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wav" ContentType="audio/x-wav"/>
  <Default Extension="wdp" ContentType="image/vnd.ms-photo"/>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autoCompressPictures="0">
  <p:sldMasterIdLst>
    <p:sldMasterId id="2147483676" r:id="rId1"/>
  </p:sldMasterIdLst>
  <p:notesMasterIdLst>
    <p:notesMasterId r:id="rId66"/>
  </p:notesMasterIdLst>
  <p:sldIdLst>
    <p:sldId id="303" r:id="rId2"/>
    <p:sldId id="256" r:id="rId3"/>
    <p:sldId id="260" r:id="rId4"/>
    <p:sldId id="258" r:id="rId5"/>
    <p:sldId id="307" r:id="rId6"/>
    <p:sldId id="312" r:id="rId7"/>
    <p:sldId id="309" r:id="rId8"/>
    <p:sldId id="310" r:id="rId9"/>
    <p:sldId id="263" r:id="rId10"/>
    <p:sldId id="311" r:id="rId11"/>
    <p:sldId id="305" r:id="rId12"/>
    <p:sldId id="265" r:id="rId13"/>
    <p:sldId id="315" r:id="rId14"/>
    <p:sldId id="319" r:id="rId15"/>
    <p:sldId id="320" r:id="rId16"/>
    <p:sldId id="321" r:id="rId17"/>
    <p:sldId id="362" r:id="rId18"/>
    <p:sldId id="363" r:id="rId19"/>
    <p:sldId id="314" r:id="rId20"/>
    <p:sldId id="323" r:id="rId21"/>
    <p:sldId id="324" r:id="rId22"/>
    <p:sldId id="325" r:id="rId23"/>
    <p:sldId id="364" r:id="rId24"/>
    <p:sldId id="365" r:id="rId25"/>
    <p:sldId id="262" r:id="rId26"/>
    <p:sldId id="326" r:id="rId27"/>
    <p:sldId id="327" r:id="rId28"/>
    <p:sldId id="366" r:id="rId29"/>
    <p:sldId id="367" r:id="rId30"/>
    <p:sldId id="328" r:id="rId31"/>
    <p:sldId id="264" r:id="rId32"/>
    <p:sldId id="306" r:id="rId33"/>
    <p:sldId id="329" r:id="rId34"/>
    <p:sldId id="330" r:id="rId35"/>
    <p:sldId id="331" r:id="rId36"/>
    <p:sldId id="332" r:id="rId37"/>
    <p:sldId id="333" r:id="rId38"/>
    <p:sldId id="334" r:id="rId39"/>
    <p:sldId id="335" r:id="rId40"/>
    <p:sldId id="336" r:id="rId41"/>
    <p:sldId id="338" r:id="rId42"/>
    <p:sldId id="339" r:id="rId43"/>
    <p:sldId id="340" r:id="rId44"/>
    <p:sldId id="341" r:id="rId45"/>
    <p:sldId id="342" r:id="rId46"/>
    <p:sldId id="344" r:id="rId47"/>
    <p:sldId id="268" r:id="rId48"/>
    <p:sldId id="345" r:id="rId49"/>
    <p:sldId id="346" r:id="rId50"/>
    <p:sldId id="347" r:id="rId51"/>
    <p:sldId id="348" r:id="rId52"/>
    <p:sldId id="349" r:id="rId53"/>
    <p:sldId id="350" r:id="rId54"/>
    <p:sldId id="351" r:id="rId55"/>
    <p:sldId id="352" r:id="rId56"/>
    <p:sldId id="354" r:id="rId57"/>
    <p:sldId id="355" r:id="rId58"/>
    <p:sldId id="356" r:id="rId59"/>
    <p:sldId id="357" r:id="rId60"/>
    <p:sldId id="358" r:id="rId61"/>
    <p:sldId id="359" r:id="rId62"/>
    <p:sldId id="360" r:id="rId63"/>
    <p:sldId id="281" r:id="rId64"/>
    <p:sldId id="361" r:id="rId65"/>
  </p:sldIdLst>
  <p:sldSz cx="9144000" cy="5143500" type="screen16x9"/>
  <p:notesSz cx="6858000" cy="9144000"/>
  <p:embeddedFontLst>
    <p:embeddedFont>
      <p:font typeface="29LT Adir" panose="00000506000000000000" pitchFamily="50" charset="-78"/>
      <p:regular r:id="rId67"/>
    </p:embeddedFont>
    <p:embeddedFont>
      <p:font typeface="29LT Adir ExtraBold" panose="00000906000000000000" pitchFamily="50" charset="-78"/>
      <p:bold r:id="rId6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09195"/>
    <a:srgbClr val="92CCCA"/>
    <a:srgbClr val="CE9FBC"/>
    <a:srgbClr val="224253"/>
    <a:srgbClr val="E9CDD1"/>
    <a:srgbClr val="F8E6DC"/>
    <a:srgbClr val="000000"/>
    <a:srgbClr val="FFFFFF"/>
    <a:srgbClr val="3F7275"/>
    <a:srgbClr val="D7CE5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C520A14-EB1C-4CF0-9414-58BC9F2A560E}">
  <a:tblStyle styleId="{DC520A14-EB1C-4CF0-9414-58BC9F2A560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484" autoAdjust="0"/>
    <p:restoredTop sz="93503" autoAdjust="0"/>
  </p:normalViewPr>
  <p:slideViewPr>
    <p:cSldViewPr snapToGrid="0">
      <p:cViewPr>
        <p:scale>
          <a:sx n="125" d="100"/>
          <a:sy n="125" d="100"/>
        </p:scale>
        <p:origin x="414" y="31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font" Target="fonts/font2.fntdata"/><Relationship Id="rId7" Type="http://schemas.openxmlformats.org/officeDocument/2006/relationships/slide" Target="slides/slide6.xml"/><Relationship Id="rId71"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font" Target="fonts/font1.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763883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
        <p:cNvGrpSpPr/>
        <p:nvPr/>
      </p:nvGrpSpPr>
      <p:grpSpPr>
        <a:xfrm>
          <a:off x="0" y="0"/>
          <a:ext cx="0" cy="0"/>
          <a:chOff x="0" y="0"/>
          <a:chExt cx="0" cy="0"/>
        </a:xfrm>
      </p:grpSpPr>
      <p:sp>
        <p:nvSpPr>
          <p:cNvPr id="827" name="Google Shape;827;g52ce03f9d9_0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 name="Google Shape;828;g52ce03f9d9_0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941458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880270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168c7e9a0_0_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168c7e9a0_0_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41604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470943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004454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970984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99905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3890491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168c7e9a0_0_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168c7e9a0_0_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40987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168c7e9a0_0_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168c7e9a0_0_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2759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168c7e9a0_0_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168c7e9a0_0_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8577276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7168c7e9a0_0_5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7168c7e9a0_0_5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029547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2458138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6723510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7168c7e9a0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7168c7e9a0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7168c7e9a0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7168c7e9a0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2574084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7168c7e9a0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7168c7e9a0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95793218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97725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33587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797861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7"/>
        <p:cNvGrpSpPr/>
        <p:nvPr/>
      </p:nvGrpSpPr>
      <p:grpSpPr>
        <a:xfrm>
          <a:off x="0" y="0"/>
          <a:ext cx="0" cy="0"/>
          <a:chOff x="0" y="0"/>
          <a:chExt cx="0" cy="0"/>
        </a:xfrm>
      </p:grpSpPr>
      <p:sp>
        <p:nvSpPr>
          <p:cNvPr id="858" name="Google Shape;858;g7168c7e9a0_0_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 name="Google Shape;859;g7168c7e9a0_0_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668822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8621427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427501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745432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047424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9604508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6865297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0373777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641015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799463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761314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6301572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52ce03f9d9_0_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52ce03f9d9_0_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4812518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059228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0127726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7168c7e9a0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7168c7e9a0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7168c7e9a0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7168c7e9a0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197620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7168c7e9a0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7168c7e9a0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83469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447480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7168c7e9a0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7168c7e9a0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794197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7168c7e9a0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7168c7e9a0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252442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7168c7e9a0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7168c7e9a0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893734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7168c7e9a0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7168c7e9a0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1037622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7168c7e9a0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7168c7e9a0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262602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7168c7e9a0_0_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7168c7e9a0_0_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484367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827386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g7168c7e9a0_0_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g7168c7e9a0_0_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906311"/>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9"/>
        <p:cNvGrpSpPr/>
        <p:nvPr/>
      </p:nvGrpSpPr>
      <p:grpSpPr>
        <a:xfrm>
          <a:off x="0" y="0"/>
          <a:ext cx="0" cy="0"/>
          <a:chOff x="0" y="0"/>
          <a:chExt cx="0" cy="0"/>
        </a:xfrm>
      </p:grpSpPr>
      <p:sp>
        <p:nvSpPr>
          <p:cNvPr id="1210" name="Google Shape;1210;g717148dc98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1" name="Google Shape;1211;g717148dc98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1706179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9"/>
        <p:cNvGrpSpPr/>
        <p:nvPr/>
      </p:nvGrpSpPr>
      <p:grpSpPr>
        <a:xfrm>
          <a:off x="0" y="0"/>
          <a:ext cx="0" cy="0"/>
          <a:chOff x="0" y="0"/>
          <a:chExt cx="0" cy="0"/>
        </a:xfrm>
      </p:grpSpPr>
      <p:sp>
        <p:nvSpPr>
          <p:cNvPr id="1210" name="Google Shape;1210;g717148dc98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1" name="Google Shape;1211;g717148dc98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7050584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
        <p:cNvGrpSpPr/>
        <p:nvPr/>
      </p:nvGrpSpPr>
      <p:grpSpPr>
        <a:xfrm>
          <a:off x="0" y="0"/>
          <a:ext cx="0" cy="0"/>
          <a:chOff x="0" y="0"/>
          <a:chExt cx="0" cy="0"/>
        </a:xfrm>
      </p:grpSpPr>
      <p:sp>
        <p:nvSpPr>
          <p:cNvPr id="827" name="Google Shape;827;g52ce03f9d9_0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 name="Google Shape;828;g52ce03f9d9_0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425514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9"/>
        <p:cNvGrpSpPr/>
        <p:nvPr/>
      </p:nvGrpSpPr>
      <p:grpSpPr>
        <a:xfrm>
          <a:off x="0" y="0"/>
          <a:ext cx="0" cy="0"/>
          <a:chOff x="0" y="0"/>
          <a:chExt cx="0" cy="0"/>
        </a:xfrm>
      </p:grpSpPr>
      <p:sp>
        <p:nvSpPr>
          <p:cNvPr id="1210" name="Google Shape;1210;g717148dc98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1" name="Google Shape;1211;g717148dc98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3598336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9"/>
        <p:cNvGrpSpPr/>
        <p:nvPr/>
      </p:nvGrpSpPr>
      <p:grpSpPr>
        <a:xfrm>
          <a:off x="0" y="0"/>
          <a:ext cx="0" cy="0"/>
          <a:chOff x="0" y="0"/>
          <a:chExt cx="0" cy="0"/>
        </a:xfrm>
      </p:grpSpPr>
      <p:sp>
        <p:nvSpPr>
          <p:cNvPr id="1210" name="Google Shape;1210;g717148dc98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1" name="Google Shape;1211;g717148dc98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688288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9"/>
        <p:cNvGrpSpPr/>
        <p:nvPr/>
      </p:nvGrpSpPr>
      <p:grpSpPr>
        <a:xfrm>
          <a:off x="0" y="0"/>
          <a:ext cx="0" cy="0"/>
          <a:chOff x="0" y="0"/>
          <a:chExt cx="0" cy="0"/>
        </a:xfrm>
      </p:grpSpPr>
      <p:sp>
        <p:nvSpPr>
          <p:cNvPr id="1210" name="Google Shape;1210;g717148dc98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1" name="Google Shape;1211;g717148dc98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4047213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6"/>
        <p:cNvGrpSpPr/>
        <p:nvPr/>
      </p:nvGrpSpPr>
      <p:grpSpPr>
        <a:xfrm>
          <a:off x="0" y="0"/>
          <a:ext cx="0" cy="0"/>
          <a:chOff x="0" y="0"/>
          <a:chExt cx="0" cy="0"/>
        </a:xfrm>
      </p:grpSpPr>
      <p:sp>
        <p:nvSpPr>
          <p:cNvPr id="1457" name="Google Shape;1457;g717148dc98_2_12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8" name="Google Shape;1458;g717148dc98_2_12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ar-LB" dirty="0"/>
          </a:p>
        </p:txBody>
      </p:sp>
    </p:spTree>
    <p:extLst>
      <p:ext uri="{BB962C8B-B14F-4D97-AF65-F5344CB8AC3E}">
        <p14:creationId xmlns:p14="http://schemas.microsoft.com/office/powerpoint/2010/main" val="227959593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
        <p:cNvGrpSpPr/>
        <p:nvPr/>
      </p:nvGrpSpPr>
      <p:grpSpPr>
        <a:xfrm>
          <a:off x="0" y="0"/>
          <a:ext cx="0" cy="0"/>
          <a:chOff x="0" y="0"/>
          <a:chExt cx="0" cy="0"/>
        </a:xfrm>
      </p:grpSpPr>
      <p:sp>
        <p:nvSpPr>
          <p:cNvPr id="827" name="Google Shape;827;g52ce03f9d9_0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 name="Google Shape;828;g52ce03f9d9_0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329528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
        <p:cNvGrpSpPr/>
        <p:nvPr/>
      </p:nvGrpSpPr>
      <p:grpSpPr>
        <a:xfrm>
          <a:off x="0" y="0"/>
          <a:ext cx="0" cy="0"/>
          <a:chOff x="0" y="0"/>
          <a:chExt cx="0" cy="0"/>
        </a:xfrm>
      </p:grpSpPr>
      <p:sp>
        <p:nvSpPr>
          <p:cNvPr id="827" name="Google Shape;827;g52ce03f9d9_0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 name="Google Shape;828;g52ce03f9d9_0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29784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
        <p:cNvGrpSpPr/>
        <p:nvPr/>
      </p:nvGrpSpPr>
      <p:grpSpPr>
        <a:xfrm>
          <a:off x="0" y="0"/>
          <a:ext cx="0" cy="0"/>
          <a:chOff x="0" y="0"/>
          <a:chExt cx="0" cy="0"/>
        </a:xfrm>
      </p:grpSpPr>
      <p:sp>
        <p:nvSpPr>
          <p:cNvPr id="827" name="Google Shape;827;g52ce03f9d9_0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 name="Google Shape;828;g52ce03f9d9_0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05750" y="1214125"/>
            <a:ext cx="2854500" cy="20526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5200"/>
            </a:lvl1pPr>
            <a:lvl2pPr lvl="1">
              <a:lnSpc>
                <a:spcPct val="80000"/>
              </a:lnSpc>
              <a:spcBef>
                <a:spcPts val="0"/>
              </a:spcBef>
              <a:spcAft>
                <a:spcPts val="0"/>
              </a:spcAft>
              <a:buSzPts val="5200"/>
              <a:buNone/>
              <a:defRPr sz="5200"/>
            </a:lvl2pPr>
            <a:lvl3pPr lvl="2">
              <a:lnSpc>
                <a:spcPct val="80000"/>
              </a:lnSpc>
              <a:spcBef>
                <a:spcPts val="0"/>
              </a:spcBef>
              <a:spcAft>
                <a:spcPts val="0"/>
              </a:spcAft>
              <a:buSzPts val="5200"/>
              <a:buNone/>
              <a:defRPr sz="5200"/>
            </a:lvl3pPr>
            <a:lvl4pPr lvl="3">
              <a:lnSpc>
                <a:spcPct val="80000"/>
              </a:lnSpc>
              <a:spcBef>
                <a:spcPts val="0"/>
              </a:spcBef>
              <a:spcAft>
                <a:spcPts val="0"/>
              </a:spcAft>
              <a:buSzPts val="5200"/>
              <a:buNone/>
              <a:defRPr sz="5200"/>
            </a:lvl4pPr>
            <a:lvl5pPr lvl="4">
              <a:lnSpc>
                <a:spcPct val="80000"/>
              </a:lnSpc>
              <a:spcBef>
                <a:spcPts val="0"/>
              </a:spcBef>
              <a:spcAft>
                <a:spcPts val="0"/>
              </a:spcAft>
              <a:buSzPts val="5200"/>
              <a:buNone/>
              <a:defRPr sz="5200"/>
            </a:lvl5pPr>
            <a:lvl6pPr lvl="5">
              <a:lnSpc>
                <a:spcPct val="80000"/>
              </a:lnSpc>
              <a:spcBef>
                <a:spcPts val="0"/>
              </a:spcBef>
              <a:spcAft>
                <a:spcPts val="0"/>
              </a:spcAft>
              <a:buSzPts val="5200"/>
              <a:buNone/>
              <a:defRPr sz="5200"/>
            </a:lvl6pPr>
            <a:lvl7pPr lvl="6">
              <a:lnSpc>
                <a:spcPct val="80000"/>
              </a:lnSpc>
              <a:spcBef>
                <a:spcPts val="0"/>
              </a:spcBef>
              <a:spcAft>
                <a:spcPts val="0"/>
              </a:spcAft>
              <a:buSzPts val="5200"/>
              <a:buNone/>
              <a:defRPr sz="5200"/>
            </a:lvl7pPr>
            <a:lvl8pPr lvl="7">
              <a:lnSpc>
                <a:spcPct val="80000"/>
              </a:lnSpc>
              <a:spcBef>
                <a:spcPts val="0"/>
              </a:spcBef>
              <a:spcAft>
                <a:spcPts val="0"/>
              </a:spcAft>
              <a:buSzPts val="5200"/>
              <a:buNone/>
              <a:defRPr sz="5200"/>
            </a:lvl8pPr>
            <a:lvl9pPr lvl="8">
              <a:lnSpc>
                <a:spcPct val="80000"/>
              </a:lnSpc>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805750" y="3367525"/>
            <a:ext cx="3109800" cy="792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1" name="Google Shape;11;p2"/>
          <p:cNvSpPr txBox="1">
            <a:spLocks noGrp="1"/>
          </p:cNvSpPr>
          <p:nvPr>
            <p:ph type="ctrTitle" idx="2"/>
          </p:nvPr>
        </p:nvSpPr>
        <p:spPr>
          <a:xfrm>
            <a:off x="805750" y="2575000"/>
            <a:ext cx="3347100" cy="5739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6"/>
              </a:buClr>
              <a:buSzPts val="3000"/>
              <a:buNone/>
              <a:defRPr sz="3000">
                <a:solidFill>
                  <a:schemeClr val="accent6"/>
                </a:solidFill>
              </a:defRPr>
            </a:lvl1pPr>
            <a:lvl2pPr lvl="1" rtl="0">
              <a:lnSpc>
                <a:spcPct val="80000"/>
              </a:lnSpc>
              <a:spcBef>
                <a:spcPts val="0"/>
              </a:spcBef>
              <a:spcAft>
                <a:spcPts val="0"/>
              </a:spcAft>
              <a:buClr>
                <a:schemeClr val="accent6"/>
              </a:buClr>
              <a:buSzPts val="3000"/>
              <a:buNone/>
              <a:defRPr sz="3000">
                <a:solidFill>
                  <a:schemeClr val="accent6"/>
                </a:solidFill>
              </a:defRPr>
            </a:lvl2pPr>
            <a:lvl3pPr lvl="2" rtl="0">
              <a:lnSpc>
                <a:spcPct val="80000"/>
              </a:lnSpc>
              <a:spcBef>
                <a:spcPts val="0"/>
              </a:spcBef>
              <a:spcAft>
                <a:spcPts val="0"/>
              </a:spcAft>
              <a:buClr>
                <a:schemeClr val="accent6"/>
              </a:buClr>
              <a:buSzPts val="3000"/>
              <a:buNone/>
              <a:defRPr sz="3000">
                <a:solidFill>
                  <a:schemeClr val="accent6"/>
                </a:solidFill>
              </a:defRPr>
            </a:lvl3pPr>
            <a:lvl4pPr lvl="3" rtl="0">
              <a:lnSpc>
                <a:spcPct val="80000"/>
              </a:lnSpc>
              <a:spcBef>
                <a:spcPts val="0"/>
              </a:spcBef>
              <a:spcAft>
                <a:spcPts val="0"/>
              </a:spcAft>
              <a:buClr>
                <a:schemeClr val="accent6"/>
              </a:buClr>
              <a:buSzPts val="3000"/>
              <a:buNone/>
              <a:defRPr sz="3000">
                <a:solidFill>
                  <a:schemeClr val="accent6"/>
                </a:solidFill>
              </a:defRPr>
            </a:lvl4pPr>
            <a:lvl5pPr lvl="4" rtl="0">
              <a:lnSpc>
                <a:spcPct val="80000"/>
              </a:lnSpc>
              <a:spcBef>
                <a:spcPts val="0"/>
              </a:spcBef>
              <a:spcAft>
                <a:spcPts val="0"/>
              </a:spcAft>
              <a:buClr>
                <a:schemeClr val="accent6"/>
              </a:buClr>
              <a:buSzPts val="3000"/>
              <a:buNone/>
              <a:defRPr sz="3000">
                <a:solidFill>
                  <a:schemeClr val="accent6"/>
                </a:solidFill>
              </a:defRPr>
            </a:lvl5pPr>
            <a:lvl6pPr lvl="5" rtl="0">
              <a:lnSpc>
                <a:spcPct val="80000"/>
              </a:lnSpc>
              <a:spcBef>
                <a:spcPts val="0"/>
              </a:spcBef>
              <a:spcAft>
                <a:spcPts val="0"/>
              </a:spcAft>
              <a:buClr>
                <a:schemeClr val="accent6"/>
              </a:buClr>
              <a:buSzPts val="3000"/>
              <a:buNone/>
              <a:defRPr sz="3000">
                <a:solidFill>
                  <a:schemeClr val="accent6"/>
                </a:solidFill>
              </a:defRPr>
            </a:lvl6pPr>
            <a:lvl7pPr lvl="6" rtl="0">
              <a:lnSpc>
                <a:spcPct val="80000"/>
              </a:lnSpc>
              <a:spcBef>
                <a:spcPts val="0"/>
              </a:spcBef>
              <a:spcAft>
                <a:spcPts val="0"/>
              </a:spcAft>
              <a:buClr>
                <a:schemeClr val="accent6"/>
              </a:buClr>
              <a:buSzPts val="3000"/>
              <a:buNone/>
              <a:defRPr sz="3000">
                <a:solidFill>
                  <a:schemeClr val="accent6"/>
                </a:solidFill>
              </a:defRPr>
            </a:lvl7pPr>
            <a:lvl8pPr lvl="7" rtl="0">
              <a:lnSpc>
                <a:spcPct val="80000"/>
              </a:lnSpc>
              <a:spcBef>
                <a:spcPts val="0"/>
              </a:spcBef>
              <a:spcAft>
                <a:spcPts val="0"/>
              </a:spcAft>
              <a:buClr>
                <a:schemeClr val="accent6"/>
              </a:buClr>
              <a:buSzPts val="3000"/>
              <a:buNone/>
              <a:defRPr sz="3000">
                <a:solidFill>
                  <a:schemeClr val="accent6"/>
                </a:solidFill>
              </a:defRPr>
            </a:lvl8pPr>
            <a:lvl9pPr lvl="8" rtl="0">
              <a:lnSpc>
                <a:spcPct val="80000"/>
              </a:lnSpc>
              <a:spcBef>
                <a:spcPts val="0"/>
              </a:spcBef>
              <a:spcAft>
                <a:spcPts val="0"/>
              </a:spcAft>
              <a:buClr>
                <a:schemeClr val="accent6"/>
              </a:buClr>
              <a:buSzPts val="3000"/>
              <a:buNone/>
              <a:defRPr sz="3000">
                <a:solidFill>
                  <a:schemeClr val="accent6"/>
                </a:solidFill>
              </a:defRPr>
            </a:lvl9pPr>
          </a:lstStyle>
          <a:p>
            <a:endParaRPr/>
          </a:p>
        </p:txBody>
      </p:sp>
      <p:sp>
        <p:nvSpPr>
          <p:cNvPr id="12" name="Google Shape;12;p2"/>
          <p:cNvSpPr/>
          <p:nvPr/>
        </p:nvSpPr>
        <p:spPr>
          <a:xfrm>
            <a:off x="4143095" y="16"/>
            <a:ext cx="5001120" cy="4610752"/>
          </a:xfrm>
          <a:custGeom>
            <a:avLst/>
            <a:gdLst/>
            <a:ahLst/>
            <a:cxnLst/>
            <a:rect l="l" t="t" r="r" b="b"/>
            <a:pathLst>
              <a:path w="227272" h="209532" extrusionOk="0">
                <a:moveTo>
                  <a:pt x="76464" y="0"/>
                </a:moveTo>
                <a:cubicBezTo>
                  <a:pt x="16774" y="52437"/>
                  <a:pt x="1" y="131312"/>
                  <a:pt x="39210" y="177376"/>
                </a:cubicBezTo>
                <a:cubicBezTo>
                  <a:pt x="57561" y="198930"/>
                  <a:pt x="84958" y="209532"/>
                  <a:pt x="115199" y="209532"/>
                </a:cubicBezTo>
                <a:cubicBezTo>
                  <a:pt x="150420" y="209532"/>
                  <a:pt x="189498" y="195150"/>
                  <a:pt x="222630" y="166944"/>
                </a:cubicBezTo>
                <a:cubicBezTo>
                  <a:pt x="224206" y="165606"/>
                  <a:pt x="225754" y="164243"/>
                  <a:pt x="227272" y="162860"/>
                </a:cubicBezTo>
                <a:lnTo>
                  <a:pt x="227272" y="0"/>
                </a:ln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8011909" y="526475"/>
            <a:ext cx="1132324" cy="503120"/>
          </a:xfrm>
          <a:custGeom>
            <a:avLst/>
            <a:gdLst/>
            <a:ahLst/>
            <a:cxnLst/>
            <a:rect l="l" t="t" r="r" b="b"/>
            <a:pathLst>
              <a:path w="26116" h="11604" extrusionOk="0">
                <a:moveTo>
                  <a:pt x="26114" y="1"/>
                </a:moveTo>
                <a:cubicBezTo>
                  <a:pt x="26024" y="35"/>
                  <a:pt x="25934" y="69"/>
                  <a:pt x="25846" y="106"/>
                </a:cubicBezTo>
                <a:cubicBezTo>
                  <a:pt x="23796" y="975"/>
                  <a:pt x="22125" y="2534"/>
                  <a:pt x="20593" y="4151"/>
                </a:cubicBezTo>
                <a:cubicBezTo>
                  <a:pt x="19258" y="5557"/>
                  <a:pt x="17942" y="7068"/>
                  <a:pt x="16193" y="7904"/>
                </a:cubicBezTo>
                <a:cubicBezTo>
                  <a:pt x="14949" y="8498"/>
                  <a:pt x="13433" y="8612"/>
                  <a:pt x="11901" y="8612"/>
                </a:cubicBezTo>
                <a:cubicBezTo>
                  <a:pt x="10945" y="8612"/>
                  <a:pt x="9982" y="8568"/>
                  <a:pt x="9075" y="8568"/>
                </a:cubicBezTo>
                <a:cubicBezTo>
                  <a:pt x="8602" y="8568"/>
                  <a:pt x="8145" y="8580"/>
                  <a:pt x="7711" y="8617"/>
                </a:cubicBezTo>
                <a:cubicBezTo>
                  <a:pt x="5301" y="8818"/>
                  <a:pt x="0" y="11604"/>
                  <a:pt x="4749" y="11604"/>
                </a:cubicBezTo>
                <a:cubicBezTo>
                  <a:pt x="4905" y="11604"/>
                  <a:pt x="5073" y="11600"/>
                  <a:pt x="5252" y="11594"/>
                </a:cubicBezTo>
                <a:cubicBezTo>
                  <a:pt x="11785" y="11365"/>
                  <a:pt x="18328" y="11308"/>
                  <a:pt x="24871" y="11308"/>
                </a:cubicBezTo>
                <a:cubicBezTo>
                  <a:pt x="25286" y="11308"/>
                  <a:pt x="25701" y="11308"/>
                  <a:pt x="26116" y="11309"/>
                </a:cubicBezTo>
                <a:lnTo>
                  <a:pt x="261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5794913" y="356500"/>
            <a:ext cx="1349675" cy="431400"/>
          </a:xfrm>
          <a:custGeom>
            <a:avLst/>
            <a:gdLst/>
            <a:ahLst/>
            <a:cxnLst/>
            <a:rect l="l" t="t" r="r" b="b"/>
            <a:pathLst>
              <a:path w="53987" h="17256" fill="none" extrusionOk="0">
                <a:moveTo>
                  <a:pt x="53987" y="17254"/>
                </a:moveTo>
                <a:cubicBezTo>
                  <a:pt x="53987" y="14789"/>
                  <a:pt x="49298" y="15667"/>
                  <a:pt x="46887" y="15710"/>
                </a:cubicBezTo>
                <a:cubicBezTo>
                  <a:pt x="45955" y="15727"/>
                  <a:pt x="44824" y="15690"/>
                  <a:pt x="44365" y="14618"/>
                </a:cubicBezTo>
                <a:cubicBezTo>
                  <a:pt x="43921" y="13574"/>
                  <a:pt x="44440" y="12273"/>
                  <a:pt x="44345" y="11083"/>
                </a:cubicBezTo>
                <a:cubicBezTo>
                  <a:pt x="44157" y="8690"/>
                  <a:pt x="41747" y="7910"/>
                  <a:pt x="39965" y="8385"/>
                </a:cubicBezTo>
                <a:cubicBezTo>
                  <a:pt x="38181" y="8861"/>
                  <a:pt x="36303" y="9955"/>
                  <a:pt x="34628" y="9014"/>
                </a:cubicBezTo>
                <a:cubicBezTo>
                  <a:pt x="32387" y="7754"/>
                  <a:pt x="32489" y="5423"/>
                  <a:pt x="30876" y="3008"/>
                </a:cubicBezTo>
                <a:cubicBezTo>
                  <a:pt x="29240" y="556"/>
                  <a:pt x="26383" y="1"/>
                  <a:pt x="24031" y="1018"/>
                </a:cubicBezTo>
                <a:cubicBezTo>
                  <a:pt x="21680" y="2034"/>
                  <a:pt x="19775" y="4364"/>
                  <a:pt x="18244" y="6933"/>
                </a:cubicBezTo>
                <a:cubicBezTo>
                  <a:pt x="16733" y="9466"/>
                  <a:pt x="15879" y="13939"/>
                  <a:pt x="11870" y="15180"/>
                </a:cubicBezTo>
                <a:cubicBezTo>
                  <a:pt x="9448" y="15930"/>
                  <a:pt x="7133" y="13167"/>
                  <a:pt x="4738" y="13417"/>
                </a:cubicBezTo>
                <a:cubicBezTo>
                  <a:pt x="2632" y="13637"/>
                  <a:pt x="1" y="14789"/>
                  <a:pt x="631" y="17256"/>
                </a:cubicBezTo>
                <a:close/>
              </a:path>
            </a:pathLst>
          </a:custGeom>
          <a:no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660238" y="4260925"/>
            <a:ext cx="1768225" cy="356725"/>
          </a:xfrm>
          <a:custGeom>
            <a:avLst/>
            <a:gdLst/>
            <a:ahLst/>
            <a:cxnLst/>
            <a:rect l="l" t="t" r="r" b="b"/>
            <a:pathLst>
              <a:path w="70729" h="14269" extrusionOk="0">
                <a:moveTo>
                  <a:pt x="53812" y="1"/>
                </a:moveTo>
                <a:cubicBezTo>
                  <a:pt x="53142" y="1"/>
                  <a:pt x="52469" y="113"/>
                  <a:pt x="51841" y="335"/>
                </a:cubicBezTo>
                <a:cubicBezTo>
                  <a:pt x="49840" y="1044"/>
                  <a:pt x="48319" y="2652"/>
                  <a:pt x="46702" y="4029"/>
                </a:cubicBezTo>
                <a:cubicBezTo>
                  <a:pt x="45239" y="5276"/>
                  <a:pt x="43464" y="6414"/>
                  <a:pt x="41580" y="6414"/>
                </a:cubicBezTo>
                <a:cubicBezTo>
                  <a:pt x="41382" y="6414"/>
                  <a:pt x="41184" y="6401"/>
                  <a:pt x="40984" y="6375"/>
                </a:cubicBezTo>
                <a:cubicBezTo>
                  <a:pt x="39436" y="6172"/>
                  <a:pt x="38101" y="5174"/>
                  <a:pt x="36583" y="4807"/>
                </a:cubicBezTo>
                <a:cubicBezTo>
                  <a:pt x="36125" y="4696"/>
                  <a:pt x="35668" y="4645"/>
                  <a:pt x="35213" y="4645"/>
                </a:cubicBezTo>
                <a:cubicBezTo>
                  <a:pt x="32655" y="4645"/>
                  <a:pt x="30174" y="6268"/>
                  <a:pt x="28218" y="8050"/>
                </a:cubicBezTo>
                <a:cubicBezTo>
                  <a:pt x="25914" y="10150"/>
                  <a:pt x="23765" y="11252"/>
                  <a:pt x="20796" y="12200"/>
                </a:cubicBezTo>
                <a:cubicBezTo>
                  <a:pt x="19724" y="12542"/>
                  <a:pt x="17640" y="12992"/>
                  <a:pt x="15172" y="12992"/>
                </a:cubicBezTo>
                <a:cubicBezTo>
                  <a:pt x="13949" y="12992"/>
                  <a:pt x="12632" y="12881"/>
                  <a:pt x="11297" y="12593"/>
                </a:cubicBezTo>
                <a:cubicBezTo>
                  <a:pt x="9372" y="12178"/>
                  <a:pt x="8222" y="11014"/>
                  <a:pt x="6201" y="11014"/>
                </a:cubicBezTo>
                <a:cubicBezTo>
                  <a:pt x="3262" y="11014"/>
                  <a:pt x="1513" y="12755"/>
                  <a:pt x="0" y="14267"/>
                </a:cubicBezTo>
                <a:lnTo>
                  <a:pt x="69129" y="14268"/>
                </a:lnTo>
                <a:cubicBezTo>
                  <a:pt x="70729" y="14268"/>
                  <a:pt x="68266" y="11764"/>
                  <a:pt x="65708" y="11764"/>
                </a:cubicBezTo>
                <a:cubicBezTo>
                  <a:pt x="65403" y="11764"/>
                  <a:pt x="65097" y="11799"/>
                  <a:pt x="64796" y="11879"/>
                </a:cubicBezTo>
                <a:cubicBezTo>
                  <a:pt x="64485" y="11961"/>
                  <a:pt x="64037" y="12001"/>
                  <a:pt x="63563" y="12001"/>
                </a:cubicBezTo>
                <a:cubicBezTo>
                  <a:pt x="62846" y="12001"/>
                  <a:pt x="62068" y="11910"/>
                  <a:pt x="61615" y="11736"/>
                </a:cubicBezTo>
                <a:cubicBezTo>
                  <a:pt x="59849" y="11061"/>
                  <a:pt x="59847" y="8787"/>
                  <a:pt x="59477" y="6933"/>
                </a:cubicBezTo>
                <a:cubicBezTo>
                  <a:pt x="59106" y="5078"/>
                  <a:pt x="58910" y="3059"/>
                  <a:pt x="57672" y="1629"/>
                </a:cubicBezTo>
                <a:cubicBezTo>
                  <a:pt x="56723" y="534"/>
                  <a:pt x="55273" y="1"/>
                  <a:pt x="53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958888" y="915250"/>
            <a:ext cx="51300" cy="51275"/>
          </a:xfrm>
          <a:custGeom>
            <a:avLst/>
            <a:gdLst/>
            <a:ahLst/>
            <a:cxnLst/>
            <a:rect l="l" t="t" r="r" b="b"/>
            <a:pathLst>
              <a:path w="2052" h="2051" fill="none" extrusionOk="0">
                <a:moveTo>
                  <a:pt x="2052" y="987"/>
                </a:moveTo>
                <a:cubicBezTo>
                  <a:pt x="2052" y="1387"/>
                  <a:pt x="1812" y="1747"/>
                  <a:pt x="1443" y="1900"/>
                </a:cubicBezTo>
                <a:cubicBezTo>
                  <a:pt x="1073" y="2051"/>
                  <a:pt x="649" y="1967"/>
                  <a:pt x="368" y="1685"/>
                </a:cubicBezTo>
                <a:cubicBezTo>
                  <a:pt x="85" y="1403"/>
                  <a:pt x="1" y="978"/>
                  <a:pt x="154" y="610"/>
                </a:cubicBezTo>
                <a:cubicBezTo>
                  <a:pt x="306" y="240"/>
                  <a:pt x="666" y="0"/>
                  <a:pt x="1065" y="0"/>
                </a:cubicBezTo>
                <a:cubicBezTo>
                  <a:pt x="1610" y="0"/>
                  <a:pt x="2052" y="441"/>
                  <a:pt x="2052" y="987"/>
                </a:cubicBezTo>
                <a:close/>
              </a:path>
            </a:pathLst>
          </a:custGeom>
          <a:no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011613" y="453400"/>
            <a:ext cx="476175" cy="25"/>
          </a:xfrm>
          <a:custGeom>
            <a:avLst/>
            <a:gdLst/>
            <a:ahLst/>
            <a:cxnLst/>
            <a:rect l="l" t="t" r="r" b="b"/>
            <a:pathLst>
              <a:path w="19047" h="1" fill="none" extrusionOk="0">
                <a:moveTo>
                  <a:pt x="1" y="0"/>
                </a:moveTo>
                <a:lnTo>
                  <a:pt x="19047" y="0"/>
                </a:lnTo>
              </a:path>
            </a:pathLst>
          </a:custGeom>
          <a:noFill/>
          <a:ln w="167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601588" y="453400"/>
            <a:ext cx="188975" cy="25"/>
          </a:xfrm>
          <a:custGeom>
            <a:avLst/>
            <a:gdLst/>
            <a:ahLst/>
            <a:cxnLst/>
            <a:rect l="l" t="t" r="r" b="b"/>
            <a:pathLst>
              <a:path w="7559" h="1" fill="none" extrusionOk="0">
                <a:moveTo>
                  <a:pt x="1" y="0"/>
                </a:moveTo>
                <a:lnTo>
                  <a:pt x="7559" y="0"/>
                </a:lnTo>
              </a:path>
            </a:pathLst>
          </a:custGeom>
          <a:noFill/>
          <a:ln w="167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5024088" y="4760825"/>
            <a:ext cx="189000" cy="25"/>
          </a:xfrm>
          <a:custGeom>
            <a:avLst/>
            <a:gdLst/>
            <a:ahLst/>
            <a:cxnLst/>
            <a:rect l="l" t="t" r="r" b="b"/>
            <a:pathLst>
              <a:path w="7560" h="1" fill="none" extrusionOk="0">
                <a:moveTo>
                  <a:pt x="0" y="0"/>
                </a:moveTo>
                <a:lnTo>
                  <a:pt x="7559" y="0"/>
                </a:lnTo>
              </a:path>
            </a:pathLst>
          </a:custGeom>
          <a:solidFill>
            <a:schemeClr val="accent2"/>
          </a:solidFill>
          <a:ln w="167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20;p2"/>
          <p:cNvGrpSpPr/>
          <p:nvPr/>
        </p:nvGrpSpPr>
        <p:grpSpPr>
          <a:xfrm>
            <a:off x="3046138" y="601325"/>
            <a:ext cx="68950" cy="68900"/>
            <a:chOff x="5627413" y="1896725"/>
            <a:chExt cx="68950" cy="68900"/>
          </a:xfrm>
        </p:grpSpPr>
        <p:sp>
          <p:nvSpPr>
            <p:cNvPr id="21" name="Google Shape;21;p2"/>
            <p:cNvSpPr/>
            <p:nvPr/>
          </p:nvSpPr>
          <p:spPr>
            <a:xfrm>
              <a:off x="5661888" y="1896725"/>
              <a:ext cx="25" cy="68900"/>
            </a:xfrm>
            <a:custGeom>
              <a:avLst/>
              <a:gdLst/>
              <a:ahLst/>
              <a:cxnLst/>
              <a:rect l="l" t="t" r="r" b="b"/>
              <a:pathLst>
                <a:path w="1" h="2756" fill="none" extrusionOk="0">
                  <a:moveTo>
                    <a:pt x="0" y="0"/>
                  </a:moveTo>
                  <a:lnTo>
                    <a:pt x="0" y="2755"/>
                  </a:lnTo>
                </a:path>
              </a:pathLst>
            </a:custGeom>
            <a:solidFill>
              <a:schemeClr val="accent2"/>
            </a:solidFill>
            <a:ln w="111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5627413" y="1931150"/>
              <a:ext cx="68950" cy="25"/>
            </a:xfrm>
            <a:custGeom>
              <a:avLst/>
              <a:gdLst/>
              <a:ahLst/>
              <a:cxnLst/>
              <a:rect l="l" t="t" r="r" b="b"/>
              <a:pathLst>
                <a:path w="2758" h="1" fill="none" extrusionOk="0">
                  <a:moveTo>
                    <a:pt x="2757" y="0"/>
                  </a:moveTo>
                  <a:lnTo>
                    <a:pt x="1" y="0"/>
                  </a:lnTo>
                </a:path>
              </a:pathLst>
            </a:custGeom>
            <a:solidFill>
              <a:schemeClr val="accent2"/>
            </a:solidFill>
            <a:ln w="111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Design">
  <p:cSld name="CAPTION_ONLY_1">
    <p:spTree>
      <p:nvGrpSpPr>
        <p:cNvPr id="1" name="Shape 179"/>
        <p:cNvGrpSpPr/>
        <p:nvPr/>
      </p:nvGrpSpPr>
      <p:grpSpPr>
        <a:xfrm>
          <a:off x="0" y="0"/>
          <a:ext cx="0" cy="0"/>
          <a:chOff x="0" y="0"/>
          <a:chExt cx="0" cy="0"/>
        </a:xfrm>
      </p:grpSpPr>
      <p:sp>
        <p:nvSpPr>
          <p:cNvPr id="180" name="Google Shape;180;p16"/>
          <p:cNvSpPr/>
          <p:nvPr/>
        </p:nvSpPr>
        <p:spPr>
          <a:xfrm>
            <a:off x="8310012" y="794052"/>
            <a:ext cx="879783" cy="390910"/>
          </a:xfrm>
          <a:custGeom>
            <a:avLst/>
            <a:gdLst/>
            <a:ahLst/>
            <a:cxnLst/>
            <a:rect l="l" t="t" r="r" b="b"/>
            <a:pathLst>
              <a:path w="26116" h="11604" extrusionOk="0">
                <a:moveTo>
                  <a:pt x="26114" y="1"/>
                </a:moveTo>
                <a:cubicBezTo>
                  <a:pt x="26024" y="35"/>
                  <a:pt x="25934" y="69"/>
                  <a:pt x="25846" y="106"/>
                </a:cubicBezTo>
                <a:cubicBezTo>
                  <a:pt x="23796" y="975"/>
                  <a:pt x="22125" y="2534"/>
                  <a:pt x="20593" y="4151"/>
                </a:cubicBezTo>
                <a:cubicBezTo>
                  <a:pt x="19258" y="5557"/>
                  <a:pt x="17942" y="7068"/>
                  <a:pt x="16193" y="7904"/>
                </a:cubicBezTo>
                <a:cubicBezTo>
                  <a:pt x="14949" y="8498"/>
                  <a:pt x="13433" y="8612"/>
                  <a:pt x="11901" y="8612"/>
                </a:cubicBezTo>
                <a:cubicBezTo>
                  <a:pt x="10945" y="8612"/>
                  <a:pt x="9982" y="8568"/>
                  <a:pt x="9075" y="8568"/>
                </a:cubicBezTo>
                <a:cubicBezTo>
                  <a:pt x="8602" y="8568"/>
                  <a:pt x="8145" y="8580"/>
                  <a:pt x="7711" y="8617"/>
                </a:cubicBezTo>
                <a:cubicBezTo>
                  <a:pt x="5301" y="8818"/>
                  <a:pt x="0" y="11604"/>
                  <a:pt x="4749" y="11604"/>
                </a:cubicBezTo>
                <a:cubicBezTo>
                  <a:pt x="4905" y="11604"/>
                  <a:pt x="5073" y="11600"/>
                  <a:pt x="5252" y="11594"/>
                </a:cubicBezTo>
                <a:cubicBezTo>
                  <a:pt x="11785" y="11365"/>
                  <a:pt x="18328" y="11308"/>
                  <a:pt x="24871" y="11308"/>
                </a:cubicBezTo>
                <a:cubicBezTo>
                  <a:pt x="25286" y="11308"/>
                  <a:pt x="25701" y="11308"/>
                  <a:pt x="26116" y="11309"/>
                </a:cubicBezTo>
                <a:lnTo>
                  <a:pt x="261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6"/>
          <p:cNvSpPr/>
          <p:nvPr/>
        </p:nvSpPr>
        <p:spPr>
          <a:xfrm>
            <a:off x="7951541" y="91771"/>
            <a:ext cx="1818687" cy="581312"/>
          </a:xfrm>
          <a:custGeom>
            <a:avLst/>
            <a:gdLst/>
            <a:ahLst/>
            <a:cxnLst/>
            <a:rect l="l" t="t" r="r" b="b"/>
            <a:pathLst>
              <a:path w="53987" h="17256" fill="none" extrusionOk="0">
                <a:moveTo>
                  <a:pt x="53987" y="17254"/>
                </a:moveTo>
                <a:cubicBezTo>
                  <a:pt x="53987" y="14789"/>
                  <a:pt x="49298" y="15667"/>
                  <a:pt x="46887" y="15710"/>
                </a:cubicBezTo>
                <a:cubicBezTo>
                  <a:pt x="45955" y="15727"/>
                  <a:pt x="44824" y="15690"/>
                  <a:pt x="44365" y="14618"/>
                </a:cubicBezTo>
                <a:cubicBezTo>
                  <a:pt x="43921" y="13574"/>
                  <a:pt x="44440" y="12273"/>
                  <a:pt x="44345" y="11083"/>
                </a:cubicBezTo>
                <a:cubicBezTo>
                  <a:pt x="44157" y="8690"/>
                  <a:pt x="41747" y="7910"/>
                  <a:pt x="39965" y="8385"/>
                </a:cubicBezTo>
                <a:cubicBezTo>
                  <a:pt x="38181" y="8861"/>
                  <a:pt x="36303" y="9955"/>
                  <a:pt x="34628" y="9014"/>
                </a:cubicBezTo>
                <a:cubicBezTo>
                  <a:pt x="32387" y="7754"/>
                  <a:pt x="32489" y="5423"/>
                  <a:pt x="30876" y="3008"/>
                </a:cubicBezTo>
                <a:cubicBezTo>
                  <a:pt x="29240" y="556"/>
                  <a:pt x="26383" y="1"/>
                  <a:pt x="24031" y="1018"/>
                </a:cubicBezTo>
                <a:cubicBezTo>
                  <a:pt x="21680" y="2034"/>
                  <a:pt x="19775" y="4364"/>
                  <a:pt x="18244" y="6933"/>
                </a:cubicBezTo>
                <a:cubicBezTo>
                  <a:pt x="16733" y="9466"/>
                  <a:pt x="15879" y="13939"/>
                  <a:pt x="11870" y="15180"/>
                </a:cubicBezTo>
                <a:cubicBezTo>
                  <a:pt x="9448" y="15930"/>
                  <a:pt x="7133" y="13167"/>
                  <a:pt x="4738" y="13417"/>
                </a:cubicBezTo>
                <a:cubicBezTo>
                  <a:pt x="2632" y="13637"/>
                  <a:pt x="1" y="14789"/>
                  <a:pt x="631" y="17256"/>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6"/>
          <p:cNvSpPr/>
          <p:nvPr/>
        </p:nvSpPr>
        <p:spPr>
          <a:xfrm>
            <a:off x="2975211" y="268525"/>
            <a:ext cx="641646" cy="34"/>
          </a:xfrm>
          <a:custGeom>
            <a:avLst/>
            <a:gdLst/>
            <a:ahLst/>
            <a:cxnLst/>
            <a:rect l="l" t="t" r="r" b="b"/>
            <a:pathLst>
              <a:path w="19047" h="1" fill="none" extrusionOk="0">
                <a:moveTo>
                  <a:pt x="1" y="0"/>
                </a:moveTo>
                <a:lnTo>
                  <a:pt x="19047" y="0"/>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6"/>
          <p:cNvSpPr/>
          <p:nvPr/>
        </p:nvSpPr>
        <p:spPr>
          <a:xfrm>
            <a:off x="3282227" y="366425"/>
            <a:ext cx="254644" cy="34"/>
          </a:xfrm>
          <a:custGeom>
            <a:avLst/>
            <a:gdLst/>
            <a:ahLst/>
            <a:cxnLst/>
            <a:rect l="l" t="t" r="r" b="b"/>
            <a:pathLst>
              <a:path w="7559" h="1" fill="none" extrusionOk="0">
                <a:moveTo>
                  <a:pt x="1" y="0"/>
                </a:moveTo>
                <a:lnTo>
                  <a:pt x="7559" y="0"/>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6"/>
          <p:cNvSpPr/>
          <p:nvPr/>
        </p:nvSpPr>
        <p:spPr>
          <a:xfrm>
            <a:off x="8512888" y="2533570"/>
            <a:ext cx="474017" cy="34"/>
          </a:xfrm>
          <a:custGeom>
            <a:avLst/>
            <a:gdLst/>
            <a:ahLst/>
            <a:cxnLst/>
            <a:rect l="l" t="t" r="r" b="b"/>
            <a:pathLst>
              <a:path w="14071" h="1" fill="none" extrusionOk="0">
                <a:moveTo>
                  <a:pt x="1" y="1"/>
                </a:moveTo>
                <a:lnTo>
                  <a:pt x="14071" y="1"/>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 name="Google Shape;185;p16"/>
          <p:cNvGrpSpPr/>
          <p:nvPr/>
        </p:nvGrpSpPr>
        <p:grpSpPr>
          <a:xfrm>
            <a:off x="8940450" y="2987037"/>
            <a:ext cx="92876" cy="92876"/>
            <a:chOff x="18635775" y="3220037"/>
            <a:chExt cx="92876" cy="92876"/>
          </a:xfrm>
        </p:grpSpPr>
        <p:sp>
          <p:nvSpPr>
            <p:cNvPr id="186" name="Google Shape;186;p16"/>
            <p:cNvSpPr/>
            <p:nvPr/>
          </p:nvSpPr>
          <p:spPr>
            <a:xfrm>
              <a:off x="18682196" y="3220037"/>
              <a:ext cx="34" cy="92876"/>
            </a:xfrm>
            <a:custGeom>
              <a:avLst/>
              <a:gdLst/>
              <a:ahLst/>
              <a:cxnLst/>
              <a:rect l="l" t="t" r="r" b="b"/>
              <a:pathLst>
                <a:path w="1" h="2757" fill="none" extrusionOk="0">
                  <a:moveTo>
                    <a:pt x="1" y="0"/>
                  </a:moveTo>
                  <a:lnTo>
                    <a:pt x="1" y="2757"/>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6"/>
            <p:cNvSpPr/>
            <p:nvPr/>
          </p:nvSpPr>
          <p:spPr>
            <a:xfrm>
              <a:off x="18635775" y="3266459"/>
              <a:ext cx="92876" cy="34"/>
            </a:xfrm>
            <a:custGeom>
              <a:avLst/>
              <a:gdLst/>
              <a:ahLst/>
              <a:cxnLst/>
              <a:rect l="l" t="t" r="r" b="b"/>
              <a:pathLst>
                <a:path w="2757"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16"/>
          <p:cNvGrpSpPr/>
          <p:nvPr/>
        </p:nvGrpSpPr>
        <p:grpSpPr>
          <a:xfrm>
            <a:off x="324508" y="1328629"/>
            <a:ext cx="92910" cy="92843"/>
            <a:chOff x="5627413" y="1896725"/>
            <a:chExt cx="68950" cy="68900"/>
          </a:xfrm>
        </p:grpSpPr>
        <p:sp>
          <p:nvSpPr>
            <p:cNvPr id="189" name="Google Shape;189;p16"/>
            <p:cNvSpPr/>
            <p:nvPr/>
          </p:nvSpPr>
          <p:spPr>
            <a:xfrm>
              <a:off x="5661888" y="1896725"/>
              <a:ext cx="25" cy="68900"/>
            </a:xfrm>
            <a:custGeom>
              <a:avLst/>
              <a:gdLst/>
              <a:ahLst/>
              <a:cxnLst/>
              <a:rect l="l" t="t" r="r" b="b"/>
              <a:pathLst>
                <a:path w="1" h="2756" fill="none" extrusionOk="0">
                  <a:moveTo>
                    <a:pt x="0" y="0"/>
                  </a:moveTo>
                  <a:lnTo>
                    <a:pt x="0" y="2755"/>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6"/>
            <p:cNvSpPr/>
            <p:nvPr/>
          </p:nvSpPr>
          <p:spPr>
            <a:xfrm>
              <a:off x="5627413" y="1931150"/>
              <a:ext cx="68950" cy="25"/>
            </a:xfrm>
            <a:custGeom>
              <a:avLst/>
              <a:gdLst/>
              <a:ahLst/>
              <a:cxnLst/>
              <a:rect l="l" t="t" r="r" b="b"/>
              <a:pathLst>
                <a:path w="2758"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 name="Google Shape;191;p16"/>
          <p:cNvSpPr txBox="1">
            <a:spLocks noGrp="1"/>
          </p:cNvSpPr>
          <p:nvPr>
            <p:ph type="title"/>
          </p:nvPr>
        </p:nvSpPr>
        <p:spPr>
          <a:xfrm>
            <a:off x="743525" y="520675"/>
            <a:ext cx="2231700" cy="10083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400"/>
              <a:buNone/>
              <a:defRPr sz="2400"/>
            </a:lvl2pPr>
            <a:lvl3pPr lvl="2" rtl="0">
              <a:lnSpc>
                <a:spcPct val="80000"/>
              </a:lnSpc>
              <a:spcBef>
                <a:spcPts val="0"/>
              </a:spcBef>
              <a:spcAft>
                <a:spcPts val="0"/>
              </a:spcAft>
              <a:buSzPts val="2400"/>
              <a:buNone/>
              <a:defRPr sz="2400"/>
            </a:lvl3pPr>
            <a:lvl4pPr lvl="3" rtl="0">
              <a:lnSpc>
                <a:spcPct val="80000"/>
              </a:lnSpc>
              <a:spcBef>
                <a:spcPts val="0"/>
              </a:spcBef>
              <a:spcAft>
                <a:spcPts val="0"/>
              </a:spcAft>
              <a:buSzPts val="2400"/>
              <a:buNone/>
              <a:defRPr sz="2400"/>
            </a:lvl4pPr>
            <a:lvl5pPr lvl="4" rtl="0">
              <a:lnSpc>
                <a:spcPct val="80000"/>
              </a:lnSpc>
              <a:spcBef>
                <a:spcPts val="0"/>
              </a:spcBef>
              <a:spcAft>
                <a:spcPts val="0"/>
              </a:spcAft>
              <a:buSzPts val="2400"/>
              <a:buNone/>
              <a:defRPr sz="2400"/>
            </a:lvl5pPr>
            <a:lvl6pPr lvl="5" rtl="0">
              <a:lnSpc>
                <a:spcPct val="80000"/>
              </a:lnSpc>
              <a:spcBef>
                <a:spcPts val="0"/>
              </a:spcBef>
              <a:spcAft>
                <a:spcPts val="0"/>
              </a:spcAft>
              <a:buSzPts val="2400"/>
              <a:buNone/>
              <a:defRPr sz="2400"/>
            </a:lvl6pPr>
            <a:lvl7pPr lvl="6" rtl="0">
              <a:lnSpc>
                <a:spcPct val="80000"/>
              </a:lnSpc>
              <a:spcBef>
                <a:spcPts val="0"/>
              </a:spcBef>
              <a:spcAft>
                <a:spcPts val="0"/>
              </a:spcAft>
              <a:buSzPts val="2400"/>
              <a:buNone/>
              <a:defRPr sz="2400"/>
            </a:lvl7pPr>
            <a:lvl8pPr lvl="7" rtl="0">
              <a:lnSpc>
                <a:spcPct val="80000"/>
              </a:lnSpc>
              <a:spcBef>
                <a:spcPts val="0"/>
              </a:spcBef>
              <a:spcAft>
                <a:spcPts val="0"/>
              </a:spcAft>
              <a:buSzPts val="2400"/>
              <a:buNone/>
              <a:defRPr sz="2400"/>
            </a:lvl8pPr>
            <a:lvl9pPr lvl="8" rtl="0">
              <a:lnSpc>
                <a:spcPct val="80000"/>
              </a:lnSpc>
              <a:spcBef>
                <a:spcPts val="0"/>
              </a:spcBef>
              <a:spcAft>
                <a:spcPts val="0"/>
              </a:spcAft>
              <a:buSzPts val="2400"/>
              <a:buNone/>
              <a:defRPr sz="24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Design 2">
  <p:cSld name="CAPTION_ONLY_1_2">
    <p:spTree>
      <p:nvGrpSpPr>
        <p:cNvPr id="1" name="Shape 203"/>
        <p:cNvGrpSpPr/>
        <p:nvPr/>
      </p:nvGrpSpPr>
      <p:grpSpPr>
        <a:xfrm>
          <a:off x="0" y="0"/>
          <a:ext cx="0" cy="0"/>
          <a:chOff x="0" y="0"/>
          <a:chExt cx="0" cy="0"/>
        </a:xfrm>
      </p:grpSpPr>
      <p:sp>
        <p:nvSpPr>
          <p:cNvPr id="204" name="Google Shape;204;p18"/>
          <p:cNvSpPr/>
          <p:nvPr/>
        </p:nvSpPr>
        <p:spPr>
          <a:xfrm>
            <a:off x="0" y="2349862"/>
            <a:ext cx="9144005" cy="2793640"/>
          </a:xfrm>
          <a:custGeom>
            <a:avLst/>
            <a:gdLst/>
            <a:ahLst/>
            <a:cxnLst/>
            <a:rect l="l" t="t" r="r" b="b"/>
            <a:pathLst>
              <a:path w="268310" h="81973" extrusionOk="0">
                <a:moveTo>
                  <a:pt x="102356" y="0"/>
                </a:moveTo>
                <a:cubicBezTo>
                  <a:pt x="93483" y="0"/>
                  <a:pt x="84343" y="4733"/>
                  <a:pt x="79028" y="11723"/>
                </a:cubicBezTo>
                <a:cubicBezTo>
                  <a:pt x="73107" y="19513"/>
                  <a:pt x="72184" y="29777"/>
                  <a:pt x="66914" y="37814"/>
                </a:cubicBezTo>
                <a:cubicBezTo>
                  <a:pt x="61686" y="45788"/>
                  <a:pt x="52668" y="51450"/>
                  <a:pt x="43041" y="51802"/>
                </a:cubicBezTo>
                <a:cubicBezTo>
                  <a:pt x="42550" y="51820"/>
                  <a:pt x="42054" y="51826"/>
                  <a:pt x="41555" y="51826"/>
                </a:cubicBezTo>
                <a:cubicBezTo>
                  <a:pt x="40018" y="51826"/>
                  <a:pt x="38455" y="51762"/>
                  <a:pt x="36910" y="51762"/>
                </a:cubicBezTo>
                <a:cubicBezTo>
                  <a:pt x="33705" y="51762"/>
                  <a:pt x="30581" y="52040"/>
                  <a:pt x="27940" y="53748"/>
                </a:cubicBezTo>
                <a:cubicBezTo>
                  <a:pt x="21854" y="57686"/>
                  <a:pt x="21242" y="67343"/>
                  <a:pt x="19922" y="70936"/>
                </a:cubicBezTo>
                <a:cubicBezTo>
                  <a:pt x="17318" y="78034"/>
                  <a:pt x="5972" y="71533"/>
                  <a:pt x="1" y="81973"/>
                </a:cubicBezTo>
                <a:lnTo>
                  <a:pt x="268109" y="81973"/>
                </a:lnTo>
                <a:cubicBezTo>
                  <a:pt x="268310" y="76971"/>
                  <a:pt x="266606" y="61374"/>
                  <a:pt x="265391" y="59518"/>
                </a:cubicBezTo>
                <a:cubicBezTo>
                  <a:pt x="260152" y="51515"/>
                  <a:pt x="248029" y="47996"/>
                  <a:pt x="239376" y="46445"/>
                </a:cubicBezTo>
                <a:cubicBezTo>
                  <a:pt x="230038" y="44769"/>
                  <a:pt x="218642" y="44685"/>
                  <a:pt x="210905" y="39114"/>
                </a:cubicBezTo>
                <a:cubicBezTo>
                  <a:pt x="202473" y="33041"/>
                  <a:pt x="198759" y="21039"/>
                  <a:pt x="188746" y="18441"/>
                </a:cubicBezTo>
                <a:cubicBezTo>
                  <a:pt x="187196" y="18039"/>
                  <a:pt x="185636" y="17874"/>
                  <a:pt x="184068" y="17874"/>
                </a:cubicBezTo>
                <a:cubicBezTo>
                  <a:pt x="178713" y="17874"/>
                  <a:pt x="173274" y="19804"/>
                  <a:pt x="167905" y="20824"/>
                </a:cubicBezTo>
                <a:cubicBezTo>
                  <a:pt x="164949" y="21385"/>
                  <a:pt x="161942" y="21663"/>
                  <a:pt x="158936" y="21663"/>
                </a:cubicBezTo>
                <a:cubicBezTo>
                  <a:pt x="151713" y="21663"/>
                  <a:pt x="144488" y="20061"/>
                  <a:pt x="137946" y="16946"/>
                </a:cubicBezTo>
                <a:cubicBezTo>
                  <a:pt x="127519" y="11982"/>
                  <a:pt x="118536" y="2766"/>
                  <a:pt x="106975" y="450"/>
                </a:cubicBezTo>
                <a:cubicBezTo>
                  <a:pt x="105459" y="145"/>
                  <a:pt x="103911" y="0"/>
                  <a:pt x="102356" y="0"/>
                </a:cubicBezTo>
                <a:close/>
              </a:path>
            </a:pathLst>
          </a:custGeom>
          <a:solidFill>
            <a:srgbClr val="CE9FBC">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8"/>
          <p:cNvSpPr/>
          <p:nvPr/>
        </p:nvSpPr>
        <p:spPr>
          <a:xfrm flipH="1">
            <a:off x="4073382" y="936888"/>
            <a:ext cx="2382683" cy="480687"/>
          </a:xfrm>
          <a:custGeom>
            <a:avLst/>
            <a:gdLst/>
            <a:ahLst/>
            <a:cxnLst/>
            <a:rect l="l" t="t" r="r" b="b"/>
            <a:pathLst>
              <a:path w="70729" h="14269" extrusionOk="0">
                <a:moveTo>
                  <a:pt x="53812" y="1"/>
                </a:moveTo>
                <a:cubicBezTo>
                  <a:pt x="53142" y="1"/>
                  <a:pt x="52469" y="113"/>
                  <a:pt x="51841" y="335"/>
                </a:cubicBezTo>
                <a:cubicBezTo>
                  <a:pt x="49840" y="1044"/>
                  <a:pt x="48319" y="2652"/>
                  <a:pt x="46702" y="4029"/>
                </a:cubicBezTo>
                <a:cubicBezTo>
                  <a:pt x="45239" y="5276"/>
                  <a:pt x="43464" y="6414"/>
                  <a:pt x="41580" y="6414"/>
                </a:cubicBezTo>
                <a:cubicBezTo>
                  <a:pt x="41382" y="6414"/>
                  <a:pt x="41184" y="6401"/>
                  <a:pt x="40984" y="6375"/>
                </a:cubicBezTo>
                <a:cubicBezTo>
                  <a:pt x="39436" y="6172"/>
                  <a:pt x="38101" y="5174"/>
                  <a:pt x="36583" y="4807"/>
                </a:cubicBezTo>
                <a:cubicBezTo>
                  <a:pt x="36125" y="4696"/>
                  <a:pt x="35668" y="4645"/>
                  <a:pt x="35213" y="4645"/>
                </a:cubicBezTo>
                <a:cubicBezTo>
                  <a:pt x="32655" y="4645"/>
                  <a:pt x="30174" y="6268"/>
                  <a:pt x="28218" y="8050"/>
                </a:cubicBezTo>
                <a:cubicBezTo>
                  <a:pt x="25914" y="10150"/>
                  <a:pt x="23765" y="11252"/>
                  <a:pt x="20796" y="12200"/>
                </a:cubicBezTo>
                <a:cubicBezTo>
                  <a:pt x="19724" y="12542"/>
                  <a:pt x="17640" y="12992"/>
                  <a:pt x="15172" y="12992"/>
                </a:cubicBezTo>
                <a:cubicBezTo>
                  <a:pt x="13949" y="12992"/>
                  <a:pt x="12632" y="12881"/>
                  <a:pt x="11297" y="12593"/>
                </a:cubicBezTo>
                <a:cubicBezTo>
                  <a:pt x="9372" y="12178"/>
                  <a:pt x="8222" y="11014"/>
                  <a:pt x="6201" y="11014"/>
                </a:cubicBezTo>
                <a:cubicBezTo>
                  <a:pt x="3262" y="11014"/>
                  <a:pt x="1513" y="12755"/>
                  <a:pt x="0" y="14267"/>
                </a:cubicBezTo>
                <a:lnTo>
                  <a:pt x="69129" y="14268"/>
                </a:lnTo>
                <a:cubicBezTo>
                  <a:pt x="70729" y="14268"/>
                  <a:pt x="68266" y="11764"/>
                  <a:pt x="65708" y="11764"/>
                </a:cubicBezTo>
                <a:cubicBezTo>
                  <a:pt x="65403" y="11764"/>
                  <a:pt x="65097" y="11799"/>
                  <a:pt x="64796" y="11879"/>
                </a:cubicBezTo>
                <a:cubicBezTo>
                  <a:pt x="64485" y="11961"/>
                  <a:pt x="64037" y="12001"/>
                  <a:pt x="63563" y="12001"/>
                </a:cubicBezTo>
                <a:cubicBezTo>
                  <a:pt x="62846" y="12001"/>
                  <a:pt x="62068" y="11910"/>
                  <a:pt x="61615" y="11736"/>
                </a:cubicBezTo>
                <a:cubicBezTo>
                  <a:pt x="59849" y="11061"/>
                  <a:pt x="59847" y="8787"/>
                  <a:pt x="59477" y="6933"/>
                </a:cubicBezTo>
                <a:cubicBezTo>
                  <a:pt x="59106" y="5078"/>
                  <a:pt x="58910" y="3059"/>
                  <a:pt x="57672" y="1629"/>
                </a:cubicBezTo>
                <a:cubicBezTo>
                  <a:pt x="56723" y="534"/>
                  <a:pt x="55273" y="1"/>
                  <a:pt x="53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18"/>
          <p:cNvSpPr/>
          <p:nvPr/>
        </p:nvSpPr>
        <p:spPr>
          <a:xfrm>
            <a:off x="-56033" y="3047978"/>
            <a:ext cx="474017" cy="34"/>
          </a:xfrm>
          <a:custGeom>
            <a:avLst/>
            <a:gdLst/>
            <a:ahLst/>
            <a:cxnLst/>
            <a:rect l="l" t="t" r="r" b="b"/>
            <a:pathLst>
              <a:path w="14071" h="1" fill="none" extrusionOk="0">
                <a:moveTo>
                  <a:pt x="1" y="1"/>
                </a:moveTo>
                <a:lnTo>
                  <a:pt x="14071" y="1"/>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8"/>
          <p:cNvSpPr/>
          <p:nvPr/>
        </p:nvSpPr>
        <p:spPr>
          <a:xfrm>
            <a:off x="8512888" y="2533570"/>
            <a:ext cx="474017" cy="34"/>
          </a:xfrm>
          <a:custGeom>
            <a:avLst/>
            <a:gdLst/>
            <a:ahLst/>
            <a:cxnLst/>
            <a:rect l="l" t="t" r="r" b="b"/>
            <a:pathLst>
              <a:path w="14071" h="1" fill="none" extrusionOk="0">
                <a:moveTo>
                  <a:pt x="1" y="1"/>
                </a:moveTo>
                <a:lnTo>
                  <a:pt x="14071" y="1"/>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 name="Google Shape;208;p18"/>
          <p:cNvGrpSpPr/>
          <p:nvPr/>
        </p:nvGrpSpPr>
        <p:grpSpPr>
          <a:xfrm>
            <a:off x="8940450" y="2987037"/>
            <a:ext cx="92876" cy="92876"/>
            <a:chOff x="18635775" y="3220037"/>
            <a:chExt cx="92876" cy="92876"/>
          </a:xfrm>
        </p:grpSpPr>
        <p:sp>
          <p:nvSpPr>
            <p:cNvPr id="209" name="Google Shape;209;p18"/>
            <p:cNvSpPr/>
            <p:nvPr/>
          </p:nvSpPr>
          <p:spPr>
            <a:xfrm>
              <a:off x="18682196" y="3220037"/>
              <a:ext cx="34" cy="92876"/>
            </a:xfrm>
            <a:custGeom>
              <a:avLst/>
              <a:gdLst/>
              <a:ahLst/>
              <a:cxnLst/>
              <a:rect l="l" t="t" r="r" b="b"/>
              <a:pathLst>
                <a:path w="1" h="2757" fill="none" extrusionOk="0">
                  <a:moveTo>
                    <a:pt x="1" y="0"/>
                  </a:moveTo>
                  <a:lnTo>
                    <a:pt x="1" y="2757"/>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8"/>
            <p:cNvSpPr/>
            <p:nvPr/>
          </p:nvSpPr>
          <p:spPr>
            <a:xfrm>
              <a:off x="18635775" y="3266459"/>
              <a:ext cx="92876" cy="34"/>
            </a:xfrm>
            <a:custGeom>
              <a:avLst/>
              <a:gdLst/>
              <a:ahLst/>
              <a:cxnLst/>
              <a:rect l="l" t="t" r="r" b="b"/>
              <a:pathLst>
                <a:path w="2757"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 name="Google Shape;211;p18"/>
          <p:cNvGrpSpPr/>
          <p:nvPr/>
        </p:nvGrpSpPr>
        <p:grpSpPr>
          <a:xfrm>
            <a:off x="655108" y="1150954"/>
            <a:ext cx="92910" cy="92843"/>
            <a:chOff x="5627413" y="1896725"/>
            <a:chExt cx="68950" cy="68900"/>
          </a:xfrm>
        </p:grpSpPr>
        <p:sp>
          <p:nvSpPr>
            <p:cNvPr id="212" name="Google Shape;212;p18"/>
            <p:cNvSpPr/>
            <p:nvPr/>
          </p:nvSpPr>
          <p:spPr>
            <a:xfrm>
              <a:off x="5661888" y="1896725"/>
              <a:ext cx="25" cy="68900"/>
            </a:xfrm>
            <a:custGeom>
              <a:avLst/>
              <a:gdLst/>
              <a:ahLst/>
              <a:cxnLst/>
              <a:rect l="l" t="t" r="r" b="b"/>
              <a:pathLst>
                <a:path w="1" h="2756" fill="none" extrusionOk="0">
                  <a:moveTo>
                    <a:pt x="0" y="0"/>
                  </a:moveTo>
                  <a:lnTo>
                    <a:pt x="0" y="2755"/>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8"/>
            <p:cNvSpPr/>
            <p:nvPr/>
          </p:nvSpPr>
          <p:spPr>
            <a:xfrm>
              <a:off x="5627413" y="1931150"/>
              <a:ext cx="68950" cy="25"/>
            </a:xfrm>
            <a:custGeom>
              <a:avLst/>
              <a:gdLst/>
              <a:ahLst/>
              <a:cxnLst/>
              <a:rect l="l" t="t" r="r" b="b"/>
              <a:pathLst>
                <a:path w="2758"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18"/>
          <p:cNvSpPr/>
          <p:nvPr/>
        </p:nvSpPr>
        <p:spPr>
          <a:xfrm flipH="1">
            <a:off x="7460032" y="456213"/>
            <a:ext cx="2382683" cy="480687"/>
          </a:xfrm>
          <a:custGeom>
            <a:avLst/>
            <a:gdLst/>
            <a:ahLst/>
            <a:cxnLst/>
            <a:rect l="l" t="t" r="r" b="b"/>
            <a:pathLst>
              <a:path w="70729" h="14269" extrusionOk="0">
                <a:moveTo>
                  <a:pt x="53812" y="1"/>
                </a:moveTo>
                <a:cubicBezTo>
                  <a:pt x="53142" y="1"/>
                  <a:pt x="52469" y="113"/>
                  <a:pt x="51841" y="335"/>
                </a:cubicBezTo>
                <a:cubicBezTo>
                  <a:pt x="49840" y="1044"/>
                  <a:pt x="48319" y="2652"/>
                  <a:pt x="46702" y="4029"/>
                </a:cubicBezTo>
                <a:cubicBezTo>
                  <a:pt x="45239" y="5276"/>
                  <a:pt x="43464" y="6414"/>
                  <a:pt x="41580" y="6414"/>
                </a:cubicBezTo>
                <a:cubicBezTo>
                  <a:pt x="41382" y="6414"/>
                  <a:pt x="41184" y="6401"/>
                  <a:pt x="40984" y="6375"/>
                </a:cubicBezTo>
                <a:cubicBezTo>
                  <a:pt x="39436" y="6172"/>
                  <a:pt x="38101" y="5174"/>
                  <a:pt x="36583" y="4807"/>
                </a:cubicBezTo>
                <a:cubicBezTo>
                  <a:pt x="36125" y="4696"/>
                  <a:pt x="35668" y="4645"/>
                  <a:pt x="35213" y="4645"/>
                </a:cubicBezTo>
                <a:cubicBezTo>
                  <a:pt x="32655" y="4645"/>
                  <a:pt x="30174" y="6268"/>
                  <a:pt x="28218" y="8050"/>
                </a:cubicBezTo>
                <a:cubicBezTo>
                  <a:pt x="25914" y="10150"/>
                  <a:pt x="23765" y="11252"/>
                  <a:pt x="20796" y="12200"/>
                </a:cubicBezTo>
                <a:cubicBezTo>
                  <a:pt x="19724" y="12542"/>
                  <a:pt x="17640" y="12992"/>
                  <a:pt x="15172" y="12992"/>
                </a:cubicBezTo>
                <a:cubicBezTo>
                  <a:pt x="13949" y="12992"/>
                  <a:pt x="12632" y="12881"/>
                  <a:pt x="11297" y="12593"/>
                </a:cubicBezTo>
                <a:cubicBezTo>
                  <a:pt x="9372" y="12178"/>
                  <a:pt x="8222" y="11014"/>
                  <a:pt x="6201" y="11014"/>
                </a:cubicBezTo>
                <a:cubicBezTo>
                  <a:pt x="3262" y="11014"/>
                  <a:pt x="1513" y="12755"/>
                  <a:pt x="0" y="14267"/>
                </a:cubicBezTo>
                <a:lnTo>
                  <a:pt x="69129" y="14268"/>
                </a:lnTo>
                <a:cubicBezTo>
                  <a:pt x="70729" y="14268"/>
                  <a:pt x="68266" y="11764"/>
                  <a:pt x="65708" y="11764"/>
                </a:cubicBezTo>
                <a:cubicBezTo>
                  <a:pt x="65403" y="11764"/>
                  <a:pt x="65097" y="11799"/>
                  <a:pt x="64796" y="11879"/>
                </a:cubicBezTo>
                <a:cubicBezTo>
                  <a:pt x="64485" y="11961"/>
                  <a:pt x="64037" y="12001"/>
                  <a:pt x="63563" y="12001"/>
                </a:cubicBezTo>
                <a:cubicBezTo>
                  <a:pt x="62846" y="12001"/>
                  <a:pt x="62068" y="11910"/>
                  <a:pt x="61615" y="11736"/>
                </a:cubicBezTo>
                <a:cubicBezTo>
                  <a:pt x="59849" y="11061"/>
                  <a:pt x="59847" y="8787"/>
                  <a:pt x="59477" y="6933"/>
                </a:cubicBezTo>
                <a:cubicBezTo>
                  <a:pt x="59106" y="5078"/>
                  <a:pt x="58910" y="3059"/>
                  <a:pt x="57672" y="1629"/>
                </a:cubicBezTo>
                <a:cubicBezTo>
                  <a:pt x="56723" y="534"/>
                  <a:pt x="55273" y="1"/>
                  <a:pt x="53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8"/>
          <p:cNvSpPr txBox="1">
            <a:spLocks noGrp="1"/>
          </p:cNvSpPr>
          <p:nvPr>
            <p:ph type="title"/>
          </p:nvPr>
        </p:nvSpPr>
        <p:spPr>
          <a:xfrm>
            <a:off x="743525" y="520675"/>
            <a:ext cx="2333100" cy="10083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400"/>
              <a:buNone/>
              <a:defRPr sz="2400"/>
            </a:lvl2pPr>
            <a:lvl3pPr lvl="2" rtl="0">
              <a:lnSpc>
                <a:spcPct val="80000"/>
              </a:lnSpc>
              <a:spcBef>
                <a:spcPts val="0"/>
              </a:spcBef>
              <a:spcAft>
                <a:spcPts val="0"/>
              </a:spcAft>
              <a:buSzPts val="2400"/>
              <a:buNone/>
              <a:defRPr sz="2400"/>
            </a:lvl3pPr>
            <a:lvl4pPr lvl="3" rtl="0">
              <a:lnSpc>
                <a:spcPct val="80000"/>
              </a:lnSpc>
              <a:spcBef>
                <a:spcPts val="0"/>
              </a:spcBef>
              <a:spcAft>
                <a:spcPts val="0"/>
              </a:spcAft>
              <a:buSzPts val="2400"/>
              <a:buNone/>
              <a:defRPr sz="2400"/>
            </a:lvl4pPr>
            <a:lvl5pPr lvl="4" rtl="0">
              <a:lnSpc>
                <a:spcPct val="80000"/>
              </a:lnSpc>
              <a:spcBef>
                <a:spcPts val="0"/>
              </a:spcBef>
              <a:spcAft>
                <a:spcPts val="0"/>
              </a:spcAft>
              <a:buSzPts val="2400"/>
              <a:buNone/>
              <a:defRPr sz="2400"/>
            </a:lvl5pPr>
            <a:lvl6pPr lvl="5" rtl="0">
              <a:lnSpc>
                <a:spcPct val="80000"/>
              </a:lnSpc>
              <a:spcBef>
                <a:spcPts val="0"/>
              </a:spcBef>
              <a:spcAft>
                <a:spcPts val="0"/>
              </a:spcAft>
              <a:buSzPts val="2400"/>
              <a:buNone/>
              <a:defRPr sz="2400"/>
            </a:lvl6pPr>
            <a:lvl7pPr lvl="6" rtl="0">
              <a:lnSpc>
                <a:spcPct val="80000"/>
              </a:lnSpc>
              <a:spcBef>
                <a:spcPts val="0"/>
              </a:spcBef>
              <a:spcAft>
                <a:spcPts val="0"/>
              </a:spcAft>
              <a:buSzPts val="2400"/>
              <a:buNone/>
              <a:defRPr sz="2400"/>
            </a:lvl7pPr>
            <a:lvl8pPr lvl="7" rtl="0">
              <a:lnSpc>
                <a:spcPct val="80000"/>
              </a:lnSpc>
              <a:spcBef>
                <a:spcPts val="0"/>
              </a:spcBef>
              <a:spcAft>
                <a:spcPts val="0"/>
              </a:spcAft>
              <a:buSzPts val="2400"/>
              <a:buNone/>
              <a:defRPr sz="2400"/>
            </a:lvl8pPr>
            <a:lvl9pPr lvl="8" rtl="0">
              <a:lnSpc>
                <a:spcPct val="80000"/>
              </a:lnSpc>
              <a:spcBef>
                <a:spcPts val="0"/>
              </a:spcBef>
              <a:spcAft>
                <a:spcPts val="0"/>
              </a:spcAft>
              <a:buSzPts val="2400"/>
              <a:buNone/>
              <a:defRPr sz="24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One Column">
  <p:cSld name="ONE_COLUMN_TEXT_2">
    <p:spTree>
      <p:nvGrpSpPr>
        <p:cNvPr id="1" name="Shape 272"/>
        <p:cNvGrpSpPr/>
        <p:nvPr/>
      </p:nvGrpSpPr>
      <p:grpSpPr>
        <a:xfrm>
          <a:off x="0" y="0"/>
          <a:ext cx="0" cy="0"/>
          <a:chOff x="0" y="0"/>
          <a:chExt cx="0" cy="0"/>
        </a:xfrm>
      </p:grpSpPr>
      <p:sp>
        <p:nvSpPr>
          <p:cNvPr id="273" name="Google Shape;273;p22"/>
          <p:cNvSpPr/>
          <p:nvPr/>
        </p:nvSpPr>
        <p:spPr>
          <a:xfrm>
            <a:off x="4000707" y="-128674"/>
            <a:ext cx="2382683" cy="480687"/>
          </a:xfrm>
          <a:custGeom>
            <a:avLst/>
            <a:gdLst/>
            <a:ahLst/>
            <a:cxnLst/>
            <a:rect l="l" t="t" r="r" b="b"/>
            <a:pathLst>
              <a:path w="70729" h="14269" extrusionOk="0">
                <a:moveTo>
                  <a:pt x="53812" y="1"/>
                </a:moveTo>
                <a:cubicBezTo>
                  <a:pt x="53142" y="1"/>
                  <a:pt x="52469" y="113"/>
                  <a:pt x="51841" y="335"/>
                </a:cubicBezTo>
                <a:cubicBezTo>
                  <a:pt x="49840" y="1044"/>
                  <a:pt x="48319" y="2652"/>
                  <a:pt x="46702" y="4029"/>
                </a:cubicBezTo>
                <a:cubicBezTo>
                  <a:pt x="45239" y="5276"/>
                  <a:pt x="43464" y="6414"/>
                  <a:pt x="41580" y="6414"/>
                </a:cubicBezTo>
                <a:cubicBezTo>
                  <a:pt x="41382" y="6414"/>
                  <a:pt x="41184" y="6401"/>
                  <a:pt x="40984" y="6375"/>
                </a:cubicBezTo>
                <a:cubicBezTo>
                  <a:pt x="39436" y="6172"/>
                  <a:pt x="38101" y="5174"/>
                  <a:pt x="36583" y="4807"/>
                </a:cubicBezTo>
                <a:cubicBezTo>
                  <a:pt x="36125" y="4696"/>
                  <a:pt x="35668" y="4645"/>
                  <a:pt x="35213" y="4645"/>
                </a:cubicBezTo>
                <a:cubicBezTo>
                  <a:pt x="32655" y="4645"/>
                  <a:pt x="30174" y="6268"/>
                  <a:pt x="28218" y="8050"/>
                </a:cubicBezTo>
                <a:cubicBezTo>
                  <a:pt x="25914" y="10150"/>
                  <a:pt x="23765" y="11252"/>
                  <a:pt x="20796" y="12200"/>
                </a:cubicBezTo>
                <a:cubicBezTo>
                  <a:pt x="19724" y="12542"/>
                  <a:pt x="17640" y="12992"/>
                  <a:pt x="15172" y="12992"/>
                </a:cubicBezTo>
                <a:cubicBezTo>
                  <a:pt x="13949" y="12992"/>
                  <a:pt x="12632" y="12881"/>
                  <a:pt x="11297" y="12593"/>
                </a:cubicBezTo>
                <a:cubicBezTo>
                  <a:pt x="9372" y="12178"/>
                  <a:pt x="8222" y="11014"/>
                  <a:pt x="6201" y="11014"/>
                </a:cubicBezTo>
                <a:cubicBezTo>
                  <a:pt x="3262" y="11014"/>
                  <a:pt x="1513" y="12755"/>
                  <a:pt x="0" y="14267"/>
                </a:cubicBezTo>
                <a:lnTo>
                  <a:pt x="69129" y="14268"/>
                </a:lnTo>
                <a:cubicBezTo>
                  <a:pt x="70729" y="14268"/>
                  <a:pt x="68266" y="11764"/>
                  <a:pt x="65708" y="11764"/>
                </a:cubicBezTo>
                <a:cubicBezTo>
                  <a:pt x="65403" y="11764"/>
                  <a:pt x="65097" y="11799"/>
                  <a:pt x="64796" y="11879"/>
                </a:cubicBezTo>
                <a:cubicBezTo>
                  <a:pt x="64485" y="11961"/>
                  <a:pt x="64037" y="12001"/>
                  <a:pt x="63563" y="12001"/>
                </a:cubicBezTo>
                <a:cubicBezTo>
                  <a:pt x="62846" y="12001"/>
                  <a:pt x="62068" y="11910"/>
                  <a:pt x="61615" y="11736"/>
                </a:cubicBezTo>
                <a:cubicBezTo>
                  <a:pt x="59849" y="11061"/>
                  <a:pt x="59847" y="8787"/>
                  <a:pt x="59477" y="6933"/>
                </a:cubicBezTo>
                <a:cubicBezTo>
                  <a:pt x="59106" y="5078"/>
                  <a:pt x="58910" y="3059"/>
                  <a:pt x="57672" y="1629"/>
                </a:cubicBezTo>
                <a:cubicBezTo>
                  <a:pt x="56723" y="534"/>
                  <a:pt x="55273" y="1"/>
                  <a:pt x="53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 name="Google Shape;274;p22"/>
          <p:cNvGrpSpPr/>
          <p:nvPr/>
        </p:nvGrpSpPr>
        <p:grpSpPr>
          <a:xfrm rot="10800000">
            <a:off x="-1135854" y="-493775"/>
            <a:ext cx="6398896" cy="6254243"/>
            <a:chOff x="4526596" y="-33950"/>
            <a:chExt cx="6398896" cy="6254243"/>
          </a:xfrm>
        </p:grpSpPr>
        <p:sp>
          <p:nvSpPr>
            <p:cNvPr id="275" name="Google Shape;275;p22"/>
            <p:cNvSpPr/>
            <p:nvPr/>
          </p:nvSpPr>
          <p:spPr>
            <a:xfrm rot="-2124055">
              <a:off x="5593290" y="1783739"/>
              <a:ext cx="1570708" cy="1237509"/>
            </a:xfrm>
            <a:custGeom>
              <a:avLst/>
              <a:gdLst/>
              <a:ahLst/>
              <a:cxnLst/>
              <a:rect l="l" t="t" r="r" b="b"/>
              <a:pathLst>
                <a:path w="10238" h="8066" extrusionOk="0">
                  <a:moveTo>
                    <a:pt x="5570" y="0"/>
                  </a:moveTo>
                  <a:cubicBezTo>
                    <a:pt x="4215" y="0"/>
                    <a:pt x="2810" y="534"/>
                    <a:pt x="1825" y="1409"/>
                  </a:cubicBezTo>
                  <a:cubicBezTo>
                    <a:pt x="568" y="2523"/>
                    <a:pt x="0" y="4184"/>
                    <a:pt x="1082" y="6030"/>
                  </a:cubicBezTo>
                  <a:cubicBezTo>
                    <a:pt x="1846" y="7319"/>
                    <a:pt x="3352" y="8066"/>
                    <a:pt x="4858" y="8066"/>
                  </a:cubicBezTo>
                  <a:cubicBezTo>
                    <a:pt x="5075" y="8066"/>
                    <a:pt x="5292" y="8050"/>
                    <a:pt x="5507" y="8018"/>
                  </a:cubicBezTo>
                  <a:cubicBezTo>
                    <a:pt x="7200" y="7767"/>
                    <a:pt x="8686" y="6609"/>
                    <a:pt x="9538" y="5123"/>
                  </a:cubicBezTo>
                  <a:cubicBezTo>
                    <a:pt x="9953" y="4402"/>
                    <a:pt x="10237" y="3550"/>
                    <a:pt x="10052" y="2741"/>
                  </a:cubicBezTo>
                  <a:cubicBezTo>
                    <a:pt x="9746" y="1430"/>
                    <a:pt x="8358" y="709"/>
                    <a:pt x="7091" y="250"/>
                  </a:cubicBezTo>
                  <a:cubicBezTo>
                    <a:pt x="6610" y="80"/>
                    <a:pt x="6094" y="0"/>
                    <a:pt x="5570" y="0"/>
                  </a:cubicBezTo>
                  <a:close/>
                </a:path>
              </a:pathLst>
            </a:custGeom>
            <a:solidFill>
              <a:srgbClr val="CE9FBC">
                <a:alpha val="34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2"/>
            <p:cNvSpPr/>
            <p:nvPr/>
          </p:nvSpPr>
          <p:spPr>
            <a:xfrm rot="2969057">
              <a:off x="5809454" y="522465"/>
              <a:ext cx="3833180" cy="5141413"/>
            </a:xfrm>
            <a:custGeom>
              <a:avLst/>
              <a:gdLst/>
              <a:ahLst/>
              <a:cxnLst/>
              <a:rect l="l" t="t" r="r" b="b"/>
              <a:pathLst>
                <a:path w="29948" h="40169" extrusionOk="0">
                  <a:moveTo>
                    <a:pt x="8382" y="1"/>
                  </a:moveTo>
                  <a:cubicBezTo>
                    <a:pt x="6298" y="1"/>
                    <a:pt x="4274" y="675"/>
                    <a:pt x="2612" y="2368"/>
                  </a:cubicBezTo>
                  <a:cubicBezTo>
                    <a:pt x="689" y="4357"/>
                    <a:pt x="1" y="7241"/>
                    <a:pt x="809" y="9885"/>
                  </a:cubicBezTo>
                  <a:cubicBezTo>
                    <a:pt x="1902" y="13305"/>
                    <a:pt x="5223" y="15435"/>
                    <a:pt x="7539" y="18177"/>
                  </a:cubicBezTo>
                  <a:cubicBezTo>
                    <a:pt x="9320" y="20286"/>
                    <a:pt x="10544" y="22810"/>
                    <a:pt x="11090" y="25519"/>
                  </a:cubicBezTo>
                  <a:cubicBezTo>
                    <a:pt x="11593" y="28010"/>
                    <a:pt x="11516" y="30589"/>
                    <a:pt x="11975" y="33091"/>
                  </a:cubicBezTo>
                  <a:cubicBezTo>
                    <a:pt x="12434" y="35593"/>
                    <a:pt x="13581" y="38160"/>
                    <a:pt x="15799" y="39406"/>
                  </a:cubicBezTo>
                  <a:cubicBezTo>
                    <a:pt x="16729" y="39929"/>
                    <a:pt x="17782" y="40169"/>
                    <a:pt x="18847" y="40169"/>
                  </a:cubicBezTo>
                  <a:cubicBezTo>
                    <a:pt x="20071" y="40169"/>
                    <a:pt x="21311" y="39852"/>
                    <a:pt x="22398" y="39285"/>
                  </a:cubicBezTo>
                  <a:cubicBezTo>
                    <a:pt x="24430" y="38226"/>
                    <a:pt x="25981" y="36390"/>
                    <a:pt x="27074" y="34380"/>
                  </a:cubicBezTo>
                  <a:cubicBezTo>
                    <a:pt x="29947" y="29136"/>
                    <a:pt x="29947" y="22613"/>
                    <a:pt x="27828" y="17030"/>
                  </a:cubicBezTo>
                  <a:cubicBezTo>
                    <a:pt x="25708" y="11436"/>
                    <a:pt x="21622" y="6749"/>
                    <a:pt x="16848" y="3155"/>
                  </a:cubicBezTo>
                  <a:cubicBezTo>
                    <a:pt x="14502" y="1395"/>
                    <a:pt x="11380" y="1"/>
                    <a:pt x="8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 name="Google Shape;277;p22"/>
          <p:cNvSpPr/>
          <p:nvPr/>
        </p:nvSpPr>
        <p:spPr>
          <a:xfrm>
            <a:off x="-789359" y="352009"/>
            <a:ext cx="1818687" cy="581312"/>
          </a:xfrm>
          <a:custGeom>
            <a:avLst/>
            <a:gdLst/>
            <a:ahLst/>
            <a:cxnLst/>
            <a:rect l="l" t="t" r="r" b="b"/>
            <a:pathLst>
              <a:path w="53987" h="17256" fill="none" extrusionOk="0">
                <a:moveTo>
                  <a:pt x="53987" y="17254"/>
                </a:moveTo>
                <a:cubicBezTo>
                  <a:pt x="53987" y="14789"/>
                  <a:pt x="49298" y="15667"/>
                  <a:pt x="46887" y="15710"/>
                </a:cubicBezTo>
                <a:cubicBezTo>
                  <a:pt x="45955" y="15727"/>
                  <a:pt x="44824" y="15690"/>
                  <a:pt x="44365" y="14618"/>
                </a:cubicBezTo>
                <a:cubicBezTo>
                  <a:pt x="43921" y="13574"/>
                  <a:pt x="44440" y="12273"/>
                  <a:pt x="44345" y="11083"/>
                </a:cubicBezTo>
                <a:cubicBezTo>
                  <a:pt x="44157" y="8690"/>
                  <a:pt x="41747" y="7910"/>
                  <a:pt x="39965" y="8385"/>
                </a:cubicBezTo>
                <a:cubicBezTo>
                  <a:pt x="38181" y="8861"/>
                  <a:pt x="36303" y="9955"/>
                  <a:pt x="34628" y="9014"/>
                </a:cubicBezTo>
                <a:cubicBezTo>
                  <a:pt x="32387" y="7754"/>
                  <a:pt x="32489" y="5423"/>
                  <a:pt x="30876" y="3008"/>
                </a:cubicBezTo>
                <a:cubicBezTo>
                  <a:pt x="29240" y="556"/>
                  <a:pt x="26383" y="1"/>
                  <a:pt x="24031" y="1018"/>
                </a:cubicBezTo>
                <a:cubicBezTo>
                  <a:pt x="21680" y="2034"/>
                  <a:pt x="19775" y="4364"/>
                  <a:pt x="18244" y="6933"/>
                </a:cubicBezTo>
                <a:cubicBezTo>
                  <a:pt x="16733" y="9466"/>
                  <a:pt x="15879" y="13939"/>
                  <a:pt x="11870" y="15180"/>
                </a:cubicBezTo>
                <a:cubicBezTo>
                  <a:pt x="9448" y="15930"/>
                  <a:pt x="7133" y="13167"/>
                  <a:pt x="4738" y="13417"/>
                </a:cubicBezTo>
                <a:cubicBezTo>
                  <a:pt x="2632" y="13637"/>
                  <a:pt x="1" y="14789"/>
                  <a:pt x="631" y="17256"/>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 name="Google Shape;278;p22"/>
          <p:cNvGrpSpPr/>
          <p:nvPr/>
        </p:nvGrpSpPr>
        <p:grpSpPr>
          <a:xfrm>
            <a:off x="6539758" y="4931704"/>
            <a:ext cx="92910" cy="92843"/>
            <a:chOff x="5627413" y="1896725"/>
            <a:chExt cx="68950" cy="68900"/>
          </a:xfrm>
        </p:grpSpPr>
        <p:sp>
          <p:nvSpPr>
            <p:cNvPr id="279" name="Google Shape;279;p22"/>
            <p:cNvSpPr/>
            <p:nvPr/>
          </p:nvSpPr>
          <p:spPr>
            <a:xfrm>
              <a:off x="5661888" y="1896725"/>
              <a:ext cx="25" cy="68900"/>
            </a:xfrm>
            <a:custGeom>
              <a:avLst/>
              <a:gdLst/>
              <a:ahLst/>
              <a:cxnLst/>
              <a:rect l="l" t="t" r="r" b="b"/>
              <a:pathLst>
                <a:path w="1" h="2756" fill="none" extrusionOk="0">
                  <a:moveTo>
                    <a:pt x="0" y="0"/>
                  </a:moveTo>
                  <a:lnTo>
                    <a:pt x="0" y="2755"/>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2"/>
            <p:cNvSpPr/>
            <p:nvPr/>
          </p:nvSpPr>
          <p:spPr>
            <a:xfrm>
              <a:off x="5627413" y="1931150"/>
              <a:ext cx="68950" cy="25"/>
            </a:xfrm>
            <a:custGeom>
              <a:avLst/>
              <a:gdLst/>
              <a:ahLst/>
              <a:cxnLst/>
              <a:rect l="l" t="t" r="r" b="b"/>
              <a:pathLst>
                <a:path w="2758"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 name="Google Shape;281;p22"/>
          <p:cNvSpPr/>
          <p:nvPr/>
        </p:nvSpPr>
        <p:spPr>
          <a:xfrm>
            <a:off x="2580922" y="4768857"/>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2"/>
          <p:cNvSpPr/>
          <p:nvPr/>
        </p:nvSpPr>
        <p:spPr>
          <a:xfrm>
            <a:off x="4231022" y="883007"/>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 name="Google Shape;283;p22"/>
          <p:cNvGrpSpPr/>
          <p:nvPr/>
        </p:nvGrpSpPr>
        <p:grpSpPr>
          <a:xfrm>
            <a:off x="4219133" y="2786279"/>
            <a:ext cx="92910" cy="92843"/>
            <a:chOff x="5627413" y="1896725"/>
            <a:chExt cx="68950" cy="68900"/>
          </a:xfrm>
        </p:grpSpPr>
        <p:sp>
          <p:nvSpPr>
            <p:cNvPr id="284" name="Google Shape;284;p22"/>
            <p:cNvSpPr/>
            <p:nvPr/>
          </p:nvSpPr>
          <p:spPr>
            <a:xfrm>
              <a:off x="5661888" y="1896725"/>
              <a:ext cx="25" cy="68900"/>
            </a:xfrm>
            <a:custGeom>
              <a:avLst/>
              <a:gdLst/>
              <a:ahLst/>
              <a:cxnLst/>
              <a:rect l="l" t="t" r="r" b="b"/>
              <a:pathLst>
                <a:path w="1" h="2756" fill="none" extrusionOk="0">
                  <a:moveTo>
                    <a:pt x="0" y="0"/>
                  </a:moveTo>
                  <a:lnTo>
                    <a:pt x="0" y="2755"/>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2"/>
            <p:cNvSpPr/>
            <p:nvPr/>
          </p:nvSpPr>
          <p:spPr>
            <a:xfrm>
              <a:off x="5627413" y="1931150"/>
              <a:ext cx="68950" cy="25"/>
            </a:xfrm>
            <a:custGeom>
              <a:avLst/>
              <a:gdLst/>
              <a:ahLst/>
              <a:cxnLst/>
              <a:rect l="l" t="t" r="r" b="b"/>
              <a:pathLst>
                <a:path w="2758" h="1" fill="none" extrusionOk="0">
                  <a:moveTo>
                    <a:pt x="2757" y="0"/>
                  </a:moveTo>
                  <a:lnTo>
                    <a:pt x="1" y="0"/>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 name="Google Shape;286;p22"/>
          <p:cNvSpPr/>
          <p:nvPr/>
        </p:nvSpPr>
        <p:spPr>
          <a:xfrm>
            <a:off x="5545472" y="4247682"/>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2"/>
          <p:cNvSpPr txBox="1">
            <a:spLocks noGrp="1"/>
          </p:cNvSpPr>
          <p:nvPr>
            <p:ph type="title"/>
          </p:nvPr>
        </p:nvSpPr>
        <p:spPr>
          <a:xfrm>
            <a:off x="5386000" y="1727775"/>
            <a:ext cx="2808000" cy="4806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400"/>
              <a:buNone/>
              <a:defRPr sz="2400"/>
            </a:lvl2pPr>
            <a:lvl3pPr lvl="2" rtl="0">
              <a:lnSpc>
                <a:spcPct val="80000"/>
              </a:lnSpc>
              <a:spcBef>
                <a:spcPts val="0"/>
              </a:spcBef>
              <a:spcAft>
                <a:spcPts val="0"/>
              </a:spcAft>
              <a:buSzPts val="2400"/>
              <a:buNone/>
              <a:defRPr sz="2400"/>
            </a:lvl3pPr>
            <a:lvl4pPr lvl="3" rtl="0">
              <a:lnSpc>
                <a:spcPct val="80000"/>
              </a:lnSpc>
              <a:spcBef>
                <a:spcPts val="0"/>
              </a:spcBef>
              <a:spcAft>
                <a:spcPts val="0"/>
              </a:spcAft>
              <a:buSzPts val="2400"/>
              <a:buNone/>
              <a:defRPr sz="2400"/>
            </a:lvl4pPr>
            <a:lvl5pPr lvl="4" rtl="0">
              <a:lnSpc>
                <a:spcPct val="80000"/>
              </a:lnSpc>
              <a:spcBef>
                <a:spcPts val="0"/>
              </a:spcBef>
              <a:spcAft>
                <a:spcPts val="0"/>
              </a:spcAft>
              <a:buSzPts val="2400"/>
              <a:buNone/>
              <a:defRPr sz="2400"/>
            </a:lvl5pPr>
            <a:lvl6pPr lvl="5" rtl="0">
              <a:lnSpc>
                <a:spcPct val="80000"/>
              </a:lnSpc>
              <a:spcBef>
                <a:spcPts val="0"/>
              </a:spcBef>
              <a:spcAft>
                <a:spcPts val="0"/>
              </a:spcAft>
              <a:buSzPts val="2400"/>
              <a:buNone/>
              <a:defRPr sz="2400"/>
            </a:lvl6pPr>
            <a:lvl7pPr lvl="6" rtl="0">
              <a:lnSpc>
                <a:spcPct val="80000"/>
              </a:lnSpc>
              <a:spcBef>
                <a:spcPts val="0"/>
              </a:spcBef>
              <a:spcAft>
                <a:spcPts val="0"/>
              </a:spcAft>
              <a:buSzPts val="2400"/>
              <a:buNone/>
              <a:defRPr sz="2400"/>
            </a:lvl7pPr>
            <a:lvl8pPr lvl="7" rtl="0">
              <a:lnSpc>
                <a:spcPct val="80000"/>
              </a:lnSpc>
              <a:spcBef>
                <a:spcPts val="0"/>
              </a:spcBef>
              <a:spcAft>
                <a:spcPts val="0"/>
              </a:spcAft>
              <a:buSzPts val="2400"/>
              <a:buNone/>
              <a:defRPr sz="2400"/>
            </a:lvl8pPr>
            <a:lvl9pPr lvl="8" rtl="0">
              <a:lnSpc>
                <a:spcPct val="80000"/>
              </a:lnSpc>
              <a:spcBef>
                <a:spcPts val="0"/>
              </a:spcBef>
              <a:spcAft>
                <a:spcPts val="0"/>
              </a:spcAft>
              <a:buSzPts val="2400"/>
              <a:buNone/>
              <a:defRPr sz="2400"/>
            </a:lvl9pPr>
          </a:lstStyle>
          <a:p>
            <a:endParaRPr/>
          </a:p>
        </p:txBody>
      </p:sp>
      <p:sp>
        <p:nvSpPr>
          <p:cNvPr id="288" name="Google Shape;288;p22"/>
          <p:cNvSpPr txBox="1">
            <a:spLocks noGrp="1"/>
          </p:cNvSpPr>
          <p:nvPr>
            <p:ph type="body" idx="1"/>
          </p:nvPr>
        </p:nvSpPr>
        <p:spPr>
          <a:xfrm>
            <a:off x="5386000" y="2282934"/>
            <a:ext cx="2808000" cy="17424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1600"/>
              </a:spcBef>
              <a:spcAft>
                <a:spcPts val="0"/>
              </a:spcAft>
              <a:buSzPts val="1600"/>
              <a:buChar char="○"/>
              <a:defRPr sz="1600"/>
            </a:lvl2pPr>
            <a:lvl3pPr marL="1371600" lvl="2" indent="-330200" rtl="0">
              <a:spcBef>
                <a:spcPts val="1600"/>
              </a:spcBef>
              <a:spcAft>
                <a:spcPts val="0"/>
              </a:spcAft>
              <a:buSzPts val="1600"/>
              <a:buChar char="■"/>
              <a:defRPr sz="1600"/>
            </a:lvl3pPr>
            <a:lvl4pPr marL="1828800" lvl="3" indent="-330200" rtl="0">
              <a:spcBef>
                <a:spcPts val="1600"/>
              </a:spcBef>
              <a:spcAft>
                <a:spcPts val="0"/>
              </a:spcAft>
              <a:buSzPts val="1600"/>
              <a:buChar char="●"/>
              <a:defRPr sz="1600"/>
            </a:lvl4pPr>
            <a:lvl5pPr marL="2286000" lvl="4" indent="-330200" rtl="0">
              <a:spcBef>
                <a:spcPts val="1600"/>
              </a:spcBef>
              <a:spcAft>
                <a:spcPts val="0"/>
              </a:spcAft>
              <a:buSzPts val="1600"/>
              <a:buChar char="○"/>
              <a:defRPr sz="1600"/>
            </a:lvl5pPr>
            <a:lvl6pPr marL="2743200" lvl="5" indent="-330200" rtl="0">
              <a:spcBef>
                <a:spcPts val="1600"/>
              </a:spcBef>
              <a:spcAft>
                <a:spcPts val="0"/>
              </a:spcAft>
              <a:buSzPts val="1600"/>
              <a:buChar char="■"/>
              <a:defRPr sz="1600"/>
            </a:lvl6pPr>
            <a:lvl7pPr marL="3200400" lvl="6" indent="-330200" rtl="0">
              <a:spcBef>
                <a:spcPts val="1600"/>
              </a:spcBef>
              <a:spcAft>
                <a:spcPts val="0"/>
              </a:spcAft>
              <a:buSzPts val="1600"/>
              <a:buChar char="●"/>
              <a:defRPr sz="1600"/>
            </a:lvl7pPr>
            <a:lvl8pPr marL="3657600" lvl="7" indent="-330200" rtl="0">
              <a:spcBef>
                <a:spcPts val="1600"/>
              </a:spcBef>
              <a:spcAft>
                <a:spcPts val="0"/>
              </a:spcAft>
              <a:buSzPts val="1600"/>
              <a:buChar char="○"/>
              <a:defRPr sz="1600"/>
            </a:lvl8pPr>
            <a:lvl9pPr marL="4114800" lvl="8" indent="-330200" rtl="0">
              <a:spcBef>
                <a:spcPts val="1600"/>
              </a:spcBef>
              <a:spcAft>
                <a:spcPts val="1600"/>
              </a:spcAft>
              <a:buSzPts val="1600"/>
              <a:buChar char="■"/>
              <a:defRPr sz="16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1">
  <p:cSld name="ONE_COLUMN_TEXT_2_1">
    <p:spTree>
      <p:nvGrpSpPr>
        <p:cNvPr id="1" name="Shape 314"/>
        <p:cNvGrpSpPr/>
        <p:nvPr/>
      </p:nvGrpSpPr>
      <p:grpSpPr>
        <a:xfrm>
          <a:off x="0" y="0"/>
          <a:ext cx="0" cy="0"/>
          <a:chOff x="0" y="0"/>
          <a:chExt cx="0" cy="0"/>
        </a:xfrm>
      </p:grpSpPr>
      <p:sp>
        <p:nvSpPr>
          <p:cNvPr id="315" name="Google Shape;315;p26"/>
          <p:cNvSpPr/>
          <p:nvPr/>
        </p:nvSpPr>
        <p:spPr>
          <a:xfrm>
            <a:off x="4000707" y="-128674"/>
            <a:ext cx="2382683" cy="480687"/>
          </a:xfrm>
          <a:custGeom>
            <a:avLst/>
            <a:gdLst/>
            <a:ahLst/>
            <a:cxnLst/>
            <a:rect l="l" t="t" r="r" b="b"/>
            <a:pathLst>
              <a:path w="70729" h="14269" extrusionOk="0">
                <a:moveTo>
                  <a:pt x="53812" y="1"/>
                </a:moveTo>
                <a:cubicBezTo>
                  <a:pt x="53142" y="1"/>
                  <a:pt x="52469" y="113"/>
                  <a:pt x="51841" y="335"/>
                </a:cubicBezTo>
                <a:cubicBezTo>
                  <a:pt x="49840" y="1044"/>
                  <a:pt x="48319" y="2652"/>
                  <a:pt x="46702" y="4029"/>
                </a:cubicBezTo>
                <a:cubicBezTo>
                  <a:pt x="45239" y="5276"/>
                  <a:pt x="43464" y="6414"/>
                  <a:pt x="41580" y="6414"/>
                </a:cubicBezTo>
                <a:cubicBezTo>
                  <a:pt x="41382" y="6414"/>
                  <a:pt x="41184" y="6401"/>
                  <a:pt x="40984" y="6375"/>
                </a:cubicBezTo>
                <a:cubicBezTo>
                  <a:pt x="39436" y="6172"/>
                  <a:pt x="38101" y="5174"/>
                  <a:pt x="36583" y="4807"/>
                </a:cubicBezTo>
                <a:cubicBezTo>
                  <a:pt x="36125" y="4696"/>
                  <a:pt x="35668" y="4645"/>
                  <a:pt x="35213" y="4645"/>
                </a:cubicBezTo>
                <a:cubicBezTo>
                  <a:pt x="32655" y="4645"/>
                  <a:pt x="30174" y="6268"/>
                  <a:pt x="28218" y="8050"/>
                </a:cubicBezTo>
                <a:cubicBezTo>
                  <a:pt x="25914" y="10150"/>
                  <a:pt x="23765" y="11252"/>
                  <a:pt x="20796" y="12200"/>
                </a:cubicBezTo>
                <a:cubicBezTo>
                  <a:pt x="19724" y="12542"/>
                  <a:pt x="17640" y="12992"/>
                  <a:pt x="15172" y="12992"/>
                </a:cubicBezTo>
                <a:cubicBezTo>
                  <a:pt x="13949" y="12992"/>
                  <a:pt x="12632" y="12881"/>
                  <a:pt x="11297" y="12593"/>
                </a:cubicBezTo>
                <a:cubicBezTo>
                  <a:pt x="9372" y="12178"/>
                  <a:pt x="8222" y="11014"/>
                  <a:pt x="6201" y="11014"/>
                </a:cubicBezTo>
                <a:cubicBezTo>
                  <a:pt x="3262" y="11014"/>
                  <a:pt x="1513" y="12755"/>
                  <a:pt x="0" y="14267"/>
                </a:cubicBezTo>
                <a:lnTo>
                  <a:pt x="69129" y="14268"/>
                </a:lnTo>
                <a:cubicBezTo>
                  <a:pt x="70729" y="14268"/>
                  <a:pt x="68266" y="11764"/>
                  <a:pt x="65708" y="11764"/>
                </a:cubicBezTo>
                <a:cubicBezTo>
                  <a:pt x="65403" y="11764"/>
                  <a:pt x="65097" y="11799"/>
                  <a:pt x="64796" y="11879"/>
                </a:cubicBezTo>
                <a:cubicBezTo>
                  <a:pt x="64485" y="11961"/>
                  <a:pt x="64037" y="12001"/>
                  <a:pt x="63563" y="12001"/>
                </a:cubicBezTo>
                <a:cubicBezTo>
                  <a:pt x="62846" y="12001"/>
                  <a:pt x="62068" y="11910"/>
                  <a:pt x="61615" y="11736"/>
                </a:cubicBezTo>
                <a:cubicBezTo>
                  <a:pt x="59849" y="11061"/>
                  <a:pt x="59847" y="8787"/>
                  <a:pt x="59477" y="6933"/>
                </a:cubicBezTo>
                <a:cubicBezTo>
                  <a:pt x="59106" y="5078"/>
                  <a:pt x="58910" y="3059"/>
                  <a:pt x="57672" y="1629"/>
                </a:cubicBezTo>
                <a:cubicBezTo>
                  <a:pt x="56723" y="534"/>
                  <a:pt x="55273" y="1"/>
                  <a:pt x="53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 name="Google Shape;316;p26"/>
          <p:cNvGrpSpPr/>
          <p:nvPr/>
        </p:nvGrpSpPr>
        <p:grpSpPr>
          <a:xfrm rot="10800000">
            <a:off x="-1135854" y="-493775"/>
            <a:ext cx="6398896" cy="6254243"/>
            <a:chOff x="4526596" y="-33950"/>
            <a:chExt cx="6398896" cy="6254243"/>
          </a:xfrm>
        </p:grpSpPr>
        <p:sp>
          <p:nvSpPr>
            <p:cNvPr id="317" name="Google Shape;317;p26"/>
            <p:cNvSpPr/>
            <p:nvPr/>
          </p:nvSpPr>
          <p:spPr>
            <a:xfrm rot="-2124055">
              <a:off x="5593290" y="1783739"/>
              <a:ext cx="1570708" cy="1237509"/>
            </a:xfrm>
            <a:custGeom>
              <a:avLst/>
              <a:gdLst/>
              <a:ahLst/>
              <a:cxnLst/>
              <a:rect l="l" t="t" r="r" b="b"/>
              <a:pathLst>
                <a:path w="10238" h="8066" extrusionOk="0">
                  <a:moveTo>
                    <a:pt x="5570" y="0"/>
                  </a:moveTo>
                  <a:cubicBezTo>
                    <a:pt x="4215" y="0"/>
                    <a:pt x="2810" y="534"/>
                    <a:pt x="1825" y="1409"/>
                  </a:cubicBezTo>
                  <a:cubicBezTo>
                    <a:pt x="568" y="2523"/>
                    <a:pt x="0" y="4184"/>
                    <a:pt x="1082" y="6030"/>
                  </a:cubicBezTo>
                  <a:cubicBezTo>
                    <a:pt x="1846" y="7319"/>
                    <a:pt x="3352" y="8066"/>
                    <a:pt x="4858" y="8066"/>
                  </a:cubicBezTo>
                  <a:cubicBezTo>
                    <a:pt x="5075" y="8066"/>
                    <a:pt x="5292" y="8050"/>
                    <a:pt x="5507" y="8018"/>
                  </a:cubicBezTo>
                  <a:cubicBezTo>
                    <a:pt x="7200" y="7767"/>
                    <a:pt x="8686" y="6609"/>
                    <a:pt x="9538" y="5123"/>
                  </a:cubicBezTo>
                  <a:cubicBezTo>
                    <a:pt x="9953" y="4402"/>
                    <a:pt x="10237" y="3550"/>
                    <a:pt x="10052" y="2741"/>
                  </a:cubicBezTo>
                  <a:cubicBezTo>
                    <a:pt x="9746" y="1430"/>
                    <a:pt x="8358" y="709"/>
                    <a:pt x="7091" y="250"/>
                  </a:cubicBezTo>
                  <a:cubicBezTo>
                    <a:pt x="6610" y="80"/>
                    <a:pt x="6094" y="0"/>
                    <a:pt x="5570" y="0"/>
                  </a:cubicBezTo>
                  <a:close/>
                </a:path>
              </a:pathLst>
            </a:custGeom>
            <a:solidFill>
              <a:srgbClr val="CE9FBC">
                <a:alpha val="34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6"/>
            <p:cNvSpPr/>
            <p:nvPr/>
          </p:nvSpPr>
          <p:spPr>
            <a:xfrm rot="2969057">
              <a:off x="5809454" y="522465"/>
              <a:ext cx="3833180" cy="5141413"/>
            </a:xfrm>
            <a:custGeom>
              <a:avLst/>
              <a:gdLst/>
              <a:ahLst/>
              <a:cxnLst/>
              <a:rect l="l" t="t" r="r" b="b"/>
              <a:pathLst>
                <a:path w="29948" h="40169" extrusionOk="0">
                  <a:moveTo>
                    <a:pt x="8382" y="1"/>
                  </a:moveTo>
                  <a:cubicBezTo>
                    <a:pt x="6298" y="1"/>
                    <a:pt x="4274" y="675"/>
                    <a:pt x="2612" y="2368"/>
                  </a:cubicBezTo>
                  <a:cubicBezTo>
                    <a:pt x="689" y="4357"/>
                    <a:pt x="1" y="7241"/>
                    <a:pt x="809" y="9885"/>
                  </a:cubicBezTo>
                  <a:cubicBezTo>
                    <a:pt x="1902" y="13305"/>
                    <a:pt x="5223" y="15435"/>
                    <a:pt x="7539" y="18177"/>
                  </a:cubicBezTo>
                  <a:cubicBezTo>
                    <a:pt x="9320" y="20286"/>
                    <a:pt x="10544" y="22810"/>
                    <a:pt x="11090" y="25519"/>
                  </a:cubicBezTo>
                  <a:cubicBezTo>
                    <a:pt x="11593" y="28010"/>
                    <a:pt x="11516" y="30589"/>
                    <a:pt x="11975" y="33091"/>
                  </a:cubicBezTo>
                  <a:cubicBezTo>
                    <a:pt x="12434" y="35593"/>
                    <a:pt x="13581" y="38160"/>
                    <a:pt x="15799" y="39406"/>
                  </a:cubicBezTo>
                  <a:cubicBezTo>
                    <a:pt x="16729" y="39929"/>
                    <a:pt x="17782" y="40169"/>
                    <a:pt x="18847" y="40169"/>
                  </a:cubicBezTo>
                  <a:cubicBezTo>
                    <a:pt x="20071" y="40169"/>
                    <a:pt x="21311" y="39852"/>
                    <a:pt x="22398" y="39285"/>
                  </a:cubicBezTo>
                  <a:cubicBezTo>
                    <a:pt x="24430" y="38226"/>
                    <a:pt x="25981" y="36390"/>
                    <a:pt x="27074" y="34380"/>
                  </a:cubicBezTo>
                  <a:cubicBezTo>
                    <a:pt x="29947" y="29136"/>
                    <a:pt x="29947" y="22613"/>
                    <a:pt x="27828" y="17030"/>
                  </a:cubicBezTo>
                  <a:cubicBezTo>
                    <a:pt x="25708" y="11436"/>
                    <a:pt x="21622" y="6749"/>
                    <a:pt x="16848" y="3155"/>
                  </a:cubicBezTo>
                  <a:cubicBezTo>
                    <a:pt x="14502" y="1395"/>
                    <a:pt x="11380" y="1"/>
                    <a:pt x="8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 name="Google Shape;319;p26"/>
          <p:cNvSpPr/>
          <p:nvPr/>
        </p:nvSpPr>
        <p:spPr>
          <a:xfrm>
            <a:off x="-789359" y="352009"/>
            <a:ext cx="1818687" cy="581312"/>
          </a:xfrm>
          <a:custGeom>
            <a:avLst/>
            <a:gdLst/>
            <a:ahLst/>
            <a:cxnLst/>
            <a:rect l="l" t="t" r="r" b="b"/>
            <a:pathLst>
              <a:path w="53987" h="17256" fill="none" extrusionOk="0">
                <a:moveTo>
                  <a:pt x="53987" y="17254"/>
                </a:moveTo>
                <a:cubicBezTo>
                  <a:pt x="53987" y="14789"/>
                  <a:pt x="49298" y="15667"/>
                  <a:pt x="46887" y="15710"/>
                </a:cubicBezTo>
                <a:cubicBezTo>
                  <a:pt x="45955" y="15727"/>
                  <a:pt x="44824" y="15690"/>
                  <a:pt x="44365" y="14618"/>
                </a:cubicBezTo>
                <a:cubicBezTo>
                  <a:pt x="43921" y="13574"/>
                  <a:pt x="44440" y="12273"/>
                  <a:pt x="44345" y="11083"/>
                </a:cubicBezTo>
                <a:cubicBezTo>
                  <a:pt x="44157" y="8690"/>
                  <a:pt x="41747" y="7910"/>
                  <a:pt x="39965" y="8385"/>
                </a:cubicBezTo>
                <a:cubicBezTo>
                  <a:pt x="38181" y="8861"/>
                  <a:pt x="36303" y="9955"/>
                  <a:pt x="34628" y="9014"/>
                </a:cubicBezTo>
                <a:cubicBezTo>
                  <a:pt x="32387" y="7754"/>
                  <a:pt x="32489" y="5423"/>
                  <a:pt x="30876" y="3008"/>
                </a:cubicBezTo>
                <a:cubicBezTo>
                  <a:pt x="29240" y="556"/>
                  <a:pt x="26383" y="1"/>
                  <a:pt x="24031" y="1018"/>
                </a:cubicBezTo>
                <a:cubicBezTo>
                  <a:pt x="21680" y="2034"/>
                  <a:pt x="19775" y="4364"/>
                  <a:pt x="18244" y="6933"/>
                </a:cubicBezTo>
                <a:cubicBezTo>
                  <a:pt x="16733" y="9466"/>
                  <a:pt x="15879" y="13939"/>
                  <a:pt x="11870" y="15180"/>
                </a:cubicBezTo>
                <a:cubicBezTo>
                  <a:pt x="9448" y="15930"/>
                  <a:pt x="7133" y="13167"/>
                  <a:pt x="4738" y="13417"/>
                </a:cubicBezTo>
                <a:cubicBezTo>
                  <a:pt x="2632" y="13637"/>
                  <a:pt x="1" y="14789"/>
                  <a:pt x="631" y="17256"/>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 name="Google Shape;320;p26"/>
          <p:cNvGrpSpPr/>
          <p:nvPr/>
        </p:nvGrpSpPr>
        <p:grpSpPr>
          <a:xfrm>
            <a:off x="6539758" y="4931704"/>
            <a:ext cx="92910" cy="92843"/>
            <a:chOff x="5627413" y="1896725"/>
            <a:chExt cx="68950" cy="68900"/>
          </a:xfrm>
        </p:grpSpPr>
        <p:sp>
          <p:nvSpPr>
            <p:cNvPr id="321" name="Google Shape;321;p26"/>
            <p:cNvSpPr/>
            <p:nvPr/>
          </p:nvSpPr>
          <p:spPr>
            <a:xfrm>
              <a:off x="5661888" y="1896725"/>
              <a:ext cx="25" cy="68900"/>
            </a:xfrm>
            <a:custGeom>
              <a:avLst/>
              <a:gdLst/>
              <a:ahLst/>
              <a:cxnLst/>
              <a:rect l="l" t="t" r="r" b="b"/>
              <a:pathLst>
                <a:path w="1" h="2756" fill="none" extrusionOk="0">
                  <a:moveTo>
                    <a:pt x="0" y="0"/>
                  </a:moveTo>
                  <a:lnTo>
                    <a:pt x="0" y="2755"/>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6"/>
            <p:cNvSpPr/>
            <p:nvPr/>
          </p:nvSpPr>
          <p:spPr>
            <a:xfrm>
              <a:off x="5627413" y="1931150"/>
              <a:ext cx="68950" cy="25"/>
            </a:xfrm>
            <a:custGeom>
              <a:avLst/>
              <a:gdLst/>
              <a:ahLst/>
              <a:cxnLst/>
              <a:rect l="l" t="t" r="r" b="b"/>
              <a:pathLst>
                <a:path w="2758"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 name="Google Shape;323;p26"/>
          <p:cNvSpPr/>
          <p:nvPr/>
        </p:nvSpPr>
        <p:spPr>
          <a:xfrm>
            <a:off x="2580922" y="4768857"/>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6"/>
          <p:cNvSpPr/>
          <p:nvPr/>
        </p:nvSpPr>
        <p:spPr>
          <a:xfrm>
            <a:off x="4231022" y="883007"/>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26"/>
          <p:cNvGrpSpPr/>
          <p:nvPr/>
        </p:nvGrpSpPr>
        <p:grpSpPr>
          <a:xfrm>
            <a:off x="4219133" y="2786279"/>
            <a:ext cx="92910" cy="92843"/>
            <a:chOff x="5627413" y="1896725"/>
            <a:chExt cx="68950" cy="68900"/>
          </a:xfrm>
        </p:grpSpPr>
        <p:sp>
          <p:nvSpPr>
            <p:cNvPr id="326" name="Google Shape;326;p26"/>
            <p:cNvSpPr/>
            <p:nvPr/>
          </p:nvSpPr>
          <p:spPr>
            <a:xfrm>
              <a:off x="5661888" y="1896725"/>
              <a:ext cx="25" cy="68900"/>
            </a:xfrm>
            <a:custGeom>
              <a:avLst/>
              <a:gdLst/>
              <a:ahLst/>
              <a:cxnLst/>
              <a:rect l="l" t="t" r="r" b="b"/>
              <a:pathLst>
                <a:path w="1" h="2756" fill="none" extrusionOk="0">
                  <a:moveTo>
                    <a:pt x="0" y="0"/>
                  </a:moveTo>
                  <a:lnTo>
                    <a:pt x="0" y="2755"/>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6"/>
            <p:cNvSpPr/>
            <p:nvPr/>
          </p:nvSpPr>
          <p:spPr>
            <a:xfrm>
              <a:off x="5627413" y="1931150"/>
              <a:ext cx="68950" cy="25"/>
            </a:xfrm>
            <a:custGeom>
              <a:avLst/>
              <a:gdLst/>
              <a:ahLst/>
              <a:cxnLst/>
              <a:rect l="l" t="t" r="r" b="b"/>
              <a:pathLst>
                <a:path w="2758" h="1" fill="none" extrusionOk="0">
                  <a:moveTo>
                    <a:pt x="2757" y="0"/>
                  </a:moveTo>
                  <a:lnTo>
                    <a:pt x="1" y="0"/>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 name="Google Shape;328;p26"/>
          <p:cNvSpPr/>
          <p:nvPr/>
        </p:nvSpPr>
        <p:spPr>
          <a:xfrm>
            <a:off x="5545472" y="4247682"/>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2">
  <p:cSld name="CAPTION_ONLY_1_2_2">
    <p:spTree>
      <p:nvGrpSpPr>
        <p:cNvPr id="1" name="Shape 329"/>
        <p:cNvGrpSpPr/>
        <p:nvPr/>
      </p:nvGrpSpPr>
      <p:grpSpPr>
        <a:xfrm>
          <a:off x="0" y="0"/>
          <a:ext cx="0" cy="0"/>
          <a:chOff x="0" y="0"/>
          <a:chExt cx="0" cy="0"/>
        </a:xfrm>
      </p:grpSpPr>
      <p:sp>
        <p:nvSpPr>
          <p:cNvPr id="330" name="Google Shape;330;p27"/>
          <p:cNvSpPr/>
          <p:nvPr/>
        </p:nvSpPr>
        <p:spPr>
          <a:xfrm>
            <a:off x="0" y="2349862"/>
            <a:ext cx="9144005" cy="2793640"/>
          </a:xfrm>
          <a:custGeom>
            <a:avLst/>
            <a:gdLst/>
            <a:ahLst/>
            <a:cxnLst/>
            <a:rect l="l" t="t" r="r" b="b"/>
            <a:pathLst>
              <a:path w="268310" h="81973" extrusionOk="0">
                <a:moveTo>
                  <a:pt x="102356" y="0"/>
                </a:moveTo>
                <a:cubicBezTo>
                  <a:pt x="93483" y="0"/>
                  <a:pt x="84343" y="4733"/>
                  <a:pt x="79028" y="11723"/>
                </a:cubicBezTo>
                <a:cubicBezTo>
                  <a:pt x="73107" y="19513"/>
                  <a:pt x="72184" y="29777"/>
                  <a:pt x="66914" y="37814"/>
                </a:cubicBezTo>
                <a:cubicBezTo>
                  <a:pt x="61686" y="45788"/>
                  <a:pt x="52668" y="51450"/>
                  <a:pt x="43041" y="51802"/>
                </a:cubicBezTo>
                <a:cubicBezTo>
                  <a:pt x="42550" y="51820"/>
                  <a:pt x="42054" y="51826"/>
                  <a:pt x="41555" y="51826"/>
                </a:cubicBezTo>
                <a:cubicBezTo>
                  <a:pt x="40018" y="51826"/>
                  <a:pt x="38455" y="51762"/>
                  <a:pt x="36910" y="51762"/>
                </a:cubicBezTo>
                <a:cubicBezTo>
                  <a:pt x="33705" y="51762"/>
                  <a:pt x="30581" y="52040"/>
                  <a:pt x="27940" y="53748"/>
                </a:cubicBezTo>
                <a:cubicBezTo>
                  <a:pt x="21854" y="57686"/>
                  <a:pt x="21242" y="67343"/>
                  <a:pt x="19922" y="70936"/>
                </a:cubicBezTo>
                <a:cubicBezTo>
                  <a:pt x="17318" y="78034"/>
                  <a:pt x="5972" y="71533"/>
                  <a:pt x="1" y="81973"/>
                </a:cubicBezTo>
                <a:lnTo>
                  <a:pt x="268109" y="81973"/>
                </a:lnTo>
                <a:cubicBezTo>
                  <a:pt x="268310" y="76971"/>
                  <a:pt x="266606" y="61374"/>
                  <a:pt x="265391" y="59518"/>
                </a:cubicBezTo>
                <a:cubicBezTo>
                  <a:pt x="260152" y="51515"/>
                  <a:pt x="248029" y="47996"/>
                  <a:pt x="239376" y="46445"/>
                </a:cubicBezTo>
                <a:cubicBezTo>
                  <a:pt x="230038" y="44769"/>
                  <a:pt x="218642" y="44685"/>
                  <a:pt x="210905" y="39114"/>
                </a:cubicBezTo>
                <a:cubicBezTo>
                  <a:pt x="202473" y="33041"/>
                  <a:pt x="198759" y="21039"/>
                  <a:pt x="188746" y="18441"/>
                </a:cubicBezTo>
                <a:cubicBezTo>
                  <a:pt x="187196" y="18039"/>
                  <a:pt x="185636" y="17874"/>
                  <a:pt x="184068" y="17874"/>
                </a:cubicBezTo>
                <a:cubicBezTo>
                  <a:pt x="178713" y="17874"/>
                  <a:pt x="173274" y="19804"/>
                  <a:pt x="167905" y="20824"/>
                </a:cubicBezTo>
                <a:cubicBezTo>
                  <a:pt x="164949" y="21385"/>
                  <a:pt x="161942" y="21663"/>
                  <a:pt x="158936" y="21663"/>
                </a:cubicBezTo>
                <a:cubicBezTo>
                  <a:pt x="151713" y="21663"/>
                  <a:pt x="144488" y="20061"/>
                  <a:pt x="137946" y="16946"/>
                </a:cubicBezTo>
                <a:cubicBezTo>
                  <a:pt x="127519" y="11982"/>
                  <a:pt x="118536" y="2766"/>
                  <a:pt x="106975" y="450"/>
                </a:cubicBezTo>
                <a:cubicBezTo>
                  <a:pt x="105459" y="145"/>
                  <a:pt x="103911" y="0"/>
                  <a:pt x="102356" y="0"/>
                </a:cubicBezTo>
                <a:close/>
              </a:path>
            </a:pathLst>
          </a:custGeom>
          <a:solidFill>
            <a:srgbClr val="CE9FBC">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7"/>
          <p:cNvSpPr/>
          <p:nvPr/>
        </p:nvSpPr>
        <p:spPr>
          <a:xfrm flipH="1">
            <a:off x="4073382" y="936888"/>
            <a:ext cx="2382683" cy="480687"/>
          </a:xfrm>
          <a:custGeom>
            <a:avLst/>
            <a:gdLst/>
            <a:ahLst/>
            <a:cxnLst/>
            <a:rect l="l" t="t" r="r" b="b"/>
            <a:pathLst>
              <a:path w="70729" h="14269" extrusionOk="0">
                <a:moveTo>
                  <a:pt x="53812" y="1"/>
                </a:moveTo>
                <a:cubicBezTo>
                  <a:pt x="53142" y="1"/>
                  <a:pt x="52469" y="113"/>
                  <a:pt x="51841" y="335"/>
                </a:cubicBezTo>
                <a:cubicBezTo>
                  <a:pt x="49840" y="1044"/>
                  <a:pt x="48319" y="2652"/>
                  <a:pt x="46702" y="4029"/>
                </a:cubicBezTo>
                <a:cubicBezTo>
                  <a:pt x="45239" y="5276"/>
                  <a:pt x="43464" y="6414"/>
                  <a:pt x="41580" y="6414"/>
                </a:cubicBezTo>
                <a:cubicBezTo>
                  <a:pt x="41382" y="6414"/>
                  <a:pt x="41184" y="6401"/>
                  <a:pt x="40984" y="6375"/>
                </a:cubicBezTo>
                <a:cubicBezTo>
                  <a:pt x="39436" y="6172"/>
                  <a:pt x="38101" y="5174"/>
                  <a:pt x="36583" y="4807"/>
                </a:cubicBezTo>
                <a:cubicBezTo>
                  <a:pt x="36125" y="4696"/>
                  <a:pt x="35668" y="4645"/>
                  <a:pt x="35213" y="4645"/>
                </a:cubicBezTo>
                <a:cubicBezTo>
                  <a:pt x="32655" y="4645"/>
                  <a:pt x="30174" y="6268"/>
                  <a:pt x="28218" y="8050"/>
                </a:cubicBezTo>
                <a:cubicBezTo>
                  <a:pt x="25914" y="10150"/>
                  <a:pt x="23765" y="11252"/>
                  <a:pt x="20796" y="12200"/>
                </a:cubicBezTo>
                <a:cubicBezTo>
                  <a:pt x="19724" y="12542"/>
                  <a:pt x="17640" y="12992"/>
                  <a:pt x="15172" y="12992"/>
                </a:cubicBezTo>
                <a:cubicBezTo>
                  <a:pt x="13949" y="12992"/>
                  <a:pt x="12632" y="12881"/>
                  <a:pt x="11297" y="12593"/>
                </a:cubicBezTo>
                <a:cubicBezTo>
                  <a:pt x="9372" y="12178"/>
                  <a:pt x="8222" y="11014"/>
                  <a:pt x="6201" y="11014"/>
                </a:cubicBezTo>
                <a:cubicBezTo>
                  <a:pt x="3262" y="11014"/>
                  <a:pt x="1513" y="12755"/>
                  <a:pt x="0" y="14267"/>
                </a:cubicBezTo>
                <a:lnTo>
                  <a:pt x="69129" y="14268"/>
                </a:lnTo>
                <a:cubicBezTo>
                  <a:pt x="70729" y="14268"/>
                  <a:pt x="68266" y="11764"/>
                  <a:pt x="65708" y="11764"/>
                </a:cubicBezTo>
                <a:cubicBezTo>
                  <a:pt x="65403" y="11764"/>
                  <a:pt x="65097" y="11799"/>
                  <a:pt x="64796" y="11879"/>
                </a:cubicBezTo>
                <a:cubicBezTo>
                  <a:pt x="64485" y="11961"/>
                  <a:pt x="64037" y="12001"/>
                  <a:pt x="63563" y="12001"/>
                </a:cubicBezTo>
                <a:cubicBezTo>
                  <a:pt x="62846" y="12001"/>
                  <a:pt x="62068" y="11910"/>
                  <a:pt x="61615" y="11736"/>
                </a:cubicBezTo>
                <a:cubicBezTo>
                  <a:pt x="59849" y="11061"/>
                  <a:pt x="59847" y="8787"/>
                  <a:pt x="59477" y="6933"/>
                </a:cubicBezTo>
                <a:cubicBezTo>
                  <a:pt x="59106" y="5078"/>
                  <a:pt x="58910" y="3059"/>
                  <a:pt x="57672" y="1629"/>
                </a:cubicBezTo>
                <a:cubicBezTo>
                  <a:pt x="56723" y="534"/>
                  <a:pt x="55273" y="1"/>
                  <a:pt x="53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7"/>
          <p:cNvSpPr/>
          <p:nvPr/>
        </p:nvSpPr>
        <p:spPr>
          <a:xfrm>
            <a:off x="-56033" y="3047978"/>
            <a:ext cx="474017" cy="34"/>
          </a:xfrm>
          <a:custGeom>
            <a:avLst/>
            <a:gdLst/>
            <a:ahLst/>
            <a:cxnLst/>
            <a:rect l="l" t="t" r="r" b="b"/>
            <a:pathLst>
              <a:path w="14071" h="1" fill="none" extrusionOk="0">
                <a:moveTo>
                  <a:pt x="1" y="1"/>
                </a:moveTo>
                <a:lnTo>
                  <a:pt x="14071" y="1"/>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7"/>
          <p:cNvSpPr/>
          <p:nvPr/>
        </p:nvSpPr>
        <p:spPr>
          <a:xfrm>
            <a:off x="8512888" y="2533570"/>
            <a:ext cx="474017" cy="34"/>
          </a:xfrm>
          <a:custGeom>
            <a:avLst/>
            <a:gdLst/>
            <a:ahLst/>
            <a:cxnLst/>
            <a:rect l="l" t="t" r="r" b="b"/>
            <a:pathLst>
              <a:path w="14071" h="1" fill="none" extrusionOk="0">
                <a:moveTo>
                  <a:pt x="1" y="1"/>
                </a:moveTo>
                <a:lnTo>
                  <a:pt x="14071" y="1"/>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 name="Google Shape;334;p27"/>
          <p:cNvGrpSpPr/>
          <p:nvPr/>
        </p:nvGrpSpPr>
        <p:grpSpPr>
          <a:xfrm>
            <a:off x="8940450" y="2987037"/>
            <a:ext cx="92876" cy="92876"/>
            <a:chOff x="18635775" y="3220037"/>
            <a:chExt cx="92876" cy="92876"/>
          </a:xfrm>
        </p:grpSpPr>
        <p:sp>
          <p:nvSpPr>
            <p:cNvPr id="335" name="Google Shape;335;p27"/>
            <p:cNvSpPr/>
            <p:nvPr/>
          </p:nvSpPr>
          <p:spPr>
            <a:xfrm>
              <a:off x="18682196" y="3220037"/>
              <a:ext cx="34" cy="92876"/>
            </a:xfrm>
            <a:custGeom>
              <a:avLst/>
              <a:gdLst/>
              <a:ahLst/>
              <a:cxnLst/>
              <a:rect l="l" t="t" r="r" b="b"/>
              <a:pathLst>
                <a:path w="1" h="2757" fill="none" extrusionOk="0">
                  <a:moveTo>
                    <a:pt x="1" y="0"/>
                  </a:moveTo>
                  <a:lnTo>
                    <a:pt x="1" y="2757"/>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7"/>
            <p:cNvSpPr/>
            <p:nvPr/>
          </p:nvSpPr>
          <p:spPr>
            <a:xfrm>
              <a:off x="18635775" y="3266459"/>
              <a:ext cx="92876" cy="34"/>
            </a:xfrm>
            <a:custGeom>
              <a:avLst/>
              <a:gdLst/>
              <a:ahLst/>
              <a:cxnLst/>
              <a:rect l="l" t="t" r="r" b="b"/>
              <a:pathLst>
                <a:path w="2757"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 name="Google Shape;337;p27"/>
          <p:cNvGrpSpPr/>
          <p:nvPr/>
        </p:nvGrpSpPr>
        <p:grpSpPr>
          <a:xfrm>
            <a:off x="655108" y="1150954"/>
            <a:ext cx="92910" cy="92843"/>
            <a:chOff x="5627413" y="1896725"/>
            <a:chExt cx="68950" cy="68900"/>
          </a:xfrm>
        </p:grpSpPr>
        <p:sp>
          <p:nvSpPr>
            <p:cNvPr id="338" name="Google Shape;338;p27"/>
            <p:cNvSpPr/>
            <p:nvPr/>
          </p:nvSpPr>
          <p:spPr>
            <a:xfrm>
              <a:off x="5661888" y="1896725"/>
              <a:ext cx="25" cy="68900"/>
            </a:xfrm>
            <a:custGeom>
              <a:avLst/>
              <a:gdLst/>
              <a:ahLst/>
              <a:cxnLst/>
              <a:rect l="l" t="t" r="r" b="b"/>
              <a:pathLst>
                <a:path w="1" h="2756" fill="none" extrusionOk="0">
                  <a:moveTo>
                    <a:pt x="0" y="0"/>
                  </a:moveTo>
                  <a:lnTo>
                    <a:pt x="0" y="2755"/>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7"/>
            <p:cNvSpPr/>
            <p:nvPr/>
          </p:nvSpPr>
          <p:spPr>
            <a:xfrm>
              <a:off x="5627413" y="1931150"/>
              <a:ext cx="68950" cy="25"/>
            </a:xfrm>
            <a:custGeom>
              <a:avLst/>
              <a:gdLst/>
              <a:ahLst/>
              <a:cxnLst/>
              <a:rect l="l" t="t" r="r" b="b"/>
              <a:pathLst>
                <a:path w="2758"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0" name="Google Shape;340;p27"/>
          <p:cNvSpPr/>
          <p:nvPr/>
        </p:nvSpPr>
        <p:spPr>
          <a:xfrm flipH="1">
            <a:off x="7460032" y="456213"/>
            <a:ext cx="2382683" cy="480687"/>
          </a:xfrm>
          <a:custGeom>
            <a:avLst/>
            <a:gdLst/>
            <a:ahLst/>
            <a:cxnLst/>
            <a:rect l="l" t="t" r="r" b="b"/>
            <a:pathLst>
              <a:path w="70729" h="14269" extrusionOk="0">
                <a:moveTo>
                  <a:pt x="53812" y="1"/>
                </a:moveTo>
                <a:cubicBezTo>
                  <a:pt x="53142" y="1"/>
                  <a:pt x="52469" y="113"/>
                  <a:pt x="51841" y="335"/>
                </a:cubicBezTo>
                <a:cubicBezTo>
                  <a:pt x="49840" y="1044"/>
                  <a:pt x="48319" y="2652"/>
                  <a:pt x="46702" y="4029"/>
                </a:cubicBezTo>
                <a:cubicBezTo>
                  <a:pt x="45239" y="5276"/>
                  <a:pt x="43464" y="6414"/>
                  <a:pt x="41580" y="6414"/>
                </a:cubicBezTo>
                <a:cubicBezTo>
                  <a:pt x="41382" y="6414"/>
                  <a:pt x="41184" y="6401"/>
                  <a:pt x="40984" y="6375"/>
                </a:cubicBezTo>
                <a:cubicBezTo>
                  <a:pt x="39436" y="6172"/>
                  <a:pt x="38101" y="5174"/>
                  <a:pt x="36583" y="4807"/>
                </a:cubicBezTo>
                <a:cubicBezTo>
                  <a:pt x="36125" y="4696"/>
                  <a:pt x="35668" y="4645"/>
                  <a:pt x="35213" y="4645"/>
                </a:cubicBezTo>
                <a:cubicBezTo>
                  <a:pt x="32655" y="4645"/>
                  <a:pt x="30174" y="6268"/>
                  <a:pt x="28218" y="8050"/>
                </a:cubicBezTo>
                <a:cubicBezTo>
                  <a:pt x="25914" y="10150"/>
                  <a:pt x="23765" y="11252"/>
                  <a:pt x="20796" y="12200"/>
                </a:cubicBezTo>
                <a:cubicBezTo>
                  <a:pt x="19724" y="12542"/>
                  <a:pt x="17640" y="12992"/>
                  <a:pt x="15172" y="12992"/>
                </a:cubicBezTo>
                <a:cubicBezTo>
                  <a:pt x="13949" y="12992"/>
                  <a:pt x="12632" y="12881"/>
                  <a:pt x="11297" y="12593"/>
                </a:cubicBezTo>
                <a:cubicBezTo>
                  <a:pt x="9372" y="12178"/>
                  <a:pt x="8222" y="11014"/>
                  <a:pt x="6201" y="11014"/>
                </a:cubicBezTo>
                <a:cubicBezTo>
                  <a:pt x="3262" y="11014"/>
                  <a:pt x="1513" y="12755"/>
                  <a:pt x="0" y="14267"/>
                </a:cubicBezTo>
                <a:lnTo>
                  <a:pt x="69129" y="14268"/>
                </a:lnTo>
                <a:cubicBezTo>
                  <a:pt x="70729" y="14268"/>
                  <a:pt x="68266" y="11764"/>
                  <a:pt x="65708" y="11764"/>
                </a:cubicBezTo>
                <a:cubicBezTo>
                  <a:pt x="65403" y="11764"/>
                  <a:pt x="65097" y="11799"/>
                  <a:pt x="64796" y="11879"/>
                </a:cubicBezTo>
                <a:cubicBezTo>
                  <a:pt x="64485" y="11961"/>
                  <a:pt x="64037" y="12001"/>
                  <a:pt x="63563" y="12001"/>
                </a:cubicBezTo>
                <a:cubicBezTo>
                  <a:pt x="62846" y="12001"/>
                  <a:pt x="62068" y="11910"/>
                  <a:pt x="61615" y="11736"/>
                </a:cubicBezTo>
                <a:cubicBezTo>
                  <a:pt x="59849" y="11061"/>
                  <a:pt x="59847" y="8787"/>
                  <a:pt x="59477" y="6933"/>
                </a:cubicBezTo>
                <a:cubicBezTo>
                  <a:pt x="59106" y="5078"/>
                  <a:pt x="58910" y="3059"/>
                  <a:pt x="57672" y="1629"/>
                </a:cubicBezTo>
                <a:cubicBezTo>
                  <a:pt x="56723" y="534"/>
                  <a:pt x="55273" y="1"/>
                  <a:pt x="53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3">
  <p:cSld name="CAPTION_ONLY_2">
    <p:spTree>
      <p:nvGrpSpPr>
        <p:cNvPr id="1" name="Shape 341"/>
        <p:cNvGrpSpPr/>
        <p:nvPr/>
      </p:nvGrpSpPr>
      <p:grpSpPr>
        <a:xfrm>
          <a:off x="0" y="0"/>
          <a:ext cx="0" cy="0"/>
          <a:chOff x="0" y="0"/>
          <a:chExt cx="0" cy="0"/>
        </a:xfrm>
      </p:grpSpPr>
      <p:sp>
        <p:nvSpPr>
          <p:cNvPr id="342" name="Google Shape;342;p28"/>
          <p:cNvSpPr/>
          <p:nvPr/>
        </p:nvSpPr>
        <p:spPr>
          <a:xfrm rot="7882444">
            <a:off x="6589885" y="-1137348"/>
            <a:ext cx="3103938" cy="4188230"/>
          </a:xfrm>
          <a:custGeom>
            <a:avLst/>
            <a:gdLst/>
            <a:ahLst/>
            <a:cxnLst/>
            <a:rect l="l" t="t" r="r" b="b"/>
            <a:pathLst>
              <a:path w="17110" h="23087" extrusionOk="0">
                <a:moveTo>
                  <a:pt x="11060" y="0"/>
                </a:moveTo>
                <a:cubicBezTo>
                  <a:pt x="8458" y="0"/>
                  <a:pt x="4658" y="1566"/>
                  <a:pt x="3223" y="2864"/>
                </a:cubicBezTo>
                <a:cubicBezTo>
                  <a:pt x="252" y="5519"/>
                  <a:pt x="0" y="12336"/>
                  <a:pt x="732" y="15865"/>
                </a:cubicBezTo>
                <a:cubicBezTo>
                  <a:pt x="1322" y="18750"/>
                  <a:pt x="3136" y="21525"/>
                  <a:pt x="5878" y="22606"/>
                </a:cubicBezTo>
                <a:cubicBezTo>
                  <a:pt x="6704" y="22933"/>
                  <a:pt x="7578" y="23086"/>
                  <a:pt x="8457" y="23086"/>
                </a:cubicBezTo>
                <a:cubicBezTo>
                  <a:pt x="10604" y="23086"/>
                  <a:pt x="12780" y="22176"/>
                  <a:pt x="14346" y="20673"/>
                </a:cubicBezTo>
                <a:cubicBezTo>
                  <a:pt x="15241" y="19809"/>
                  <a:pt x="15973" y="18739"/>
                  <a:pt x="16279" y="17526"/>
                </a:cubicBezTo>
                <a:cubicBezTo>
                  <a:pt x="17110" y="14248"/>
                  <a:pt x="14651" y="11047"/>
                  <a:pt x="14422" y="7671"/>
                </a:cubicBezTo>
                <a:cubicBezTo>
                  <a:pt x="14335" y="6371"/>
                  <a:pt x="14586" y="5071"/>
                  <a:pt x="14520" y="3771"/>
                </a:cubicBezTo>
                <a:cubicBezTo>
                  <a:pt x="14444" y="2482"/>
                  <a:pt x="13985" y="1094"/>
                  <a:pt x="12882" y="406"/>
                </a:cubicBezTo>
                <a:cubicBezTo>
                  <a:pt x="12419" y="122"/>
                  <a:pt x="11786" y="0"/>
                  <a:pt x="11060" y="0"/>
                </a:cubicBezTo>
                <a:close/>
              </a:path>
            </a:pathLst>
          </a:custGeom>
          <a:solidFill>
            <a:srgbClr val="CE9FBC">
              <a:alpha val="34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8"/>
          <p:cNvSpPr/>
          <p:nvPr/>
        </p:nvSpPr>
        <p:spPr>
          <a:xfrm>
            <a:off x="5868148" y="382100"/>
            <a:ext cx="1811016" cy="365358"/>
          </a:xfrm>
          <a:custGeom>
            <a:avLst/>
            <a:gdLst/>
            <a:ahLst/>
            <a:cxnLst/>
            <a:rect l="l" t="t" r="r" b="b"/>
            <a:pathLst>
              <a:path w="70729" h="14269" extrusionOk="0">
                <a:moveTo>
                  <a:pt x="53812" y="1"/>
                </a:moveTo>
                <a:cubicBezTo>
                  <a:pt x="53142" y="1"/>
                  <a:pt x="52469" y="113"/>
                  <a:pt x="51841" y="335"/>
                </a:cubicBezTo>
                <a:cubicBezTo>
                  <a:pt x="49840" y="1044"/>
                  <a:pt x="48319" y="2652"/>
                  <a:pt x="46702" y="4029"/>
                </a:cubicBezTo>
                <a:cubicBezTo>
                  <a:pt x="45239" y="5276"/>
                  <a:pt x="43464" y="6414"/>
                  <a:pt x="41580" y="6414"/>
                </a:cubicBezTo>
                <a:cubicBezTo>
                  <a:pt x="41382" y="6414"/>
                  <a:pt x="41184" y="6401"/>
                  <a:pt x="40984" y="6375"/>
                </a:cubicBezTo>
                <a:cubicBezTo>
                  <a:pt x="39436" y="6172"/>
                  <a:pt x="38101" y="5174"/>
                  <a:pt x="36583" y="4807"/>
                </a:cubicBezTo>
                <a:cubicBezTo>
                  <a:pt x="36125" y="4696"/>
                  <a:pt x="35668" y="4645"/>
                  <a:pt x="35213" y="4645"/>
                </a:cubicBezTo>
                <a:cubicBezTo>
                  <a:pt x="32655" y="4645"/>
                  <a:pt x="30174" y="6268"/>
                  <a:pt x="28218" y="8050"/>
                </a:cubicBezTo>
                <a:cubicBezTo>
                  <a:pt x="25914" y="10150"/>
                  <a:pt x="23765" y="11252"/>
                  <a:pt x="20796" y="12200"/>
                </a:cubicBezTo>
                <a:cubicBezTo>
                  <a:pt x="19724" y="12542"/>
                  <a:pt x="17640" y="12992"/>
                  <a:pt x="15172" y="12992"/>
                </a:cubicBezTo>
                <a:cubicBezTo>
                  <a:pt x="13949" y="12992"/>
                  <a:pt x="12632" y="12881"/>
                  <a:pt x="11297" y="12593"/>
                </a:cubicBezTo>
                <a:cubicBezTo>
                  <a:pt x="9372" y="12178"/>
                  <a:pt x="8222" y="11014"/>
                  <a:pt x="6201" y="11014"/>
                </a:cubicBezTo>
                <a:cubicBezTo>
                  <a:pt x="3262" y="11014"/>
                  <a:pt x="1513" y="12755"/>
                  <a:pt x="0" y="14267"/>
                </a:cubicBezTo>
                <a:lnTo>
                  <a:pt x="69129" y="14268"/>
                </a:lnTo>
                <a:cubicBezTo>
                  <a:pt x="70729" y="14268"/>
                  <a:pt x="68266" y="11764"/>
                  <a:pt x="65708" y="11764"/>
                </a:cubicBezTo>
                <a:cubicBezTo>
                  <a:pt x="65403" y="11764"/>
                  <a:pt x="65097" y="11799"/>
                  <a:pt x="64796" y="11879"/>
                </a:cubicBezTo>
                <a:cubicBezTo>
                  <a:pt x="64485" y="11961"/>
                  <a:pt x="64037" y="12001"/>
                  <a:pt x="63563" y="12001"/>
                </a:cubicBezTo>
                <a:cubicBezTo>
                  <a:pt x="62846" y="12001"/>
                  <a:pt x="62068" y="11910"/>
                  <a:pt x="61615" y="11736"/>
                </a:cubicBezTo>
                <a:cubicBezTo>
                  <a:pt x="59849" y="11061"/>
                  <a:pt x="59847" y="8787"/>
                  <a:pt x="59477" y="6933"/>
                </a:cubicBezTo>
                <a:cubicBezTo>
                  <a:pt x="59106" y="5078"/>
                  <a:pt x="58910" y="3059"/>
                  <a:pt x="57672" y="1629"/>
                </a:cubicBezTo>
                <a:cubicBezTo>
                  <a:pt x="56723" y="534"/>
                  <a:pt x="55273" y="1"/>
                  <a:pt x="53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8"/>
          <p:cNvSpPr/>
          <p:nvPr/>
        </p:nvSpPr>
        <p:spPr>
          <a:xfrm>
            <a:off x="-922759" y="4065521"/>
            <a:ext cx="1818687" cy="581311"/>
          </a:xfrm>
          <a:custGeom>
            <a:avLst/>
            <a:gdLst/>
            <a:ahLst/>
            <a:cxnLst/>
            <a:rect l="l" t="t" r="r" b="b"/>
            <a:pathLst>
              <a:path w="53987" h="17256" fill="none" extrusionOk="0">
                <a:moveTo>
                  <a:pt x="53987" y="17254"/>
                </a:moveTo>
                <a:cubicBezTo>
                  <a:pt x="53987" y="14789"/>
                  <a:pt x="49298" y="15667"/>
                  <a:pt x="46887" y="15710"/>
                </a:cubicBezTo>
                <a:cubicBezTo>
                  <a:pt x="45955" y="15727"/>
                  <a:pt x="44824" y="15690"/>
                  <a:pt x="44365" y="14618"/>
                </a:cubicBezTo>
                <a:cubicBezTo>
                  <a:pt x="43921" y="13574"/>
                  <a:pt x="44440" y="12273"/>
                  <a:pt x="44345" y="11083"/>
                </a:cubicBezTo>
                <a:cubicBezTo>
                  <a:pt x="44157" y="8690"/>
                  <a:pt x="41747" y="7910"/>
                  <a:pt x="39965" y="8385"/>
                </a:cubicBezTo>
                <a:cubicBezTo>
                  <a:pt x="38181" y="8861"/>
                  <a:pt x="36303" y="9955"/>
                  <a:pt x="34628" y="9014"/>
                </a:cubicBezTo>
                <a:cubicBezTo>
                  <a:pt x="32387" y="7754"/>
                  <a:pt x="32489" y="5423"/>
                  <a:pt x="30876" y="3008"/>
                </a:cubicBezTo>
                <a:cubicBezTo>
                  <a:pt x="29240" y="556"/>
                  <a:pt x="26383" y="1"/>
                  <a:pt x="24031" y="1018"/>
                </a:cubicBezTo>
                <a:cubicBezTo>
                  <a:pt x="21680" y="2034"/>
                  <a:pt x="19775" y="4364"/>
                  <a:pt x="18244" y="6933"/>
                </a:cubicBezTo>
                <a:cubicBezTo>
                  <a:pt x="16733" y="9466"/>
                  <a:pt x="15879" y="13939"/>
                  <a:pt x="11870" y="15180"/>
                </a:cubicBezTo>
                <a:cubicBezTo>
                  <a:pt x="9448" y="15930"/>
                  <a:pt x="7133" y="13167"/>
                  <a:pt x="4738" y="13417"/>
                </a:cubicBezTo>
                <a:cubicBezTo>
                  <a:pt x="2632" y="13637"/>
                  <a:pt x="1" y="14789"/>
                  <a:pt x="631" y="17256"/>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 name="Google Shape;345;p28"/>
          <p:cNvGrpSpPr/>
          <p:nvPr/>
        </p:nvGrpSpPr>
        <p:grpSpPr>
          <a:xfrm>
            <a:off x="3424008" y="1130804"/>
            <a:ext cx="92910" cy="92843"/>
            <a:chOff x="5627413" y="1896725"/>
            <a:chExt cx="68950" cy="68900"/>
          </a:xfrm>
        </p:grpSpPr>
        <p:sp>
          <p:nvSpPr>
            <p:cNvPr id="346" name="Google Shape;346;p28"/>
            <p:cNvSpPr/>
            <p:nvPr/>
          </p:nvSpPr>
          <p:spPr>
            <a:xfrm>
              <a:off x="5661888" y="1896725"/>
              <a:ext cx="25" cy="68900"/>
            </a:xfrm>
            <a:custGeom>
              <a:avLst/>
              <a:gdLst/>
              <a:ahLst/>
              <a:cxnLst/>
              <a:rect l="l" t="t" r="r" b="b"/>
              <a:pathLst>
                <a:path w="1" h="2756" fill="none" extrusionOk="0">
                  <a:moveTo>
                    <a:pt x="0" y="0"/>
                  </a:moveTo>
                  <a:lnTo>
                    <a:pt x="0" y="2755"/>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8"/>
            <p:cNvSpPr/>
            <p:nvPr/>
          </p:nvSpPr>
          <p:spPr>
            <a:xfrm>
              <a:off x="5627413" y="1931150"/>
              <a:ext cx="68950" cy="25"/>
            </a:xfrm>
            <a:custGeom>
              <a:avLst/>
              <a:gdLst/>
              <a:ahLst/>
              <a:cxnLst/>
              <a:rect l="l" t="t" r="r" b="b"/>
              <a:pathLst>
                <a:path w="2758"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 name="Google Shape;348;p28"/>
          <p:cNvSpPr/>
          <p:nvPr/>
        </p:nvSpPr>
        <p:spPr>
          <a:xfrm>
            <a:off x="8846822" y="2518757"/>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
        <p:cNvGrpSpPr/>
        <p:nvPr/>
      </p:nvGrpSpPr>
      <p:grpSpPr>
        <a:xfrm>
          <a:off x="0" y="0"/>
          <a:ext cx="0" cy="0"/>
          <a:chOff x="0" y="0"/>
          <a:chExt cx="0" cy="0"/>
        </a:xfrm>
      </p:grpSpPr>
      <p:sp>
        <p:nvSpPr>
          <p:cNvPr id="24" name="Google Shape;24;p3"/>
          <p:cNvSpPr txBox="1">
            <a:spLocks noGrp="1"/>
          </p:cNvSpPr>
          <p:nvPr>
            <p:ph type="title"/>
          </p:nvPr>
        </p:nvSpPr>
        <p:spPr>
          <a:xfrm>
            <a:off x="5648325" y="2303250"/>
            <a:ext cx="24408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5" name="Google Shape;25;p3"/>
          <p:cNvSpPr txBox="1">
            <a:spLocks noGrp="1"/>
          </p:cNvSpPr>
          <p:nvPr>
            <p:ph type="title" idx="2" hasCustomPrompt="1"/>
          </p:nvPr>
        </p:nvSpPr>
        <p:spPr>
          <a:xfrm>
            <a:off x="5648325" y="1192975"/>
            <a:ext cx="1917000" cy="11973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r>
              <a:t>xx%</a:t>
            </a:r>
          </a:p>
        </p:txBody>
      </p:sp>
      <p:sp>
        <p:nvSpPr>
          <p:cNvPr id="26" name="Google Shape;26;p3"/>
          <p:cNvSpPr txBox="1">
            <a:spLocks noGrp="1"/>
          </p:cNvSpPr>
          <p:nvPr>
            <p:ph type="subTitle" idx="1"/>
          </p:nvPr>
        </p:nvSpPr>
        <p:spPr>
          <a:xfrm>
            <a:off x="5648325" y="2992650"/>
            <a:ext cx="2440800" cy="792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7" name="Google Shape;27;p3"/>
          <p:cNvSpPr/>
          <p:nvPr/>
        </p:nvSpPr>
        <p:spPr>
          <a:xfrm flipH="1">
            <a:off x="-5" y="-9"/>
            <a:ext cx="5001120" cy="4610752"/>
          </a:xfrm>
          <a:custGeom>
            <a:avLst/>
            <a:gdLst/>
            <a:ahLst/>
            <a:cxnLst/>
            <a:rect l="l" t="t" r="r" b="b"/>
            <a:pathLst>
              <a:path w="227272" h="209532" extrusionOk="0">
                <a:moveTo>
                  <a:pt x="76464" y="0"/>
                </a:moveTo>
                <a:cubicBezTo>
                  <a:pt x="16774" y="52437"/>
                  <a:pt x="1" y="131312"/>
                  <a:pt x="39210" y="177376"/>
                </a:cubicBezTo>
                <a:cubicBezTo>
                  <a:pt x="57561" y="198930"/>
                  <a:pt x="84958" y="209532"/>
                  <a:pt x="115199" y="209532"/>
                </a:cubicBezTo>
                <a:cubicBezTo>
                  <a:pt x="150420" y="209532"/>
                  <a:pt x="189498" y="195150"/>
                  <a:pt x="222630" y="166944"/>
                </a:cubicBezTo>
                <a:cubicBezTo>
                  <a:pt x="224206" y="165606"/>
                  <a:pt x="225754" y="164243"/>
                  <a:pt x="227272" y="162860"/>
                </a:cubicBezTo>
                <a:lnTo>
                  <a:pt x="227272" y="0"/>
                </a:lnTo>
                <a:close/>
              </a:path>
            </a:pathLst>
          </a:custGeom>
          <a:solidFill>
            <a:srgbClr val="CE9FBC">
              <a:alpha val="34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9"/>
        <p:cNvGrpSpPr/>
        <p:nvPr/>
      </p:nvGrpSpPr>
      <p:grpSpPr>
        <a:xfrm>
          <a:off x="0" y="0"/>
          <a:ext cx="0" cy="0"/>
          <a:chOff x="0" y="0"/>
          <a:chExt cx="0" cy="0"/>
        </a:xfrm>
      </p:grpSpPr>
      <p:sp>
        <p:nvSpPr>
          <p:cNvPr id="70" name="Google Shape;70;p7"/>
          <p:cNvSpPr/>
          <p:nvPr/>
        </p:nvSpPr>
        <p:spPr>
          <a:xfrm>
            <a:off x="5748032" y="402326"/>
            <a:ext cx="2382683" cy="480687"/>
          </a:xfrm>
          <a:custGeom>
            <a:avLst/>
            <a:gdLst/>
            <a:ahLst/>
            <a:cxnLst/>
            <a:rect l="l" t="t" r="r" b="b"/>
            <a:pathLst>
              <a:path w="70729" h="14269" extrusionOk="0">
                <a:moveTo>
                  <a:pt x="53812" y="1"/>
                </a:moveTo>
                <a:cubicBezTo>
                  <a:pt x="53142" y="1"/>
                  <a:pt x="52469" y="113"/>
                  <a:pt x="51841" y="335"/>
                </a:cubicBezTo>
                <a:cubicBezTo>
                  <a:pt x="49840" y="1044"/>
                  <a:pt x="48319" y="2652"/>
                  <a:pt x="46702" y="4029"/>
                </a:cubicBezTo>
                <a:cubicBezTo>
                  <a:pt x="45239" y="5276"/>
                  <a:pt x="43464" y="6414"/>
                  <a:pt x="41580" y="6414"/>
                </a:cubicBezTo>
                <a:cubicBezTo>
                  <a:pt x="41382" y="6414"/>
                  <a:pt x="41184" y="6401"/>
                  <a:pt x="40984" y="6375"/>
                </a:cubicBezTo>
                <a:cubicBezTo>
                  <a:pt x="39436" y="6172"/>
                  <a:pt x="38101" y="5174"/>
                  <a:pt x="36583" y="4807"/>
                </a:cubicBezTo>
                <a:cubicBezTo>
                  <a:pt x="36125" y="4696"/>
                  <a:pt x="35668" y="4645"/>
                  <a:pt x="35213" y="4645"/>
                </a:cubicBezTo>
                <a:cubicBezTo>
                  <a:pt x="32655" y="4645"/>
                  <a:pt x="30174" y="6268"/>
                  <a:pt x="28218" y="8050"/>
                </a:cubicBezTo>
                <a:cubicBezTo>
                  <a:pt x="25914" y="10150"/>
                  <a:pt x="23765" y="11252"/>
                  <a:pt x="20796" y="12200"/>
                </a:cubicBezTo>
                <a:cubicBezTo>
                  <a:pt x="19724" y="12542"/>
                  <a:pt x="17640" y="12992"/>
                  <a:pt x="15172" y="12992"/>
                </a:cubicBezTo>
                <a:cubicBezTo>
                  <a:pt x="13949" y="12992"/>
                  <a:pt x="12632" y="12881"/>
                  <a:pt x="11297" y="12593"/>
                </a:cubicBezTo>
                <a:cubicBezTo>
                  <a:pt x="9372" y="12178"/>
                  <a:pt x="8222" y="11014"/>
                  <a:pt x="6201" y="11014"/>
                </a:cubicBezTo>
                <a:cubicBezTo>
                  <a:pt x="3262" y="11014"/>
                  <a:pt x="1513" y="12755"/>
                  <a:pt x="0" y="14267"/>
                </a:cubicBezTo>
                <a:lnTo>
                  <a:pt x="69129" y="14268"/>
                </a:lnTo>
                <a:cubicBezTo>
                  <a:pt x="70729" y="14268"/>
                  <a:pt x="68266" y="11764"/>
                  <a:pt x="65708" y="11764"/>
                </a:cubicBezTo>
                <a:cubicBezTo>
                  <a:pt x="65403" y="11764"/>
                  <a:pt x="65097" y="11799"/>
                  <a:pt x="64796" y="11879"/>
                </a:cubicBezTo>
                <a:cubicBezTo>
                  <a:pt x="64485" y="11961"/>
                  <a:pt x="64037" y="12001"/>
                  <a:pt x="63563" y="12001"/>
                </a:cubicBezTo>
                <a:cubicBezTo>
                  <a:pt x="62846" y="12001"/>
                  <a:pt x="62068" y="11910"/>
                  <a:pt x="61615" y="11736"/>
                </a:cubicBezTo>
                <a:cubicBezTo>
                  <a:pt x="59849" y="11061"/>
                  <a:pt x="59847" y="8787"/>
                  <a:pt x="59477" y="6933"/>
                </a:cubicBezTo>
                <a:cubicBezTo>
                  <a:pt x="59106" y="5078"/>
                  <a:pt x="58910" y="3059"/>
                  <a:pt x="57672" y="1629"/>
                </a:cubicBezTo>
                <a:cubicBezTo>
                  <a:pt x="56723" y="534"/>
                  <a:pt x="55273" y="1"/>
                  <a:pt x="53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 name="Google Shape;71;p7"/>
          <p:cNvGrpSpPr/>
          <p:nvPr/>
        </p:nvGrpSpPr>
        <p:grpSpPr>
          <a:xfrm>
            <a:off x="4526596" y="-33950"/>
            <a:ext cx="6398896" cy="6254243"/>
            <a:chOff x="4526596" y="-33950"/>
            <a:chExt cx="6398896" cy="6254243"/>
          </a:xfrm>
        </p:grpSpPr>
        <p:sp>
          <p:nvSpPr>
            <p:cNvPr id="72" name="Google Shape;72;p7"/>
            <p:cNvSpPr/>
            <p:nvPr/>
          </p:nvSpPr>
          <p:spPr>
            <a:xfrm rot="-2124055">
              <a:off x="5593290" y="1783739"/>
              <a:ext cx="1570708" cy="1237509"/>
            </a:xfrm>
            <a:custGeom>
              <a:avLst/>
              <a:gdLst/>
              <a:ahLst/>
              <a:cxnLst/>
              <a:rect l="l" t="t" r="r" b="b"/>
              <a:pathLst>
                <a:path w="10238" h="8066" extrusionOk="0">
                  <a:moveTo>
                    <a:pt x="5570" y="0"/>
                  </a:moveTo>
                  <a:cubicBezTo>
                    <a:pt x="4215" y="0"/>
                    <a:pt x="2810" y="534"/>
                    <a:pt x="1825" y="1409"/>
                  </a:cubicBezTo>
                  <a:cubicBezTo>
                    <a:pt x="568" y="2523"/>
                    <a:pt x="0" y="4184"/>
                    <a:pt x="1082" y="6030"/>
                  </a:cubicBezTo>
                  <a:cubicBezTo>
                    <a:pt x="1846" y="7319"/>
                    <a:pt x="3352" y="8066"/>
                    <a:pt x="4858" y="8066"/>
                  </a:cubicBezTo>
                  <a:cubicBezTo>
                    <a:pt x="5075" y="8066"/>
                    <a:pt x="5292" y="8050"/>
                    <a:pt x="5507" y="8018"/>
                  </a:cubicBezTo>
                  <a:cubicBezTo>
                    <a:pt x="7200" y="7767"/>
                    <a:pt x="8686" y="6609"/>
                    <a:pt x="9538" y="5123"/>
                  </a:cubicBezTo>
                  <a:cubicBezTo>
                    <a:pt x="9953" y="4402"/>
                    <a:pt x="10237" y="3550"/>
                    <a:pt x="10052" y="2741"/>
                  </a:cubicBezTo>
                  <a:cubicBezTo>
                    <a:pt x="9746" y="1430"/>
                    <a:pt x="8358" y="709"/>
                    <a:pt x="7091" y="250"/>
                  </a:cubicBezTo>
                  <a:cubicBezTo>
                    <a:pt x="6610" y="80"/>
                    <a:pt x="6094" y="0"/>
                    <a:pt x="5570" y="0"/>
                  </a:cubicBezTo>
                  <a:close/>
                </a:path>
              </a:pathLst>
            </a:custGeom>
            <a:solidFill>
              <a:srgbClr val="CE9FBC">
                <a:alpha val="34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7"/>
            <p:cNvSpPr/>
            <p:nvPr/>
          </p:nvSpPr>
          <p:spPr>
            <a:xfrm rot="2969057">
              <a:off x="5809454" y="522465"/>
              <a:ext cx="3833180" cy="5141413"/>
            </a:xfrm>
            <a:custGeom>
              <a:avLst/>
              <a:gdLst/>
              <a:ahLst/>
              <a:cxnLst/>
              <a:rect l="l" t="t" r="r" b="b"/>
              <a:pathLst>
                <a:path w="29948" h="40169" extrusionOk="0">
                  <a:moveTo>
                    <a:pt x="8382" y="1"/>
                  </a:moveTo>
                  <a:cubicBezTo>
                    <a:pt x="6298" y="1"/>
                    <a:pt x="4274" y="675"/>
                    <a:pt x="2612" y="2368"/>
                  </a:cubicBezTo>
                  <a:cubicBezTo>
                    <a:pt x="689" y="4357"/>
                    <a:pt x="1" y="7241"/>
                    <a:pt x="809" y="9885"/>
                  </a:cubicBezTo>
                  <a:cubicBezTo>
                    <a:pt x="1902" y="13305"/>
                    <a:pt x="5223" y="15435"/>
                    <a:pt x="7539" y="18177"/>
                  </a:cubicBezTo>
                  <a:cubicBezTo>
                    <a:pt x="9320" y="20286"/>
                    <a:pt x="10544" y="22810"/>
                    <a:pt x="11090" y="25519"/>
                  </a:cubicBezTo>
                  <a:cubicBezTo>
                    <a:pt x="11593" y="28010"/>
                    <a:pt x="11516" y="30589"/>
                    <a:pt x="11975" y="33091"/>
                  </a:cubicBezTo>
                  <a:cubicBezTo>
                    <a:pt x="12434" y="35593"/>
                    <a:pt x="13581" y="38160"/>
                    <a:pt x="15799" y="39406"/>
                  </a:cubicBezTo>
                  <a:cubicBezTo>
                    <a:pt x="16729" y="39929"/>
                    <a:pt x="17782" y="40169"/>
                    <a:pt x="18847" y="40169"/>
                  </a:cubicBezTo>
                  <a:cubicBezTo>
                    <a:pt x="20071" y="40169"/>
                    <a:pt x="21311" y="39852"/>
                    <a:pt x="22398" y="39285"/>
                  </a:cubicBezTo>
                  <a:cubicBezTo>
                    <a:pt x="24430" y="38226"/>
                    <a:pt x="25981" y="36390"/>
                    <a:pt x="27074" y="34380"/>
                  </a:cubicBezTo>
                  <a:cubicBezTo>
                    <a:pt x="29947" y="29136"/>
                    <a:pt x="29947" y="22613"/>
                    <a:pt x="27828" y="17030"/>
                  </a:cubicBezTo>
                  <a:cubicBezTo>
                    <a:pt x="25708" y="11436"/>
                    <a:pt x="21622" y="6749"/>
                    <a:pt x="16848" y="3155"/>
                  </a:cubicBezTo>
                  <a:cubicBezTo>
                    <a:pt x="14502" y="1395"/>
                    <a:pt x="11380" y="1"/>
                    <a:pt x="8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 name="Google Shape;74;p7"/>
          <p:cNvSpPr/>
          <p:nvPr/>
        </p:nvSpPr>
        <p:spPr>
          <a:xfrm>
            <a:off x="-500334" y="3991621"/>
            <a:ext cx="1818687" cy="581311"/>
          </a:xfrm>
          <a:custGeom>
            <a:avLst/>
            <a:gdLst/>
            <a:ahLst/>
            <a:cxnLst/>
            <a:rect l="l" t="t" r="r" b="b"/>
            <a:pathLst>
              <a:path w="53987" h="17256" fill="none" extrusionOk="0">
                <a:moveTo>
                  <a:pt x="53987" y="17254"/>
                </a:moveTo>
                <a:cubicBezTo>
                  <a:pt x="53987" y="14789"/>
                  <a:pt x="49298" y="15667"/>
                  <a:pt x="46887" y="15710"/>
                </a:cubicBezTo>
                <a:cubicBezTo>
                  <a:pt x="45955" y="15727"/>
                  <a:pt x="44824" y="15690"/>
                  <a:pt x="44365" y="14618"/>
                </a:cubicBezTo>
                <a:cubicBezTo>
                  <a:pt x="43921" y="13574"/>
                  <a:pt x="44440" y="12273"/>
                  <a:pt x="44345" y="11083"/>
                </a:cubicBezTo>
                <a:cubicBezTo>
                  <a:pt x="44157" y="8690"/>
                  <a:pt x="41747" y="7910"/>
                  <a:pt x="39965" y="8385"/>
                </a:cubicBezTo>
                <a:cubicBezTo>
                  <a:pt x="38181" y="8861"/>
                  <a:pt x="36303" y="9955"/>
                  <a:pt x="34628" y="9014"/>
                </a:cubicBezTo>
                <a:cubicBezTo>
                  <a:pt x="32387" y="7754"/>
                  <a:pt x="32489" y="5423"/>
                  <a:pt x="30876" y="3008"/>
                </a:cubicBezTo>
                <a:cubicBezTo>
                  <a:pt x="29240" y="556"/>
                  <a:pt x="26383" y="1"/>
                  <a:pt x="24031" y="1018"/>
                </a:cubicBezTo>
                <a:cubicBezTo>
                  <a:pt x="21680" y="2034"/>
                  <a:pt x="19775" y="4364"/>
                  <a:pt x="18244" y="6933"/>
                </a:cubicBezTo>
                <a:cubicBezTo>
                  <a:pt x="16733" y="9466"/>
                  <a:pt x="15879" y="13939"/>
                  <a:pt x="11870" y="15180"/>
                </a:cubicBezTo>
                <a:cubicBezTo>
                  <a:pt x="9448" y="15930"/>
                  <a:pt x="7133" y="13167"/>
                  <a:pt x="4738" y="13417"/>
                </a:cubicBezTo>
                <a:cubicBezTo>
                  <a:pt x="2632" y="13637"/>
                  <a:pt x="1" y="14789"/>
                  <a:pt x="631" y="17256"/>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 name="Google Shape;75;p7"/>
          <p:cNvGrpSpPr/>
          <p:nvPr/>
        </p:nvGrpSpPr>
        <p:grpSpPr>
          <a:xfrm>
            <a:off x="6132483" y="1528979"/>
            <a:ext cx="92910" cy="92843"/>
            <a:chOff x="5627413" y="1896725"/>
            <a:chExt cx="68950" cy="68900"/>
          </a:xfrm>
        </p:grpSpPr>
        <p:sp>
          <p:nvSpPr>
            <p:cNvPr id="76" name="Google Shape;76;p7"/>
            <p:cNvSpPr/>
            <p:nvPr/>
          </p:nvSpPr>
          <p:spPr>
            <a:xfrm>
              <a:off x="5661888" y="1896725"/>
              <a:ext cx="25" cy="68900"/>
            </a:xfrm>
            <a:custGeom>
              <a:avLst/>
              <a:gdLst/>
              <a:ahLst/>
              <a:cxnLst/>
              <a:rect l="l" t="t" r="r" b="b"/>
              <a:pathLst>
                <a:path w="1" h="2756" fill="none" extrusionOk="0">
                  <a:moveTo>
                    <a:pt x="0" y="0"/>
                  </a:moveTo>
                  <a:lnTo>
                    <a:pt x="0" y="2755"/>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7"/>
            <p:cNvSpPr/>
            <p:nvPr/>
          </p:nvSpPr>
          <p:spPr>
            <a:xfrm>
              <a:off x="5627413" y="1931150"/>
              <a:ext cx="68950" cy="25"/>
            </a:xfrm>
            <a:custGeom>
              <a:avLst/>
              <a:gdLst/>
              <a:ahLst/>
              <a:cxnLst/>
              <a:rect l="l" t="t" r="r" b="b"/>
              <a:pathLst>
                <a:path w="2758"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 name="Google Shape;78;p7"/>
          <p:cNvSpPr/>
          <p:nvPr/>
        </p:nvSpPr>
        <p:spPr>
          <a:xfrm>
            <a:off x="2554622" y="3796657"/>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7"/>
          <p:cNvSpPr/>
          <p:nvPr/>
        </p:nvSpPr>
        <p:spPr>
          <a:xfrm>
            <a:off x="4231022" y="883007"/>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 name="Google Shape;80;p7"/>
          <p:cNvGrpSpPr/>
          <p:nvPr/>
        </p:nvGrpSpPr>
        <p:grpSpPr>
          <a:xfrm>
            <a:off x="4219133" y="2786279"/>
            <a:ext cx="92910" cy="92843"/>
            <a:chOff x="5627413" y="1896725"/>
            <a:chExt cx="68950" cy="68900"/>
          </a:xfrm>
        </p:grpSpPr>
        <p:sp>
          <p:nvSpPr>
            <p:cNvPr id="81" name="Google Shape;81;p7"/>
            <p:cNvSpPr/>
            <p:nvPr/>
          </p:nvSpPr>
          <p:spPr>
            <a:xfrm>
              <a:off x="5661888" y="1896725"/>
              <a:ext cx="25" cy="68900"/>
            </a:xfrm>
            <a:custGeom>
              <a:avLst/>
              <a:gdLst/>
              <a:ahLst/>
              <a:cxnLst/>
              <a:rect l="l" t="t" r="r" b="b"/>
              <a:pathLst>
                <a:path w="1" h="2756" fill="none" extrusionOk="0">
                  <a:moveTo>
                    <a:pt x="0" y="0"/>
                  </a:moveTo>
                  <a:lnTo>
                    <a:pt x="0" y="2755"/>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7"/>
            <p:cNvSpPr/>
            <p:nvPr/>
          </p:nvSpPr>
          <p:spPr>
            <a:xfrm>
              <a:off x="5627413" y="1931150"/>
              <a:ext cx="68950" cy="25"/>
            </a:xfrm>
            <a:custGeom>
              <a:avLst/>
              <a:gdLst/>
              <a:ahLst/>
              <a:cxnLst/>
              <a:rect l="l" t="t" r="r" b="b"/>
              <a:pathLst>
                <a:path w="2758" h="1" fill="none" extrusionOk="0">
                  <a:moveTo>
                    <a:pt x="2757" y="0"/>
                  </a:moveTo>
                  <a:lnTo>
                    <a:pt x="1" y="0"/>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 name="Google Shape;83;p7"/>
          <p:cNvSpPr/>
          <p:nvPr/>
        </p:nvSpPr>
        <p:spPr>
          <a:xfrm>
            <a:off x="5545472" y="4247682"/>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7"/>
          <p:cNvSpPr txBox="1">
            <a:spLocks noGrp="1"/>
          </p:cNvSpPr>
          <p:nvPr>
            <p:ph type="title"/>
          </p:nvPr>
        </p:nvSpPr>
        <p:spPr>
          <a:xfrm>
            <a:off x="743525" y="520675"/>
            <a:ext cx="1811100" cy="10083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2800"/>
              <a:buNone/>
              <a:defRPr/>
            </a:lvl1pPr>
            <a:lvl2pPr lvl="1">
              <a:lnSpc>
                <a:spcPct val="80000"/>
              </a:lnSpc>
              <a:spcBef>
                <a:spcPts val="0"/>
              </a:spcBef>
              <a:spcAft>
                <a:spcPts val="0"/>
              </a:spcAft>
              <a:buSzPts val="2400"/>
              <a:buNone/>
              <a:defRPr sz="2400"/>
            </a:lvl2pPr>
            <a:lvl3pPr lvl="2">
              <a:lnSpc>
                <a:spcPct val="80000"/>
              </a:lnSpc>
              <a:spcBef>
                <a:spcPts val="0"/>
              </a:spcBef>
              <a:spcAft>
                <a:spcPts val="0"/>
              </a:spcAft>
              <a:buSzPts val="2400"/>
              <a:buNone/>
              <a:defRPr sz="2400"/>
            </a:lvl3pPr>
            <a:lvl4pPr lvl="3">
              <a:lnSpc>
                <a:spcPct val="80000"/>
              </a:lnSpc>
              <a:spcBef>
                <a:spcPts val="0"/>
              </a:spcBef>
              <a:spcAft>
                <a:spcPts val="0"/>
              </a:spcAft>
              <a:buSzPts val="2400"/>
              <a:buNone/>
              <a:defRPr sz="2400"/>
            </a:lvl4pPr>
            <a:lvl5pPr lvl="4">
              <a:lnSpc>
                <a:spcPct val="80000"/>
              </a:lnSpc>
              <a:spcBef>
                <a:spcPts val="0"/>
              </a:spcBef>
              <a:spcAft>
                <a:spcPts val="0"/>
              </a:spcAft>
              <a:buSzPts val="2400"/>
              <a:buNone/>
              <a:defRPr sz="2400"/>
            </a:lvl5pPr>
            <a:lvl6pPr lvl="5">
              <a:lnSpc>
                <a:spcPct val="80000"/>
              </a:lnSpc>
              <a:spcBef>
                <a:spcPts val="0"/>
              </a:spcBef>
              <a:spcAft>
                <a:spcPts val="0"/>
              </a:spcAft>
              <a:buSzPts val="2400"/>
              <a:buNone/>
              <a:defRPr sz="2400"/>
            </a:lvl6pPr>
            <a:lvl7pPr lvl="6">
              <a:lnSpc>
                <a:spcPct val="80000"/>
              </a:lnSpc>
              <a:spcBef>
                <a:spcPts val="0"/>
              </a:spcBef>
              <a:spcAft>
                <a:spcPts val="0"/>
              </a:spcAft>
              <a:buSzPts val="2400"/>
              <a:buNone/>
              <a:defRPr sz="2400"/>
            </a:lvl7pPr>
            <a:lvl8pPr lvl="7">
              <a:lnSpc>
                <a:spcPct val="80000"/>
              </a:lnSpc>
              <a:spcBef>
                <a:spcPts val="0"/>
              </a:spcBef>
              <a:spcAft>
                <a:spcPts val="0"/>
              </a:spcAft>
              <a:buSzPts val="2400"/>
              <a:buNone/>
              <a:defRPr sz="2400"/>
            </a:lvl8pPr>
            <a:lvl9pPr lvl="8">
              <a:lnSpc>
                <a:spcPct val="80000"/>
              </a:lnSpc>
              <a:spcBef>
                <a:spcPts val="0"/>
              </a:spcBef>
              <a:spcAft>
                <a:spcPts val="0"/>
              </a:spcAft>
              <a:buSzPts val="2400"/>
              <a:buNone/>
              <a:defRPr sz="2400"/>
            </a:lvl9pPr>
          </a:lstStyle>
          <a:p>
            <a:endParaRPr/>
          </a:p>
        </p:txBody>
      </p:sp>
      <p:sp>
        <p:nvSpPr>
          <p:cNvPr id="85" name="Google Shape;85;p7"/>
          <p:cNvSpPr txBox="1">
            <a:spLocks noGrp="1"/>
          </p:cNvSpPr>
          <p:nvPr>
            <p:ph type="body" idx="1"/>
          </p:nvPr>
        </p:nvSpPr>
        <p:spPr>
          <a:xfrm>
            <a:off x="743525" y="1679650"/>
            <a:ext cx="2808000" cy="2481300"/>
          </a:xfrm>
          <a:prstGeom prst="rect">
            <a:avLst/>
          </a:prstGeom>
        </p:spPr>
        <p:txBody>
          <a:bodyPr spcFirstLastPara="1" wrap="square" lIns="91425" tIns="91425" rIns="91425" bIns="91425" anchor="t" anchorCtr="0">
            <a:noAutofit/>
          </a:bodyPr>
          <a:lstStyle>
            <a:lvl1pPr marL="457200" lvl="0" indent="-330200">
              <a:spcBef>
                <a:spcPts val="0"/>
              </a:spcBef>
              <a:spcAft>
                <a:spcPts val="0"/>
              </a:spcAft>
              <a:buSzPts val="1600"/>
              <a:buChar char="●"/>
              <a:defRPr sz="1600"/>
            </a:lvl1pPr>
            <a:lvl2pPr marL="914400" lvl="1" indent="-330200">
              <a:spcBef>
                <a:spcPts val="1600"/>
              </a:spcBef>
              <a:spcAft>
                <a:spcPts val="0"/>
              </a:spcAft>
              <a:buSzPts val="1600"/>
              <a:buChar char="○"/>
              <a:defRPr sz="1600"/>
            </a:lvl2pPr>
            <a:lvl3pPr marL="1371600" lvl="2" indent="-330200">
              <a:spcBef>
                <a:spcPts val="1600"/>
              </a:spcBef>
              <a:spcAft>
                <a:spcPts val="0"/>
              </a:spcAft>
              <a:buSzPts val="1600"/>
              <a:buChar char="■"/>
              <a:defRPr sz="1600"/>
            </a:lvl3pPr>
            <a:lvl4pPr marL="1828800" lvl="3" indent="-330200">
              <a:spcBef>
                <a:spcPts val="1600"/>
              </a:spcBef>
              <a:spcAft>
                <a:spcPts val="0"/>
              </a:spcAft>
              <a:buSzPts val="1600"/>
              <a:buChar char="●"/>
              <a:defRPr sz="1600"/>
            </a:lvl4pPr>
            <a:lvl5pPr marL="2286000" lvl="4" indent="-330200">
              <a:spcBef>
                <a:spcPts val="1600"/>
              </a:spcBef>
              <a:spcAft>
                <a:spcPts val="0"/>
              </a:spcAft>
              <a:buSzPts val="1600"/>
              <a:buChar char="○"/>
              <a:defRPr sz="1600"/>
            </a:lvl5pPr>
            <a:lvl6pPr marL="2743200" lvl="5" indent="-330200">
              <a:spcBef>
                <a:spcPts val="1600"/>
              </a:spcBef>
              <a:spcAft>
                <a:spcPts val="0"/>
              </a:spcAft>
              <a:buSzPts val="1600"/>
              <a:buChar char="■"/>
              <a:defRPr sz="1600"/>
            </a:lvl6pPr>
            <a:lvl7pPr marL="3200400" lvl="6" indent="-330200">
              <a:spcBef>
                <a:spcPts val="1600"/>
              </a:spcBef>
              <a:spcAft>
                <a:spcPts val="0"/>
              </a:spcAft>
              <a:buSzPts val="1600"/>
              <a:buChar char="●"/>
              <a:defRPr sz="1600"/>
            </a:lvl7pPr>
            <a:lvl8pPr marL="3657600" lvl="7" indent="-330200">
              <a:spcBef>
                <a:spcPts val="1600"/>
              </a:spcBef>
              <a:spcAft>
                <a:spcPts val="0"/>
              </a:spcAft>
              <a:buSzPts val="1600"/>
              <a:buChar char="○"/>
              <a:defRPr sz="1600"/>
            </a:lvl8pPr>
            <a:lvl9pPr marL="4114800" lvl="8" indent="-330200">
              <a:spcBef>
                <a:spcPts val="1600"/>
              </a:spcBef>
              <a:spcAft>
                <a:spcPts val="1600"/>
              </a:spcAft>
              <a:buSzPts val="1600"/>
              <a:buChar char="■"/>
              <a:defRPr sz="16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9"/>
        <p:cNvGrpSpPr/>
        <p:nvPr/>
      </p:nvGrpSpPr>
      <p:grpSpPr>
        <a:xfrm>
          <a:off x="0" y="0"/>
          <a:ext cx="0" cy="0"/>
          <a:chOff x="0" y="0"/>
          <a:chExt cx="0" cy="0"/>
        </a:xfrm>
      </p:grpSpPr>
      <p:sp>
        <p:nvSpPr>
          <p:cNvPr id="90" name="Google Shape;90;p9"/>
          <p:cNvSpPr txBox="1">
            <a:spLocks noGrp="1"/>
          </p:cNvSpPr>
          <p:nvPr>
            <p:ph type="subTitle" idx="1"/>
          </p:nvPr>
        </p:nvSpPr>
        <p:spPr>
          <a:xfrm>
            <a:off x="743525" y="1782900"/>
            <a:ext cx="2941800" cy="4038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1600"/>
              <a:buFont typeface="Abril Fatface"/>
              <a:buNone/>
              <a:defRPr sz="1600">
                <a:latin typeface="Abril Fatface"/>
                <a:ea typeface="Abril Fatface"/>
                <a:cs typeface="Abril Fatface"/>
                <a:sym typeface="Abril Fatface"/>
              </a:defRPr>
            </a:lvl1pPr>
            <a:lvl2pPr lvl="1">
              <a:lnSpc>
                <a:spcPct val="100000"/>
              </a:lnSpc>
              <a:spcBef>
                <a:spcPts val="0"/>
              </a:spcBef>
              <a:spcAft>
                <a:spcPts val="0"/>
              </a:spcAft>
              <a:buSzPts val="2100"/>
              <a:buNone/>
              <a:defRPr sz="2100"/>
            </a:lvl2pPr>
            <a:lvl3pPr lvl="2">
              <a:lnSpc>
                <a:spcPct val="100000"/>
              </a:lnSpc>
              <a:spcBef>
                <a:spcPts val="0"/>
              </a:spcBef>
              <a:spcAft>
                <a:spcPts val="0"/>
              </a:spcAft>
              <a:buSzPts val="2100"/>
              <a:buNone/>
              <a:defRPr sz="2100"/>
            </a:lvl3pPr>
            <a:lvl4pPr lvl="3">
              <a:lnSpc>
                <a:spcPct val="100000"/>
              </a:lnSpc>
              <a:spcBef>
                <a:spcPts val="0"/>
              </a:spcBef>
              <a:spcAft>
                <a:spcPts val="0"/>
              </a:spcAft>
              <a:buSzPts val="2100"/>
              <a:buNone/>
              <a:defRPr sz="2100"/>
            </a:lvl4pPr>
            <a:lvl5pPr lvl="4">
              <a:lnSpc>
                <a:spcPct val="100000"/>
              </a:lnSpc>
              <a:spcBef>
                <a:spcPts val="0"/>
              </a:spcBef>
              <a:spcAft>
                <a:spcPts val="0"/>
              </a:spcAft>
              <a:buSzPts val="2100"/>
              <a:buNone/>
              <a:defRPr sz="2100"/>
            </a:lvl5pPr>
            <a:lvl6pPr lvl="5">
              <a:lnSpc>
                <a:spcPct val="100000"/>
              </a:lnSpc>
              <a:spcBef>
                <a:spcPts val="0"/>
              </a:spcBef>
              <a:spcAft>
                <a:spcPts val="0"/>
              </a:spcAft>
              <a:buSzPts val="2100"/>
              <a:buNone/>
              <a:defRPr sz="2100"/>
            </a:lvl6pPr>
            <a:lvl7pPr lvl="6">
              <a:lnSpc>
                <a:spcPct val="100000"/>
              </a:lnSpc>
              <a:spcBef>
                <a:spcPts val="0"/>
              </a:spcBef>
              <a:spcAft>
                <a:spcPts val="0"/>
              </a:spcAft>
              <a:buSzPts val="2100"/>
              <a:buNone/>
              <a:defRPr sz="2100"/>
            </a:lvl7pPr>
            <a:lvl8pPr lvl="7">
              <a:lnSpc>
                <a:spcPct val="100000"/>
              </a:lnSpc>
              <a:spcBef>
                <a:spcPts val="0"/>
              </a:spcBef>
              <a:spcAft>
                <a:spcPts val="0"/>
              </a:spcAft>
              <a:buSzPts val="2100"/>
              <a:buNone/>
              <a:defRPr sz="2100"/>
            </a:lvl8pPr>
            <a:lvl9pPr lvl="8">
              <a:lnSpc>
                <a:spcPct val="100000"/>
              </a:lnSpc>
              <a:spcBef>
                <a:spcPts val="0"/>
              </a:spcBef>
              <a:spcAft>
                <a:spcPts val="0"/>
              </a:spcAft>
              <a:buSzPts val="2100"/>
              <a:buNone/>
              <a:defRPr sz="2100"/>
            </a:lvl9pPr>
          </a:lstStyle>
          <a:p>
            <a:endParaRPr/>
          </a:p>
        </p:txBody>
      </p:sp>
      <p:sp>
        <p:nvSpPr>
          <p:cNvPr id="91" name="Google Shape;91;p9"/>
          <p:cNvSpPr txBox="1">
            <a:spLocks noGrp="1"/>
          </p:cNvSpPr>
          <p:nvPr>
            <p:ph type="body" idx="2"/>
          </p:nvPr>
        </p:nvSpPr>
        <p:spPr>
          <a:xfrm>
            <a:off x="743525" y="2256525"/>
            <a:ext cx="3203700" cy="23874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400"/>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92" name="Google Shape;92;p9"/>
          <p:cNvSpPr/>
          <p:nvPr/>
        </p:nvSpPr>
        <p:spPr>
          <a:xfrm rot="3205889">
            <a:off x="3642061" y="594073"/>
            <a:ext cx="7061764" cy="3955360"/>
          </a:xfrm>
          <a:custGeom>
            <a:avLst/>
            <a:gdLst/>
            <a:ahLst/>
            <a:cxnLst/>
            <a:rect l="l" t="t" r="r" b="b"/>
            <a:pathLst>
              <a:path w="77386" h="35418" extrusionOk="0">
                <a:moveTo>
                  <a:pt x="9118" y="0"/>
                </a:moveTo>
                <a:cubicBezTo>
                  <a:pt x="8417" y="0"/>
                  <a:pt x="7719" y="80"/>
                  <a:pt x="7048" y="276"/>
                </a:cubicBezTo>
                <a:cubicBezTo>
                  <a:pt x="1" y="2341"/>
                  <a:pt x="3792" y="9901"/>
                  <a:pt x="6076" y="14064"/>
                </a:cubicBezTo>
                <a:cubicBezTo>
                  <a:pt x="7987" y="17527"/>
                  <a:pt x="10795" y="20412"/>
                  <a:pt x="13778" y="23012"/>
                </a:cubicBezTo>
                <a:cubicBezTo>
                  <a:pt x="17547" y="26290"/>
                  <a:pt x="21677" y="29174"/>
                  <a:pt x="26200" y="31261"/>
                </a:cubicBezTo>
                <a:cubicBezTo>
                  <a:pt x="32498" y="34160"/>
                  <a:pt x="39402" y="35417"/>
                  <a:pt x="46355" y="35417"/>
                </a:cubicBezTo>
                <a:cubicBezTo>
                  <a:pt x="50981" y="35417"/>
                  <a:pt x="55629" y="34861"/>
                  <a:pt x="60134" y="33861"/>
                </a:cubicBezTo>
                <a:cubicBezTo>
                  <a:pt x="65980" y="32561"/>
                  <a:pt x="72251" y="30059"/>
                  <a:pt x="74829" y="24651"/>
                </a:cubicBezTo>
                <a:cubicBezTo>
                  <a:pt x="77386" y="19297"/>
                  <a:pt x="74906" y="12119"/>
                  <a:pt x="69585" y="9486"/>
                </a:cubicBezTo>
                <a:cubicBezTo>
                  <a:pt x="67586" y="8492"/>
                  <a:pt x="65335" y="8099"/>
                  <a:pt x="63095" y="8055"/>
                </a:cubicBezTo>
                <a:cubicBezTo>
                  <a:pt x="62924" y="8051"/>
                  <a:pt x="62754" y="8050"/>
                  <a:pt x="62583" y="8050"/>
                </a:cubicBezTo>
                <a:cubicBezTo>
                  <a:pt x="57191" y="8050"/>
                  <a:pt x="51934" y="9844"/>
                  <a:pt x="46554" y="10459"/>
                </a:cubicBezTo>
                <a:cubicBezTo>
                  <a:pt x="45177" y="10614"/>
                  <a:pt x="43797" y="10691"/>
                  <a:pt x="42420" y="10691"/>
                </a:cubicBezTo>
                <a:cubicBezTo>
                  <a:pt x="37196" y="10691"/>
                  <a:pt x="32015" y="9583"/>
                  <a:pt x="27216" y="7421"/>
                </a:cubicBezTo>
                <a:cubicBezTo>
                  <a:pt x="21906" y="5018"/>
                  <a:pt x="17077" y="1325"/>
                  <a:pt x="11352" y="232"/>
                </a:cubicBezTo>
                <a:cubicBezTo>
                  <a:pt x="10620" y="92"/>
                  <a:pt x="9866" y="0"/>
                  <a:pt x="91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9"/>
          <p:cNvSpPr/>
          <p:nvPr/>
        </p:nvSpPr>
        <p:spPr>
          <a:xfrm>
            <a:off x="7414541" y="158744"/>
            <a:ext cx="1729467" cy="768446"/>
          </a:xfrm>
          <a:custGeom>
            <a:avLst/>
            <a:gdLst/>
            <a:ahLst/>
            <a:cxnLst/>
            <a:rect l="l" t="t" r="r" b="b"/>
            <a:pathLst>
              <a:path w="26116" h="11604" extrusionOk="0">
                <a:moveTo>
                  <a:pt x="26114" y="1"/>
                </a:moveTo>
                <a:cubicBezTo>
                  <a:pt x="26024" y="35"/>
                  <a:pt x="25934" y="69"/>
                  <a:pt x="25846" y="106"/>
                </a:cubicBezTo>
                <a:cubicBezTo>
                  <a:pt x="23796" y="975"/>
                  <a:pt x="22125" y="2534"/>
                  <a:pt x="20593" y="4151"/>
                </a:cubicBezTo>
                <a:cubicBezTo>
                  <a:pt x="19258" y="5557"/>
                  <a:pt x="17942" y="7068"/>
                  <a:pt x="16193" y="7904"/>
                </a:cubicBezTo>
                <a:cubicBezTo>
                  <a:pt x="14949" y="8498"/>
                  <a:pt x="13433" y="8612"/>
                  <a:pt x="11901" y="8612"/>
                </a:cubicBezTo>
                <a:cubicBezTo>
                  <a:pt x="10945" y="8612"/>
                  <a:pt x="9982" y="8568"/>
                  <a:pt x="9075" y="8568"/>
                </a:cubicBezTo>
                <a:cubicBezTo>
                  <a:pt x="8602" y="8568"/>
                  <a:pt x="8145" y="8580"/>
                  <a:pt x="7711" y="8617"/>
                </a:cubicBezTo>
                <a:cubicBezTo>
                  <a:pt x="5301" y="8818"/>
                  <a:pt x="0" y="11604"/>
                  <a:pt x="4749" y="11604"/>
                </a:cubicBezTo>
                <a:cubicBezTo>
                  <a:pt x="4905" y="11604"/>
                  <a:pt x="5073" y="11600"/>
                  <a:pt x="5252" y="11594"/>
                </a:cubicBezTo>
                <a:cubicBezTo>
                  <a:pt x="11785" y="11365"/>
                  <a:pt x="18328" y="11308"/>
                  <a:pt x="24871" y="11308"/>
                </a:cubicBezTo>
                <a:cubicBezTo>
                  <a:pt x="25286" y="11308"/>
                  <a:pt x="25701" y="11308"/>
                  <a:pt x="26116" y="11309"/>
                </a:cubicBezTo>
                <a:lnTo>
                  <a:pt x="261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9"/>
          <p:cNvSpPr/>
          <p:nvPr/>
        </p:nvSpPr>
        <p:spPr>
          <a:xfrm>
            <a:off x="3837724" y="1436289"/>
            <a:ext cx="136021" cy="135955"/>
          </a:xfrm>
          <a:custGeom>
            <a:avLst/>
            <a:gdLst/>
            <a:ahLst/>
            <a:cxnLst/>
            <a:rect l="l" t="t" r="r" b="b"/>
            <a:pathLst>
              <a:path w="2054" h="2053" fill="none" extrusionOk="0">
                <a:moveTo>
                  <a:pt x="2053" y="987"/>
                </a:moveTo>
                <a:cubicBezTo>
                  <a:pt x="2053" y="1387"/>
                  <a:pt x="1813" y="1747"/>
                  <a:pt x="1443" y="1900"/>
                </a:cubicBezTo>
                <a:cubicBezTo>
                  <a:pt x="1075" y="2053"/>
                  <a:pt x="651" y="1968"/>
                  <a:pt x="368" y="1686"/>
                </a:cubicBezTo>
                <a:cubicBezTo>
                  <a:pt x="86" y="1403"/>
                  <a:pt x="1" y="979"/>
                  <a:pt x="154" y="610"/>
                </a:cubicBezTo>
                <a:cubicBezTo>
                  <a:pt x="306" y="242"/>
                  <a:pt x="666" y="0"/>
                  <a:pt x="1066" y="0"/>
                </a:cubicBezTo>
                <a:cubicBezTo>
                  <a:pt x="1612" y="0"/>
                  <a:pt x="2053" y="443"/>
                  <a:pt x="2053" y="987"/>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9"/>
          <p:cNvSpPr/>
          <p:nvPr/>
        </p:nvSpPr>
        <p:spPr>
          <a:xfrm>
            <a:off x="8212196" y="4079209"/>
            <a:ext cx="931817" cy="66"/>
          </a:xfrm>
          <a:custGeom>
            <a:avLst/>
            <a:gdLst/>
            <a:ahLst/>
            <a:cxnLst/>
            <a:rect l="l" t="t" r="r" b="b"/>
            <a:pathLst>
              <a:path w="14071" h="1" fill="none" extrusionOk="0">
                <a:moveTo>
                  <a:pt x="1" y="1"/>
                </a:moveTo>
                <a:lnTo>
                  <a:pt x="14071" y="1"/>
                </a:lnTo>
              </a:path>
            </a:pathLst>
          </a:custGeom>
          <a:no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9"/>
          <p:cNvSpPr/>
          <p:nvPr/>
        </p:nvSpPr>
        <p:spPr>
          <a:xfrm>
            <a:off x="8363795" y="4258014"/>
            <a:ext cx="931817" cy="66"/>
          </a:xfrm>
          <a:custGeom>
            <a:avLst/>
            <a:gdLst/>
            <a:ahLst/>
            <a:cxnLst/>
            <a:rect l="l" t="t" r="r" b="b"/>
            <a:pathLst>
              <a:path w="14071" h="1" fill="none" extrusionOk="0">
                <a:moveTo>
                  <a:pt x="1" y="0"/>
                </a:moveTo>
                <a:lnTo>
                  <a:pt x="14071" y="0"/>
                </a:lnTo>
              </a:path>
            </a:pathLst>
          </a:custGeom>
          <a:no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9"/>
          <p:cNvSpPr/>
          <p:nvPr/>
        </p:nvSpPr>
        <p:spPr>
          <a:xfrm>
            <a:off x="4348167" y="782209"/>
            <a:ext cx="182575" cy="66"/>
          </a:xfrm>
          <a:custGeom>
            <a:avLst/>
            <a:gdLst/>
            <a:ahLst/>
            <a:cxnLst/>
            <a:rect l="l" t="t" r="r" b="b"/>
            <a:pathLst>
              <a:path w="2757"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9"/>
          <p:cNvSpPr txBox="1">
            <a:spLocks noGrp="1"/>
          </p:cNvSpPr>
          <p:nvPr>
            <p:ph type="title"/>
          </p:nvPr>
        </p:nvSpPr>
        <p:spPr>
          <a:xfrm>
            <a:off x="743525" y="520675"/>
            <a:ext cx="2333100" cy="10083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400"/>
              <a:buNone/>
              <a:defRPr sz="2400"/>
            </a:lvl2pPr>
            <a:lvl3pPr lvl="2" rtl="0">
              <a:lnSpc>
                <a:spcPct val="80000"/>
              </a:lnSpc>
              <a:spcBef>
                <a:spcPts val="0"/>
              </a:spcBef>
              <a:spcAft>
                <a:spcPts val="0"/>
              </a:spcAft>
              <a:buSzPts val="2400"/>
              <a:buNone/>
              <a:defRPr sz="2400"/>
            </a:lvl3pPr>
            <a:lvl4pPr lvl="3" rtl="0">
              <a:lnSpc>
                <a:spcPct val="80000"/>
              </a:lnSpc>
              <a:spcBef>
                <a:spcPts val="0"/>
              </a:spcBef>
              <a:spcAft>
                <a:spcPts val="0"/>
              </a:spcAft>
              <a:buSzPts val="2400"/>
              <a:buNone/>
              <a:defRPr sz="2400"/>
            </a:lvl4pPr>
            <a:lvl5pPr lvl="4" rtl="0">
              <a:lnSpc>
                <a:spcPct val="80000"/>
              </a:lnSpc>
              <a:spcBef>
                <a:spcPts val="0"/>
              </a:spcBef>
              <a:spcAft>
                <a:spcPts val="0"/>
              </a:spcAft>
              <a:buSzPts val="2400"/>
              <a:buNone/>
              <a:defRPr sz="2400"/>
            </a:lvl5pPr>
            <a:lvl6pPr lvl="5" rtl="0">
              <a:lnSpc>
                <a:spcPct val="80000"/>
              </a:lnSpc>
              <a:spcBef>
                <a:spcPts val="0"/>
              </a:spcBef>
              <a:spcAft>
                <a:spcPts val="0"/>
              </a:spcAft>
              <a:buSzPts val="2400"/>
              <a:buNone/>
              <a:defRPr sz="2400"/>
            </a:lvl6pPr>
            <a:lvl7pPr lvl="6" rtl="0">
              <a:lnSpc>
                <a:spcPct val="80000"/>
              </a:lnSpc>
              <a:spcBef>
                <a:spcPts val="0"/>
              </a:spcBef>
              <a:spcAft>
                <a:spcPts val="0"/>
              </a:spcAft>
              <a:buSzPts val="2400"/>
              <a:buNone/>
              <a:defRPr sz="2400"/>
            </a:lvl7pPr>
            <a:lvl8pPr lvl="7" rtl="0">
              <a:lnSpc>
                <a:spcPct val="80000"/>
              </a:lnSpc>
              <a:spcBef>
                <a:spcPts val="0"/>
              </a:spcBef>
              <a:spcAft>
                <a:spcPts val="0"/>
              </a:spcAft>
              <a:buSzPts val="2400"/>
              <a:buNone/>
              <a:defRPr sz="2400"/>
            </a:lvl8pPr>
            <a:lvl9pPr lvl="8" rtl="0">
              <a:lnSpc>
                <a:spcPct val="80000"/>
              </a:lnSpc>
              <a:spcBef>
                <a:spcPts val="0"/>
              </a:spcBef>
              <a:spcAft>
                <a:spcPts val="0"/>
              </a:spcAft>
              <a:buSzPts val="2400"/>
              <a:buNone/>
              <a:defRPr sz="24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9"/>
        <p:cNvGrpSpPr/>
        <p:nvPr/>
      </p:nvGrpSpPr>
      <p:grpSpPr>
        <a:xfrm>
          <a:off x="0" y="0"/>
          <a:ext cx="0" cy="0"/>
          <a:chOff x="0" y="0"/>
          <a:chExt cx="0" cy="0"/>
        </a:xfrm>
      </p:grpSpPr>
      <p:sp>
        <p:nvSpPr>
          <p:cNvPr id="100" name="Google Shape;100;p10"/>
          <p:cNvSpPr/>
          <p:nvPr/>
        </p:nvSpPr>
        <p:spPr>
          <a:xfrm rot="7882444">
            <a:off x="6589885" y="-1137348"/>
            <a:ext cx="3103938" cy="4188230"/>
          </a:xfrm>
          <a:custGeom>
            <a:avLst/>
            <a:gdLst/>
            <a:ahLst/>
            <a:cxnLst/>
            <a:rect l="l" t="t" r="r" b="b"/>
            <a:pathLst>
              <a:path w="17110" h="23087" extrusionOk="0">
                <a:moveTo>
                  <a:pt x="11060" y="0"/>
                </a:moveTo>
                <a:cubicBezTo>
                  <a:pt x="8458" y="0"/>
                  <a:pt x="4658" y="1566"/>
                  <a:pt x="3223" y="2864"/>
                </a:cubicBezTo>
                <a:cubicBezTo>
                  <a:pt x="252" y="5519"/>
                  <a:pt x="0" y="12336"/>
                  <a:pt x="732" y="15865"/>
                </a:cubicBezTo>
                <a:cubicBezTo>
                  <a:pt x="1322" y="18750"/>
                  <a:pt x="3136" y="21525"/>
                  <a:pt x="5878" y="22606"/>
                </a:cubicBezTo>
                <a:cubicBezTo>
                  <a:pt x="6704" y="22933"/>
                  <a:pt x="7578" y="23086"/>
                  <a:pt x="8457" y="23086"/>
                </a:cubicBezTo>
                <a:cubicBezTo>
                  <a:pt x="10604" y="23086"/>
                  <a:pt x="12780" y="22176"/>
                  <a:pt x="14346" y="20673"/>
                </a:cubicBezTo>
                <a:cubicBezTo>
                  <a:pt x="15241" y="19809"/>
                  <a:pt x="15973" y="18739"/>
                  <a:pt x="16279" y="17526"/>
                </a:cubicBezTo>
                <a:cubicBezTo>
                  <a:pt x="17110" y="14248"/>
                  <a:pt x="14651" y="11047"/>
                  <a:pt x="14422" y="7671"/>
                </a:cubicBezTo>
                <a:cubicBezTo>
                  <a:pt x="14335" y="6371"/>
                  <a:pt x="14586" y="5071"/>
                  <a:pt x="14520" y="3771"/>
                </a:cubicBezTo>
                <a:cubicBezTo>
                  <a:pt x="14444" y="2482"/>
                  <a:pt x="13985" y="1094"/>
                  <a:pt x="12882" y="406"/>
                </a:cubicBezTo>
                <a:cubicBezTo>
                  <a:pt x="12419" y="122"/>
                  <a:pt x="11786" y="0"/>
                  <a:pt x="11060" y="0"/>
                </a:cubicBezTo>
                <a:close/>
              </a:path>
            </a:pathLst>
          </a:custGeom>
          <a:solidFill>
            <a:srgbClr val="CE9FBC">
              <a:alpha val="34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0"/>
          <p:cNvSpPr/>
          <p:nvPr/>
        </p:nvSpPr>
        <p:spPr>
          <a:xfrm>
            <a:off x="5868148" y="382100"/>
            <a:ext cx="1811016" cy="365358"/>
          </a:xfrm>
          <a:custGeom>
            <a:avLst/>
            <a:gdLst/>
            <a:ahLst/>
            <a:cxnLst/>
            <a:rect l="l" t="t" r="r" b="b"/>
            <a:pathLst>
              <a:path w="70729" h="14269" extrusionOk="0">
                <a:moveTo>
                  <a:pt x="53812" y="1"/>
                </a:moveTo>
                <a:cubicBezTo>
                  <a:pt x="53142" y="1"/>
                  <a:pt x="52469" y="113"/>
                  <a:pt x="51841" y="335"/>
                </a:cubicBezTo>
                <a:cubicBezTo>
                  <a:pt x="49840" y="1044"/>
                  <a:pt x="48319" y="2652"/>
                  <a:pt x="46702" y="4029"/>
                </a:cubicBezTo>
                <a:cubicBezTo>
                  <a:pt x="45239" y="5276"/>
                  <a:pt x="43464" y="6414"/>
                  <a:pt x="41580" y="6414"/>
                </a:cubicBezTo>
                <a:cubicBezTo>
                  <a:pt x="41382" y="6414"/>
                  <a:pt x="41184" y="6401"/>
                  <a:pt x="40984" y="6375"/>
                </a:cubicBezTo>
                <a:cubicBezTo>
                  <a:pt x="39436" y="6172"/>
                  <a:pt x="38101" y="5174"/>
                  <a:pt x="36583" y="4807"/>
                </a:cubicBezTo>
                <a:cubicBezTo>
                  <a:pt x="36125" y="4696"/>
                  <a:pt x="35668" y="4645"/>
                  <a:pt x="35213" y="4645"/>
                </a:cubicBezTo>
                <a:cubicBezTo>
                  <a:pt x="32655" y="4645"/>
                  <a:pt x="30174" y="6268"/>
                  <a:pt x="28218" y="8050"/>
                </a:cubicBezTo>
                <a:cubicBezTo>
                  <a:pt x="25914" y="10150"/>
                  <a:pt x="23765" y="11252"/>
                  <a:pt x="20796" y="12200"/>
                </a:cubicBezTo>
                <a:cubicBezTo>
                  <a:pt x="19724" y="12542"/>
                  <a:pt x="17640" y="12992"/>
                  <a:pt x="15172" y="12992"/>
                </a:cubicBezTo>
                <a:cubicBezTo>
                  <a:pt x="13949" y="12992"/>
                  <a:pt x="12632" y="12881"/>
                  <a:pt x="11297" y="12593"/>
                </a:cubicBezTo>
                <a:cubicBezTo>
                  <a:pt x="9372" y="12178"/>
                  <a:pt x="8222" y="11014"/>
                  <a:pt x="6201" y="11014"/>
                </a:cubicBezTo>
                <a:cubicBezTo>
                  <a:pt x="3262" y="11014"/>
                  <a:pt x="1513" y="12755"/>
                  <a:pt x="0" y="14267"/>
                </a:cubicBezTo>
                <a:lnTo>
                  <a:pt x="69129" y="14268"/>
                </a:lnTo>
                <a:cubicBezTo>
                  <a:pt x="70729" y="14268"/>
                  <a:pt x="68266" y="11764"/>
                  <a:pt x="65708" y="11764"/>
                </a:cubicBezTo>
                <a:cubicBezTo>
                  <a:pt x="65403" y="11764"/>
                  <a:pt x="65097" y="11799"/>
                  <a:pt x="64796" y="11879"/>
                </a:cubicBezTo>
                <a:cubicBezTo>
                  <a:pt x="64485" y="11961"/>
                  <a:pt x="64037" y="12001"/>
                  <a:pt x="63563" y="12001"/>
                </a:cubicBezTo>
                <a:cubicBezTo>
                  <a:pt x="62846" y="12001"/>
                  <a:pt x="62068" y="11910"/>
                  <a:pt x="61615" y="11736"/>
                </a:cubicBezTo>
                <a:cubicBezTo>
                  <a:pt x="59849" y="11061"/>
                  <a:pt x="59847" y="8787"/>
                  <a:pt x="59477" y="6933"/>
                </a:cubicBezTo>
                <a:cubicBezTo>
                  <a:pt x="59106" y="5078"/>
                  <a:pt x="58910" y="3059"/>
                  <a:pt x="57672" y="1629"/>
                </a:cubicBezTo>
                <a:cubicBezTo>
                  <a:pt x="56723" y="534"/>
                  <a:pt x="55273" y="1"/>
                  <a:pt x="53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0"/>
          <p:cNvSpPr/>
          <p:nvPr/>
        </p:nvSpPr>
        <p:spPr>
          <a:xfrm>
            <a:off x="-922759" y="4065521"/>
            <a:ext cx="1818687" cy="581311"/>
          </a:xfrm>
          <a:custGeom>
            <a:avLst/>
            <a:gdLst/>
            <a:ahLst/>
            <a:cxnLst/>
            <a:rect l="l" t="t" r="r" b="b"/>
            <a:pathLst>
              <a:path w="53987" h="17256" fill="none" extrusionOk="0">
                <a:moveTo>
                  <a:pt x="53987" y="17254"/>
                </a:moveTo>
                <a:cubicBezTo>
                  <a:pt x="53987" y="14789"/>
                  <a:pt x="49298" y="15667"/>
                  <a:pt x="46887" y="15710"/>
                </a:cubicBezTo>
                <a:cubicBezTo>
                  <a:pt x="45955" y="15727"/>
                  <a:pt x="44824" y="15690"/>
                  <a:pt x="44365" y="14618"/>
                </a:cubicBezTo>
                <a:cubicBezTo>
                  <a:pt x="43921" y="13574"/>
                  <a:pt x="44440" y="12273"/>
                  <a:pt x="44345" y="11083"/>
                </a:cubicBezTo>
                <a:cubicBezTo>
                  <a:pt x="44157" y="8690"/>
                  <a:pt x="41747" y="7910"/>
                  <a:pt x="39965" y="8385"/>
                </a:cubicBezTo>
                <a:cubicBezTo>
                  <a:pt x="38181" y="8861"/>
                  <a:pt x="36303" y="9955"/>
                  <a:pt x="34628" y="9014"/>
                </a:cubicBezTo>
                <a:cubicBezTo>
                  <a:pt x="32387" y="7754"/>
                  <a:pt x="32489" y="5423"/>
                  <a:pt x="30876" y="3008"/>
                </a:cubicBezTo>
                <a:cubicBezTo>
                  <a:pt x="29240" y="556"/>
                  <a:pt x="26383" y="1"/>
                  <a:pt x="24031" y="1018"/>
                </a:cubicBezTo>
                <a:cubicBezTo>
                  <a:pt x="21680" y="2034"/>
                  <a:pt x="19775" y="4364"/>
                  <a:pt x="18244" y="6933"/>
                </a:cubicBezTo>
                <a:cubicBezTo>
                  <a:pt x="16733" y="9466"/>
                  <a:pt x="15879" y="13939"/>
                  <a:pt x="11870" y="15180"/>
                </a:cubicBezTo>
                <a:cubicBezTo>
                  <a:pt x="9448" y="15930"/>
                  <a:pt x="7133" y="13167"/>
                  <a:pt x="4738" y="13417"/>
                </a:cubicBezTo>
                <a:cubicBezTo>
                  <a:pt x="2632" y="13637"/>
                  <a:pt x="1" y="14789"/>
                  <a:pt x="631" y="17256"/>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 name="Google Shape;103;p10"/>
          <p:cNvGrpSpPr/>
          <p:nvPr/>
        </p:nvGrpSpPr>
        <p:grpSpPr>
          <a:xfrm>
            <a:off x="3424008" y="1130804"/>
            <a:ext cx="92910" cy="92843"/>
            <a:chOff x="5627413" y="1896725"/>
            <a:chExt cx="68950" cy="68900"/>
          </a:xfrm>
        </p:grpSpPr>
        <p:sp>
          <p:nvSpPr>
            <p:cNvPr id="104" name="Google Shape;104;p10"/>
            <p:cNvSpPr/>
            <p:nvPr/>
          </p:nvSpPr>
          <p:spPr>
            <a:xfrm>
              <a:off x="5661888" y="1896725"/>
              <a:ext cx="25" cy="68900"/>
            </a:xfrm>
            <a:custGeom>
              <a:avLst/>
              <a:gdLst/>
              <a:ahLst/>
              <a:cxnLst/>
              <a:rect l="l" t="t" r="r" b="b"/>
              <a:pathLst>
                <a:path w="1" h="2756" fill="none" extrusionOk="0">
                  <a:moveTo>
                    <a:pt x="0" y="0"/>
                  </a:moveTo>
                  <a:lnTo>
                    <a:pt x="0" y="2755"/>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0"/>
            <p:cNvSpPr/>
            <p:nvPr/>
          </p:nvSpPr>
          <p:spPr>
            <a:xfrm>
              <a:off x="5627413" y="1931150"/>
              <a:ext cx="68950" cy="25"/>
            </a:xfrm>
            <a:custGeom>
              <a:avLst/>
              <a:gdLst/>
              <a:ahLst/>
              <a:cxnLst/>
              <a:rect l="l" t="t" r="r" b="b"/>
              <a:pathLst>
                <a:path w="2758"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10"/>
          <p:cNvSpPr/>
          <p:nvPr/>
        </p:nvSpPr>
        <p:spPr>
          <a:xfrm>
            <a:off x="8846822" y="2518757"/>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0"/>
          <p:cNvSpPr txBox="1">
            <a:spLocks noGrp="1"/>
          </p:cNvSpPr>
          <p:nvPr>
            <p:ph type="title"/>
          </p:nvPr>
        </p:nvSpPr>
        <p:spPr>
          <a:xfrm>
            <a:off x="743525" y="520675"/>
            <a:ext cx="2333100" cy="10083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400"/>
              <a:buNone/>
              <a:defRPr sz="2400"/>
            </a:lvl2pPr>
            <a:lvl3pPr lvl="2" rtl="0">
              <a:lnSpc>
                <a:spcPct val="80000"/>
              </a:lnSpc>
              <a:spcBef>
                <a:spcPts val="0"/>
              </a:spcBef>
              <a:spcAft>
                <a:spcPts val="0"/>
              </a:spcAft>
              <a:buSzPts val="2400"/>
              <a:buNone/>
              <a:defRPr sz="2400"/>
            </a:lvl3pPr>
            <a:lvl4pPr lvl="3" rtl="0">
              <a:lnSpc>
                <a:spcPct val="80000"/>
              </a:lnSpc>
              <a:spcBef>
                <a:spcPts val="0"/>
              </a:spcBef>
              <a:spcAft>
                <a:spcPts val="0"/>
              </a:spcAft>
              <a:buSzPts val="2400"/>
              <a:buNone/>
              <a:defRPr sz="2400"/>
            </a:lvl4pPr>
            <a:lvl5pPr lvl="4" rtl="0">
              <a:lnSpc>
                <a:spcPct val="80000"/>
              </a:lnSpc>
              <a:spcBef>
                <a:spcPts val="0"/>
              </a:spcBef>
              <a:spcAft>
                <a:spcPts val="0"/>
              </a:spcAft>
              <a:buSzPts val="2400"/>
              <a:buNone/>
              <a:defRPr sz="2400"/>
            </a:lvl5pPr>
            <a:lvl6pPr lvl="5" rtl="0">
              <a:lnSpc>
                <a:spcPct val="80000"/>
              </a:lnSpc>
              <a:spcBef>
                <a:spcPts val="0"/>
              </a:spcBef>
              <a:spcAft>
                <a:spcPts val="0"/>
              </a:spcAft>
              <a:buSzPts val="2400"/>
              <a:buNone/>
              <a:defRPr sz="2400"/>
            </a:lvl6pPr>
            <a:lvl7pPr lvl="6" rtl="0">
              <a:lnSpc>
                <a:spcPct val="80000"/>
              </a:lnSpc>
              <a:spcBef>
                <a:spcPts val="0"/>
              </a:spcBef>
              <a:spcAft>
                <a:spcPts val="0"/>
              </a:spcAft>
              <a:buSzPts val="2400"/>
              <a:buNone/>
              <a:defRPr sz="2400"/>
            </a:lvl7pPr>
            <a:lvl8pPr lvl="7" rtl="0">
              <a:lnSpc>
                <a:spcPct val="80000"/>
              </a:lnSpc>
              <a:spcBef>
                <a:spcPts val="0"/>
              </a:spcBef>
              <a:spcAft>
                <a:spcPts val="0"/>
              </a:spcAft>
              <a:buSzPts val="2400"/>
              <a:buNone/>
              <a:defRPr sz="2400"/>
            </a:lvl8pPr>
            <a:lvl9pPr lvl="8" rtl="0">
              <a:lnSpc>
                <a:spcPct val="80000"/>
              </a:lnSpc>
              <a:spcBef>
                <a:spcPts val="0"/>
              </a:spcBef>
              <a:spcAft>
                <a:spcPts val="0"/>
              </a:spcAft>
              <a:buSzPts val="2400"/>
              <a:buNone/>
              <a:defRPr sz="24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19"/>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able of contents">
  <p:cSld name="SECTION_TITLE_AND_DESCRIPTION_1">
    <p:spTree>
      <p:nvGrpSpPr>
        <p:cNvPr id="1" name="Shape 120"/>
        <p:cNvGrpSpPr/>
        <p:nvPr/>
      </p:nvGrpSpPr>
      <p:grpSpPr>
        <a:xfrm>
          <a:off x="0" y="0"/>
          <a:ext cx="0" cy="0"/>
          <a:chOff x="0" y="0"/>
          <a:chExt cx="0" cy="0"/>
        </a:xfrm>
      </p:grpSpPr>
      <p:sp>
        <p:nvSpPr>
          <p:cNvPr id="121" name="Google Shape;121;p13"/>
          <p:cNvSpPr/>
          <p:nvPr/>
        </p:nvSpPr>
        <p:spPr>
          <a:xfrm>
            <a:off x="0" y="2349862"/>
            <a:ext cx="9144005" cy="2793640"/>
          </a:xfrm>
          <a:custGeom>
            <a:avLst/>
            <a:gdLst/>
            <a:ahLst/>
            <a:cxnLst/>
            <a:rect l="l" t="t" r="r" b="b"/>
            <a:pathLst>
              <a:path w="268310" h="81973" extrusionOk="0">
                <a:moveTo>
                  <a:pt x="102356" y="0"/>
                </a:moveTo>
                <a:cubicBezTo>
                  <a:pt x="93483" y="0"/>
                  <a:pt x="84343" y="4733"/>
                  <a:pt x="79028" y="11723"/>
                </a:cubicBezTo>
                <a:cubicBezTo>
                  <a:pt x="73107" y="19513"/>
                  <a:pt x="72184" y="29777"/>
                  <a:pt x="66914" y="37814"/>
                </a:cubicBezTo>
                <a:cubicBezTo>
                  <a:pt x="61686" y="45788"/>
                  <a:pt x="52668" y="51450"/>
                  <a:pt x="43041" y="51802"/>
                </a:cubicBezTo>
                <a:cubicBezTo>
                  <a:pt x="42550" y="51820"/>
                  <a:pt x="42054" y="51826"/>
                  <a:pt x="41555" y="51826"/>
                </a:cubicBezTo>
                <a:cubicBezTo>
                  <a:pt x="40018" y="51826"/>
                  <a:pt x="38455" y="51762"/>
                  <a:pt x="36910" y="51762"/>
                </a:cubicBezTo>
                <a:cubicBezTo>
                  <a:pt x="33705" y="51762"/>
                  <a:pt x="30581" y="52040"/>
                  <a:pt x="27940" y="53748"/>
                </a:cubicBezTo>
                <a:cubicBezTo>
                  <a:pt x="21854" y="57686"/>
                  <a:pt x="21242" y="67343"/>
                  <a:pt x="19922" y="70936"/>
                </a:cubicBezTo>
                <a:cubicBezTo>
                  <a:pt x="17318" y="78034"/>
                  <a:pt x="5972" y="71533"/>
                  <a:pt x="1" y="81973"/>
                </a:cubicBezTo>
                <a:lnTo>
                  <a:pt x="268109" y="81973"/>
                </a:lnTo>
                <a:cubicBezTo>
                  <a:pt x="268310" y="76971"/>
                  <a:pt x="266606" y="61374"/>
                  <a:pt x="265391" y="59518"/>
                </a:cubicBezTo>
                <a:cubicBezTo>
                  <a:pt x="260152" y="51515"/>
                  <a:pt x="248029" y="47996"/>
                  <a:pt x="239376" y="46445"/>
                </a:cubicBezTo>
                <a:cubicBezTo>
                  <a:pt x="230038" y="44769"/>
                  <a:pt x="218642" y="44685"/>
                  <a:pt x="210905" y="39114"/>
                </a:cubicBezTo>
                <a:cubicBezTo>
                  <a:pt x="202473" y="33041"/>
                  <a:pt x="198759" y="21039"/>
                  <a:pt x="188746" y="18441"/>
                </a:cubicBezTo>
                <a:cubicBezTo>
                  <a:pt x="187196" y="18039"/>
                  <a:pt x="185636" y="17874"/>
                  <a:pt x="184068" y="17874"/>
                </a:cubicBezTo>
                <a:cubicBezTo>
                  <a:pt x="178713" y="17874"/>
                  <a:pt x="173274" y="19804"/>
                  <a:pt x="167905" y="20824"/>
                </a:cubicBezTo>
                <a:cubicBezTo>
                  <a:pt x="164949" y="21385"/>
                  <a:pt x="161942" y="21663"/>
                  <a:pt x="158936" y="21663"/>
                </a:cubicBezTo>
                <a:cubicBezTo>
                  <a:pt x="151713" y="21663"/>
                  <a:pt x="144488" y="20061"/>
                  <a:pt x="137946" y="16946"/>
                </a:cubicBezTo>
                <a:cubicBezTo>
                  <a:pt x="127519" y="11982"/>
                  <a:pt x="118536" y="2766"/>
                  <a:pt x="106975" y="450"/>
                </a:cubicBezTo>
                <a:cubicBezTo>
                  <a:pt x="105459" y="145"/>
                  <a:pt x="103911" y="0"/>
                  <a:pt x="102356" y="0"/>
                </a:cubicBezTo>
                <a:close/>
              </a:path>
            </a:pathLst>
          </a:custGeom>
          <a:solidFill>
            <a:srgbClr val="CE9FBC">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3"/>
          <p:cNvSpPr/>
          <p:nvPr/>
        </p:nvSpPr>
        <p:spPr>
          <a:xfrm>
            <a:off x="213784" y="2366902"/>
            <a:ext cx="2144280" cy="1263039"/>
          </a:xfrm>
          <a:custGeom>
            <a:avLst/>
            <a:gdLst/>
            <a:ahLst/>
            <a:cxnLst/>
            <a:rect l="l" t="t" r="r" b="b"/>
            <a:pathLst>
              <a:path w="62919" h="37061" extrusionOk="0">
                <a:moveTo>
                  <a:pt x="45468" y="1"/>
                </a:moveTo>
                <a:cubicBezTo>
                  <a:pt x="43021" y="1"/>
                  <a:pt x="40378" y="386"/>
                  <a:pt x="37588" y="1232"/>
                </a:cubicBezTo>
                <a:cubicBezTo>
                  <a:pt x="31011" y="3227"/>
                  <a:pt x="26967" y="8179"/>
                  <a:pt x="21378" y="11475"/>
                </a:cubicBezTo>
                <a:cubicBezTo>
                  <a:pt x="17091" y="14005"/>
                  <a:pt x="11899" y="15549"/>
                  <a:pt x="7634" y="18101"/>
                </a:cubicBezTo>
                <a:cubicBezTo>
                  <a:pt x="3368" y="20652"/>
                  <a:pt x="0" y="24817"/>
                  <a:pt x="1544" y="28758"/>
                </a:cubicBezTo>
                <a:cubicBezTo>
                  <a:pt x="3109" y="32756"/>
                  <a:pt x="8913" y="34815"/>
                  <a:pt x="14263" y="35828"/>
                </a:cubicBezTo>
                <a:cubicBezTo>
                  <a:pt x="18454" y="36621"/>
                  <a:pt x="22811" y="37061"/>
                  <a:pt x="27144" y="37061"/>
                </a:cubicBezTo>
                <a:cubicBezTo>
                  <a:pt x="33427" y="37061"/>
                  <a:pt x="39660" y="36136"/>
                  <a:pt x="45267" y="34024"/>
                </a:cubicBezTo>
                <a:cubicBezTo>
                  <a:pt x="52922" y="31139"/>
                  <a:pt x="59287" y="25669"/>
                  <a:pt x="61502" y="19372"/>
                </a:cubicBezTo>
                <a:cubicBezTo>
                  <a:pt x="62919" y="15351"/>
                  <a:pt x="62533" y="11382"/>
                  <a:pt x="60751" y="8096"/>
                </a:cubicBezTo>
                <a:cubicBezTo>
                  <a:pt x="58171" y="3333"/>
                  <a:pt x="52665" y="1"/>
                  <a:pt x="45468" y="1"/>
                </a:cubicBezTo>
                <a:close/>
              </a:path>
            </a:pathLst>
          </a:custGeom>
          <a:solidFill>
            <a:srgbClr val="CE9FBC">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3"/>
          <p:cNvSpPr/>
          <p:nvPr/>
        </p:nvSpPr>
        <p:spPr>
          <a:xfrm>
            <a:off x="8262287" y="1179602"/>
            <a:ext cx="879783" cy="390910"/>
          </a:xfrm>
          <a:custGeom>
            <a:avLst/>
            <a:gdLst/>
            <a:ahLst/>
            <a:cxnLst/>
            <a:rect l="l" t="t" r="r" b="b"/>
            <a:pathLst>
              <a:path w="26116" h="11604" extrusionOk="0">
                <a:moveTo>
                  <a:pt x="26114" y="1"/>
                </a:moveTo>
                <a:cubicBezTo>
                  <a:pt x="26024" y="35"/>
                  <a:pt x="25934" y="69"/>
                  <a:pt x="25846" y="106"/>
                </a:cubicBezTo>
                <a:cubicBezTo>
                  <a:pt x="23796" y="975"/>
                  <a:pt x="22125" y="2534"/>
                  <a:pt x="20593" y="4151"/>
                </a:cubicBezTo>
                <a:cubicBezTo>
                  <a:pt x="19258" y="5557"/>
                  <a:pt x="17942" y="7068"/>
                  <a:pt x="16193" y="7904"/>
                </a:cubicBezTo>
                <a:cubicBezTo>
                  <a:pt x="14949" y="8498"/>
                  <a:pt x="13433" y="8612"/>
                  <a:pt x="11901" y="8612"/>
                </a:cubicBezTo>
                <a:cubicBezTo>
                  <a:pt x="10945" y="8612"/>
                  <a:pt x="9982" y="8568"/>
                  <a:pt x="9075" y="8568"/>
                </a:cubicBezTo>
                <a:cubicBezTo>
                  <a:pt x="8602" y="8568"/>
                  <a:pt x="8145" y="8580"/>
                  <a:pt x="7711" y="8617"/>
                </a:cubicBezTo>
                <a:cubicBezTo>
                  <a:pt x="5301" y="8818"/>
                  <a:pt x="0" y="11604"/>
                  <a:pt x="4749" y="11604"/>
                </a:cubicBezTo>
                <a:cubicBezTo>
                  <a:pt x="4905" y="11604"/>
                  <a:pt x="5073" y="11600"/>
                  <a:pt x="5252" y="11594"/>
                </a:cubicBezTo>
                <a:cubicBezTo>
                  <a:pt x="11785" y="11365"/>
                  <a:pt x="18328" y="11308"/>
                  <a:pt x="24871" y="11308"/>
                </a:cubicBezTo>
                <a:cubicBezTo>
                  <a:pt x="25286" y="11308"/>
                  <a:pt x="25701" y="11308"/>
                  <a:pt x="26116" y="11309"/>
                </a:cubicBezTo>
                <a:lnTo>
                  <a:pt x="261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3"/>
          <p:cNvSpPr/>
          <p:nvPr/>
        </p:nvSpPr>
        <p:spPr>
          <a:xfrm>
            <a:off x="7938816" y="295921"/>
            <a:ext cx="1818687" cy="581312"/>
          </a:xfrm>
          <a:custGeom>
            <a:avLst/>
            <a:gdLst/>
            <a:ahLst/>
            <a:cxnLst/>
            <a:rect l="l" t="t" r="r" b="b"/>
            <a:pathLst>
              <a:path w="53987" h="17256" fill="none" extrusionOk="0">
                <a:moveTo>
                  <a:pt x="53987" y="17254"/>
                </a:moveTo>
                <a:cubicBezTo>
                  <a:pt x="53987" y="14789"/>
                  <a:pt x="49298" y="15667"/>
                  <a:pt x="46887" y="15710"/>
                </a:cubicBezTo>
                <a:cubicBezTo>
                  <a:pt x="45955" y="15727"/>
                  <a:pt x="44824" y="15690"/>
                  <a:pt x="44365" y="14618"/>
                </a:cubicBezTo>
                <a:cubicBezTo>
                  <a:pt x="43921" y="13574"/>
                  <a:pt x="44440" y="12273"/>
                  <a:pt x="44345" y="11083"/>
                </a:cubicBezTo>
                <a:cubicBezTo>
                  <a:pt x="44157" y="8690"/>
                  <a:pt x="41747" y="7910"/>
                  <a:pt x="39965" y="8385"/>
                </a:cubicBezTo>
                <a:cubicBezTo>
                  <a:pt x="38181" y="8861"/>
                  <a:pt x="36303" y="9955"/>
                  <a:pt x="34628" y="9014"/>
                </a:cubicBezTo>
                <a:cubicBezTo>
                  <a:pt x="32387" y="7754"/>
                  <a:pt x="32489" y="5423"/>
                  <a:pt x="30876" y="3008"/>
                </a:cubicBezTo>
                <a:cubicBezTo>
                  <a:pt x="29240" y="556"/>
                  <a:pt x="26383" y="1"/>
                  <a:pt x="24031" y="1018"/>
                </a:cubicBezTo>
                <a:cubicBezTo>
                  <a:pt x="21680" y="2034"/>
                  <a:pt x="19775" y="4364"/>
                  <a:pt x="18244" y="6933"/>
                </a:cubicBezTo>
                <a:cubicBezTo>
                  <a:pt x="16733" y="9466"/>
                  <a:pt x="15879" y="13939"/>
                  <a:pt x="11870" y="15180"/>
                </a:cubicBezTo>
                <a:cubicBezTo>
                  <a:pt x="9448" y="15930"/>
                  <a:pt x="7133" y="13167"/>
                  <a:pt x="4738" y="13417"/>
                </a:cubicBezTo>
                <a:cubicBezTo>
                  <a:pt x="2632" y="13637"/>
                  <a:pt x="1" y="14789"/>
                  <a:pt x="631" y="17256"/>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3"/>
          <p:cNvSpPr/>
          <p:nvPr/>
        </p:nvSpPr>
        <p:spPr>
          <a:xfrm>
            <a:off x="-928993" y="507101"/>
            <a:ext cx="2382683" cy="480687"/>
          </a:xfrm>
          <a:custGeom>
            <a:avLst/>
            <a:gdLst/>
            <a:ahLst/>
            <a:cxnLst/>
            <a:rect l="l" t="t" r="r" b="b"/>
            <a:pathLst>
              <a:path w="70729" h="14269" extrusionOk="0">
                <a:moveTo>
                  <a:pt x="53812" y="1"/>
                </a:moveTo>
                <a:cubicBezTo>
                  <a:pt x="53142" y="1"/>
                  <a:pt x="52469" y="113"/>
                  <a:pt x="51841" y="335"/>
                </a:cubicBezTo>
                <a:cubicBezTo>
                  <a:pt x="49840" y="1044"/>
                  <a:pt x="48319" y="2652"/>
                  <a:pt x="46702" y="4029"/>
                </a:cubicBezTo>
                <a:cubicBezTo>
                  <a:pt x="45239" y="5276"/>
                  <a:pt x="43464" y="6414"/>
                  <a:pt x="41580" y="6414"/>
                </a:cubicBezTo>
                <a:cubicBezTo>
                  <a:pt x="41382" y="6414"/>
                  <a:pt x="41184" y="6401"/>
                  <a:pt x="40984" y="6375"/>
                </a:cubicBezTo>
                <a:cubicBezTo>
                  <a:pt x="39436" y="6172"/>
                  <a:pt x="38101" y="5174"/>
                  <a:pt x="36583" y="4807"/>
                </a:cubicBezTo>
                <a:cubicBezTo>
                  <a:pt x="36125" y="4696"/>
                  <a:pt x="35668" y="4645"/>
                  <a:pt x="35213" y="4645"/>
                </a:cubicBezTo>
                <a:cubicBezTo>
                  <a:pt x="32655" y="4645"/>
                  <a:pt x="30174" y="6268"/>
                  <a:pt x="28218" y="8050"/>
                </a:cubicBezTo>
                <a:cubicBezTo>
                  <a:pt x="25914" y="10150"/>
                  <a:pt x="23765" y="11252"/>
                  <a:pt x="20796" y="12200"/>
                </a:cubicBezTo>
                <a:cubicBezTo>
                  <a:pt x="19724" y="12542"/>
                  <a:pt x="17640" y="12992"/>
                  <a:pt x="15172" y="12992"/>
                </a:cubicBezTo>
                <a:cubicBezTo>
                  <a:pt x="13949" y="12992"/>
                  <a:pt x="12632" y="12881"/>
                  <a:pt x="11297" y="12593"/>
                </a:cubicBezTo>
                <a:cubicBezTo>
                  <a:pt x="9372" y="12178"/>
                  <a:pt x="8222" y="11014"/>
                  <a:pt x="6201" y="11014"/>
                </a:cubicBezTo>
                <a:cubicBezTo>
                  <a:pt x="3262" y="11014"/>
                  <a:pt x="1513" y="12755"/>
                  <a:pt x="0" y="14267"/>
                </a:cubicBezTo>
                <a:lnTo>
                  <a:pt x="69129" y="14268"/>
                </a:lnTo>
                <a:cubicBezTo>
                  <a:pt x="70729" y="14268"/>
                  <a:pt x="68266" y="11764"/>
                  <a:pt x="65708" y="11764"/>
                </a:cubicBezTo>
                <a:cubicBezTo>
                  <a:pt x="65403" y="11764"/>
                  <a:pt x="65097" y="11799"/>
                  <a:pt x="64796" y="11879"/>
                </a:cubicBezTo>
                <a:cubicBezTo>
                  <a:pt x="64485" y="11961"/>
                  <a:pt x="64037" y="12001"/>
                  <a:pt x="63563" y="12001"/>
                </a:cubicBezTo>
                <a:cubicBezTo>
                  <a:pt x="62846" y="12001"/>
                  <a:pt x="62068" y="11910"/>
                  <a:pt x="61615" y="11736"/>
                </a:cubicBezTo>
                <a:cubicBezTo>
                  <a:pt x="59849" y="11061"/>
                  <a:pt x="59847" y="8787"/>
                  <a:pt x="59477" y="6933"/>
                </a:cubicBezTo>
                <a:cubicBezTo>
                  <a:pt x="59106" y="5078"/>
                  <a:pt x="58910" y="3059"/>
                  <a:pt x="57672" y="1629"/>
                </a:cubicBezTo>
                <a:cubicBezTo>
                  <a:pt x="56723" y="534"/>
                  <a:pt x="55273" y="1"/>
                  <a:pt x="538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3"/>
          <p:cNvSpPr/>
          <p:nvPr/>
        </p:nvSpPr>
        <p:spPr>
          <a:xfrm>
            <a:off x="8680787" y="3366190"/>
            <a:ext cx="69194" cy="69160"/>
          </a:xfrm>
          <a:custGeom>
            <a:avLst/>
            <a:gdLst/>
            <a:ahLst/>
            <a:cxnLst/>
            <a:rect l="l" t="t" r="r" b="b"/>
            <a:pathLst>
              <a:path w="2054" h="2053" fill="none" extrusionOk="0">
                <a:moveTo>
                  <a:pt x="2053" y="987"/>
                </a:moveTo>
                <a:cubicBezTo>
                  <a:pt x="2053" y="1387"/>
                  <a:pt x="1813" y="1747"/>
                  <a:pt x="1443" y="1900"/>
                </a:cubicBezTo>
                <a:cubicBezTo>
                  <a:pt x="1075" y="2053"/>
                  <a:pt x="651" y="1968"/>
                  <a:pt x="368" y="1686"/>
                </a:cubicBezTo>
                <a:cubicBezTo>
                  <a:pt x="86" y="1403"/>
                  <a:pt x="1" y="979"/>
                  <a:pt x="154" y="610"/>
                </a:cubicBezTo>
                <a:cubicBezTo>
                  <a:pt x="306" y="242"/>
                  <a:pt x="666" y="0"/>
                  <a:pt x="1066" y="0"/>
                </a:cubicBezTo>
                <a:cubicBezTo>
                  <a:pt x="1612" y="0"/>
                  <a:pt x="2053" y="443"/>
                  <a:pt x="2053" y="987"/>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3"/>
          <p:cNvSpPr/>
          <p:nvPr/>
        </p:nvSpPr>
        <p:spPr>
          <a:xfrm>
            <a:off x="3536872" y="4810957"/>
            <a:ext cx="69127" cy="69194"/>
          </a:xfrm>
          <a:custGeom>
            <a:avLst/>
            <a:gdLst/>
            <a:ahLst/>
            <a:cxnLst/>
            <a:rect l="l" t="t" r="r" b="b"/>
            <a:pathLst>
              <a:path w="2052" h="2054" fill="none" extrusionOk="0">
                <a:moveTo>
                  <a:pt x="2051" y="988"/>
                </a:moveTo>
                <a:cubicBezTo>
                  <a:pt x="2051" y="1388"/>
                  <a:pt x="1811" y="1747"/>
                  <a:pt x="1442" y="1900"/>
                </a:cubicBezTo>
                <a:cubicBezTo>
                  <a:pt x="1073" y="2053"/>
                  <a:pt x="649" y="1969"/>
                  <a:pt x="366" y="1686"/>
                </a:cubicBezTo>
                <a:cubicBezTo>
                  <a:pt x="85" y="1403"/>
                  <a:pt x="0" y="979"/>
                  <a:pt x="152" y="611"/>
                </a:cubicBezTo>
                <a:cubicBezTo>
                  <a:pt x="305" y="242"/>
                  <a:pt x="665" y="1"/>
                  <a:pt x="1064" y="1"/>
                </a:cubicBezTo>
                <a:cubicBezTo>
                  <a:pt x="1610" y="1"/>
                  <a:pt x="2051" y="444"/>
                  <a:pt x="2051" y="988"/>
                </a:cubicBezTo>
                <a:close/>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3"/>
          <p:cNvSpPr/>
          <p:nvPr/>
        </p:nvSpPr>
        <p:spPr>
          <a:xfrm>
            <a:off x="2975211" y="268525"/>
            <a:ext cx="641646" cy="34"/>
          </a:xfrm>
          <a:custGeom>
            <a:avLst/>
            <a:gdLst/>
            <a:ahLst/>
            <a:cxnLst/>
            <a:rect l="l" t="t" r="r" b="b"/>
            <a:pathLst>
              <a:path w="19047" h="1" fill="none" extrusionOk="0">
                <a:moveTo>
                  <a:pt x="1" y="0"/>
                </a:moveTo>
                <a:lnTo>
                  <a:pt x="19047" y="0"/>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3"/>
          <p:cNvSpPr/>
          <p:nvPr/>
        </p:nvSpPr>
        <p:spPr>
          <a:xfrm>
            <a:off x="3282227" y="366425"/>
            <a:ext cx="254644" cy="34"/>
          </a:xfrm>
          <a:custGeom>
            <a:avLst/>
            <a:gdLst/>
            <a:ahLst/>
            <a:cxnLst/>
            <a:rect l="l" t="t" r="r" b="b"/>
            <a:pathLst>
              <a:path w="7559" h="1" fill="none" extrusionOk="0">
                <a:moveTo>
                  <a:pt x="1" y="0"/>
                </a:moveTo>
                <a:lnTo>
                  <a:pt x="7559" y="0"/>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3"/>
          <p:cNvSpPr/>
          <p:nvPr/>
        </p:nvSpPr>
        <p:spPr>
          <a:xfrm>
            <a:off x="-56033" y="3047978"/>
            <a:ext cx="474017" cy="34"/>
          </a:xfrm>
          <a:custGeom>
            <a:avLst/>
            <a:gdLst/>
            <a:ahLst/>
            <a:cxnLst/>
            <a:rect l="l" t="t" r="r" b="b"/>
            <a:pathLst>
              <a:path w="14071" h="1" fill="none" extrusionOk="0">
                <a:moveTo>
                  <a:pt x="1" y="1"/>
                </a:moveTo>
                <a:lnTo>
                  <a:pt x="14071" y="1"/>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3"/>
          <p:cNvSpPr/>
          <p:nvPr/>
        </p:nvSpPr>
        <p:spPr>
          <a:xfrm>
            <a:off x="8512888" y="2533570"/>
            <a:ext cx="474017" cy="34"/>
          </a:xfrm>
          <a:custGeom>
            <a:avLst/>
            <a:gdLst/>
            <a:ahLst/>
            <a:cxnLst/>
            <a:rect l="l" t="t" r="r" b="b"/>
            <a:pathLst>
              <a:path w="14071" h="1" fill="none" extrusionOk="0">
                <a:moveTo>
                  <a:pt x="1" y="1"/>
                </a:moveTo>
                <a:lnTo>
                  <a:pt x="14071" y="1"/>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3"/>
          <p:cNvSpPr/>
          <p:nvPr/>
        </p:nvSpPr>
        <p:spPr>
          <a:xfrm>
            <a:off x="3130632" y="4714642"/>
            <a:ext cx="474017" cy="34"/>
          </a:xfrm>
          <a:custGeom>
            <a:avLst/>
            <a:gdLst/>
            <a:ahLst/>
            <a:cxnLst/>
            <a:rect l="l" t="t" r="r" b="b"/>
            <a:pathLst>
              <a:path w="14071" h="1" fill="none" extrusionOk="0">
                <a:moveTo>
                  <a:pt x="0" y="0"/>
                </a:moveTo>
                <a:lnTo>
                  <a:pt x="14070" y="0"/>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3"/>
          <p:cNvSpPr/>
          <p:nvPr/>
        </p:nvSpPr>
        <p:spPr>
          <a:xfrm>
            <a:off x="3229843" y="4845542"/>
            <a:ext cx="148259" cy="34"/>
          </a:xfrm>
          <a:custGeom>
            <a:avLst/>
            <a:gdLst/>
            <a:ahLst/>
            <a:cxnLst/>
            <a:rect l="l" t="t" r="r" b="b"/>
            <a:pathLst>
              <a:path w="4401" h="1" fill="none" extrusionOk="0">
                <a:moveTo>
                  <a:pt x="0" y="0"/>
                </a:moveTo>
                <a:lnTo>
                  <a:pt x="4401" y="0"/>
                </a:lnTo>
              </a:path>
            </a:pathLst>
          </a:custGeom>
          <a:solidFill>
            <a:schemeClr val="accent3"/>
          </a:solidFill>
          <a:ln w="167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3"/>
          <p:cNvSpPr/>
          <p:nvPr/>
        </p:nvSpPr>
        <p:spPr>
          <a:xfrm>
            <a:off x="4422114" y="634067"/>
            <a:ext cx="92876" cy="34"/>
          </a:xfrm>
          <a:custGeom>
            <a:avLst/>
            <a:gdLst/>
            <a:ahLst/>
            <a:cxnLst/>
            <a:rect l="l" t="t" r="r" b="b"/>
            <a:pathLst>
              <a:path w="2757" h="1" fill="none" extrusionOk="0">
                <a:moveTo>
                  <a:pt x="2756" y="1"/>
                </a:moveTo>
                <a:lnTo>
                  <a:pt x="0" y="1"/>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 name="Google Shape;135;p13"/>
          <p:cNvGrpSpPr/>
          <p:nvPr/>
        </p:nvGrpSpPr>
        <p:grpSpPr>
          <a:xfrm>
            <a:off x="8940450" y="2987037"/>
            <a:ext cx="92876" cy="92876"/>
            <a:chOff x="18635775" y="3220037"/>
            <a:chExt cx="92876" cy="92876"/>
          </a:xfrm>
        </p:grpSpPr>
        <p:sp>
          <p:nvSpPr>
            <p:cNvPr id="136" name="Google Shape;136;p13"/>
            <p:cNvSpPr/>
            <p:nvPr/>
          </p:nvSpPr>
          <p:spPr>
            <a:xfrm>
              <a:off x="18682196" y="3220037"/>
              <a:ext cx="34" cy="92876"/>
            </a:xfrm>
            <a:custGeom>
              <a:avLst/>
              <a:gdLst/>
              <a:ahLst/>
              <a:cxnLst/>
              <a:rect l="l" t="t" r="r" b="b"/>
              <a:pathLst>
                <a:path w="1" h="2757" fill="none" extrusionOk="0">
                  <a:moveTo>
                    <a:pt x="1" y="0"/>
                  </a:moveTo>
                  <a:lnTo>
                    <a:pt x="1" y="2757"/>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3"/>
            <p:cNvSpPr/>
            <p:nvPr/>
          </p:nvSpPr>
          <p:spPr>
            <a:xfrm>
              <a:off x="18635775" y="3266459"/>
              <a:ext cx="92876" cy="34"/>
            </a:xfrm>
            <a:custGeom>
              <a:avLst/>
              <a:gdLst/>
              <a:ahLst/>
              <a:cxnLst/>
              <a:rect l="l" t="t" r="r" b="b"/>
              <a:pathLst>
                <a:path w="2757"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138;p13"/>
          <p:cNvGrpSpPr/>
          <p:nvPr/>
        </p:nvGrpSpPr>
        <p:grpSpPr>
          <a:xfrm>
            <a:off x="655108" y="1150954"/>
            <a:ext cx="92910" cy="92843"/>
            <a:chOff x="5627413" y="1896725"/>
            <a:chExt cx="68950" cy="68900"/>
          </a:xfrm>
        </p:grpSpPr>
        <p:sp>
          <p:nvSpPr>
            <p:cNvPr id="139" name="Google Shape;139;p13"/>
            <p:cNvSpPr/>
            <p:nvPr/>
          </p:nvSpPr>
          <p:spPr>
            <a:xfrm>
              <a:off x="5661888" y="1896725"/>
              <a:ext cx="25" cy="68900"/>
            </a:xfrm>
            <a:custGeom>
              <a:avLst/>
              <a:gdLst/>
              <a:ahLst/>
              <a:cxnLst/>
              <a:rect l="l" t="t" r="r" b="b"/>
              <a:pathLst>
                <a:path w="1" h="2756" fill="none" extrusionOk="0">
                  <a:moveTo>
                    <a:pt x="0" y="0"/>
                  </a:moveTo>
                  <a:lnTo>
                    <a:pt x="0" y="2755"/>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13"/>
            <p:cNvSpPr/>
            <p:nvPr/>
          </p:nvSpPr>
          <p:spPr>
            <a:xfrm>
              <a:off x="5627413" y="1931150"/>
              <a:ext cx="68950" cy="25"/>
            </a:xfrm>
            <a:custGeom>
              <a:avLst/>
              <a:gdLst/>
              <a:ahLst/>
              <a:cxnLst/>
              <a:rect l="l" t="t" r="r" b="b"/>
              <a:pathLst>
                <a:path w="2758" h="1" fill="none" extrusionOk="0">
                  <a:moveTo>
                    <a:pt x="2757" y="0"/>
                  </a:moveTo>
                  <a:lnTo>
                    <a:pt x="1" y="0"/>
                  </a:lnTo>
                </a:path>
              </a:pathLst>
            </a:custGeom>
            <a:solidFill>
              <a:schemeClr val="accent3"/>
            </a:solidFill>
            <a:ln w="1117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141;p13"/>
          <p:cNvSpPr txBox="1">
            <a:spLocks noGrp="1"/>
          </p:cNvSpPr>
          <p:nvPr>
            <p:ph type="title"/>
          </p:nvPr>
        </p:nvSpPr>
        <p:spPr>
          <a:xfrm>
            <a:off x="862475" y="12263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2" name="Google Shape;142;p13"/>
          <p:cNvSpPr txBox="1">
            <a:spLocks noGrp="1"/>
          </p:cNvSpPr>
          <p:nvPr>
            <p:ph type="subTitle" idx="1"/>
          </p:nvPr>
        </p:nvSpPr>
        <p:spPr>
          <a:xfrm>
            <a:off x="862475" y="1687063"/>
            <a:ext cx="23304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3" name="Google Shape;143;p13"/>
          <p:cNvSpPr txBox="1">
            <a:spLocks noGrp="1"/>
          </p:cNvSpPr>
          <p:nvPr>
            <p:ph type="title" idx="2" hasCustomPrompt="1"/>
          </p:nvPr>
        </p:nvSpPr>
        <p:spPr>
          <a:xfrm>
            <a:off x="862475" y="6707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44" name="Google Shape;144;p13"/>
          <p:cNvSpPr txBox="1">
            <a:spLocks noGrp="1"/>
          </p:cNvSpPr>
          <p:nvPr>
            <p:ph type="title" idx="3"/>
          </p:nvPr>
        </p:nvSpPr>
        <p:spPr>
          <a:xfrm>
            <a:off x="3406800" y="12263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5" name="Google Shape;145;p13"/>
          <p:cNvSpPr txBox="1">
            <a:spLocks noGrp="1"/>
          </p:cNvSpPr>
          <p:nvPr>
            <p:ph type="subTitle" idx="4"/>
          </p:nvPr>
        </p:nvSpPr>
        <p:spPr>
          <a:xfrm>
            <a:off x="3406800" y="1687063"/>
            <a:ext cx="23304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6" name="Google Shape;146;p13"/>
          <p:cNvSpPr txBox="1">
            <a:spLocks noGrp="1"/>
          </p:cNvSpPr>
          <p:nvPr>
            <p:ph type="title" idx="5" hasCustomPrompt="1"/>
          </p:nvPr>
        </p:nvSpPr>
        <p:spPr>
          <a:xfrm>
            <a:off x="3406800" y="6707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47" name="Google Shape;147;p13"/>
          <p:cNvSpPr txBox="1">
            <a:spLocks noGrp="1"/>
          </p:cNvSpPr>
          <p:nvPr>
            <p:ph type="title" idx="6"/>
          </p:nvPr>
        </p:nvSpPr>
        <p:spPr>
          <a:xfrm>
            <a:off x="5951125" y="12263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48" name="Google Shape;148;p13"/>
          <p:cNvSpPr txBox="1">
            <a:spLocks noGrp="1"/>
          </p:cNvSpPr>
          <p:nvPr>
            <p:ph type="subTitle" idx="7"/>
          </p:nvPr>
        </p:nvSpPr>
        <p:spPr>
          <a:xfrm>
            <a:off x="5951125" y="1687063"/>
            <a:ext cx="23304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13"/>
          <p:cNvSpPr txBox="1">
            <a:spLocks noGrp="1"/>
          </p:cNvSpPr>
          <p:nvPr>
            <p:ph type="title" idx="8" hasCustomPrompt="1"/>
          </p:nvPr>
        </p:nvSpPr>
        <p:spPr>
          <a:xfrm>
            <a:off x="5951125" y="6707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50" name="Google Shape;150;p13"/>
          <p:cNvSpPr txBox="1">
            <a:spLocks noGrp="1"/>
          </p:cNvSpPr>
          <p:nvPr>
            <p:ph type="title" idx="9"/>
          </p:nvPr>
        </p:nvSpPr>
        <p:spPr>
          <a:xfrm>
            <a:off x="862475" y="34885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51" name="Google Shape;151;p13"/>
          <p:cNvSpPr txBox="1">
            <a:spLocks noGrp="1"/>
          </p:cNvSpPr>
          <p:nvPr>
            <p:ph type="subTitle" idx="13"/>
          </p:nvPr>
        </p:nvSpPr>
        <p:spPr>
          <a:xfrm>
            <a:off x="862475" y="3949263"/>
            <a:ext cx="23304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 name="Google Shape;152;p13"/>
          <p:cNvSpPr txBox="1">
            <a:spLocks noGrp="1"/>
          </p:cNvSpPr>
          <p:nvPr>
            <p:ph type="title" idx="14" hasCustomPrompt="1"/>
          </p:nvPr>
        </p:nvSpPr>
        <p:spPr>
          <a:xfrm>
            <a:off x="862475" y="29329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53" name="Google Shape;153;p13"/>
          <p:cNvSpPr txBox="1">
            <a:spLocks noGrp="1"/>
          </p:cNvSpPr>
          <p:nvPr>
            <p:ph type="title" idx="15"/>
          </p:nvPr>
        </p:nvSpPr>
        <p:spPr>
          <a:xfrm>
            <a:off x="3406800" y="34885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54" name="Google Shape;154;p13"/>
          <p:cNvSpPr txBox="1">
            <a:spLocks noGrp="1"/>
          </p:cNvSpPr>
          <p:nvPr>
            <p:ph type="subTitle" idx="16"/>
          </p:nvPr>
        </p:nvSpPr>
        <p:spPr>
          <a:xfrm>
            <a:off x="3406800" y="3949263"/>
            <a:ext cx="23304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5" name="Google Shape;155;p13"/>
          <p:cNvSpPr txBox="1">
            <a:spLocks noGrp="1"/>
          </p:cNvSpPr>
          <p:nvPr>
            <p:ph type="title" idx="17" hasCustomPrompt="1"/>
          </p:nvPr>
        </p:nvSpPr>
        <p:spPr>
          <a:xfrm>
            <a:off x="3406800" y="29329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56" name="Google Shape;156;p13"/>
          <p:cNvSpPr txBox="1">
            <a:spLocks noGrp="1"/>
          </p:cNvSpPr>
          <p:nvPr>
            <p:ph type="title" idx="18"/>
          </p:nvPr>
        </p:nvSpPr>
        <p:spPr>
          <a:xfrm>
            <a:off x="5951125" y="34885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57" name="Google Shape;157;p13"/>
          <p:cNvSpPr txBox="1">
            <a:spLocks noGrp="1"/>
          </p:cNvSpPr>
          <p:nvPr>
            <p:ph type="subTitle" idx="19"/>
          </p:nvPr>
        </p:nvSpPr>
        <p:spPr>
          <a:xfrm>
            <a:off x="5951125" y="3949263"/>
            <a:ext cx="2330400" cy="63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8" name="Google Shape;158;p13"/>
          <p:cNvSpPr txBox="1">
            <a:spLocks noGrp="1"/>
          </p:cNvSpPr>
          <p:nvPr>
            <p:ph type="title" idx="20" hasCustomPrompt="1"/>
          </p:nvPr>
        </p:nvSpPr>
        <p:spPr>
          <a:xfrm>
            <a:off x="5951125" y="29329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 Three Columns">
  <p:cSld name="ONE_COLUMN_TEXT_1">
    <p:spTree>
      <p:nvGrpSpPr>
        <p:cNvPr id="1" name="Shape 159"/>
        <p:cNvGrpSpPr/>
        <p:nvPr/>
      </p:nvGrpSpPr>
      <p:grpSpPr>
        <a:xfrm>
          <a:off x="0" y="0"/>
          <a:ext cx="0" cy="0"/>
          <a:chOff x="0" y="0"/>
          <a:chExt cx="0" cy="0"/>
        </a:xfrm>
      </p:grpSpPr>
      <p:sp>
        <p:nvSpPr>
          <p:cNvPr id="160" name="Google Shape;160;p14"/>
          <p:cNvSpPr/>
          <p:nvPr/>
        </p:nvSpPr>
        <p:spPr>
          <a:xfrm rot="-2307855">
            <a:off x="-2333912" y="191899"/>
            <a:ext cx="5507958" cy="5873602"/>
          </a:xfrm>
          <a:custGeom>
            <a:avLst/>
            <a:gdLst/>
            <a:ahLst/>
            <a:cxnLst/>
            <a:rect l="l" t="t" r="r" b="b"/>
            <a:pathLst>
              <a:path w="37825" h="40336" extrusionOk="0">
                <a:moveTo>
                  <a:pt x="16838" y="0"/>
                </a:moveTo>
                <a:cubicBezTo>
                  <a:pt x="13194" y="0"/>
                  <a:pt x="8859" y="2850"/>
                  <a:pt x="6894" y="4923"/>
                </a:cubicBezTo>
                <a:cubicBezTo>
                  <a:pt x="1978" y="10123"/>
                  <a:pt x="1" y="17946"/>
                  <a:pt x="1858" y="24851"/>
                </a:cubicBezTo>
                <a:cubicBezTo>
                  <a:pt x="3726" y="31767"/>
                  <a:pt x="9353" y="37535"/>
                  <a:pt x="16225" y="39568"/>
                </a:cubicBezTo>
                <a:cubicBezTo>
                  <a:pt x="17945" y="40075"/>
                  <a:pt x="19757" y="40336"/>
                  <a:pt x="21564" y="40336"/>
                </a:cubicBezTo>
                <a:cubicBezTo>
                  <a:pt x="25517" y="40336"/>
                  <a:pt x="29445" y="39086"/>
                  <a:pt x="32340" y="36432"/>
                </a:cubicBezTo>
                <a:cubicBezTo>
                  <a:pt x="36546" y="32553"/>
                  <a:pt x="37824" y="25506"/>
                  <a:pt x="34437" y="20885"/>
                </a:cubicBezTo>
                <a:cubicBezTo>
                  <a:pt x="32252" y="17902"/>
                  <a:pt x="28658" y="16318"/>
                  <a:pt x="25992" y="13762"/>
                </a:cubicBezTo>
                <a:cubicBezTo>
                  <a:pt x="23960" y="11806"/>
                  <a:pt x="22452" y="9260"/>
                  <a:pt x="21873" y="6496"/>
                </a:cubicBezTo>
                <a:cubicBezTo>
                  <a:pt x="21545" y="4978"/>
                  <a:pt x="21873" y="2978"/>
                  <a:pt x="20781" y="1711"/>
                </a:cubicBezTo>
                <a:cubicBezTo>
                  <a:pt x="19728" y="485"/>
                  <a:pt x="18342" y="0"/>
                  <a:pt x="16838" y="0"/>
                </a:cubicBezTo>
                <a:close/>
              </a:path>
            </a:pathLst>
          </a:custGeom>
          <a:solidFill>
            <a:srgbClr val="CE9FBC">
              <a:alpha val="151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4"/>
          <p:cNvSpPr/>
          <p:nvPr/>
        </p:nvSpPr>
        <p:spPr>
          <a:xfrm>
            <a:off x="8011909" y="526475"/>
            <a:ext cx="1132324" cy="503120"/>
          </a:xfrm>
          <a:custGeom>
            <a:avLst/>
            <a:gdLst/>
            <a:ahLst/>
            <a:cxnLst/>
            <a:rect l="l" t="t" r="r" b="b"/>
            <a:pathLst>
              <a:path w="26116" h="11604" extrusionOk="0">
                <a:moveTo>
                  <a:pt x="26114" y="1"/>
                </a:moveTo>
                <a:cubicBezTo>
                  <a:pt x="26024" y="35"/>
                  <a:pt x="25934" y="69"/>
                  <a:pt x="25846" y="106"/>
                </a:cubicBezTo>
                <a:cubicBezTo>
                  <a:pt x="23796" y="975"/>
                  <a:pt x="22125" y="2534"/>
                  <a:pt x="20593" y="4151"/>
                </a:cubicBezTo>
                <a:cubicBezTo>
                  <a:pt x="19258" y="5557"/>
                  <a:pt x="17942" y="7068"/>
                  <a:pt x="16193" y="7904"/>
                </a:cubicBezTo>
                <a:cubicBezTo>
                  <a:pt x="14949" y="8498"/>
                  <a:pt x="13433" y="8612"/>
                  <a:pt x="11901" y="8612"/>
                </a:cubicBezTo>
                <a:cubicBezTo>
                  <a:pt x="10945" y="8612"/>
                  <a:pt x="9982" y="8568"/>
                  <a:pt x="9075" y="8568"/>
                </a:cubicBezTo>
                <a:cubicBezTo>
                  <a:pt x="8602" y="8568"/>
                  <a:pt x="8145" y="8580"/>
                  <a:pt x="7711" y="8617"/>
                </a:cubicBezTo>
                <a:cubicBezTo>
                  <a:pt x="5301" y="8818"/>
                  <a:pt x="0" y="11604"/>
                  <a:pt x="4749" y="11604"/>
                </a:cubicBezTo>
                <a:cubicBezTo>
                  <a:pt x="4905" y="11604"/>
                  <a:pt x="5073" y="11600"/>
                  <a:pt x="5252" y="11594"/>
                </a:cubicBezTo>
                <a:cubicBezTo>
                  <a:pt x="11785" y="11365"/>
                  <a:pt x="18328" y="11308"/>
                  <a:pt x="24871" y="11308"/>
                </a:cubicBezTo>
                <a:cubicBezTo>
                  <a:pt x="25286" y="11308"/>
                  <a:pt x="25701" y="11308"/>
                  <a:pt x="26116" y="11309"/>
                </a:cubicBezTo>
                <a:lnTo>
                  <a:pt x="261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4"/>
          <p:cNvSpPr/>
          <p:nvPr/>
        </p:nvSpPr>
        <p:spPr>
          <a:xfrm>
            <a:off x="5794913" y="356500"/>
            <a:ext cx="1349675" cy="431400"/>
          </a:xfrm>
          <a:custGeom>
            <a:avLst/>
            <a:gdLst/>
            <a:ahLst/>
            <a:cxnLst/>
            <a:rect l="l" t="t" r="r" b="b"/>
            <a:pathLst>
              <a:path w="53987" h="17256" fill="none" extrusionOk="0">
                <a:moveTo>
                  <a:pt x="53987" y="17254"/>
                </a:moveTo>
                <a:cubicBezTo>
                  <a:pt x="53987" y="14789"/>
                  <a:pt x="49298" y="15667"/>
                  <a:pt x="46887" y="15710"/>
                </a:cubicBezTo>
                <a:cubicBezTo>
                  <a:pt x="45955" y="15727"/>
                  <a:pt x="44824" y="15690"/>
                  <a:pt x="44365" y="14618"/>
                </a:cubicBezTo>
                <a:cubicBezTo>
                  <a:pt x="43921" y="13574"/>
                  <a:pt x="44440" y="12273"/>
                  <a:pt x="44345" y="11083"/>
                </a:cubicBezTo>
                <a:cubicBezTo>
                  <a:pt x="44157" y="8690"/>
                  <a:pt x="41747" y="7910"/>
                  <a:pt x="39965" y="8385"/>
                </a:cubicBezTo>
                <a:cubicBezTo>
                  <a:pt x="38181" y="8861"/>
                  <a:pt x="36303" y="9955"/>
                  <a:pt x="34628" y="9014"/>
                </a:cubicBezTo>
                <a:cubicBezTo>
                  <a:pt x="32387" y="7754"/>
                  <a:pt x="32489" y="5423"/>
                  <a:pt x="30876" y="3008"/>
                </a:cubicBezTo>
                <a:cubicBezTo>
                  <a:pt x="29240" y="556"/>
                  <a:pt x="26383" y="1"/>
                  <a:pt x="24031" y="1018"/>
                </a:cubicBezTo>
                <a:cubicBezTo>
                  <a:pt x="21680" y="2034"/>
                  <a:pt x="19775" y="4364"/>
                  <a:pt x="18244" y="6933"/>
                </a:cubicBezTo>
                <a:cubicBezTo>
                  <a:pt x="16733" y="9466"/>
                  <a:pt x="15879" y="13939"/>
                  <a:pt x="11870" y="15180"/>
                </a:cubicBezTo>
                <a:cubicBezTo>
                  <a:pt x="9448" y="15930"/>
                  <a:pt x="7133" y="13167"/>
                  <a:pt x="4738" y="13417"/>
                </a:cubicBezTo>
                <a:cubicBezTo>
                  <a:pt x="2632" y="13637"/>
                  <a:pt x="1" y="14789"/>
                  <a:pt x="631" y="17256"/>
                </a:cubicBezTo>
                <a:close/>
              </a:path>
            </a:pathLst>
          </a:custGeom>
          <a:no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4"/>
          <p:cNvSpPr/>
          <p:nvPr/>
        </p:nvSpPr>
        <p:spPr>
          <a:xfrm>
            <a:off x="5958888" y="915250"/>
            <a:ext cx="51300" cy="51275"/>
          </a:xfrm>
          <a:custGeom>
            <a:avLst/>
            <a:gdLst/>
            <a:ahLst/>
            <a:cxnLst/>
            <a:rect l="l" t="t" r="r" b="b"/>
            <a:pathLst>
              <a:path w="2052" h="2051" fill="none" extrusionOk="0">
                <a:moveTo>
                  <a:pt x="2052" y="987"/>
                </a:moveTo>
                <a:cubicBezTo>
                  <a:pt x="2052" y="1387"/>
                  <a:pt x="1812" y="1747"/>
                  <a:pt x="1443" y="1900"/>
                </a:cubicBezTo>
                <a:cubicBezTo>
                  <a:pt x="1073" y="2051"/>
                  <a:pt x="649" y="1967"/>
                  <a:pt x="368" y="1685"/>
                </a:cubicBezTo>
                <a:cubicBezTo>
                  <a:pt x="85" y="1403"/>
                  <a:pt x="1" y="978"/>
                  <a:pt x="154" y="610"/>
                </a:cubicBezTo>
                <a:cubicBezTo>
                  <a:pt x="306" y="240"/>
                  <a:pt x="666" y="0"/>
                  <a:pt x="1065" y="0"/>
                </a:cubicBezTo>
                <a:cubicBezTo>
                  <a:pt x="1610" y="0"/>
                  <a:pt x="2052" y="441"/>
                  <a:pt x="2052" y="987"/>
                </a:cubicBezTo>
                <a:close/>
              </a:path>
            </a:pathLst>
          </a:custGeom>
          <a:no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4"/>
          <p:cNvSpPr/>
          <p:nvPr/>
        </p:nvSpPr>
        <p:spPr>
          <a:xfrm>
            <a:off x="3011613" y="453400"/>
            <a:ext cx="476175" cy="25"/>
          </a:xfrm>
          <a:custGeom>
            <a:avLst/>
            <a:gdLst/>
            <a:ahLst/>
            <a:cxnLst/>
            <a:rect l="l" t="t" r="r" b="b"/>
            <a:pathLst>
              <a:path w="19047" h="1" fill="none" extrusionOk="0">
                <a:moveTo>
                  <a:pt x="1" y="0"/>
                </a:moveTo>
                <a:lnTo>
                  <a:pt x="19047" y="0"/>
                </a:lnTo>
              </a:path>
            </a:pathLst>
          </a:custGeom>
          <a:noFill/>
          <a:ln w="167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4"/>
          <p:cNvSpPr/>
          <p:nvPr/>
        </p:nvSpPr>
        <p:spPr>
          <a:xfrm>
            <a:off x="3601588" y="453400"/>
            <a:ext cx="188975" cy="25"/>
          </a:xfrm>
          <a:custGeom>
            <a:avLst/>
            <a:gdLst/>
            <a:ahLst/>
            <a:cxnLst/>
            <a:rect l="l" t="t" r="r" b="b"/>
            <a:pathLst>
              <a:path w="7559" h="1" fill="none" extrusionOk="0">
                <a:moveTo>
                  <a:pt x="1" y="0"/>
                </a:moveTo>
                <a:lnTo>
                  <a:pt x="7559" y="0"/>
                </a:lnTo>
              </a:path>
            </a:pathLst>
          </a:custGeom>
          <a:noFill/>
          <a:ln w="167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 name="Google Shape;166;p14"/>
          <p:cNvGrpSpPr/>
          <p:nvPr/>
        </p:nvGrpSpPr>
        <p:grpSpPr>
          <a:xfrm>
            <a:off x="3046138" y="601325"/>
            <a:ext cx="68950" cy="68900"/>
            <a:chOff x="5627413" y="1896725"/>
            <a:chExt cx="68950" cy="68900"/>
          </a:xfrm>
        </p:grpSpPr>
        <p:sp>
          <p:nvSpPr>
            <p:cNvPr id="167" name="Google Shape;167;p14"/>
            <p:cNvSpPr/>
            <p:nvPr/>
          </p:nvSpPr>
          <p:spPr>
            <a:xfrm>
              <a:off x="5661888" y="1896725"/>
              <a:ext cx="25" cy="68900"/>
            </a:xfrm>
            <a:custGeom>
              <a:avLst/>
              <a:gdLst/>
              <a:ahLst/>
              <a:cxnLst/>
              <a:rect l="l" t="t" r="r" b="b"/>
              <a:pathLst>
                <a:path w="1" h="2756" fill="none" extrusionOk="0">
                  <a:moveTo>
                    <a:pt x="0" y="0"/>
                  </a:moveTo>
                  <a:lnTo>
                    <a:pt x="0" y="2755"/>
                  </a:lnTo>
                </a:path>
              </a:pathLst>
            </a:custGeom>
            <a:solidFill>
              <a:schemeClr val="accent2"/>
            </a:solidFill>
            <a:ln w="111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4"/>
            <p:cNvSpPr/>
            <p:nvPr/>
          </p:nvSpPr>
          <p:spPr>
            <a:xfrm>
              <a:off x="5627413" y="1931150"/>
              <a:ext cx="68950" cy="25"/>
            </a:xfrm>
            <a:custGeom>
              <a:avLst/>
              <a:gdLst/>
              <a:ahLst/>
              <a:cxnLst/>
              <a:rect l="l" t="t" r="r" b="b"/>
              <a:pathLst>
                <a:path w="2758" h="1" fill="none" extrusionOk="0">
                  <a:moveTo>
                    <a:pt x="2757" y="0"/>
                  </a:moveTo>
                  <a:lnTo>
                    <a:pt x="1" y="0"/>
                  </a:lnTo>
                </a:path>
              </a:pathLst>
            </a:custGeom>
            <a:solidFill>
              <a:schemeClr val="accent2"/>
            </a:solidFill>
            <a:ln w="111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 name="Google Shape;169;p14"/>
          <p:cNvSpPr txBox="1">
            <a:spLocks noGrp="1"/>
          </p:cNvSpPr>
          <p:nvPr>
            <p:ph type="title"/>
          </p:nvPr>
        </p:nvSpPr>
        <p:spPr>
          <a:xfrm>
            <a:off x="743525" y="520675"/>
            <a:ext cx="2122200" cy="10083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400"/>
              <a:buNone/>
              <a:defRPr sz="2400"/>
            </a:lvl2pPr>
            <a:lvl3pPr lvl="2" rtl="0">
              <a:lnSpc>
                <a:spcPct val="80000"/>
              </a:lnSpc>
              <a:spcBef>
                <a:spcPts val="0"/>
              </a:spcBef>
              <a:spcAft>
                <a:spcPts val="0"/>
              </a:spcAft>
              <a:buSzPts val="2400"/>
              <a:buNone/>
              <a:defRPr sz="2400"/>
            </a:lvl3pPr>
            <a:lvl4pPr lvl="3" rtl="0">
              <a:lnSpc>
                <a:spcPct val="80000"/>
              </a:lnSpc>
              <a:spcBef>
                <a:spcPts val="0"/>
              </a:spcBef>
              <a:spcAft>
                <a:spcPts val="0"/>
              </a:spcAft>
              <a:buSzPts val="2400"/>
              <a:buNone/>
              <a:defRPr sz="2400"/>
            </a:lvl4pPr>
            <a:lvl5pPr lvl="4" rtl="0">
              <a:lnSpc>
                <a:spcPct val="80000"/>
              </a:lnSpc>
              <a:spcBef>
                <a:spcPts val="0"/>
              </a:spcBef>
              <a:spcAft>
                <a:spcPts val="0"/>
              </a:spcAft>
              <a:buSzPts val="2400"/>
              <a:buNone/>
              <a:defRPr sz="2400"/>
            </a:lvl5pPr>
            <a:lvl6pPr lvl="5" rtl="0">
              <a:lnSpc>
                <a:spcPct val="80000"/>
              </a:lnSpc>
              <a:spcBef>
                <a:spcPts val="0"/>
              </a:spcBef>
              <a:spcAft>
                <a:spcPts val="0"/>
              </a:spcAft>
              <a:buSzPts val="2400"/>
              <a:buNone/>
              <a:defRPr sz="2400"/>
            </a:lvl6pPr>
            <a:lvl7pPr lvl="6" rtl="0">
              <a:lnSpc>
                <a:spcPct val="80000"/>
              </a:lnSpc>
              <a:spcBef>
                <a:spcPts val="0"/>
              </a:spcBef>
              <a:spcAft>
                <a:spcPts val="0"/>
              </a:spcAft>
              <a:buSzPts val="2400"/>
              <a:buNone/>
              <a:defRPr sz="2400"/>
            </a:lvl7pPr>
            <a:lvl8pPr lvl="7" rtl="0">
              <a:lnSpc>
                <a:spcPct val="80000"/>
              </a:lnSpc>
              <a:spcBef>
                <a:spcPts val="0"/>
              </a:spcBef>
              <a:spcAft>
                <a:spcPts val="0"/>
              </a:spcAft>
              <a:buSzPts val="2400"/>
              <a:buNone/>
              <a:defRPr sz="2400"/>
            </a:lvl8pPr>
            <a:lvl9pPr lvl="8" rtl="0">
              <a:lnSpc>
                <a:spcPct val="80000"/>
              </a:lnSpc>
              <a:spcBef>
                <a:spcPts val="0"/>
              </a:spcBef>
              <a:spcAft>
                <a:spcPts val="0"/>
              </a:spcAft>
              <a:buSzPts val="2400"/>
              <a:buNone/>
              <a:defRPr sz="2400"/>
            </a:lvl9pPr>
          </a:lstStyle>
          <a:p>
            <a:endParaRPr/>
          </a:p>
        </p:txBody>
      </p:sp>
      <p:sp>
        <p:nvSpPr>
          <p:cNvPr id="170" name="Google Shape;170;p14"/>
          <p:cNvSpPr txBox="1">
            <a:spLocks noGrp="1"/>
          </p:cNvSpPr>
          <p:nvPr>
            <p:ph type="title" idx="2"/>
          </p:nvPr>
        </p:nvSpPr>
        <p:spPr>
          <a:xfrm>
            <a:off x="862475" y="31075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71" name="Google Shape;171;p14"/>
          <p:cNvSpPr txBox="1">
            <a:spLocks noGrp="1"/>
          </p:cNvSpPr>
          <p:nvPr>
            <p:ph type="subTitle" idx="1"/>
          </p:nvPr>
        </p:nvSpPr>
        <p:spPr>
          <a:xfrm>
            <a:off x="862475" y="3568281"/>
            <a:ext cx="2330400" cy="93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 name="Google Shape;172;p14"/>
          <p:cNvSpPr txBox="1">
            <a:spLocks noGrp="1"/>
          </p:cNvSpPr>
          <p:nvPr>
            <p:ph type="title" idx="3"/>
          </p:nvPr>
        </p:nvSpPr>
        <p:spPr>
          <a:xfrm>
            <a:off x="3406800" y="31075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73" name="Google Shape;173;p14"/>
          <p:cNvSpPr txBox="1">
            <a:spLocks noGrp="1"/>
          </p:cNvSpPr>
          <p:nvPr>
            <p:ph type="subTitle" idx="4"/>
          </p:nvPr>
        </p:nvSpPr>
        <p:spPr>
          <a:xfrm>
            <a:off x="3406800" y="3568281"/>
            <a:ext cx="2330400" cy="93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4" name="Google Shape;174;p14"/>
          <p:cNvSpPr txBox="1">
            <a:spLocks noGrp="1"/>
          </p:cNvSpPr>
          <p:nvPr>
            <p:ph type="title" idx="5"/>
          </p:nvPr>
        </p:nvSpPr>
        <p:spPr>
          <a:xfrm>
            <a:off x="5951125" y="3107513"/>
            <a:ext cx="2330400" cy="555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75" name="Google Shape;175;p14"/>
          <p:cNvSpPr txBox="1">
            <a:spLocks noGrp="1"/>
          </p:cNvSpPr>
          <p:nvPr>
            <p:ph type="subTitle" idx="6"/>
          </p:nvPr>
        </p:nvSpPr>
        <p:spPr>
          <a:xfrm>
            <a:off x="5951125" y="3568281"/>
            <a:ext cx="2330400" cy="93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ONE_COLUMN_TEXT_1_1">
    <p:spTree>
      <p:nvGrpSpPr>
        <p:cNvPr id="1" name="Shape 176"/>
        <p:cNvGrpSpPr/>
        <p:nvPr/>
      </p:nvGrpSpPr>
      <p:grpSpPr>
        <a:xfrm>
          <a:off x="0" y="0"/>
          <a:ext cx="0" cy="0"/>
          <a:chOff x="0" y="0"/>
          <a:chExt cx="0" cy="0"/>
        </a:xfrm>
      </p:grpSpPr>
      <p:sp>
        <p:nvSpPr>
          <p:cNvPr id="177" name="Google Shape;177;p15"/>
          <p:cNvSpPr txBox="1">
            <a:spLocks noGrp="1"/>
          </p:cNvSpPr>
          <p:nvPr>
            <p:ph type="title"/>
          </p:nvPr>
        </p:nvSpPr>
        <p:spPr>
          <a:xfrm>
            <a:off x="2342800" y="3393975"/>
            <a:ext cx="3225600" cy="5556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DM Sans"/>
              <a:buNone/>
              <a:defRPr sz="1800">
                <a:latin typeface="DM Sans"/>
                <a:ea typeface="DM Sans"/>
                <a:cs typeface="DM Sans"/>
                <a:sym typeface="DM Sans"/>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78" name="Google Shape;178;p15"/>
          <p:cNvSpPr txBox="1">
            <a:spLocks noGrp="1"/>
          </p:cNvSpPr>
          <p:nvPr>
            <p:ph type="subTitle" idx="1"/>
          </p:nvPr>
        </p:nvSpPr>
        <p:spPr>
          <a:xfrm>
            <a:off x="2342800" y="1313300"/>
            <a:ext cx="3018900" cy="205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900"/>
              <a:buFont typeface="Abril Fatface"/>
              <a:buNone/>
              <a:defRPr sz="1900">
                <a:latin typeface="Abril Fatface"/>
                <a:ea typeface="Abril Fatface"/>
                <a:cs typeface="Abril Fatface"/>
                <a:sym typeface="Abril Fatface"/>
              </a:defRPr>
            </a:lvl1pPr>
            <a:lvl2pPr lvl="1" rtl="0">
              <a:lnSpc>
                <a:spcPct val="100000"/>
              </a:lnSpc>
              <a:spcBef>
                <a:spcPts val="0"/>
              </a:spcBef>
              <a:spcAft>
                <a:spcPts val="0"/>
              </a:spcAft>
              <a:buSzPts val="1900"/>
              <a:buNone/>
              <a:defRPr sz="1900"/>
            </a:lvl2pPr>
            <a:lvl3pPr lvl="2" rtl="0">
              <a:lnSpc>
                <a:spcPct val="100000"/>
              </a:lnSpc>
              <a:spcBef>
                <a:spcPts val="0"/>
              </a:spcBef>
              <a:spcAft>
                <a:spcPts val="0"/>
              </a:spcAft>
              <a:buSzPts val="1900"/>
              <a:buNone/>
              <a:defRPr sz="1900"/>
            </a:lvl3pPr>
            <a:lvl4pPr lvl="3" rtl="0">
              <a:lnSpc>
                <a:spcPct val="100000"/>
              </a:lnSpc>
              <a:spcBef>
                <a:spcPts val="0"/>
              </a:spcBef>
              <a:spcAft>
                <a:spcPts val="0"/>
              </a:spcAft>
              <a:buSzPts val="1900"/>
              <a:buNone/>
              <a:defRPr sz="1900"/>
            </a:lvl4pPr>
            <a:lvl5pPr lvl="4" rtl="0">
              <a:lnSpc>
                <a:spcPct val="100000"/>
              </a:lnSpc>
              <a:spcBef>
                <a:spcPts val="0"/>
              </a:spcBef>
              <a:spcAft>
                <a:spcPts val="0"/>
              </a:spcAft>
              <a:buSzPts val="1900"/>
              <a:buNone/>
              <a:defRPr sz="1900"/>
            </a:lvl5pPr>
            <a:lvl6pPr lvl="5" rtl="0">
              <a:lnSpc>
                <a:spcPct val="100000"/>
              </a:lnSpc>
              <a:spcBef>
                <a:spcPts val="0"/>
              </a:spcBef>
              <a:spcAft>
                <a:spcPts val="0"/>
              </a:spcAft>
              <a:buSzPts val="1900"/>
              <a:buNone/>
              <a:defRPr sz="1900"/>
            </a:lvl6pPr>
            <a:lvl7pPr lvl="6" rtl="0">
              <a:lnSpc>
                <a:spcPct val="100000"/>
              </a:lnSpc>
              <a:spcBef>
                <a:spcPts val="0"/>
              </a:spcBef>
              <a:spcAft>
                <a:spcPts val="0"/>
              </a:spcAft>
              <a:buSzPts val="1900"/>
              <a:buNone/>
              <a:defRPr sz="1900"/>
            </a:lvl7pPr>
            <a:lvl8pPr lvl="7" rtl="0">
              <a:lnSpc>
                <a:spcPct val="100000"/>
              </a:lnSpc>
              <a:spcBef>
                <a:spcPts val="0"/>
              </a:spcBef>
              <a:spcAft>
                <a:spcPts val="0"/>
              </a:spcAft>
              <a:buSzPts val="1900"/>
              <a:buNone/>
              <a:defRPr sz="1900"/>
            </a:lvl8pPr>
            <a:lvl9pPr lvl="8" rtl="0">
              <a:lnSpc>
                <a:spcPct val="100000"/>
              </a:lnSpc>
              <a:spcBef>
                <a:spcPts val="0"/>
              </a:spcBef>
              <a:spcAft>
                <a:spcPts val="0"/>
              </a:spcAft>
              <a:buSzPts val="1900"/>
              <a:buNone/>
              <a:defRPr sz="19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Abril Fatface"/>
              <a:buNone/>
              <a:defRPr sz="2800">
                <a:solidFill>
                  <a:schemeClr val="accent2"/>
                </a:solidFill>
                <a:latin typeface="Abril Fatface"/>
                <a:ea typeface="Abril Fatface"/>
                <a:cs typeface="Abril Fatface"/>
                <a:sym typeface="Abril Fatface"/>
              </a:defRPr>
            </a:lvl1pPr>
            <a:lvl2pPr lvl="1">
              <a:spcBef>
                <a:spcPts val="0"/>
              </a:spcBef>
              <a:spcAft>
                <a:spcPts val="0"/>
              </a:spcAft>
              <a:buClr>
                <a:schemeClr val="accent2"/>
              </a:buClr>
              <a:buSzPts val="2800"/>
              <a:buNone/>
              <a:defRPr sz="2800">
                <a:solidFill>
                  <a:schemeClr val="accent2"/>
                </a:solidFill>
              </a:defRPr>
            </a:lvl2pPr>
            <a:lvl3pPr lvl="2">
              <a:spcBef>
                <a:spcPts val="0"/>
              </a:spcBef>
              <a:spcAft>
                <a:spcPts val="0"/>
              </a:spcAft>
              <a:buClr>
                <a:schemeClr val="accent2"/>
              </a:buClr>
              <a:buSzPts val="2800"/>
              <a:buNone/>
              <a:defRPr sz="2800">
                <a:solidFill>
                  <a:schemeClr val="accent2"/>
                </a:solidFill>
              </a:defRPr>
            </a:lvl3pPr>
            <a:lvl4pPr lvl="3">
              <a:spcBef>
                <a:spcPts val="0"/>
              </a:spcBef>
              <a:spcAft>
                <a:spcPts val="0"/>
              </a:spcAft>
              <a:buClr>
                <a:schemeClr val="accent2"/>
              </a:buClr>
              <a:buSzPts val="2800"/>
              <a:buNone/>
              <a:defRPr sz="2800">
                <a:solidFill>
                  <a:schemeClr val="accent2"/>
                </a:solidFill>
              </a:defRPr>
            </a:lvl4pPr>
            <a:lvl5pPr lvl="4">
              <a:spcBef>
                <a:spcPts val="0"/>
              </a:spcBef>
              <a:spcAft>
                <a:spcPts val="0"/>
              </a:spcAft>
              <a:buClr>
                <a:schemeClr val="accent2"/>
              </a:buClr>
              <a:buSzPts val="2800"/>
              <a:buNone/>
              <a:defRPr sz="2800">
                <a:solidFill>
                  <a:schemeClr val="accent2"/>
                </a:solidFill>
              </a:defRPr>
            </a:lvl5pPr>
            <a:lvl6pPr lvl="5">
              <a:spcBef>
                <a:spcPts val="0"/>
              </a:spcBef>
              <a:spcAft>
                <a:spcPts val="0"/>
              </a:spcAft>
              <a:buClr>
                <a:schemeClr val="accent2"/>
              </a:buClr>
              <a:buSzPts val="2800"/>
              <a:buNone/>
              <a:defRPr sz="2800">
                <a:solidFill>
                  <a:schemeClr val="accent2"/>
                </a:solidFill>
              </a:defRPr>
            </a:lvl6pPr>
            <a:lvl7pPr lvl="6">
              <a:spcBef>
                <a:spcPts val="0"/>
              </a:spcBef>
              <a:spcAft>
                <a:spcPts val="0"/>
              </a:spcAft>
              <a:buClr>
                <a:schemeClr val="accent2"/>
              </a:buClr>
              <a:buSzPts val="2800"/>
              <a:buNone/>
              <a:defRPr sz="2800">
                <a:solidFill>
                  <a:schemeClr val="accent2"/>
                </a:solidFill>
              </a:defRPr>
            </a:lvl7pPr>
            <a:lvl8pPr lvl="7">
              <a:spcBef>
                <a:spcPts val="0"/>
              </a:spcBef>
              <a:spcAft>
                <a:spcPts val="0"/>
              </a:spcAft>
              <a:buClr>
                <a:schemeClr val="accent2"/>
              </a:buClr>
              <a:buSzPts val="2800"/>
              <a:buNone/>
              <a:defRPr sz="2800">
                <a:solidFill>
                  <a:schemeClr val="accent2"/>
                </a:solidFill>
              </a:defRPr>
            </a:lvl8pPr>
            <a:lvl9pPr lvl="8">
              <a:spcBef>
                <a:spcPts val="0"/>
              </a:spcBef>
              <a:spcAft>
                <a:spcPts val="0"/>
              </a:spcAft>
              <a:buClr>
                <a:schemeClr val="accent2"/>
              </a:buClr>
              <a:buSzPts val="2800"/>
              <a:buNone/>
              <a:defRPr sz="2800">
                <a:solidFill>
                  <a:schemeClr val="accent2"/>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Font typeface="DM Sans"/>
              <a:buChar char="●"/>
              <a:defRPr sz="1800">
                <a:solidFill>
                  <a:schemeClr val="accent2"/>
                </a:solidFill>
                <a:latin typeface="DM Sans"/>
                <a:ea typeface="DM Sans"/>
                <a:cs typeface="DM Sans"/>
                <a:sym typeface="DM Sans"/>
              </a:defRPr>
            </a:lvl1pPr>
            <a:lvl2pPr marL="914400" lvl="1" indent="-317500">
              <a:lnSpc>
                <a:spcPct val="100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2pPr>
            <a:lvl3pPr marL="1371600" lvl="2" indent="-317500">
              <a:lnSpc>
                <a:spcPct val="100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3pPr>
            <a:lvl4pPr marL="1828800" lvl="3" indent="-317500">
              <a:lnSpc>
                <a:spcPct val="100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4pPr>
            <a:lvl5pPr marL="2286000" lvl="4" indent="-317500">
              <a:lnSpc>
                <a:spcPct val="100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5pPr>
            <a:lvl6pPr marL="2743200" lvl="5" indent="-317500">
              <a:lnSpc>
                <a:spcPct val="100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6pPr>
            <a:lvl7pPr marL="3200400" lvl="6" indent="-317500">
              <a:lnSpc>
                <a:spcPct val="100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7pPr>
            <a:lvl8pPr marL="3657600" lvl="7" indent="-317500">
              <a:lnSpc>
                <a:spcPct val="100000"/>
              </a:lnSpc>
              <a:spcBef>
                <a:spcPts val="1600"/>
              </a:spcBef>
              <a:spcAft>
                <a:spcPts val="0"/>
              </a:spcAft>
              <a:buClr>
                <a:schemeClr val="accent2"/>
              </a:buClr>
              <a:buSzPts val="1400"/>
              <a:buFont typeface="DM Sans"/>
              <a:buChar char="○"/>
              <a:defRPr>
                <a:solidFill>
                  <a:schemeClr val="accent2"/>
                </a:solidFill>
                <a:latin typeface="DM Sans"/>
                <a:ea typeface="DM Sans"/>
                <a:cs typeface="DM Sans"/>
                <a:sym typeface="DM Sans"/>
              </a:defRPr>
            </a:lvl8pPr>
            <a:lvl9pPr marL="4114800" lvl="8" indent="-317500">
              <a:lnSpc>
                <a:spcPct val="100000"/>
              </a:lnSpc>
              <a:spcBef>
                <a:spcPts val="1600"/>
              </a:spcBef>
              <a:spcAft>
                <a:spcPts val="1600"/>
              </a:spcAft>
              <a:buClr>
                <a:schemeClr val="accent2"/>
              </a:buClr>
              <a:buSzPts val="1400"/>
              <a:buFont typeface="DM Sans"/>
              <a:buChar char="■"/>
              <a:defRPr>
                <a:solidFill>
                  <a:schemeClr val="accent2"/>
                </a:solidFill>
                <a:latin typeface="DM Sans"/>
                <a:ea typeface="DM Sans"/>
                <a:cs typeface="DM Sans"/>
                <a:sym typeface="DM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3" r:id="rId3"/>
    <p:sldLayoutId id="2147483655" r:id="rId4"/>
    <p:sldLayoutId id="2147483656" r:id="rId5"/>
    <p:sldLayoutId id="2147483658" r:id="rId6"/>
    <p:sldLayoutId id="2147483659" r:id="rId7"/>
    <p:sldLayoutId id="2147483660" r:id="rId8"/>
    <p:sldLayoutId id="2147483661" r:id="rId9"/>
    <p:sldLayoutId id="2147483662" r:id="rId10"/>
    <p:sldLayoutId id="2147483664" r:id="rId11"/>
    <p:sldLayoutId id="2147483668" r:id="rId12"/>
    <p:sldLayoutId id="2147483672" r:id="rId13"/>
    <p:sldLayoutId id="2147483673" r:id="rId14"/>
    <p:sldLayoutId id="2147483674"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4.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0.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0.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0.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4.png"/><Relationship Id="rId4" Type="http://schemas.openxmlformats.org/officeDocument/2006/relationships/notesSlide" Target="../notesSlides/notesSlide63.xml"/></Relationships>
</file>

<file path=ppt/slides/_rels/slide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4.xml"/><Relationship Id="rId1" Type="http://schemas.openxmlformats.org/officeDocument/2006/relationships/slideLayout" Target="../slideLayouts/slideLayout13.xm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grpSp>
        <p:nvGrpSpPr>
          <p:cNvPr id="147" name="Google Shape;312;p42"/>
          <p:cNvGrpSpPr/>
          <p:nvPr/>
        </p:nvGrpSpPr>
        <p:grpSpPr>
          <a:xfrm>
            <a:off x="4584864" y="374073"/>
            <a:ext cx="4353714" cy="4471633"/>
            <a:chOff x="668145" y="949095"/>
            <a:chExt cx="3272304" cy="3360933"/>
          </a:xfrm>
        </p:grpSpPr>
        <p:sp>
          <p:nvSpPr>
            <p:cNvPr id="148" name="Google Shape;313;p42"/>
            <p:cNvSpPr/>
            <p:nvPr/>
          </p:nvSpPr>
          <p:spPr>
            <a:xfrm>
              <a:off x="1006465" y="3958011"/>
              <a:ext cx="103912" cy="43414"/>
            </a:xfrm>
            <a:custGeom>
              <a:avLst/>
              <a:gdLst/>
              <a:ahLst/>
              <a:cxnLst/>
              <a:rect l="l" t="t" r="r" b="b"/>
              <a:pathLst>
                <a:path w="1618" h="676" extrusionOk="0">
                  <a:moveTo>
                    <a:pt x="233" y="1"/>
                  </a:moveTo>
                  <a:cubicBezTo>
                    <a:pt x="134" y="1"/>
                    <a:pt x="44" y="66"/>
                    <a:pt x="24" y="167"/>
                  </a:cubicBezTo>
                  <a:cubicBezTo>
                    <a:pt x="1" y="306"/>
                    <a:pt x="70" y="398"/>
                    <a:pt x="186" y="444"/>
                  </a:cubicBezTo>
                  <a:lnTo>
                    <a:pt x="1318" y="675"/>
                  </a:lnTo>
                  <a:lnTo>
                    <a:pt x="1364" y="675"/>
                  </a:lnTo>
                  <a:cubicBezTo>
                    <a:pt x="1479" y="675"/>
                    <a:pt x="1572" y="606"/>
                    <a:pt x="1595" y="490"/>
                  </a:cubicBezTo>
                  <a:cubicBezTo>
                    <a:pt x="1618" y="375"/>
                    <a:pt x="1526" y="259"/>
                    <a:pt x="1410" y="236"/>
                  </a:cubicBezTo>
                  <a:lnTo>
                    <a:pt x="278" y="5"/>
                  </a:lnTo>
                  <a:cubicBezTo>
                    <a:pt x="263" y="2"/>
                    <a:pt x="248" y="1"/>
                    <a:pt x="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14;p42"/>
            <p:cNvSpPr/>
            <p:nvPr/>
          </p:nvSpPr>
          <p:spPr>
            <a:xfrm>
              <a:off x="1944719" y="1412230"/>
              <a:ext cx="681144" cy="1914152"/>
            </a:xfrm>
            <a:custGeom>
              <a:avLst/>
              <a:gdLst/>
              <a:ahLst/>
              <a:cxnLst/>
              <a:rect l="l" t="t" r="r" b="b"/>
              <a:pathLst>
                <a:path w="10606" h="29805" extrusionOk="0">
                  <a:moveTo>
                    <a:pt x="4367" y="0"/>
                  </a:moveTo>
                  <a:cubicBezTo>
                    <a:pt x="3790" y="1109"/>
                    <a:pt x="2958" y="2449"/>
                    <a:pt x="2404" y="3558"/>
                  </a:cubicBezTo>
                  <a:cubicBezTo>
                    <a:pt x="2219" y="3882"/>
                    <a:pt x="2034" y="4251"/>
                    <a:pt x="2011" y="4621"/>
                  </a:cubicBezTo>
                  <a:cubicBezTo>
                    <a:pt x="1988" y="5083"/>
                    <a:pt x="2173" y="5522"/>
                    <a:pt x="2357" y="5938"/>
                  </a:cubicBezTo>
                  <a:cubicBezTo>
                    <a:pt x="2681" y="6631"/>
                    <a:pt x="3004" y="7324"/>
                    <a:pt x="3351" y="7994"/>
                  </a:cubicBezTo>
                  <a:cubicBezTo>
                    <a:pt x="2727" y="7370"/>
                    <a:pt x="1826" y="6562"/>
                    <a:pt x="1549" y="5730"/>
                  </a:cubicBezTo>
                  <a:cubicBezTo>
                    <a:pt x="1364" y="6446"/>
                    <a:pt x="1156" y="7139"/>
                    <a:pt x="1087" y="7879"/>
                  </a:cubicBezTo>
                  <a:cubicBezTo>
                    <a:pt x="994" y="8618"/>
                    <a:pt x="1041" y="9357"/>
                    <a:pt x="1272" y="10050"/>
                  </a:cubicBezTo>
                  <a:lnTo>
                    <a:pt x="2612" y="11783"/>
                  </a:lnTo>
                  <a:lnTo>
                    <a:pt x="1179" y="11275"/>
                  </a:lnTo>
                  <a:lnTo>
                    <a:pt x="1179" y="11275"/>
                  </a:lnTo>
                  <a:cubicBezTo>
                    <a:pt x="1364" y="12430"/>
                    <a:pt x="1248" y="13632"/>
                    <a:pt x="833" y="14694"/>
                  </a:cubicBezTo>
                  <a:cubicBezTo>
                    <a:pt x="763" y="14902"/>
                    <a:pt x="694" y="15087"/>
                    <a:pt x="671" y="15295"/>
                  </a:cubicBezTo>
                  <a:cubicBezTo>
                    <a:pt x="1156" y="15850"/>
                    <a:pt x="1711" y="16219"/>
                    <a:pt x="2311" y="16681"/>
                  </a:cubicBezTo>
                  <a:cubicBezTo>
                    <a:pt x="2889" y="17120"/>
                    <a:pt x="3489" y="17605"/>
                    <a:pt x="3813" y="18275"/>
                  </a:cubicBezTo>
                  <a:lnTo>
                    <a:pt x="3767" y="18298"/>
                  </a:lnTo>
                  <a:cubicBezTo>
                    <a:pt x="3443" y="18067"/>
                    <a:pt x="3120" y="17813"/>
                    <a:pt x="2796" y="17582"/>
                  </a:cubicBezTo>
                  <a:cubicBezTo>
                    <a:pt x="2588" y="17444"/>
                    <a:pt x="2404" y="17282"/>
                    <a:pt x="2196" y="17166"/>
                  </a:cubicBezTo>
                  <a:cubicBezTo>
                    <a:pt x="1872" y="17005"/>
                    <a:pt x="1526" y="16889"/>
                    <a:pt x="1156" y="16797"/>
                  </a:cubicBezTo>
                  <a:cubicBezTo>
                    <a:pt x="856" y="16704"/>
                    <a:pt x="555" y="16635"/>
                    <a:pt x="255" y="16543"/>
                  </a:cubicBezTo>
                  <a:cubicBezTo>
                    <a:pt x="209" y="17744"/>
                    <a:pt x="116" y="19431"/>
                    <a:pt x="47" y="20632"/>
                  </a:cubicBezTo>
                  <a:cubicBezTo>
                    <a:pt x="24" y="21094"/>
                    <a:pt x="1" y="21556"/>
                    <a:pt x="70" y="22018"/>
                  </a:cubicBezTo>
                  <a:cubicBezTo>
                    <a:pt x="301" y="23843"/>
                    <a:pt x="1711" y="25206"/>
                    <a:pt x="3397" y="25923"/>
                  </a:cubicBezTo>
                  <a:cubicBezTo>
                    <a:pt x="3882" y="26131"/>
                    <a:pt x="4437" y="26639"/>
                    <a:pt x="4737" y="27078"/>
                  </a:cubicBezTo>
                  <a:cubicBezTo>
                    <a:pt x="4437" y="26731"/>
                    <a:pt x="3952" y="26754"/>
                    <a:pt x="3397" y="26731"/>
                  </a:cubicBezTo>
                  <a:cubicBezTo>
                    <a:pt x="3281" y="26721"/>
                    <a:pt x="3176" y="26718"/>
                    <a:pt x="3078" y="26718"/>
                  </a:cubicBezTo>
                  <a:cubicBezTo>
                    <a:pt x="2860" y="26718"/>
                    <a:pt x="2678" y="26735"/>
                    <a:pt x="2488" y="26735"/>
                  </a:cubicBezTo>
                  <a:cubicBezTo>
                    <a:pt x="2373" y="26735"/>
                    <a:pt x="2256" y="26729"/>
                    <a:pt x="2126" y="26708"/>
                  </a:cubicBezTo>
                  <a:cubicBezTo>
                    <a:pt x="1826" y="26685"/>
                    <a:pt x="1526" y="26639"/>
                    <a:pt x="1272" y="26523"/>
                  </a:cubicBezTo>
                  <a:cubicBezTo>
                    <a:pt x="994" y="26408"/>
                    <a:pt x="740" y="26200"/>
                    <a:pt x="648" y="25923"/>
                  </a:cubicBezTo>
                  <a:lnTo>
                    <a:pt x="648" y="25923"/>
                  </a:lnTo>
                  <a:cubicBezTo>
                    <a:pt x="1064" y="27448"/>
                    <a:pt x="2034" y="29804"/>
                    <a:pt x="5084" y="29804"/>
                  </a:cubicBezTo>
                  <a:cubicBezTo>
                    <a:pt x="9150" y="29804"/>
                    <a:pt x="9958" y="26524"/>
                    <a:pt x="9958" y="26523"/>
                  </a:cubicBezTo>
                  <a:lnTo>
                    <a:pt x="9958" y="26523"/>
                  </a:lnTo>
                  <a:cubicBezTo>
                    <a:pt x="8850" y="27193"/>
                    <a:pt x="7787" y="27817"/>
                    <a:pt x="7140" y="27956"/>
                  </a:cubicBezTo>
                  <a:cubicBezTo>
                    <a:pt x="7140" y="27956"/>
                    <a:pt x="8457" y="27101"/>
                    <a:pt x="9127" y="26200"/>
                  </a:cubicBezTo>
                  <a:cubicBezTo>
                    <a:pt x="9820" y="25299"/>
                    <a:pt x="10005" y="23451"/>
                    <a:pt x="10005" y="23451"/>
                  </a:cubicBezTo>
                  <a:lnTo>
                    <a:pt x="10005" y="23451"/>
                  </a:lnTo>
                  <a:cubicBezTo>
                    <a:pt x="9727" y="23866"/>
                    <a:pt x="8711" y="24329"/>
                    <a:pt x="8156" y="24536"/>
                  </a:cubicBezTo>
                  <a:cubicBezTo>
                    <a:pt x="7602" y="24744"/>
                    <a:pt x="6377" y="25830"/>
                    <a:pt x="6377" y="25830"/>
                  </a:cubicBezTo>
                  <a:cubicBezTo>
                    <a:pt x="6377" y="25830"/>
                    <a:pt x="7024" y="24144"/>
                    <a:pt x="8226" y="23520"/>
                  </a:cubicBezTo>
                  <a:cubicBezTo>
                    <a:pt x="9427" y="22919"/>
                    <a:pt x="10236" y="21856"/>
                    <a:pt x="10236" y="21856"/>
                  </a:cubicBezTo>
                  <a:cubicBezTo>
                    <a:pt x="10605" y="20355"/>
                    <a:pt x="9935" y="18414"/>
                    <a:pt x="9935" y="18414"/>
                  </a:cubicBezTo>
                  <a:cubicBezTo>
                    <a:pt x="9935" y="18414"/>
                    <a:pt x="9496" y="19592"/>
                    <a:pt x="8364" y="19800"/>
                  </a:cubicBezTo>
                  <a:cubicBezTo>
                    <a:pt x="7232" y="20008"/>
                    <a:pt x="6747" y="20932"/>
                    <a:pt x="6747" y="20932"/>
                  </a:cubicBezTo>
                  <a:cubicBezTo>
                    <a:pt x="7001" y="20193"/>
                    <a:pt x="7556" y="19500"/>
                    <a:pt x="8249" y="18853"/>
                  </a:cubicBezTo>
                  <a:cubicBezTo>
                    <a:pt x="8965" y="18229"/>
                    <a:pt x="9496" y="17143"/>
                    <a:pt x="9496" y="17143"/>
                  </a:cubicBezTo>
                  <a:cubicBezTo>
                    <a:pt x="9196" y="16242"/>
                    <a:pt x="8618" y="13539"/>
                    <a:pt x="8618" y="13539"/>
                  </a:cubicBezTo>
                  <a:lnTo>
                    <a:pt x="7348" y="14186"/>
                  </a:lnTo>
                  <a:lnTo>
                    <a:pt x="8549" y="12892"/>
                  </a:lnTo>
                  <a:cubicBezTo>
                    <a:pt x="8480" y="12315"/>
                    <a:pt x="8526" y="10952"/>
                    <a:pt x="8526" y="10952"/>
                  </a:cubicBezTo>
                  <a:lnTo>
                    <a:pt x="8526" y="10952"/>
                  </a:lnTo>
                  <a:lnTo>
                    <a:pt x="5962" y="13123"/>
                  </a:lnTo>
                  <a:lnTo>
                    <a:pt x="8318" y="9958"/>
                  </a:lnTo>
                  <a:cubicBezTo>
                    <a:pt x="8387" y="9404"/>
                    <a:pt x="8180" y="6146"/>
                    <a:pt x="7948" y="5430"/>
                  </a:cubicBezTo>
                  <a:cubicBezTo>
                    <a:pt x="7694" y="4714"/>
                    <a:pt x="7001" y="3004"/>
                    <a:pt x="7001" y="3004"/>
                  </a:cubicBezTo>
                  <a:cubicBezTo>
                    <a:pt x="6585" y="4367"/>
                    <a:pt x="5500" y="4945"/>
                    <a:pt x="5500" y="4945"/>
                  </a:cubicBezTo>
                  <a:cubicBezTo>
                    <a:pt x="6193" y="4090"/>
                    <a:pt x="6424" y="2334"/>
                    <a:pt x="6424" y="2334"/>
                  </a:cubicBezTo>
                  <a:cubicBezTo>
                    <a:pt x="6031" y="1202"/>
                    <a:pt x="4367"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15;p42"/>
            <p:cNvSpPr/>
            <p:nvPr/>
          </p:nvSpPr>
          <p:spPr>
            <a:xfrm>
              <a:off x="2302299" y="2679308"/>
              <a:ext cx="65379" cy="50543"/>
            </a:xfrm>
            <a:custGeom>
              <a:avLst/>
              <a:gdLst/>
              <a:ahLst/>
              <a:cxnLst/>
              <a:rect l="l" t="t" r="r" b="b"/>
              <a:pathLst>
                <a:path w="1018" h="787" extrusionOk="0">
                  <a:moveTo>
                    <a:pt x="625" y="1"/>
                  </a:moveTo>
                  <a:cubicBezTo>
                    <a:pt x="578" y="1"/>
                    <a:pt x="555" y="24"/>
                    <a:pt x="509" y="24"/>
                  </a:cubicBezTo>
                  <a:cubicBezTo>
                    <a:pt x="463" y="47"/>
                    <a:pt x="417" y="47"/>
                    <a:pt x="394" y="70"/>
                  </a:cubicBezTo>
                  <a:cubicBezTo>
                    <a:pt x="324" y="93"/>
                    <a:pt x="301" y="116"/>
                    <a:pt x="255" y="140"/>
                  </a:cubicBezTo>
                  <a:cubicBezTo>
                    <a:pt x="232" y="163"/>
                    <a:pt x="255" y="140"/>
                    <a:pt x="209" y="186"/>
                  </a:cubicBezTo>
                  <a:cubicBezTo>
                    <a:pt x="186" y="186"/>
                    <a:pt x="163" y="209"/>
                    <a:pt x="163" y="209"/>
                  </a:cubicBezTo>
                  <a:cubicBezTo>
                    <a:pt x="139" y="255"/>
                    <a:pt x="116" y="278"/>
                    <a:pt x="93" y="301"/>
                  </a:cubicBezTo>
                  <a:cubicBezTo>
                    <a:pt x="70" y="324"/>
                    <a:pt x="70" y="324"/>
                    <a:pt x="70" y="324"/>
                  </a:cubicBezTo>
                  <a:cubicBezTo>
                    <a:pt x="70" y="347"/>
                    <a:pt x="24" y="417"/>
                    <a:pt x="24" y="417"/>
                  </a:cubicBezTo>
                  <a:cubicBezTo>
                    <a:pt x="24" y="440"/>
                    <a:pt x="1" y="509"/>
                    <a:pt x="1" y="509"/>
                  </a:cubicBezTo>
                  <a:cubicBezTo>
                    <a:pt x="1" y="555"/>
                    <a:pt x="24" y="579"/>
                    <a:pt x="24" y="602"/>
                  </a:cubicBezTo>
                  <a:lnTo>
                    <a:pt x="70" y="694"/>
                  </a:lnTo>
                  <a:cubicBezTo>
                    <a:pt x="93" y="694"/>
                    <a:pt x="139" y="740"/>
                    <a:pt x="163" y="740"/>
                  </a:cubicBezTo>
                  <a:cubicBezTo>
                    <a:pt x="186" y="763"/>
                    <a:pt x="232" y="763"/>
                    <a:pt x="255" y="786"/>
                  </a:cubicBezTo>
                  <a:lnTo>
                    <a:pt x="440" y="786"/>
                  </a:lnTo>
                  <a:cubicBezTo>
                    <a:pt x="509" y="786"/>
                    <a:pt x="555" y="786"/>
                    <a:pt x="625" y="763"/>
                  </a:cubicBezTo>
                  <a:cubicBezTo>
                    <a:pt x="648" y="763"/>
                    <a:pt x="694" y="740"/>
                    <a:pt x="740" y="717"/>
                  </a:cubicBezTo>
                  <a:cubicBezTo>
                    <a:pt x="763" y="694"/>
                    <a:pt x="809" y="671"/>
                    <a:pt x="833" y="648"/>
                  </a:cubicBezTo>
                  <a:cubicBezTo>
                    <a:pt x="856" y="625"/>
                    <a:pt x="902" y="602"/>
                    <a:pt x="902" y="579"/>
                  </a:cubicBezTo>
                  <a:cubicBezTo>
                    <a:pt x="948" y="532"/>
                    <a:pt x="971" y="486"/>
                    <a:pt x="971" y="440"/>
                  </a:cubicBezTo>
                  <a:cubicBezTo>
                    <a:pt x="994" y="417"/>
                    <a:pt x="994" y="371"/>
                    <a:pt x="994" y="347"/>
                  </a:cubicBezTo>
                  <a:cubicBezTo>
                    <a:pt x="994" y="324"/>
                    <a:pt x="994" y="324"/>
                    <a:pt x="994" y="301"/>
                  </a:cubicBezTo>
                  <a:cubicBezTo>
                    <a:pt x="994" y="301"/>
                    <a:pt x="994" y="278"/>
                    <a:pt x="1017" y="278"/>
                  </a:cubicBezTo>
                  <a:lnTo>
                    <a:pt x="1017" y="255"/>
                  </a:lnTo>
                  <a:lnTo>
                    <a:pt x="1017" y="232"/>
                  </a:lnTo>
                  <a:cubicBezTo>
                    <a:pt x="1017" y="186"/>
                    <a:pt x="994" y="116"/>
                    <a:pt x="948" y="93"/>
                  </a:cubicBezTo>
                  <a:lnTo>
                    <a:pt x="879" y="47"/>
                  </a:lnTo>
                  <a:cubicBezTo>
                    <a:pt x="833" y="24"/>
                    <a:pt x="786"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16;p42"/>
            <p:cNvSpPr/>
            <p:nvPr/>
          </p:nvSpPr>
          <p:spPr>
            <a:xfrm>
              <a:off x="2351300" y="1814317"/>
              <a:ext cx="68269" cy="69425"/>
            </a:xfrm>
            <a:custGeom>
              <a:avLst/>
              <a:gdLst/>
              <a:ahLst/>
              <a:cxnLst/>
              <a:rect l="l" t="t" r="r" b="b"/>
              <a:pathLst>
                <a:path w="1063" h="1081" extrusionOk="0">
                  <a:moveTo>
                    <a:pt x="532" y="0"/>
                  </a:moveTo>
                  <a:cubicBezTo>
                    <a:pt x="485" y="0"/>
                    <a:pt x="439" y="24"/>
                    <a:pt x="393" y="47"/>
                  </a:cubicBezTo>
                  <a:cubicBezTo>
                    <a:pt x="370" y="47"/>
                    <a:pt x="370" y="47"/>
                    <a:pt x="324" y="70"/>
                  </a:cubicBezTo>
                  <a:cubicBezTo>
                    <a:pt x="301" y="70"/>
                    <a:pt x="277" y="93"/>
                    <a:pt x="277" y="93"/>
                  </a:cubicBezTo>
                  <a:cubicBezTo>
                    <a:pt x="231" y="116"/>
                    <a:pt x="208" y="139"/>
                    <a:pt x="162" y="162"/>
                  </a:cubicBezTo>
                  <a:cubicBezTo>
                    <a:pt x="162" y="185"/>
                    <a:pt x="139" y="185"/>
                    <a:pt x="139" y="185"/>
                  </a:cubicBezTo>
                  <a:cubicBezTo>
                    <a:pt x="139" y="208"/>
                    <a:pt x="70" y="278"/>
                    <a:pt x="70" y="278"/>
                  </a:cubicBezTo>
                  <a:cubicBezTo>
                    <a:pt x="70" y="278"/>
                    <a:pt x="70" y="301"/>
                    <a:pt x="70" y="301"/>
                  </a:cubicBezTo>
                  <a:cubicBezTo>
                    <a:pt x="46" y="301"/>
                    <a:pt x="23" y="393"/>
                    <a:pt x="23" y="416"/>
                  </a:cubicBezTo>
                  <a:cubicBezTo>
                    <a:pt x="0" y="439"/>
                    <a:pt x="0" y="486"/>
                    <a:pt x="0" y="532"/>
                  </a:cubicBezTo>
                  <a:cubicBezTo>
                    <a:pt x="0" y="555"/>
                    <a:pt x="23" y="671"/>
                    <a:pt x="23" y="671"/>
                  </a:cubicBezTo>
                  <a:cubicBezTo>
                    <a:pt x="23" y="694"/>
                    <a:pt x="46" y="786"/>
                    <a:pt x="70" y="786"/>
                  </a:cubicBezTo>
                  <a:cubicBezTo>
                    <a:pt x="93" y="832"/>
                    <a:pt x="116" y="855"/>
                    <a:pt x="139" y="902"/>
                  </a:cubicBezTo>
                  <a:lnTo>
                    <a:pt x="162" y="902"/>
                  </a:lnTo>
                  <a:cubicBezTo>
                    <a:pt x="185" y="925"/>
                    <a:pt x="231" y="971"/>
                    <a:pt x="254" y="994"/>
                  </a:cubicBezTo>
                  <a:lnTo>
                    <a:pt x="277" y="994"/>
                  </a:lnTo>
                  <a:lnTo>
                    <a:pt x="301" y="1017"/>
                  </a:lnTo>
                  <a:cubicBezTo>
                    <a:pt x="370" y="1063"/>
                    <a:pt x="416" y="1063"/>
                    <a:pt x="485" y="1063"/>
                  </a:cubicBezTo>
                  <a:cubicBezTo>
                    <a:pt x="509" y="1075"/>
                    <a:pt x="526" y="1081"/>
                    <a:pt x="543" y="1081"/>
                  </a:cubicBezTo>
                  <a:cubicBezTo>
                    <a:pt x="560" y="1081"/>
                    <a:pt x="578" y="1075"/>
                    <a:pt x="601" y="1063"/>
                  </a:cubicBezTo>
                  <a:cubicBezTo>
                    <a:pt x="647" y="1063"/>
                    <a:pt x="693" y="1063"/>
                    <a:pt x="716" y="1040"/>
                  </a:cubicBezTo>
                  <a:cubicBezTo>
                    <a:pt x="763" y="1040"/>
                    <a:pt x="786" y="1017"/>
                    <a:pt x="832" y="971"/>
                  </a:cubicBezTo>
                  <a:cubicBezTo>
                    <a:pt x="878" y="948"/>
                    <a:pt x="924" y="902"/>
                    <a:pt x="947" y="855"/>
                  </a:cubicBezTo>
                  <a:cubicBezTo>
                    <a:pt x="971" y="809"/>
                    <a:pt x="971" y="763"/>
                    <a:pt x="994" y="717"/>
                  </a:cubicBezTo>
                  <a:lnTo>
                    <a:pt x="1017" y="671"/>
                  </a:lnTo>
                  <a:cubicBezTo>
                    <a:pt x="1017" y="671"/>
                    <a:pt x="1040" y="647"/>
                    <a:pt x="1040" y="624"/>
                  </a:cubicBezTo>
                  <a:cubicBezTo>
                    <a:pt x="1040" y="624"/>
                    <a:pt x="1040" y="624"/>
                    <a:pt x="1040" y="601"/>
                  </a:cubicBezTo>
                  <a:cubicBezTo>
                    <a:pt x="1063" y="509"/>
                    <a:pt x="1063" y="439"/>
                    <a:pt x="1040" y="347"/>
                  </a:cubicBezTo>
                  <a:lnTo>
                    <a:pt x="994" y="255"/>
                  </a:lnTo>
                  <a:cubicBezTo>
                    <a:pt x="971" y="185"/>
                    <a:pt x="924" y="162"/>
                    <a:pt x="878" y="116"/>
                  </a:cubicBezTo>
                  <a:cubicBezTo>
                    <a:pt x="855" y="93"/>
                    <a:pt x="809" y="70"/>
                    <a:pt x="786" y="70"/>
                  </a:cubicBezTo>
                  <a:cubicBezTo>
                    <a:pt x="740" y="47"/>
                    <a:pt x="693" y="47"/>
                    <a:pt x="670" y="24"/>
                  </a:cubicBezTo>
                  <a:cubicBezTo>
                    <a:pt x="624" y="24"/>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17;p42"/>
            <p:cNvSpPr/>
            <p:nvPr/>
          </p:nvSpPr>
          <p:spPr>
            <a:xfrm>
              <a:off x="2321630" y="2050200"/>
              <a:ext cx="90554" cy="95049"/>
            </a:xfrm>
            <a:custGeom>
              <a:avLst/>
              <a:gdLst/>
              <a:ahLst/>
              <a:cxnLst/>
              <a:rect l="l" t="t" r="r" b="b"/>
              <a:pathLst>
                <a:path w="1410" h="1480" extrusionOk="0">
                  <a:moveTo>
                    <a:pt x="716" y="1"/>
                  </a:moveTo>
                  <a:cubicBezTo>
                    <a:pt x="624" y="24"/>
                    <a:pt x="555" y="47"/>
                    <a:pt x="485" y="93"/>
                  </a:cubicBezTo>
                  <a:cubicBezTo>
                    <a:pt x="439" y="116"/>
                    <a:pt x="393" y="163"/>
                    <a:pt x="347" y="186"/>
                  </a:cubicBezTo>
                  <a:cubicBezTo>
                    <a:pt x="347" y="209"/>
                    <a:pt x="324" y="209"/>
                    <a:pt x="301" y="209"/>
                  </a:cubicBezTo>
                  <a:lnTo>
                    <a:pt x="301" y="232"/>
                  </a:lnTo>
                  <a:cubicBezTo>
                    <a:pt x="254" y="255"/>
                    <a:pt x="185" y="301"/>
                    <a:pt x="162" y="371"/>
                  </a:cubicBezTo>
                  <a:cubicBezTo>
                    <a:pt x="93" y="417"/>
                    <a:pt x="69" y="486"/>
                    <a:pt x="46" y="555"/>
                  </a:cubicBezTo>
                  <a:cubicBezTo>
                    <a:pt x="46" y="602"/>
                    <a:pt x="46" y="648"/>
                    <a:pt x="46" y="694"/>
                  </a:cubicBezTo>
                  <a:lnTo>
                    <a:pt x="23" y="694"/>
                  </a:lnTo>
                  <a:cubicBezTo>
                    <a:pt x="23" y="763"/>
                    <a:pt x="23" y="810"/>
                    <a:pt x="0" y="879"/>
                  </a:cubicBezTo>
                  <a:cubicBezTo>
                    <a:pt x="0" y="879"/>
                    <a:pt x="23" y="1041"/>
                    <a:pt x="23" y="1041"/>
                  </a:cubicBezTo>
                  <a:lnTo>
                    <a:pt x="46" y="1041"/>
                  </a:lnTo>
                  <a:lnTo>
                    <a:pt x="46" y="1064"/>
                  </a:lnTo>
                  <a:lnTo>
                    <a:pt x="69" y="1133"/>
                  </a:lnTo>
                  <a:cubicBezTo>
                    <a:pt x="93" y="1202"/>
                    <a:pt x="139" y="1249"/>
                    <a:pt x="185" y="1295"/>
                  </a:cubicBezTo>
                  <a:cubicBezTo>
                    <a:pt x="208" y="1318"/>
                    <a:pt x="231" y="1341"/>
                    <a:pt x="254" y="1341"/>
                  </a:cubicBezTo>
                  <a:cubicBezTo>
                    <a:pt x="277" y="1387"/>
                    <a:pt x="324" y="1410"/>
                    <a:pt x="370" y="1433"/>
                  </a:cubicBezTo>
                  <a:cubicBezTo>
                    <a:pt x="393" y="1433"/>
                    <a:pt x="416" y="1433"/>
                    <a:pt x="439" y="1457"/>
                  </a:cubicBezTo>
                  <a:lnTo>
                    <a:pt x="462" y="1457"/>
                  </a:lnTo>
                  <a:cubicBezTo>
                    <a:pt x="485" y="1457"/>
                    <a:pt x="485" y="1457"/>
                    <a:pt x="555" y="1480"/>
                  </a:cubicBezTo>
                  <a:lnTo>
                    <a:pt x="624" y="1480"/>
                  </a:lnTo>
                  <a:cubicBezTo>
                    <a:pt x="716" y="1480"/>
                    <a:pt x="786" y="1457"/>
                    <a:pt x="855" y="1433"/>
                  </a:cubicBezTo>
                  <a:cubicBezTo>
                    <a:pt x="947" y="1387"/>
                    <a:pt x="924" y="1410"/>
                    <a:pt x="994" y="1341"/>
                  </a:cubicBezTo>
                  <a:cubicBezTo>
                    <a:pt x="1040" y="1318"/>
                    <a:pt x="1063" y="1318"/>
                    <a:pt x="1086" y="1272"/>
                  </a:cubicBezTo>
                  <a:cubicBezTo>
                    <a:pt x="1086" y="1272"/>
                    <a:pt x="1086" y="1272"/>
                    <a:pt x="1109" y="1249"/>
                  </a:cubicBezTo>
                  <a:cubicBezTo>
                    <a:pt x="1155" y="1202"/>
                    <a:pt x="1202" y="1156"/>
                    <a:pt x="1225" y="1087"/>
                  </a:cubicBezTo>
                  <a:cubicBezTo>
                    <a:pt x="1248" y="1064"/>
                    <a:pt x="1248" y="1064"/>
                    <a:pt x="1271" y="1041"/>
                  </a:cubicBezTo>
                  <a:cubicBezTo>
                    <a:pt x="1271" y="1041"/>
                    <a:pt x="1271" y="1018"/>
                    <a:pt x="1271" y="1018"/>
                  </a:cubicBezTo>
                  <a:cubicBezTo>
                    <a:pt x="1294" y="948"/>
                    <a:pt x="1340" y="902"/>
                    <a:pt x="1340" y="833"/>
                  </a:cubicBezTo>
                  <a:cubicBezTo>
                    <a:pt x="1363" y="810"/>
                    <a:pt x="1363" y="786"/>
                    <a:pt x="1363" y="763"/>
                  </a:cubicBezTo>
                  <a:cubicBezTo>
                    <a:pt x="1409" y="648"/>
                    <a:pt x="1409" y="555"/>
                    <a:pt x="1363" y="440"/>
                  </a:cubicBezTo>
                  <a:cubicBezTo>
                    <a:pt x="1340" y="348"/>
                    <a:pt x="1294" y="255"/>
                    <a:pt x="1225" y="186"/>
                  </a:cubicBezTo>
                  <a:cubicBezTo>
                    <a:pt x="1132" y="93"/>
                    <a:pt x="1040" y="47"/>
                    <a:pt x="947" y="24"/>
                  </a:cubicBezTo>
                  <a:cubicBezTo>
                    <a:pt x="878" y="1"/>
                    <a:pt x="786"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18;p42"/>
            <p:cNvSpPr/>
            <p:nvPr/>
          </p:nvSpPr>
          <p:spPr>
            <a:xfrm>
              <a:off x="2471456" y="2625941"/>
              <a:ext cx="103912" cy="96462"/>
            </a:xfrm>
            <a:custGeom>
              <a:avLst/>
              <a:gdLst/>
              <a:ahLst/>
              <a:cxnLst/>
              <a:rect l="l" t="t" r="r" b="b"/>
              <a:pathLst>
                <a:path w="1618" h="1502" extrusionOk="0">
                  <a:moveTo>
                    <a:pt x="1479" y="0"/>
                  </a:moveTo>
                  <a:cubicBezTo>
                    <a:pt x="1225" y="347"/>
                    <a:pt x="809" y="786"/>
                    <a:pt x="162" y="901"/>
                  </a:cubicBezTo>
                  <a:cubicBezTo>
                    <a:pt x="116" y="924"/>
                    <a:pt x="47" y="924"/>
                    <a:pt x="1" y="947"/>
                  </a:cubicBezTo>
                  <a:cubicBezTo>
                    <a:pt x="1" y="994"/>
                    <a:pt x="24" y="1017"/>
                    <a:pt x="24" y="1040"/>
                  </a:cubicBezTo>
                  <a:cubicBezTo>
                    <a:pt x="47" y="1109"/>
                    <a:pt x="70" y="1155"/>
                    <a:pt x="93" y="1202"/>
                  </a:cubicBezTo>
                  <a:cubicBezTo>
                    <a:pt x="116" y="1271"/>
                    <a:pt x="185" y="1317"/>
                    <a:pt x="255" y="1363"/>
                  </a:cubicBezTo>
                  <a:cubicBezTo>
                    <a:pt x="278" y="1410"/>
                    <a:pt x="324" y="1433"/>
                    <a:pt x="393" y="1456"/>
                  </a:cubicBezTo>
                  <a:cubicBezTo>
                    <a:pt x="463" y="1479"/>
                    <a:pt x="532" y="1502"/>
                    <a:pt x="624" y="1502"/>
                  </a:cubicBezTo>
                  <a:lnTo>
                    <a:pt x="671" y="1502"/>
                  </a:lnTo>
                  <a:cubicBezTo>
                    <a:pt x="740" y="1502"/>
                    <a:pt x="809" y="1479"/>
                    <a:pt x="879" y="1479"/>
                  </a:cubicBezTo>
                  <a:cubicBezTo>
                    <a:pt x="948" y="1456"/>
                    <a:pt x="1040" y="1410"/>
                    <a:pt x="1110" y="1386"/>
                  </a:cubicBezTo>
                  <a:cubicBezTo>
                    <a:pt x="1179" y="1340"/>
                    <a:pt x="1248" y="1294"/>
                    <a:pt x="1318" y="1248"/>
                  </a:cubicBezTo>
                  <a:cubicBezTo>
                    <a:pt x="1341" y="1225"/>
                    <a:pt x="1341" y="1202"/>
                    <a:pt x="1364" y="1178"/>
                  </a:cubicBezTo>
                  <a:cubicBezTo>
                    <a:pt x="1410" y="1109"/>
                    <a:pt x="1479" y="1063"/>
                    <a:pt x="1502" y="971"/>
                  </a:cubicBezTo>
                  <a:cubicBezTo>
                    <a:pt x="1549" y="924"/>
                    <a:pt x="1572" y="855"/>
                    <a:pt x="1595" y="786"/>
                  </a:cubicBezTo>
                  <a:cubicBezTo>
                    <a:pt x="1595" y="740"/>
                    <a:pt x="1595" y="670"/>
                    <a:pt x="1618" y="601"/>
                  </a:cubicBezTo>
                  <a:cubicBezTo>
                    <a:pt x="1618" y="555"/>
                    <a:pt x="1618" y="532"/>
                    <a:pt x="1618" y="485"/>
                  </a:cubicBezTo>
                  <a:cubicBezTo>
                    <a:pt x="1618" y="485"/>
                    <a:pt x="1618" y="485"/>
                    <a:pt x="1618" y="462"/>
                  </a:cubicBezTo>
                  <a:cubicBezTo>
                    <a:pt x="1618" y="416"/>
                    <a:pt x="1618" y="370"/>
                    <a:pt x="1595" y="324"/>
                  </a:cubicBezTo>
                  <a:cubicBezTo>
                    <a:pt x="1595" y="231"/>
                    <a:pt x="1572" y="162"/>
                    <a:pt x="1525" y="93"/>
                  </a:cubicBezTo>
                  <a:cubicBezTo>
                    <a:pt x="1502" y="46"/>
                    <a:pt x="1479" y="23"/>
                    <a:pt x="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19;p42"/>
            <p:cNvSpPr/>
            <p:nvPr/>
          </p:nvSpPr>
          <p:spPr>
            <a:xfrm>
              <a:off x="2398759" y="2194184"/>
              <a:ext cx="96526" cy="121702"/>
            </a:xfrm>
            <a:custGeom>
              <a:avLst/>
              <a:gdLst/>
              <a:ahLst/>
              <a:cxnLst/>
              <a:rect l="l" t="t" r="r" b="b"/>
              <a:pathLst>
                <a:path w="1503" h="1895" extrusionOk="0">
                  <a:moveTo>
                    <a:pt x="1271" y="0"/>
                  </a:moveTo>
                  <a:cubicBezTo>
                    <a:pt x="1225" y="0"/>
                    <a:pt x="1110" y="23"/>
                    <a:pt x="1086" y="23"/>
                  </a:cubicBezTo>
                  <a:cubicBezTo>
                    <a:pt x="994" y="46"/>
                    <a:pt x="902" y="92"/>
                    <a:pt x="809" y="139"/>
                  </a:cubicBezTo>
                  <a:cubicBezTo>
                    <a:pt x="694" y="185"/>
                    <a:pt x="578" y="277"/>
                    <a:pt x="486" y="370"/>
                  </a:cubicBezTo>
                  <a:cubicBezTo>
                    <a:pt x="463" y="393"/>
                    <a:pt x="440" y="416"/>
                    <a:pt x="393" y="462"/>
                  </a:cubicBezTo>
                  <a:cubicBezTo>
                    <a:pt x="347" y="531"/>
                    <a:pt x="278" y="601"/>
                    <a:pt x="232" y="693"/>
                  </a:cubicBezTo>
                  <a:cubicBezTo>
                    <a:pt x="208" y="739"/>
                    <a:pt x="162" y="786"/>
                    <a:pt x="162" y="832"/>
                  </a:cubicBezTo>
                  <a:cubicBezTo>
                    <a:pt x="116" y="924"/>
                    <a:pt x="70" y="993"/>
                    <a:pt x="47" y="1109"/>
                  </a:cubicBezTo>
                  <a:cubicBezTo>
                    <a:pt x="24" y="1294"/>
                    <a:pt x="1" y="1456"/>
                    <a:pt x="116" y="1640"/>
                  </a:cubicBezTo>
                  <a:cubicBezTo>
                    <a:pt x="139" y="1687"/>
                    <a:pt x="185" y="1733"/>
                    <a:pt x="208" y="1779"/>
                  </a:cubicBezTo>
                  <a:cubicBezTo>
                    <a:pt x="208" y="1779"/>
                    <a:pt x="232" y="1779"/>
                    <a:pt x="232" y="1802"/>
                  </a:cubicBezTo>
                  <a:cubicBezTo>
                    <a:pt x="278" y="1825"/>
                    <a:pt x="301" y="1848"/>
                    <a:pt x="324" y="1871"/>
                  </a:cubicBezTo>
                  <a:cubicBezTo>
                    <a:pt x="347" y="1895"/>
                    <a:pt x="370" y="1895"/>
                    <a:pt x="393" y="1895"/>
                  </a:cubicBezTo>
                  <a:lnTo>
                    <a:pt x="1502" y="716"/>
                  </a:lnTo>
                  <a:cubicBezTo>
                    <a:pt x="1479" y="531"/>
                    <a:pt x="1456" y="277"/>
                    <a:pt x="1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20;p42"/>
            <p:cNvSpPr/>
            <p:nvPr/>
          </p:nvSpPr>
          <p:spPr>
            <a:xfrm>
              <a:off x="2291960" y="2418572"/>
              <a:ext cx="132106" cy="118362"/>
            </a:xfrm>
            <a:custGeom>
              <a:avLst/>
              <a:gdLst/>
              <a:ahLst/>
              <a:cxnLst/>
              <a:rect l="l" t="t" r="r" b="b"/>
              <a:pathLst>
                <a:path w="2057" h="1843" extrusionOk="0">
                  <a:moveTo>
                    <a:pt x="1017" y="0"/>
                  </a:moveTo>
                  <a:cubicBezTo>
                    <a:pt x="965" y="0"/>
                    <a:pt x="913" y="6"/>
                    <a:pt x="855" y="18"/>
                  </a:cubicBezTo>
                  <a:cubicBezTo>
                    <a:pt x="693" y="64"/>
                    <a:pt x="578" y="156"/>
                    <a:pt x="462" y="249"/>
                  </a:cubicBezTo>
                  <a:cubicBezTo>
                    <a:pt x="370" y="318"/>
                    <a:pt x="300" y="434"/>
                    <a:pt x="231" y="526"/>
                  </a:cubicBezTo>
                  <a:cubicBezTo>
                    <a:pt x="162" y="618"/>
                    <a:pt x="116" y="711"/>
                    <a:pt x="69" y="826"/>
                  </a:cubicBezTo>
                  <a:cubicBezTo>
                    <a:pt x="0" y="1034"/>
                    <a:pt x="23" y="1265"/>
                    <a:pt x="116" y="1450"/>
                  </a:cubicBezTo>
                  <a:cubicBezTo>
                    <a:pt x="231" y="1635"/>
                    <a:pt x="416" y="1751"/>
                    <a:pt x="601" y="1820"/>
                  </a:cubicBezTo>
                  <a:cubicBezTo>
                    <a:pt x="647" y="1820"/>
                    <a:pt x="693" y="1820"/>
                    <a:pt x="716" y="1843"/>
                  </a:cubicBezTo>
                  <a:lnTo>
                    <a:pt x="855" y="1843"/>
                  </a:lnTo>
                  <a:cubicBezTo>
                    <a:pt x="947" y="1843"/>
                    <a:pt x="1040" y="1843"/>
                    <a:pt x="1132" y="1820"/>
                  </a:cubicBezTo>
                  <a:cubicBezTo>
                    <a:pt x="1178" y="1820"/>
                    <a:pt x="1248" y="1797"/>
                    <a:pt x="1294" y="1774"/>
                  </a:cubicBezTo>
                  <a:cubicBezTo>
                    <a:pt x="1363" y="1751"/>
                    <a:pt x="1456" y="1704"/>
                    <a:pt x="1548" y="1658"/>
                  </a:cubicBezTo>
                  <a:cubicBezTo>
                    <a:pt x="1710" y="1543"/>
                    <a:pt x="1848" y="1427"/>
                    <a:pt x="1941" y="1242"/>
                  </a:cubicBezTo>
                  <a:cubicBezTo>
                    <a:pt x="1987" y="1173"/>
                    <a:pt x="2010" y="1081"/>
                    <a:pt x="2033" y="988"/>
                  </a:cubicBezTo>
                  <a:cubicBezTo>
                    <a:pt x="2056" y="826"/>
                    <a:pt x="2056" y="711"/>
                    <a:pt x="2033" y="572"/>
                  </a:cubicBezTo>
                  <a:cubicBezTo>
                    <a:pt x="1987" y="364"/>
                    <a:pt x="1848" y="180"/>
                    <a:pt x="1687" y="87"/>
                  </a:cubicBezTo>
                  <a:cubicBezTo>
                    <a:pt x="1565" y="35"/>
                    <a:pt x="1444" y="9"/>
                    <a:pt x="1313" y="9"/>
                  </a:cubicBezTo>
                  <a:cubicBezTo>
                    <a:pt x="1269" y="9"/>
                    <a:pt x="1225" y="12"/>
                    <a:pt x="1178" y="18"/>
                  </a:cubicBezTo>
                  <a:cubicBezTo>
                    <a:pt x="1121" y="6"/>
                    <a:pt x="1069" y="0"/>
                    <a:pt x="1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21;p42"/>
            <p:cNvSpPr/>
            <p:nvPr/>
          </p:nvSpPr>
          <p:spPr>
            <a:xfrm>
              <a:off x="2426952" y="2283194"/>
              <a:ext cx="77195" cy="42323"/>
            </a:xfrm>
            <a:custGeom>
              <a:avLst/>
              <a:gdLst/>
              <a:ahLst/>
              <a:cxnLst/>
              <a:rect l="l" t="t" r="r" b="b"/>
              <a:pathLst>
                <a:path w="1202" h="659" extrusionOk="0">
                  <a:moveTo>
                    <a:pt x="1109" y="0"/>
                  </a:moveTo>
                  <a:lnTo>
                    <a:pt x="1" y="532"/>
                  </a:lnTo>
                  <a:cubicBezTo>
                    <a:pt x="24" y="532"/>
                    <a:pt x="47" y="555"/>
                    <a:pt x="70" y="555"/>
                  </a:cubicBezTo>
                  <a:lnTo>
                    <a:pt x="185" y="555"/>
                  </a:lnTo>
                  <a:cubicBezTo>
                    <a:pt x="232" y="578"/>
                    <a:pt x="301" y="601"/>
                    <a:pt x="370" y="624"/>
                  </a:cubicBezTo>
                  <a:cubicBezTo>
                    <a:pt x="428" y="647"/>
                    <a:pt x="491" y="659"/>
                    <a:pt x="555" y="659"/>
                  </a:cubicBezTo>
                  <a:cubicBezTo>
                    <a:pt x="619" y="659"/>
                    <a:pt x="682" y="647"/>
                    <a:pt x="740" y="624"/>
                  </a:cubicBezTo>
                  <a:lnTo>
                    <a:pt x="809" y="624"/>
                  </a:lnTo>
                  <a:cubicBezTo>
                    <a:pt x="832" y="624"/>
                    <a:pt x="832" y="601"/>
                    <a:pt x="832" y="601"/>
                  </a:cubicBezTo>
                  <a:lnTo>
                    <a:pt x="855" y="601"/>
                  </a:lnTo>
                  <a:cubicBezTo>
                    <a:pt x="855" y="601"/>
                    <a:pt x="1017" y="532"/>
                    <a:pt x="1040" y="532"/>
                  </a:cubicBezTo>
                  <a:cubicBezTo>
                    <a:pt x="1063" y="509"/>
                    <a:pt x="1179" y="416"/>
                    <a:pt x="1202" y="393"/>
                  </a:cubicBezTo>
                  <a:cubicBezTo>
                    <a:pt x="1133" y="162"/>
                    <a:pt x="1109"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22;p42"/>
            <p:cNvSpPr/>
            <p:nvPr/>
          </p:nvSpPr>
          <p:spPr>
            <a:xfrm>
              <a:off x="2088637" y="2619968"/>
              <a:ext cx="127674" cy="118812"/>
            </a:xfrm>
            <a:custGeom>
              <a:avLst/>
              <a:gdLst/>
              <a:ahLst/>
              <a:cxnLst/>
              <a:rect l="l" t="t" r="r" b="b"/>
              <a:pathLst>
                <a:path w="1988" h="1850" extrusionOk="0">
                  <a:moveTo>
                    <a:pt x="694" y="1"/>
                  </a:moveTo>
                  <a:cubicBezTo>
                    <a:pt x="671" y="1"/>
                    <a:pt x="648" y="24"/>
                    <a:pt x="625" y="24"/>
                  </a:cubicBezTo>
                  <a:lnTo>
                    <a:pt x="555" y="24"/>
                  </a:lnTo>
                  <a:cubicBezTo>
                    <a:pt x="440" y="70"/>
                    <a:pt x="324" y="139"/>
                    <a:pt x="232" y="232"/>
                  </a:cubicBezTo>
                  <a:cubicBezTo>
                    <a:pt x="186" y="278"/>
                    <a:pt x="140" y="324"/>
                    <a:pt x="116" y="394"/>
                  </a:cubicBezTo>
                  <a:cubicBezTo>
                    <a:pt x="47" y="509"/>
                    <a:pt x="1" y="648"/>
                    <a:pt x="24" y="763"/>
                  </a:cubicBezTo>
                  <a:cubicBezTo>
                    <a:pt x="24" y="925"/>
                    <a:pt x="47" y="1040"/>
                    <a:pt x="140" y="1156"/>
                  </a:cubicBezTo>
                  <a:cubicBezTo>
                    <a:pt x="186" y="1248"/>
                    <a:pt x="255" y="1341"/>
                    <a:pt x="324" y="1410"/>
                  </a:cubicBezTo>
                  <a:cubicBezTo>
                    <a:pt x="417" y="1503"/>
                    <a:pt x="509" y="1572"/>
                    <a:pt x="625" y="1664"/>
                  </a:cubicBezTo>
                  <a:cubicBezTo>
                    <a:pt x="717" y="1710"/>
                    <a:pt x="810" y="1757"/>
                    <a:pt x="902" y="1803"/>
                  </a:cubicBezTo>
                  <a:cubicBezTo>
                    <a:pt x="994" y="1826"/>
                    <a:pt x="1087" y="1849"/>
                    <a:pt x="1179" y="1849"/>
                  </a:cubicBezTo>
                  <a:cubicBezTo>
                    <a:pt x="1318" y="1849"/>
                    <a:pt x="1433" y="1803"/>
                    <a:pt x="1549" y="1757"/>
                  </a:cubicBezTo>
                  <a:cubicBezTo>
                    <a:pt x="1711" y="1664"/>
                    <a:pt x="1849" y="1479"/>
                    <a:pt x="1895" y="1295"/>
                  </a:cubicBezTo>
                  <a:cubicBezTo>
                    <a:pt x="1988" y="948"/>
                    <a:pt x="1849" y="578"/>
                    <a:pt x="1618" y="324"/>
                  </a:cubicBezTo>
                  <a:cubicBezTo>
                    <a:pt x="1480" y="186"/>
                    <a:pt x="1318" y="93"/>
                    <a:pt x="1133" y="47"/>
                  </a:cubicBezTo>
                  <a:cubicBezTo>
                    <a:pt x="1064" y="24"/>
                    <a:pt x="1017" y="24"/>
                    <a:pt x="948" y="24"/>
                  </a:cubicBezTo>
                  <a:cubicBezTo>
                    <a:pt x="925" y="1"/>
                    <a:pt x="879"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23;p42"/>
            <p:cNvSpPr/>
            <p:nvPr/>
          </p:nvSpPr>
          <p:spPr>
            <a:xfrm>
              <a:off x="1986270" y="2332130"/>
              <a:ext cx="40139" cy="65379"/>
            </a:xfrm>
            <a:custGeom>
              <a:avLst/>
              <a:gdLst/>
              <a:ahLst/>
              <a:cxnLst/>
              <a:rect l="l" t="t" r="r" b="b"/>
              <a:pathLst>
                <a:path w="625" h="1018" extrusionOk="0">
                  <a:moveTo>
                    <a:pt x="324" y="1"/>
                  </a:moveTo>
                  <a:cubicBezTo>
                    <a:pt x="278" y="139"/>
                    <a:pt x="232" y="255"/>
                    <a:pt x="186" y="370"/>
                  </a:cubicBezTo>
                  <a:cubicBezTo>
                    <a:pt x="116" y="578"/>
                    <a:pt x="47" y="763"/>
                    <a:pt x="24" y="971"/>
                  </a:cubicBezTo>
                  <a:lnTo>
                    <a:pt x="1" y="971"/>
                  </a:lnTo>
                  <a:cubicBezTo>
                    <a:pt x="24" y="971"/>
                    <a:pt x="47" y="994"/>
                    <a:pt x="47" y="1017"/>
                  </a:cubicBezTo>
                  <a:cubicBezTo>
                    <a:pt x="116" y="994"/>
                    <a:pt x="162" y="994"/>
                    <a:pt x="232" y="971"/>
                  </a:cubicBezTo>
                  <a:cubicBezTo>
                    <a:pt x="324" y="948"/>
                    <a:pt x="394" y="902"/>
                    <a:pt x="463" y="855"/>
                  </a:cubicBezTo>
                  <a:cubicBezTo>
                    <a:pt x="532" y="786"/>
                    <a:pt x="578" y="694"/>
                    <a:pt x="601" y="624"/>
                  </a:cubicBezTo>
                  <a:cubicBezTo>
                    <a:pt x="601" y="578"/>
                    <a:pt x="601" y="532"/>
                    <a:pt x="625" y="486"/>
                  </a:cubicBezTo>
                  <a:cubicBezTo>
                    <a:pt x="625" y="393"/>
                    <a:pt x="601" y="301"/>
                    <a:pt x="555" y="209"/>
                  </a:cubicBezTo>
                  <a:cubicBezTo>
                    <a:pt x="509" y="139"/>
                    <a:pt x="440" y="70"/>
                    <a:pt x="347" y="24"/>
                  </a:cubicBezTo>
                  <a:cubicBezTo>
                    <a:pt x="347" y="24"/>
                    <a:pt x="324" y="2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24;p42"/>
            <p:cNvSpPr/>
            <p:nvPr/>
          </p:nvSpPr>
          <p:spPr>
            <a:xfrm>
              <a:off x="2113876" y="1965686"/>
              <a:ext cx="117270" cy="116885"/>
            </a:xfrm>
            <a:custGeom>
              <a:avLst/>
              <a:gdLst/>
              <a:ahLst/>
              <a:cxnLst/>
              <a:rect l="l" t="t" r="r" b="b"/>
              <a:pathLst>
                <a:path w="1826" h="1820" extrusionOk="0">
                  <a:moveTo>
                    <a:pt x="601" y="0"/>
                  </a:moveTo>
                  <a:cubicBezTo>
                    <a:pt x="509" y="0"/>
                    <a:pt x="393" y="23"/>
                    <a:pt x="301" y="69"/>
                  </a:cubicBezTo>
                  <a:cubicBezTo>
                    <a:pt x="232" y="116"/>
                    <a:pt x="185" y="162"/>
                    <a:pt x="139" y="231"/>
                  </a:cubicBezTo>
                  <a:cubicBezTo>
                    <a:pt x="70" y="277"/>
                    <a:pt x="47" y="347"/>
                    <a:pt x="24" y="439"/>
                  </a:cubicBezTo>
                  <a:cubicBezTo>
                    <a:pt x="1" y="531"/>
                    <a:pt x="1" y="647"/>
                    <a:pt x="24" y="762"/>
                  </a:cubicBezTo>
                  <a:cubicBezTo>
                    <a:pt x="47" y="832"/>
                    <a:pt x="93" y="924"/>
                    <a:pt x="116" y="1017"/>
                  </a:cubicBezTo>
                  <a:cubicBezTo>
                    <a:pt x="139" y="1040"/>
                    <a:pt x="162" y="1086"/>
                    <a:pt x="185" y="1109"/>
                  </a:cubicBezTo>
                  <a:cubicBezTo>
                    <a:pt x="232" y="1178"/>
                    <a:pt x="278" y="1248"/>
                    <a:pt x="347" y="1317"/>
                  </a:cubicBezTo>
                  <a:cubicBezTo>
                    <a:pt x="370" y="1363"/>
                    <a:pt x="393" y="1386"/>
                    <a:pt x="417" y="1409"/>
                  </a:cubicBezTo>
                  <a:cubicBezTo>
                    <a:pt x="509" y="1502"/>
                    <a:pt x="624" y="1594"/>
                    <a:pt x="740" y="1664"/>
                  </a:cubicBezTo>
                  <a:cubicBezTo>
                    <a:pt x="809" y="1687"/>
                    <a:pt x="879" y="1733"/>
                    <a:pt x="971" y="1756"/>
                  </a:cubicBezTo>
                  <a:cubicBezTo>
                    <a:pt x="1017" y="1779"/>
                    <a:pt x="1040" y="1802"/>
                    <a:pt x="1087" y="1802"/>
                  </a:cubicBezTo>
                  <a:cubicBezTo>
                    <a:pt x="1133" y="1814"/>
                    <a:pt x="1185" y="1819"/>
                    <a:pt x="1237" y="1819"/>
                  </a:cubicBezTo>
                  <a:cubicBezTo>
                    <a:pt x="1289" y="1819"/>
                    <a:pt x="1341" y="1814"/>
                    <a:pt x="1387" y="1802"/>
                  </a:cubicBezTo>
                  <a:cubicBezTo>
                    <a:pt x="1479" y="1779"/>
                    <a:pt x="1549" y="1756"/>
                    <a:pt x="1595" y="1710"/>
                  </a:cubicBezTo>
                  <a:cubicBezTo>
                    <a:pt x="1664" y="1664"/>
                    <a:pt x="1710" y="1594"/>
                    <a:pt x="1757" y="1525"/>
                  </a:cubicBezTo>
                  <a:cubicBezTo>
                    <a:pt x="1803" y="1432"/>
                    <a:pt x="1826" y="1340"/>
                    <a:pt x="1826" y="1248"/>
                  </a:cubicBezTo>
                  <a:cubicBezTo>
                    <a:pt x="1826" y="1155"/>
                    <a:pt x="1826" y="1063"/>
                    <a:pt x="1780" y="994"/>
                  </a:cubicBezTo>
                  <a:cubicBezTo>
                    <a:pt x="1757" y="924"/>
                    <a:pt x="1733" y="832"/>
                    <a:pt x="1687" y="762"/>
                  </a:cubicBezTo>
                  <a:cubicBezTo>
                    <a:pt x="1687" y="716"/>
                    <a:pt x="1664" y="693"/>
                    <a:pt x="1641" y="670"/>
                  </a:cubicBezTo>
                  <a:cubicBezTo>
                    <a:pt x="1572" y="601"/>
                    <a:pt x="1526" y="531"/>
                    <a:pt x="1479" y="462"/>
                  </a:cubicBezTo>
                  <a:cubicBezTo>
                    <a:pt x="1456" y="439"/>
                    <a:pt x="1433" y="416"/>
                    <a:pt x="1410" y="393"/>
                  </a:cubicBezTo>
                  <a:cubicBezTo>
                    <a:pt x="1387" y="370"/>
                    <a:pt x="1364" y="347"/>
                    <a:pt x="1364" y="324"/>
                  </a:cubicBezTo>
                  <a:cubicBezTo>
                    <a:pt x="1294" y="254"/>
                    <a:pt x="1225" y="208"/>
                    <a:pt x="1156" y="162"/>
                  </a:cubicBezTo>
                  <a:cubicBezTo>
                    <a:pt x="1063" y="116"/>
                    <a:pt x="971" y="69"/>
                    <a:pt x="902" y="46"/>
                  </a:cubicBezTo>
                  <a:cubicBezTo>
                    <a:pt x="809" y="0"/>
                    <a:pt x="694"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25;p42"/>
            <p:cNvSpPr/>
            <p:nvPr/>
          </p:nvSpPr>
          <p:spPr>
            <a:xfrm>
              <a:off x="1980362" y="2725355"/>
              <a:ext cx="65314" cy="60883"/>
            </a:xfrm>
            <a:custGeom>
              <a:avLst/>
              <a:gdLst/>
              <a:ahLst/>
              <a:cxnLst/>
              <a:rect l="l" t="t" r="r" b="b"/>
              <a:pathLst>
                <a:path w="1017" h="948" extrusionOk="0">
                  <a:moveTo>
                    <a:pt x="532" y="0"/>
                  </a:moveTo>
                  <a:cubicBezTo>
                    <a:pt x="509" y="23"/>
                    <a:pt x="462" y="23"/>
                    <a:pt x="416" y="23"/>
                  </a:cubicBezTo>
                  <a:cubicBezTo>
                    <a:pt x="370" y="46"/>
                    <a:pt x="324" y="46"/>
                    <a:pt x="301" y="69"/>
                  </a:cubicBezTo>
                  <a:cubicBezTo>
                    <a:pt x="254" y="93"/>
                    <a:pt x="231" y="139"/>
                    <a:pt x="185" y="162"/>
                  </a:cubicBezTo>
                  <a:cubicBezTo>
                    <a:pt x="185" y="162"/>
                    <a:pt x="185" y="162"/>
                    <a:pt x="162" y="185"/>
                  </a:cubicBezTo>
                  <a:cubicBezTo>
                    <a:pt x="162" y="185"/>
                    <a:pt x="139" y="208"/>
                    <a:pt x="116" y="231"/>
                  </a:cubicBezTo>
                  <a:cubicBezTo>
                    <a:pt x="93" y="254"/>
                    <a:pt x="93" y="277"/>
                    <a:pt x="70" y="300"/>
                  </a:cubicBezTo>
                  <a:cubicBezTo>
                    <a:pt x="47" y="324"/>
                    <a:pt x="47" y="347"/>
                    <a:pt x="23" y="393"/>
                  </a:cubicBezTo>
                  <a:cubicBezTo>
                    <a:pt x="23" y="416"/>
                    <a:pt x="23" y="462"/>
                    <a:pt x="0" y="485"/>
                  </a:cubicBezTo>
                  <a:cubicBezTo>
                    <a:pt x="0" y="532"/>
                    <a:pt x="23" y="578"/>
                    <a:pt x="47" y="624"/>
                  </a:cubicBezTo>
                  <a:cubicBezTo>
                    <a:pt x="47" y="670"/>
                    <a:pt x="70" y="693"/>
                    <a:pt x="93" y="716"/>
                  </a:cubicBezTo>
                  <a:cubicBezTo>
                    <a:pt x="116" y="739"/>
                    <a:pt x="116" y="763"/>
                    <a:pt x="162" y="786"/>
                  </a:cubicBezTo>
                  <a:lnTo>
                    <a:pt x="185" y="786"/>
                  </a:lnTo>
                  <a:cubicBezTo>
                    <a:pt x="185" y="786"/>
                    <a:pt x="185" y="809"/>
                    <a:pt x="208" y="809"/>
                  </a:cubicBezTo>
                  <a:lnTo>
                    <a:pt x="185" y="809"/>
                  </a:lnTo>
                  <a:cubicBezTo>
                    <a:pt x="208" y="809"/>
                    <a:pt x="231" y="832"/>
                    <a:pt x="254" y="855"/>
                  </a:cubicBezTo>
                  <a:cubicBezTo>
                    <a:pt x="301" y="878"/>
                    <a:pt x="324" y="901"/>
                    <a:pt x="370" y="901"/>
                  </a:cubicBezTo>
                  <a:cubicBezTo>
                    <a:pt x="393" y="924"/>
                    <a:pt x="439" y="947"/>
                    <a:pt x="486" y="947"/>
                  </a:cubicBezTo>
                  <a:lnTo>
                    <a:pt x="601" y="947"/>
                  </a:lnTo>
                  <a:cubicBezTo>
                    <a:pt x="624" y="947"/>
                    <a:pt x="647" y="947"/>
                    <a:pt x="670" y="924"/>
                  </a:cubicBezTo>
                  <a:lnTo>
                    <a:pt x="786" y="878"/>
                  </a:lnTo>
                  <a:cubicBezTo>
                    <a:pt x="832" y="855"/>
                    <a:pt x="878" y="809"/>
                    <a:pt x="924" y="763"/>
                  </a:cubicBezTo>
                  <a:cubicBezTo>
                    <a:pt x="948" y="739"/>
                    <a:pt x="971" y="693"/>
                    <a:pt x="971" y="647"/>
                  </a:cubicBezTo>
                  <a:cubicBezTo>
                    <a:pt x="994" y="601"/>
                    <a:pt x="1017" y="532"/>
                    <a:pt x="1017" y="485"/>
                  </a:cubicBezTo>
                  <a:cubicBezTo>
                    <a:pt x="1017" y="439"/>
                    <a:pt x="994" y="393"/>
                    <a:pt x="994" y="347"/>
                  </a:cubicBezTo>
                  <a:lnTo>
                    <a:pt x="948" y="231"/>
                  </a:lnTo>
                  <a:cubicBezTo>
                    <a:pt x="924" y="185"/>
                    <a:pt x="878" y="139"/>
                    <a:pt x="832" y="116"/>
                  </a:cubicBezTo>
                  <a:cubicBezTo>
                    <a:pt x="786" y="69"/>
                    <a:pt x="740" y="46"/>
                    <a:pt x="670" y="23"/>
                  </a:cubicBezTo>
                  <a:cubicBezTo>
                    <a:pt x="624" y="0"/>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26;p42"/>
            <p:cNvSpPr/>
            <p:nvPr/>
          </p:nvSpPr>
          <p:spPr>
            <a:xfrm>
              <a:off x="2011509" y="1981998"/>
              <a:ext cx="57929" cy="115793"/>
            </a:xfrm>
            <a:custGeom>
              <a:avLst/>
              <a:gdLst/>
              <a:ahLst/>
              <a:cxnLst/>
              <a:rect l="l" t="t" r="r" b="b"/>
              <a:pathLst>
                <a:path w="902" h="1803" extrusionOk="0">
                  <a:moveTo>
                    <a:pt x="1" y="0"/>
                  </a:moveTo>
                  <a:lnTo>
                    <a:pt x="1" y="0"/>
                  </a:lnTo>
                  <a:cubicBezTo>
                    <a:pt x="24" y="416"/>
                    <a:pt x="93" y="809"/>
                    <a:pt x="232" y="1178"/>
                  </a:cubicBezTo>
                  <a:lnTo>
                    <a:pt x="717" y="1802"/>
                  </a:lnTo>
                  <a:cubicBezTo>
                    <a:pt x="832" y="1687"/>
                    <a:pt x="902" y="1502"/>
                    <a:pt x="902" y="1340"/>
                  </a:cubicBezTo>
                  <a:cubicBezTo>
                    <a:pt x="902" y="1271"/>
                    <a:pt x="902" y="1202"/>
                    <a:pt x="878" y="1132"/>
                  </a:cubicBezTo>
                  <a:cubicBezTo>
                    <a:pt x="855" y="1063"/>
                    <a:pt x="832" y="1017"/>
                    <a:pt x="809" y="947"/>
                  </a:cubicBezTo>
                  <a:cubicBezTo>
                    <a:pt x="786" y="947"/>
                    <a:pt x="786" y="924"/>
                    <a:pt x="786" y="924"/>
                  </a:cubicBezTo>
                  <a:lnTo>
                    <a:pt x="740" y="878"/>
                  </a:lnTo>
                  <a:cubicBezTo>
                    <a:pt x="740" y="855"/>
                    <a:pt x="717" y="855"/>
                    <a:pt x="717" y="832"/>
                  </a:cubicBezTo>
                  <a:cubicBezTo>
                    <a:pt x="717" y="786"/>
                    <a:pt x="717" y="740"/>
                    <a:pt x="717" y="693"/>
                  </a:cubicBezTo>
                  <a:cubicBezTo>
                    <a:pt x="694" y="601"/>
                    <a:pt x="671" y="532"/>
                    <a:pt x="624" y="462"/>
                  </a:cubicBezTo>
                  <a:cubicBezTo>
                    <a:pt x="532" y="254"/>
                    <a:pt x="347" y="93"/>
                    <a:pt x="116" y="23"/>
                  </a:cubicBezTo>
                  <a:cubicBezTo>
                    <a:pt x="93" y="23"/>
                    <a:pt x="47"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27;p42"/>
            <p:cNvSpPr/>
            <p:nvPr/>
          </p:nvSpPr>
          <p:spPr>
            <a:xfrm>
              <a:off x="2093133" y="2256992"/>
              <a:ext cx="102435" cy="115279"/>
            </a:xfrm>
            <a:custGeom>
              <a:avLst/>
              <a:gdLst/>
              <a:ahLst/>
              <a:cxnLst/>
              <a:rect l="l" t="t" r="r" b="b"/>
              <a:pathLst>
                <a:path w="1595" h="1795" extrusionOk="0">
                  <a:moveTo>
                    <a:pt x="638" y="0"/>
                  </a:moveTo>
                  <a:cubicBezTo>
                    <a:pt x="604" y="0"/>
                    <a:pt x="570" y="6"/>
                    <a:pt x="532" y="15"/>
                  </a:cubicBezTo>
                  <a:cubicBezTo>
                    <a:pt x="462" y="15"/>
                    <a:pt x="370" y="39"/>
                    <a:pt x="301" y="85"/>
                  </a:cubicBezTo>
                  <a:cubicBezTo>
                    <a:pt x="277" y="131"/>
                    <a:pt x="231" y="154"/>
                    <a:pt x="185" y="177"/>
                  </a:cubicBezTo>
                  <a:cubicBezTo>
                    <a:pt x="116" y="270"/>
                    <a:pt x="46" y="362"/>
                    <a:pt x="23" y="454"/>
                  </a:cubicBezTo>
                  <a:cubicBezTo>
                    <a:pt x="0" y="616"/>
                    <a:pt x="0" y="709"/>
                    <a:pt x="23" y="870"/>
                  </a:cubicBezTo>
                  <a:cubicBezTo>
                    <a:pt x="23" y="917"/>
                    <a:pt x="46" y="986"/>
                    <a:pt x="70" y="1032"/>
                  </a:cubicBezTo>
                  <a:cubicBezTo>
                    <a:pt x="93" y="1101"/>
                    <a:pt x="116" y="1171"/>
                    <a:pt x="162" y="1240"/>
                  </a:cubicBezTo>
                  <a:cubicBezTo>
                    <a:pt x="162" y="1263"/>
                    <a:pt x="185" y="1286"/>
                    <a:pt x="185" y="1309"/>
                  </a:cubicBezTo>
                  <a:cubicBezTo>
                    <a:pt x="208" y="1332"/>
                    <a:pt x="208" y="1355"/>
                    <a:pt x="231" y="1379"/>
                  </a:cubicBezTo>
                  <a:cubicBezTo>
                    <a:pt x="277" y="1448"/>
                    <a:pt x="324" y="1494"/>
                    <a:pt x="370" y="1563"/>
                  </a:cubicBezTo>
                  <a:lnTo>
                    <a:pt x="393" y="1587"/>
                  </a:lnTo>
                  <a:cubicBezTo>
                    <a:pt x="439" y="1610"/>
                    <a:pt x="485" y="1656"/>
                    <a:pt x="532" y="1679"/>
                  </a:cubicBezTo>
                  <a:cubicBezTo>
                    <a:pt x="555" y="1702"/>
                    <a:pt x="555" y="1702"/>
                    <a:pt x="555" y="1702"/>
                  </a:cubicBezTo>
                  <a:cubicBezTo>
                    <a:pt x="601" y="1725"/>
                    <a:pt x="670" y="1748"/>
                    <a:pt x="716" y="1771"/>
                  </a:cubicBezTo>
                  <a:cubicBezTo>
                    <a:pt x="786" y="1771"/>
                    <a:pt x="855" y="1794"/>
                    <a:pt x="901" y="1794"/>
                  </a:cubicBezTo>
                  <a:cubicBezTo>
                    <a:pt x="924" y="1794"/>
                    <a:pt x="994" y="1771"/>
                    <a:pt x="994" y="1771"/>
                  </a:cubicBezTo>
                  <a:lnTo>
                    <a:pt x="1086" y="1771"/>
                  </a:lnTo>
                  <a:cubicBezTo>
                    <a:pt x="1202" y="1725"/>
                    <a:pt x="1294" y="1679"/>
                    <a:pt x="1386" y="1587"/>
                  </a:cubicBezTo>
                  <a:cubicBezTo>
                    <a:pt x="1479" y="1494"/>
                    <a:pt x="1525" y="1402"/>
                    <a:pt x="1571" y="1286"/>
                  </a:cubicBezTo>
                  <a:cubicBezTo>
                    <a:pt x="1594" y="1240"/>
                    <a:pt x="1594" y="1217"/>
                    <a:pt x="1594" y="1171"/>
                  </a:cubicBezTo>
                  <a:cubicBezTo>
                    <a:pt x="1594" y="1148"/>
                    <a:pt x="1594" y="1101"/>
                    <a:pt x="1594" y="1078"/>
                  </a:cubicBezTo>
                  <a:cubicBezTo>
                    <a:pt x="1594" y="1032"/>
                    <a:pt x="1594" y="986"/>
                    <a:pt x="1594" y="963"/>
                  </a:cubicBezTo>
                  <a:cubicBezTo>
                    <a:pt x="1594" y="940"/>
                    <a:pt x="1594" y="917"/>
                    <a:pt x="1594" y="893"/>
                  </a:cubicBezTo>
                  <a:cubicBezTo>
                    <a:pt x="1594" y="847"/>
                    <a:pt x="1594" y="778"/>
                    <a:pt x="1571" y="732"/>
                  </a:cubicBezTo>
                  <a:lnTo>
                    <a:pt x="1571" y="755"/>
                  </a:lnTo>
                  <a:cubicBezTo>
                    <a:pt x="1548" y="662"/>
                    <a:pt x="1502" y="570"/>
                    <a:pt x="1456" y="501"/>
                  </a:cubicBezTo>
                  <a:cubicBezTo>
                    <a:pt x="1386" y="408"/>
                    <a:pt x="1340" y="339"/>
                    <a:pt x="1271" y="293"/>
                  </a:cubicBezTo>
                  <a:cubicBezTo>
                    <a:pt x="1202" y="223"/>
                    <a:pt x="1132" y="177"/>
                    <a:pt x="1040" y="131"/>
                  </a:cubicBezTo>
                  <a:cubicBezTo>
                    <a:pt x="971" y="85"/>
                    <a:pt x="878" y="39"/>
                    <a:pt x="786" y="39"/>
                  </a:cubicBezTo>
                  <a:cubicBezTo>
                    <a:pt x="732" y="12"/>
                    <a:pt x="685"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28;p42"/>
            <p:cNvSpPr/>
            <p:nvPr/>
          </p:nvSpPr>
          <p:spPr>
            <a:xfrm>
              <a:off x="2073803" y="1412230"/>
              <a:ext cx="351747" cy="486742"/>
            </a:xfrm>
            <a:custGeom>
              <a:avLst/>
              <a:gdLst/>
              <a:ahLst/>
              <a:cxnLst/>
              <a:rect l="l" t="t" r="r" b="b"/>
              <a:pathLst>
                <a:path w="5477" h="7579" extrusionOk="0">
                  <a:moveTo>
                    <a:pt x="2357" y="0"/>
                  </a:moveTo>
                  <a:cubicBezTo>
                    <a:pt x="2219" y="278"/>
                    <a:pt x="2057" y="578"/>
                    <a:pt x="1895" y="878"/>
                  </a:cubicBezTo>
                  <a:cubicBezTo>
                    <a:pt x="1734" y="1179"/>
                    <a:pt x="1549" y="1479"/>
                    <a:pt x="1364" y="1779"/>
                  </a:cubicBezTo>
                  <a:cubicBezTo>
                    <a:pt x="1202" y="2080"/>
                    <a:pt x="1017" y="2380"/>
                    <a:pt x="856" y="2680"/>
                  </a:cubicBezTo>
                  <a:cubicBezTo>
                    <a:pt x="694" y="2981"/>
                    <a:pt x="532" y="3281"/>
                    <a:pt x="394" y="3558"/>
                  </a:cubicBezTo>
                  <a:cubicBezTo>
                    <a:pt x="301" y="3720"/>
                    <a:pt x="209" y="3905"/>
                    <a:pt x="139" y="4090"/>
                  </a:cubicBezTo>
                  <a:cubicBezTo>
                    <a:pt x="70" y="4251"/>
                    <a:pt x="24" y="4436"/>
                    <a:pt x="1" y="4644"/>
                  </a:cubicBezTo>
                  <a:cubicBezTo>
                    <a:pt x="1" y="4690"/>
                    <a:pt x="1" y="4760"/>
                    <a:pt x="1" y="4829"/>
                  </a:cubicBezTo>
                  <a:cubicBezTo>
                    <a:pt x="1" y="4898"/>
                    <a:pt x="1" y="4945"/>
                    <a:pt x="24" y="5014"/>
                  </a:cubicBezTo>
                  <a:cubicBezTo>
                    <a:pt x="1179" y="6238"/>
                    <a:pt x="2519" y="7578"/>
                    <a:pt x="2519" y="7578"/>
                  </a:cubicBezTo>
                  <a:cubicBezTo>
                    <a:pt x="3882" y="6585"/>
                    <a:pt x="4922" y="5153"/>
                    <a:pt x="5476" y="4275"/>
                  </a:cubicBezTo>
                  <a:cubicBezTo>
                    <a:pt x="5268" y="3743"/>
                    <a:pt x="5084" y="3258"/>
                    <a:pt x="5014" y="3073"/>
                  </a:cubicBezTo>
                  <a:cubicBezTo>
                    <a:pt x="4991" y="3050"/>
                    <a:pt x="4991" y="3027"/>
                    <a:pt x="4991" y="3027"/>
                  </a:cubicBezTo>
                  <a:cubicBezTo>
                    <a:pt x="4575" y="4367"/>
                    <a:pt x="3490" y="4945"/>
                    <a:pt x="3490" y="4945"/>
                  </a:cubicBezTo>
                  <a:cubicBezTo>
                    <a:pt x="3744" y="4621"/>
                    <a:pt x="3952" y="4182"/>
                    <a:pt x="4090" y="3743"/>
                  </a:cubicBezTo>
                  <a:cubicBezTo>
                    <a:pt x="4136" y="3605"/>
                    <a:pt x="4183" y="3466"/>
                    <a:pt x="4206" y="3327"/>
                  </a:cubicBezTo>
                  <a:cubicBezTo>
                    <a:pt x="4252" y="3189"/>
                    <a:pt x="4275" y="3050"/>
                    <a:pt x="4298" y="2935"/>
                  </a:cubicBezTo>
                  <a:cubicBezTo>
                    <a:pt x="4367" y="2588"/>
                    <a:pt x="4414" y="2334"/>
                    <a:pt x="4414" y="2334"/>
                  </a:cubicBezTo>
                  <a:cubicBezTo>
                    <a:pt x="4391" y="2265"/>
                    <a:pt x="4367" y="2195"/>
                    <a:pt x="4321" y="2126"/>
                  </a:cubicBezTo>
                  <a:cubicBezTo>
                    <a:pt x="4298" y="2057"/>
                    <a:pt x="4252" y="1987"/>
                    <a:pt x="4206" y="1895"/>
                  </a:cubicBezTo>
                  <a:cubicBezTo>
                    <a:pt x="4044" y="1618"/>
                    <a:pt x="3813" y="1340"/>
                    <a:pt x="3582" y="1086"/>
                  </a:cubicBezTo>
                  <a:cubicBezTo>
                    <a:pt x="3536" y="1040"/>
                    <a:pt x="3466" y="971"/>
                    <a:pt x="3420" y="925"/>
                  </a:cubicBezTo>
                  <a:cubicBezTo>
                    <a:pt x="3305" y="786"/>
                    <a:pt x="3189" y="694"/>
                    <a:pt x="3074" y="578"/>
                  </a:cubicBezTo>
                  <a:cubicBezTo>
                    <a:pt x="2681" y="231"/>
                    <a:pt x="2357" y="0"/>
                    <a:pt x="2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29;p42"/>
            <p:cNvSpPr/>
            <p:nvPr/>
          </p:nvSpPr>
          <p:spPr>
            <a:xfrm>
              <a:off x="1940288" y="2792466"/>
              <a:ext cx="327984" cy="225228"/>
            </a:xfrm>
            <a:custGeom>
              <a:avLst/>
              <a:gdLst/>
              <a:ahLst/>
              <a:cxnLst/>
              <a:rect l="l" t="t" r="r" b="b"/>
              <a:pathLst>
                <a:path w="5107" h="3507" extrusionOk="0">
                  <a:moveTo>
                    <a:pt x="73" y="1"/>
                  </a:moveTo>
                  <a:cubicBezTo>
                    <a:pt x="53" y="1"/>
                    <a:pt x="35" y="6"/>
                    <a:pt x="24" y="18"/>
                  </a:cubicBezTo>
                  <a:cubicBezTo>
                    <a:pt x="1" y="64"/>
                    <a:pt x="24" y="110"/>
                    <a:pt x="47" y="133"/>
                  </a:cubicBezTo>
                  <a:lnTo>
                    <a:pt x="4991" y="3507"/>
                  </a:lnTo>
                  <a:lnTo>
                    <a:pt x="5014" y="3507"/>
                  </a:lnTo>
                  <a:cubicBezTo>
                    <a:pt x="5037" y="3507"/>
                    <a:pt x="5060" y="3507"/>
                    <a:pt x="5083" y="3483"/>
                  </a:cubicBezTo>
                  <a:cubicBezTo>
                    <a:pt x="5106" y="3460"/>
                    <a:pt x="5106" y="3414"/>
                    <a:pt x="5060" y="3391"/>
                  </a:cubicBezTo>
                  <a:lnTo>
                    <a:pt x="139" y="18"/>
                  </a:lnTo>
                  <a:cubicBezTo>
                    <a:pt x="116" y="6"/>
                    <a:pt x="93"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30;p42"/>
            <p:cNvSpPr/>
            <p:nvPr/>
          </p:nvSpPr>
          <p:spPr>
            <a:xfrm>
              <a:off x="1944719" y="2681299"/>
              <a:ext cx="319122" cy="190998"/>
            </a:xfrm>
            <a:custGeom>
              <a:avLst/>
              <a:gdLst/>
              <a:ahLst/>
              <a:cxnLst/>
              <a:rect l="l" t="t" r="r" b="b"/>
              <a:pathLst>
                <a:path w="4969" h="2974" extrusionOk="0">
                  <a:moveTo>
                    <a:pt x="79" y="1"/>
                  </a:moveTo>
                  <a:cubicBezTo>
                    <a:pt x="59" y="1"/>
                    <a:pt x="37" y="12"/>
                    <a:pt x="24" y="39"/>
                  </a:cubicBezTo>
                  <a:cubicBezTo>
                    <a:pt x="1" y="62"/>
                    <a:pt x="24" y="109"/>
                    <a:pt x="47" y="132"/>
                  </a:cubicBezTo>
                  <a:lnTo>
                    <a:pt x="4853" y="2950"/>
                  </a:lnTo>
                  <a:cubicBezTo>
                    <a:pt x="4876" y="2973"/>
                    <a:pt x="4899" y="2973"/>
                    <a:pt x="4899" y="2973"/>
                  </a:cubicBezTo>
                  <a:cubicBezTo>
                    <a:pt x="4922" y="2973"/>
                    <a:pt x="4945" y="2950"/>
                    <a:pt x="4968" y="2927"/>
                  </a:cubicBezTo>
                  <a:cubicBezTo>
                    <a:pt x="4968" y="2904"/>
                    <a:pt x="4968" y="2858"/>
                    <a:pt x="4922" y="2835"/>
                  </a:cubicBezTo>
                  <a:lnTo>
                    <a:pt x="116" y="16"/>
                  </a:lnTo>
                  <a:cubicBezTo>
                    <a:pt x="107" y="7"/>
                    <a:pt x="93"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31;p42"/>
            <p:cNvSpPr/>
            <p:nvPr/>
          </p:nvSpPr>
          <p:spPr>
            <a:xfrm>
              <a:off x="1949215" y="2583427"/>
              <a:ext cx="314626" cy="190933"/>
            </a:xfrm>
            <a:custGeom>
              <a:avLst/>
              <a:gdLst/>
              <a:ahLst/>
              <a:cxnLst/>
              <a:rect l="l" t="t" r="r" b="b"/>
              <a:pathLst>
                <a:path w="4899" h="2973" extrusionOk="0">
                  <a:moveTo>
                    <a:pt x="83" y="0"/>
                  </a:moveTo>
                  <a:cubicBezTo>
                    <a:pt x="58" y="0"/>
                    <a:pt x="37" y="11"/>
                    <a:pt x="23" y="38"/>
                  </a:cubicBezTo>
                  <a:cubicBezTo>
                    <a:pt x="0" y="61"/>
                    <a:pt x="23" y="108"/>
                    <a:pt x="46" y="131"/>
                  </a:cubicBezTo>
                  <a:lnTo>
                    <a:pt x="4783" y="2949"/>
                  </a:lnTo>
                  <a:cubicBezTo>
                    <a:pt x="4806" y="2973"/>
                    <a:pt x="4829" y="2973"/>
                    <a:pt x="4829" y="2973"/>
                  </a:cubicBezTo>
                  <a:cubicBezTo>
                    <a:pt x="4852" y="2973"/>
                    <a:pt x="4875" y="2949"/>
                    <a:pt x="4898" y="2926"/>
                  </a:cubicBezTo>
                  <a:cubicBezTo>
                    <a:pt x="4898" y="2903"/>
                    <a:pt x="4898" y="2857"/>
                    <a:pt x="4852" y="2834"/>
                  </a:cubicBezTo>
                  <a:lnTo>
                    <a:pt x="139" y="15"/>
                  </a:lnTo>
                  <a:cubicBezTo>
                    <a:pt x="120" y="6"/>
                    <a:pt x="101"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32;p42"/>
            <p:cNvSpPr/>
            <p:nvPr/>
          </p:nvSpPr>
          <p:spPr>
            <a:xfrm>
              <a:off x="2245914" y="2377534"/>
              <a:ext cx="279047" cy="168327"/>
            </a:xfrm>
            <a:custGeom>
              <a:avLst/>
              <a:gdLst/>
              <a:ahLst/>
              <a:cxnLst/>
              <a:rect l="l" t="t" r="r" b="b"/>
              <a:pathLst>
                <a:path w="4345" h="2621" extrusionOk="0">
                  <a:moveTo>
                    <a:pt x="4268" y="0"/>
                  </a:moveTo>
                  <a:cubicBezTo>
                    <a:pt x="4256" y="0"/>
                    <a:pt x="4242" y="3"/>
                    <a:pt x="4229" y="10"/>
                  </a:cubicBezTo>
                  <a:lnTo>
                    <a:pt x="47" y="2482"/>
                  </a:lnTo>
                  <a:cubicBezTo>
                    <a:pt x="1" y="2505"/>
                    <a:pt x="1" y="2551"/>
                    <a:pt x="24" y="2574"/>
                  </a:cubicBezTo>
                  <a:cubicBezTo>
                    <a:pt x="24" y="2597"/>
                    <a:pt x="47" y="2621"/>
                    <a:pt x="70" y="2621"/>
                  </a:cubicBezTo>
                  <a:cubicBezTo>
                    <a:pt x="93" y="2621"/>
                    <a:pt x="116" y="2597"/>
                    <a:pt x="116" y="2597"/>
                  </a:cubicBezTo>
                  <a:lnTo>
                    <a:pt x="4298" y="125"/>
                  </a:lnTo>
                  <a:cubicBezTo>
                    <a:pt x="4344" y="125"/>
                    <a:pt x="4344" y="79"/>
                    <a:pt x="4321" y="33"/>
                  </a:cubicBezTo>
                  <a:cubicBezTo>
                    <a:pt x="4321" y="17"/>
                    <a:pt x="4298" y="0"/>
                    <a:pt x="4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33;p42"/>
            <p:cNvSpPr/>
            <p:nvPr/>
          </p:nvSpPr>
          <p:spPr>
            <a:xfrm>
              <a:off x="2234097" y="1938328"/>
              <a:ext cx="247835" cy="168327"/>
            </a:xfrm>
            <a:custGeom>
              <a:avLst/>
              <a:gdLst/>
              <a:ahLst/>
              <a:cxnLst/>
              <a:rect l="l" t="t" r="r" b="b"/>
              <a:pathLst>
                <a:path w="3859" h="2621" extrusionOk="0">
                  <a:moveTo>
                    <a:pt x="3768" y="1"/>
                  </a:moveTo>
                  <a:cubicBezTo>
                    <a:pt x="3758" y="1"/>
                    <a:pt x="3750" y="3"/>
                    <a:pt x="3743" y="10"/>
                  </a:cubicBezTo>
                  <a:lnTo>
                    <a:pt x="46" y="2482"/>
                  </a:lnTo>
                  <a:cubicBezTo>
                    <a:pt x="23" y="2505"/>
                    <a:pt x="0" y="2552"/>
                    <a:pt x="23" y="2575"/>
                  </a:cubicBezTo>
                  <a:cubicBezTo>
                    <a:pt x="46" y="2598"/>
                    <a:pt x="69" y="2621"/>
                    <a:pt x="92" y="2621"/>
                  </a:cubicBezTo>
                  <a:cubicBezTo>
                    <a:pt x="92" y="2621"/>
                    <a:pt x="139" y="2598"/>
                    <a:pt x="139" y="2598"/>
                  </a:cubicBezTo>
                  <a:lnTo>
                    <a:pt x="3812" y="149"/>
                  </a:lnTo>
                  <a:cubicBezTo>
                    <a:pt x="3858" y="126"/>
                    <a:pt x="3858" y="80"/>
                    <a:pt x="3835" y="33"/>
                  </a:cubicBezTo>
                  <a:cubicBezTo>
                    <a:pt x="3819" y="17"/>
                    <a:pt x="3791" y="1"/>
                    <a:pt x="3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34;p42"/>
            <p:cNvSpPr/>
            <p:nvPr/>
          </p:nvSpPr>
          <p:spPr>
            <a:xfrm>
              <a:off x="2229602" y="1785482"/>
              <a:ext cx="237495" cy="147583"/>
            </a:xfrm>
            <a:custGeom>
              <a:avLst/>
              <a:gdLst/>
              <a:ahLst/>
              <a:cxnLst/>
              <a:rect l="l" t="t" r="r" b="b"/>
              <a:pathLst>
                <a:path w="3698" h="2298" extrusionOk="0">
                  <a:moveTo>
                    <a:pt x="3599" y="1"/>
                  </a:moveTo>
                  <a:cubicBezTo>
                    <a:pt x="3586" y="1"/>
                    <a:pt x="3572" y="4"/>
                    <a:pt x="3559" y="11"/>
                  </a:cubicBezTo>
                  <a:lnTo>
                    <a:pt x="47" y="2159"/>
                  </a:lnTo>
                  <a:cubicBezTo>
                    <a:pt x="24" y="2182"/>
                    <a:pt x="1" y="2228"/>
                    <a:pt x="24" y="2252"/>
                  </a:cubicBezTo>
                  <a:cubicBezTo>
                    <a:pt x="47" y="2275"/>
                    <a:pt x="70" y="2298"/>
                    <a:pt x="93" y="2298"/>
                  </a:cubicBezTo>
                  <a:cubicBezTo>
                    <a:pt x="93" y="2298"/>
                    <a:pt x="139" y="2275"/>
                    <a:pt x="139" y="2275"/>
                  </a:cubicBezTo>
                  <a:lnTo>
                    <a:pt x="3651" y="126"/>
                  </a:lnTo>
                  <a:cubicBezTo>
                    <a:pt x="3674" y="103"/>
                    <a:pt x="3697" y="57"/>
                    <a:pt x="3674" y="34"/>
                  </a:cubicBezTo>
                  <a:cubicBezTo>
                    <a:pt x="3658" y="17"/>
                    <a:pt x="3630" y="1"/>
                    <a:pt x="3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35;p42"/>
            <p:cNvSpPr/>
            <p:nvPr/>
          </p:nvSpPr>
          <p:spPr>
            <a:xfrm>
              <a:off x="2262290" y="3018523"/>
              <a:ext cx="308653" cy="183163"/>
            </a:xfrm>
            <a:custGeom>
              <a:avLst/>
              <a:gdLst/>
              <a:ahLst/>
              <a:cxnLst/>
              <a:rect l="l" t="t" r="r" b="b"/>
              <a:pathLst>
                <a:path w="4806" h="2852" extrusionOk="0">
                  <a:moveTo>
                    <a:pt x="4715" y="0"/>
                  </a:moveTo>
                  <a:cubicBezTo>
                    <a:pt x="4706" y="0"/>
                    <a:pt x="4697" y="3"/>
                    <a:pt x="4690" y="10"/>
                  </a:cubicBezTo>
                  <a:lnTo>
                    <a:pt x="46" y="2713"/>
                  </a:lnTo>
                  <a:cubicBezTo>
                    <a:pt x="0" y="2736"/>
                    <a:pt x="0" y="2782"/>
                    <a:pt x="23" y="2828"/>
                  </a:cubicBezTo>
                  <a:cubicBezTo>
                    <a:pt x="23" y="2851"/>
                    <a:pt x="46" y="2851"/>
                    <a:pt x="92" y="2851"/>
                  </a:cubicBezTo>
                  <a:lnTo>
                    <a:pt x="116" y="2851"/>
                  </a:lnTo>
                  <a:lnTo>
                    <a:pt x="4759" y="125"/>
                  </a:lnTo>
                  <a:cubicBezTo>
                    <a:pt x="4782" y="125"/>
                    <a:pt x="4806" y="79"/>
                    <a:pt x="4782" y="33"/>
                  </a:cubicBezTo>
                  <a:cubicBezTo>
                    <a:pt x="4766" y="16"/>
                    <a:pt x="4738" y="0"/>
                    <a:pt x="4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36;p42"/>
            <p:cNvSpPr/>
            <p:nvPr/>
          </p:nvSpPr>
          <p:spPr>
            <a:xfrm>
              <a:off x="2217721" y="1593269"/>
              <a:ext cx="68333" cy="2006118"/>
            </a:xfrm>
            <a:custGeom>
              <a:avLst/>
              <a:gdLst/>
              <a:ahLst/>
              <a:cxnLst/>
              <a:rect l="l" t="t" r="r" b="b"/>
              <a:pathLst>
                <a:path w="1064" h="31237" extrusionOk="0">
                  <a:moveTo>
                    <a:pt x="140" y="0"/>
                  </a:moveTo>
                  <a:cubicBezTo>
                    <a:pt x="70" y="0"/>
                    <a:pt x="1" y="69"/>
                    <a:pt x="1" y="139"/>
                  </a:cubicBezTo>
                  <a:cubicBezTo>
                    <a:pt x="116" y="5314"/>
                    <a:pt x="140" y="10489"/>
                    <a:pt x="255" y="15641"/>
                  </a:cubicBezTo>
                  <a:cubicBezTo>
                    <a:pt x="347" y="19384"/>
                    <a:pt x="486" y="23520"/>
                    <a:pt x="648" y="27285"/>
                  </a:cubicBezTo>
                  <a:lnTo>
                    <a:pt x="717" y="29226"/>
                  </a:lnTo>
                  <a:cubicBezTo>
                    <a:pt x="740" y="29873"/>
                    <a:pt x="763" y="30520"/>
                    <a:pt x="833" y="31144"/>
                  </a:cubicBezTo>
                  <a:cubicBezTo>
                    <a:pt x="833" y="31213"/>
                    <a:pt x="879" y="31236"/>
                    <a:pt x="925" y="31236"/>
                  </a:cubicBezTo>
                  <a:cubicBezTo>
                    <a:pt x="994" y="31236"/>
                    <a:pt x="1041" y="31213"/>
                    <a:pt x="1041" y="31144"/>
                  </a:cubicBezTo>
                  <a:cubicBezTo>
                    <a:pt x="1064" y="30497"/>
                    <a:pt x="1064" y="29850"/>
                    <a:pt x="1041" y="29203"/>
                  </a:cubicBezTo>
                  <a:lnTo>
                    <a:pt x="1017" y="27262"/>
                  </a:lnTo>
                  <a:cubicBezTo>
                    <a:pt x="994" y="18229"/>
                    <a:pt x="602" y="9149"/>
                    <a:pt x="301" y="139"/>
                  </a:cubicBezTo>
                  <a:cubicBezTo>
                    <a:pt x="301" y="46"/>
                    <a:pt x="232"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37;p42"/>
            <p:cNvSpPr/>
            <p:nvPr/>
          </p:nvSpPr>
          <p:spPr>
            <a:xfrm>
              <a:off x="1637616" y="3418234"/>
              <a:ext cx="1286505" cy="891794"/>
            </a:xfrm>
            <a:custGeom>
              <a:avLst/>
              <a:gdLst/>
              <a:ahLst/>
              <a:cxnLst/>
              <a:rect l="l" t="t" r="r" b="b"/>
              <a:pathLst>
                <a:path w="20032" h="13886" extrusionOk="0">
                  <a:moveTo>
                    <a:pt x="4575" y="1"/>
                  </a:moveTo>
                  <a:lnTo>
                    <a:pt x="4575" y="486"/>
                  </a:lnTo>
                  <a:cubicBezTo>
                    <a:pt x="4413" y="486"/>
                    <a:pt x="4298" y="601"/>
                    <a:pt x="4298" y="740"/>
                  </a:cubicBezTo>
                  <a:cubicBezTo>
                    <a:pt x="4298" y="902"/>
                    <a:pt x="4413" y="1017"/>
                    <a:pt x="4575" y="1017"/>
                  </a:cubicBezTo>
                  <a:lnTo>
                    <a:pt x="4575" y="1456"/>
                  </a:lnTo>
                  <a:cubicBezTo>
                    <a:pt x="4413" y="1456"/>
                    <a:pt x="4298" y="1572"/>
                    <a:pt x="4298" y="1710"/>
                  </a:cubicBezTo>
                  <a:cubicBezTo>
                    <a:pt x="4298" y="1849"/>
                    <a:pt x="4413" y="1964"/>
                    <a:pt x="4575" y="1964"/>
                  </a:cubicBezTo>
                  <a:lnTo>
                    <a:pt x="4575" y="2403"/>
                  </a:lnTo>
                  <a:lnTo>
                    <a:pt x="4390" y="2403"/>
                  </a:lnTo>
                  <a:cubicBezTo>
                    <a:pt x="4067" y="2403"/>
                    <a:pt x="3766" y="2588"/>
                    <a:pt x="3628" y="2888"/>
                  </a:cubicBezTo>
                  <a:cubicBezTo>
                    <a:pt x="0" y="9889"/>
                    <a:pt x="2680" y="12915"/>
                    <a:pt x="3605" y="13678"/>
                  </a:cubicBezTo>
                  <a:cubicBezTo>
                    <a:pt x="3766" y="13817"/>
                    <a:pt x="3951" y="13886"/>
                    <a:pt x="4159" y="13886"/>
                  </a:cubicBezTo>
                  <a:lnTo>
                    <a:pt x="15873" y="13886"/>
                  </a:lnTo>
                  <a:cubicBezTo>
                    <a:pt x="16081" y="13886"/>
                    <a:pt x="16288" y="13817"/>
                    <a:pt x="16427" y="13678"/>
                  </a:cubicBezTo>
                  <a:cubicBezTo>
                    <a:pt x="17351" y="12915"/>
                    <a:pt x="20031" y="9889"/>
                    <a:pt x="16404" y="2888"/>
                  </a:cubicBezTo>
                  <a:cubicBezTo>
                    <a:pt x="16265" y="2588"/>
                    <a:pt x="15965" y="2403"/>
                    <a:pt x="15642" y="2403"/>
                  </a:cubicBezTo>
                  <a:lnTo>
                    <a:pt x="15480" y="2403"/>
                  </a:lnTo>
                  <a:lnTo>
                    <a:pt x="15480" y="1964"/>
                  </a:lnTo>
                  <a:cubicBezTo>
                    <a:pt x="15618" y="1964"/>
                    <a:pt x="15734" y="1849"/>
                    <a:pt x="15734" y="1710"/>
                  </a:cubicBezTo>
                  <a:cubicBezTo>
                    <a:pt x="15734" y="1572"/>
                    <a:pt x="15618" y="1456"/>
                    <a:pt x="15480" y="1456"/>
                  </a:cubicBezTo>
                  <a:lnTo>
                    <a:pt x="15480" y="1017"/>
                  </a:lnTo>
                  <a:cubicBezTo>
                    <a:pt x="15618" y="1017"/>
                    <a:pt x="15734" y="902"/>
                    <a:pt x="15734" y="740"/>
                  </a:cubicBezTo>
                  <a:cubicBezTo>
                    <a:pt x="15734" y="601"/>
                    <a:pt x="15618" y="486"/>
                    <a:pt x="15480" y="486"/>
                  </a:cubicBezTo>
                  <a:lnTo>
                    <a:pt x="154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38;p42"/>
            <p:cNvSpPr/>
            <p:nvPr/>
          </p:nvSpPr>
          <p:spPr>
            <a:xfrm>
              <a:off x="1756296" y="3697210"/>
              <a:ext cx="1049075" cy="517890"/>
            </a:xfrm>
            <a:custGeom>
              <a:avLst/>
              <a:gdLst/>
              <a:ahLst/>
              <a:cxnLst/>
              <a:rect l="l" t="t" r="r" b="b"/>
              <a:pathLst>
                <a:path w="16335" h="8064" extrusionOk="0">
                  <a:moveTo>
                    <a:pt x="3582" y="0"/>
                  </a:moveTo>
                  <a:cubicBezTo>
                    <a:pt x="3328" y="0"/>
                    <a:pt x="3073" y="116"/>
                    <a:pt x="2958" y="323"/>
                  </a:cubicBezTo>
                  <a:cubicBezTo>
                    <a:pt x="1" y="5245"/>
                    <a:pt x="2196" y="7393"/>
                    <a:pt x="2935" y="7925"/>
                  </a:cubicBezTo>
                  <a:cubicBezTo>
                    <a:pt x="3073" y="8017"/>
                    <a:pt x="3235" y="8063"/>
                    <a:pt x="3397" y="8063"/>
                  </a:cubicBezTo>
                  <a:lnTo>
                    <a:pt x="12939" y="8063"/>
                  </a:lnTo>
                  <a:cubicBezTo>
                    <a:pt x="13100" y="8063"/>
                    <a:pt x="13262" y="8017"/>
                    <a:pt x="13401" y="7925"/>
                  </a:cubicBezTo>
                  <a:cubicBezTo>
                    <a:pt x="14140" y="7393"/>
                    <a:pt x="16335" y="5245"/>
                    <a:pt x="13378" y="323"/>
                  </a:cubicBezTo>
                  <a:cubicBezTo>
                    <a:pt x="13262" y="116"/>
                    <a:pt x="13008" y="0"/>
                    <a:pt x="12754"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39;p42"/>
            <p:cNvSpPr/>
            <p:nvPr/>
          </p:nvSpPr>
          <p:spPr>
            <a:xfrm>
              <a:off x="1783012" y="3716476"/>
              <a:ext cx="995706" cy="482311"/>
            </a:xfrm>
            <a:custGeom>
              <a:avLst/>
              <a:gdLst/>
              <a:ahLst/>
              <a:cxnLst/>
              <a:rect l="l" t="t" r="r" b="b"/>
              <a:pathLst>
                <a:path w="15504" h="7510" extrusionOk="0">
                  <a:moveTo>
                    <a:pt x="12038" y="208"/>
                  </a:moveTo>
                  <a:cubicBezTo>
                    <a:pt x="12222" y="208"/>
                    <a:pt x="12430" y="324"/>
                    <a:pt x="12523" y="462"/>
                  </a:cubicBezTo>
                  <a:cubicBezTo>
                    <a:pt x="15226" y="4829"/>
                    <a:pt x="13239" y="6700"/>
                    <a:pt x="12569" y="7186"/>
                  </a:cubicBezTo>
                  <a:cubicBezTo>
                    <a:pt x="12453" y="7255"/>
                    <a:pt x="12338" y="7301"/>
                    <a:pt x="12199" y="7301"/>
                  </a:cubicBezTo>
                  <a:lnTo>
                    <a:pt x="3304" y="7301"/>
                  </a:lnTo>
                  <a:cubicBezTo>
                    <a:pt x="3166" y="7301"/>
                    <a:pt x="3050" y="7255"/>
                    <a:pt x="2958" y="7186"/>
                  </a:cubicBezTo>
                  <a:cubicBezTo>
                    <a:pt x="2288" y="6700"/>
                    <a:pt x="301" y="4829"/>
                    <a:pt x="3004" y="462"/>
                  </a:cubicBezTo>
                  <a:cubicBezTo>
                    <a:pt x="3096" y="324"/>
                    <a:pt x="3281" y="208"/>
                    <a:pt x="3489" y="208"/>
                  </a:cubicBezTo>
                  <a:close/>
                  <a:moveTo>
                    <a:pt x="3489" y="0"/>
                  </a:moveTo>
                  <a:cubicBezTo>
                    <a:pt x="3212" y="0"/>
                    <a:pt x="2935" y="139"/>
                    <a:pt x="2819" y="347"/>
                  </a:cubicBezTo>
                  <a:cubicBezTo>
                    <a:pt x="1" y="4875"/>
                    <a:pt x="2103" y="6862"/>
                    <a:pt x="2819" y="7370"/>
                  </a:cubicBezTo>
                  <a:cubicBezTo>
                    <a:pt x="2958" y="7463"/>
                    <a:pt x="3120" y="7509"/>
                    <a:pt x="3304" y="7509"/>
                  </a:cubicBezTo>
                  <a:lnTo>
                    <a:pt x="12199" y="7509"/>
                  </a:lnTo>
                  <a:cubicBezTo>
                    <a:pt x="12384" y="7509"/>
                    <a:pt x="12546" y="7463"/>
                    <a:pt x="12684" y="7370"/>
                  </a:cubicBezTo>
                  <a:cubicBezTo>
                    <a:pt x="13401" y="6862"/>
                    <a:pt x="15503" y="4875"/>
                    <a:pt x="12708" y="347"/>
                  </a:cubicBezTo>
                  <a:cubicBezTo>
                    <a:pt x="12569" y="139"/>
                    <a:pt x="12315" y="0"/>
                    <a:pt x="12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40;p42"/>
            <p:cNvSpPr/>
            <p:nvPr/>
          </p:nvSpPr>
          <p:spPr>
            <a:xfrm>
              <a:off x="1931361" y="3443473"/>
              <a:ext cx="698933" cy="13423"/>
            </a:xfrm>
            <a:custGeom>
              <a:avLst/>
              <a:gdLst/>
              <a:ahLst/>
              <a:cxnLst/>
              <a:rect l="l" t="t" r="r" b="b"/>
              <a:pathLst>
                <a:path w="10883" h="209" extrusionOk="0">
                  <a:moveTo>
                    <a:pt x="93" y="0"/>
                  </a:moveTo>
                  <a:cubicBezTo>
                    <a:pt x="47" y="0"/>
                    <a:pt x="1" y="46"/>
                    <a:pt x="1" y="93"/>
                  </a:cubicBezTo>
                  <a:cubicBezTo>
                    <a:pt x="1" y="162"/>
                    <a:pt x="47" y="208"/>
                    <a:pt x="93" y="208"/>
                  </a:cubicBezTo>
                  <a:lnTo>
                    <a:pt x="10790" y="208"/>
                  </a:lnTo>
                  <a:cubicBezTo>
                    <a:pt x="10837" y="208"/>
                    <a:pt x="10883" y="162"/>
                    <a:pt x="10883" y="93"/>
                  </a:cubicBezTo>
                  <a:cubicBezTo>
                    <a:pt x="10883" y="46"/>
                    <a:pt x="10837" y="0"/>
                    <a:pt x="10790"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41;p42"/>
            <p:cNvSpPr/>
            <p:nvPr/>
          </p:nvSpPr>
          <p:spPr>
            <a:xfrm>
              <a:off x="1931361" y="3473143"/>
              <a:ext cx="698933" cy="14900"/>
            </a:xfrm>
            <a:custGeom>
              <a:avLst/>
              <a:gdLst/>
              <a:ahLst/>
              <a:cxnLst/>
              <a:rect l="l" t="t" r="r" b="b"/>
              <a:pathLst>
                <a:path w="10883" h="232" extrusionOk="0">
                  <a:moveTo>
                    <a:pt x="93" y="0"/>
                  </a:moveTo>
                  <a:cubicBezTo>
                    <a:pt x="47" y="0"/>
                    <a:pt x="1" y="47"/>
                    <a:pt x="1" y="116"/>
                  </a:cubicBezTo>
                  <a:cubicBezTo>
                    <a:pt x="1" y="185"/>
                    <a:pt x="47" y="231"/>
                    <a:pt x="93" y="231"/>
                  </a:cubicBezTo>
                  <a:lnTo>
                    <a:pt x="10790" y="231"/>
                  </a:lnTo>
                  <a:cubicBezTo>
                    <a:pt x="10837" y="231"/>
                    <a:pt x="10883" y="185"/>
                    <a:pt x="10883" y="116"/>
                  </a:cubicBezTo>
                  <a:cubicBezTo>
                    <a:pt x="10883" y="47"/>
                    <a:pt x="10837" y="0"/>
                    <a:pt x="10790"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42;p42"/>
            <p:cNvSpPr/>
            <p:nvPr/>
          </p:nvSpPr>
          <p:spPr>
            <a:xfrm>
              <a:off x="1931361" y="3504290"/>
              <a:ext cx="698933" cy="14900"/>
            </a:xfrm>
            <a:custGeom>
              <a:avLst/>
              <a:gdLst/>
              <a:ahLst/>
              <a:cxnLst/>
              <a:rect l="l" t="t" r="r" b="b"/>
              <a:pathLst>
                <a:path w="10883" h="232" extrusionOk="0">
                  <a:moveTo>
                    <a:pt x="93" y="1"/>
                  </a:moveTo>
                  <a:cubicBezTo>
                    <a:pt x="47" y="1"/>
                    <a:pt x="1" y="47"/>
                    <a:pt x="1" y="116"/>
                  </a:cubicBezTo>
                  <a:cubicBezTo>
                    <a:pt x="1" y="162"/>
                    <a:pt x="47" y="232"/>
                    <a:pt x="93" y="232"/>
                  </a:cubicBezTo>
                  <a:lnTo>
                    <a:pt x="10790" y="232"/>
                  </a:lnTo>
                  <a:cubicBezTo>
                    <a:pt x="10837" y="232"/>
                    <a:pt x="10883" y="162"/>
                    <a:pt x="10883" y="116"/>
                  </a:cubicBezTo>
                  <a:cubicBezTo>
                    <a:pt x="10883" y="47"/>
                    <a:pt x="10837" y="1"/>
                    <a:pt x="10790"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43;p42"/>
            <p:cNvSpPr/>
            <p:nvPr/>
          </p:nvSpPr>
          <p:spPr>
            <a:xfrm>
              <a:off x="1931361" y="3535437"/>
              <a:ext cx="698933" cy="13423"/>
            </a:xfrm>
            <a:custGeom>
              <a:avLst/>
              <a:gdLst/>
              <a:ahLst/>
              <a:cxnLst/>
              <a:rect l="l" t="t" r="r" b="b"/>
              <a:pathLst>
                <a:path w="10883" h="209" extrusionOk="0">
                  <a:moveTo>
                    <a:pt x="93" y="1"/>
                  </a:moveTo>
                  <a:cubicBezTo>
                    <a:pt x="47" y="1"/>
                    <a:pt x="1" y="47"/>
                    <a:pt x="1" y="116"/>
                  </a:cubicBezTo>
                  <a:cubicBezTo>
                    <a:pt x="1" y="162"/>
                    <a:pt x="47" y="209"/>
                    <a:pt x="93" y="209"/>
                  </a:cubicBezTo>
                  <a:lnTo>
                    <a:pt x="10790" y="209"/>
                  </a:lnTo>
                  <a:cubicBezTo>
                    <a:pt x="10837" y="209"/>
                    <a:pt x="10883" y="162"/>
                    <a:pt x="10883" y="116"/>
                  </a:cubicBezTo>
                  <a:cubicBezTo>
                    <a:pt x="10883" y="47"/>
                    <a:pt x="10837" y="1"/>
                    <a:pt x="10790"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44;p42"/>
            <p:cNvSpPr/>
            <p:nvPr/>
          </p:nvSpPr>
          <p:spPr>
            <a:xfrm>
              <a:off x="2664375" y="3651485"/>
              <a:ext cx="102435" cy="260936"/>
            </a:xfrm>
            <a:custGeom>
              <a:avLst/>
              <a:gdLst/>
              <a:ahLst/>
              <a:cxnLst/>
              <a:rect l="l" t="t" r="r" b="b"/>
              <a:pathLst>
                <a:path w="1595" h="4063" extrusionOk="0">
                  <a:moveTo>
                    <a:pt x="154" y="0"/>
                  </a:moveTo>
                  <a:cubicBezTo>
                    <a:pt x="133" y="0"/>
                    <a:pt x="112" y="6"/>
                    <a:pt x="93" y="19"/>
                  </a:cubicBezTo>
                  <a:cubicBezTo>
                    <a:pt x="23" y="42"/>
                    <a:pt x="0" y="134"/>
                    <a:pt x="23" y="204"/>
                  </a:cubicBezTo>
                  <a:cubicBezTo>
                    <a:pt x="670" y="1544"/>
                    <a:pt x="1109" y="2791"/>
                    <a:pt x="1294" y="3947"/>
                  </a:cubicBezTo>
                  <a:cubicBezTo>
                    <a:pt x="1317" y="4016"/>
                    <a:pt x="1363" y="4062"/>
                    <a:pt x="1433" y="4062"/>
                  </a:cubicBezTo>
                  <a:lnTo>
                    <a:pt x="1456" y="4062"/>
                  </a:lnTo>
                  <a:cubicBezTo>
                    <a:pt x="1548" y="4039"/>
                    <a:pt x="1594" y="3970"/>
                    <a:pt x="1594" y="3900"/>
                  </a:cubicBezTo>
                  <a:cubicBezTo>
                    <a:pt x="1386" y="2722"/>
                    <a:pt x="947" y="1428"/>
                    <a:pt x="300" y="88"/>
                  </a:cubicBezTo>
                  <a:cubicBezTo>
                    <a:pt x="267" y="38"/>
                    <a:pt x="210" y="0"/>
                    <a:pt x="154"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45;p42"/>
            <p:cNvSpPr/>
            <p:nvPr/>
          </p:nvSpPr>
          <p:spPr>
            <a:xfrm>
              <a:off x="2744458" y="3972846"/>
              <a:ext cx="31212" cy="129473"/>
            </a:xfrm>
            <a:custGeom>
              <a:avLst/>
              <a:gdLst/>
              <a:ahLst/>
              <a:cxnLst/>
              <a:rect l="l" t="t" r="r" b="b"/>
              <a:pathLst>
                <a:path w="486" h="2016" extrusionOk="0">
                  <a:moveTo>
                    <a:pt x="351" y="1"/>
                  </a:moveTo>
                  <a:cubicBezTo>
                    <a:pt x="342" y="1"/>
                    <a:pt x="333" y="2"/>
                    <a:pt x="324" y="5"/>
                  </a:cubicBezTo>
                  <a:cubicBezTo>
                    <a:pt x="232" y="5"/>
                    <a:pt x="186" y="75"/>
                    <a:pt x="186" y="144"/>
                  </a:cubicBezTo>
                  <a:cubicBezTo>
                    <a:pt x="186" y="745"/>
                    <a:pt x="139" y="1299"/>
                    <a:pt x="24" y="1830"/>
                  </a:cubicBezTo>
                  <a:cubicBezTo>
                    <a:pt x="1" y="1923"/>
                    <a:pt x="47" y="1992"/>
                    <a:pt x="139" y="2015"/>
                  </a:cubicBezTo>
                  <a:lnTo>
                    <a:pt x="162" y="2015"/>
                  </a:lnTo>
                  <a:cubicBezTo>
                    <a:pt x="232" y="2015"/>
                    <a:pt x="301" y="1969"/>
                    <a:pt x="301" y="1900"/>
                  </a:cubicBezTo>
                  <a:cubicBezTo>
                    <a:pt x="440" y="1345"/>
                    <a:pt x="486" y="745"/>
                    <a:pt x="463" y="144"/>
                  </a:cubicBezTo>
                  <a:cubicBezTo>
                    <a:pt x="463" y="64"/>
                    <a:pt x="410" y="1"/>
                    <a:pt x="35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46;p42"/>
            <p:cNvSpPr/>
            <p:nvPr/>
          </p:nvSpPr>
          <p:spPr>
            <a:xfrm>
              <a:off x="1781535" y="3962763"/>
              <a:ext cx="108408" cy="283478"/>
            </a:xfrm>
            <a:custGeom>
              <a:avLst/>
              <a:gdLst/>
              <a:ahLst/>
              <a:cxnLst/>
              <a:rect l="l" t="t" r="r" b="b"/>
              <a:pathLst>
                <a:path w="1688" h="4414" extrusionOk="0">
                  <a:moveTo>
                    <a:pt x="255" y="1"/>
                  </a:moveTo>
                  <a:cubicBezTo>
                    <a:pt x="185" y="1"/>
                    <a:pt x="116" y="70"/>
                    <a:pt x="116" y="139"/>
                  </a:cubicBezTo>
                  <a:cubicBezTo>
                    <a:pt x="0" y="2311"/>
                    <a:pt x="763" y="3628"/>
                    <a:pt x="1433" y="4367"/>
                  </a:cubicBezTo>
                  <a:cubicBezTo>
                    <a:pt x="1456" y="4390"/>
                    <a:pt x="1479" y="4413"/>
                    <a:pt x="1525" y="4413"/>
                  </a:cubicBezTo>
                  <a:cubicBezTo>
                    <a:pt x="1572" y="4413"/>
                    <a:pt x="1595" y="4413"/>
                    <a:pt x="1618" y="4367"/>
                  </a:cubicBezTo>
                  <a:cubicBezTo>
                    <a:pt x="1687" y="4321"/>
                    <a:pt x="1687" y="4229"/>
                    <a:pt x="1641" y="4182"/>
                  </a:cubicBezTo>
                  <a:cubicBezTo>
                    <a:pt x="1017" y="3489"/>
                    <a:pt x="278" y="2219"/>
                    <a:pt x="393" y="162"/>
                  </a:cubicBezTo>
                  <a:cubicBezTo>
                    <a:pt x="393" y="70"/>
                    <a:pt x="347" y="1"/>
                    <a:pt x="255"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47;p42"/>
            <p:cNvSpPr/>
            <p:nvPr/>
          </p:nvSpPr>
          <p:spPr>
            <a:xfrm>
              <a:off x="3575344" y="3958011"/>
              <a:ext cx="365105" cy="96783"/>
            </a:xfrm>
            <a:custGeom>
              <a:avLst/>
              <a:gdLst/>
              <a:ahLst/>
              <a:cxnLst/>
              <a:rect l="l" t="t" r="r" b="b"/>
              <a:pathLst>
                <a:path w="5685" h="1507" extrusionOk="0">
                  <a:moveTo>
                    <a:pt x="5435" y="1"/>
                  </a:moveTo>
                  <a:cubicBezTo>
                    <a:pt x="5419" y="1"/>
                    <a:pt x="5402" y="2"/>
                    <a:pt x="5384" y="5"/>
                  </a:cubicBezTo>
                  <a:lnTo>
                    <a:pt x="209" y="1068"/>
                  </a:lnTo>
                  <a:cubicBezTo>
                    <a:pt x="93" y="1091"/>
                    <a:pt x="1" y="1207"/>
                    <a:pt x="47" y="1322"/>
                  </a:cubicBezTo>
                  <a:cubicBezTo>
                    <a:pt x="47" y="1438"/>
                    <a:pt x="139" y="1507"/>
                    <a:pt x="255" y="1507"/>
                  </a:cubicBezTo>
                  <a:lnTo>
                    <a:pt x="301" y="1507"/>
                  </a:lnTo>
                  <a:lnTo>
                    <a:pt x="5476" y="444"/>
                  </a:lnTo>
                  <a:cubicBezTo>
                    <a:pt x="5592" y="398"/>
                    <a:pt x="5684" y="306"/>
                    <a:pt x="5661" y="167"/>
                  </a:cubicBezTo>
                  <a:cubicBezTo>
                    <a:pt x="5621" y="66"/>
                    <a:pt x="5546" y="1"/>
                    <a:pt x="5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48;p42"/>
            <p:cNvSpPr/>
            <p:nvPr/>
          </p:nvSpPr>
          <p:spPr>
            <a:xfrm>
              <a:off x="2857230" y="4057425"/>
              <a:ext cx="598040" cy="144308"/>
            </a:xfrm>
            <a:custGeom>
              <a:avLst/>
              <a:gdLst/>
              <a:ahLst/>
              <a:cxnLst/>
              <a:rect l="l" t="t" r="r" b="b"/>
              <a:pathLst>
                <a:path w="9312" h="2247" extrusionOk="0">
                  <a:moveTo>
                    <a:pt x="9079" y="1"/>
                  </a:moveTo>
                  <a:cubicBezTo>
                    <a:pt x="9064" y="1"/>
                    <a:pt x="9049" y="2"/>
                    <a:pt x="9034" y="5"/>
                  </a:cubicBezTo>
                  <a:lnTo>
                    <a:pt x="208" y="1830"/>
                  </a:lnTo>
                  <a:cubicBezTo>
                    <a:pt x="93" y="1853"/>
                    <a:pt x="1" y="1969"/>
                    <a:pt x="24" y="2085"/>
                  </a:cubicBezTo>
                  <a:cubicBezTo>
                    <a:pt x="47" y="2177"/>
                    <a:pt x="139" y="2246"/>
                    <a:pt x="255" y="2246"/>
                  </a:cubicBezTo>
                  <a:lnTo>
                    <a:pt x="278" y="2246"/>
                  </a:lnTo>
                  <a:lnTo>
                    <a:pt x="9126" y="421"/>
                  </a:lnTo>
                  <a:cubicBezTo>
                    <a:pt x="9242" y="398"/>
                    <a:pt x="9311" y="282"/>
                    <a:pt x="9288" y="167"/>
                  </a:cubicBezTo>
                  <a:cubicBezTo>
                    <a:pt x="9268" y="66"/>
                    <a:pt x="9178" y="1"/>
                    <a:pt x="90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49;p42"/>
            <p:cNvSpPr/>
            <p:nvPr/>
          </p:nvSpPr>
          <p:spPr>
            <a:xfrm>
              <a:off x="3153993" y="3663430"/>
              <a:ext cx="697392" cy="297928"/>
            </a:xfrm>
            <a:custGeom>
              <a:avLst/>
              <a:gdLst/>
              <a:ahLst/>
              <a:cxnLst/>
              <a:rect l="l" t="t" r="r" b="b"/>
              <a:pathLst>
                <a:path w="10859" h="4639" extrusionOk="0">
                  <a:moveTo>
                    <a:pt x="10605" y="0"/>
                  </a:moveTo>
                  <a:cubicBezTo>
                    <a:pt x="10574" y="0"/>
                    <a:pt x="10542" y="6"/>
                    <a:pt x="10512" y="18"/>
                  </a:cubicBezTo>
                  <a:lnTo>
                    <a:pt x="162" y="4223"/>
                  </a:lnTo>
                  <a:cubicBezTo>
                    <a:pt x="46" y="4269"/>
                    <a:pt x="0" y="4407"/>
                    <a:pt x="46" y="4523"/>
                  </a:cubicBezTo>
                  <a:cubicBezTo>
                    <a:pt x="70" y="4592"/>
                    <a:pt x="162" y="4638"/>
                    <a:pt x="231" y="4638"/>
                  </a:cubicBezTo>
                  <a:lnTo>
                    <a:pt x="324" y="4638"/>
                  </a:lnTo>
                  <a:lnTo>
                    <a:pt x="10674" y="410"/>
                  </a:lnTo>
                  <a:cubicBezTo>
                    <a:pt x="10790" y="364"/>
                    <a:pt x="10859" y="226"/>
                    <a:pt x="10813" y="133"/>
                  </a:cubicBezTo>
                  <a:cubicBezTo>
                    <a:pt x="10778" y="48"/>
                    <a:pt x="10693" y="0"/>
                    <a:pt x="10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50;p42"/>
            <p:cNvSpPr/>
            <p:nvPr/>
          </p:nvSpPr>
          <p:spPr>
            <a:xfrm>
              <a:off x="2861661" y="3982415"/>
              <a:ext cx="206347" cy="97618"/>
            </a:xfrm>
            <a:custGeom>
              <a:avLst/>
              <a:gdLst/>
              <a:ahLst/>
              <a:cxnLst/>
              <a:rect l="l" t="t" r="r" b="b"/>
              <a:pathLst>
                <a:path w="3213" h="1520" extrusionOk="0">
                  <a:moveTo>
                    <a:pt x="2967" y="0"/>
                  </a:moveTo>
                  <a:cubicBezTo>
                    <a:pt x="2940" y="0"/>
                    <a:pt x="2913" y="6"/>
                    <a:pt x="2889" y="18"/>
                  </a:cubicBezTo>
                  <a:lnTo>
                    <a:pt x="186" y="1104"/>
                  </a:lnTo>
                  <a:cubicBezTo>
                    <a:pt x="70" y="1150"/>
                    <a:pt x="1" y="1289"/>
                    <a:pt x="47" y="1404"/>
                  </a:cubicBezTo>
                  <a:cubicBezTo>
                    <a:pt x="93" y="1474"/>
                    <a:pt x="163" y="1520"/>
                    <a:pt x="255" y="1520"/>
                  </a:cubicBezTo>
                  <a:lnTo>
                    <a:pt x="347" y="1520"/>
                  </a:lnTo>
                  <a:lnTo>
                    <a:pt x="3051" y="411"/>
                  </a:lnTo>
                  <a:cubicBezTo>
                    <a:pt x="3143" y="365"/>
                    <a:pt x="3212" y="249"/>
                    <a:pt x="3166" y="134"/>
                  </a:cubicBezTo>
                  <a:cubicBezTo>
                    <a:pt x="3132" y="48"/>
                    <a:pt x="3047" y="0"/>
                    <a:pt x="2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51;p42"/>
            <p:cNvSpPr/>
            <p:nvPr/>
          </p:nvSpPr>
          <p:spPr>
            <a:xfrm>
              <a:off x="3633207" y="3411619"/>
              <a:ext cx="89077" cy="63066"/>
            </a:xfrm>
            <a:custGeom>
              <a:avLst/>
              <a:gdLst/>
              <a:ahLst/>
              <a:cxnLst/>
              <a:rect l="l" t="t" r="r" b="b"/>
              <a:pathLst>
                <a:path w="1387" h="982" extrusionOk="0">
                  <a:moveTo>
                    <a:pt x="1144" y="1"/>
                  </a:moveTo>
                  <a:cubicBezTo>
                    <a:pt x="1107" y="1"/>
                    <a:pt x="1071" y="11"/>
                    <a:pt x="1040" y="34"/>
                  </a:cubicBezTo>
                  <a:lnTo>
                    <a:pt x="139" y="589"/>
                  </a:lnTo>
                  <a:cubicBezTo>
                    <a:pt x="47" y="658"/>
                    <a:pt x="1" y="797"/>
                    <a:pt x="70" y="889"/>
                  </a:cubicBezTo>
                  <a:cubicBezTo>
                    <a:pt x="116" y="958"/>
                    <a:pt x="186" y="981"/>
                    <a:pt x="255" y="981"/>
                  </a:cubicBezTo>
                  <a:cubicBezTo>
                    <a:pt x="301" y="981"/>
                    <a:pt x="324" y="981"/>
                    <a:pt x="370" y="958"/>
                  </a:cubicBezTo>
                  <a:lnTo>
                    <a:pt x="1271" y="404"/>
                  </a:lnTo>
                  <a:cubicBezTo>
                    <a:pt x="1364" y="335"/>
                    <a:pt x="1387" y="219"/>
                    <a:pt x="1341" y="104"/>
                  </a:cubicBezTo>
                  <a:cubicBezTo>
                    <a:pt x="1295" y="42"/>
                    <a:pt x="1218" y="1"/>
                    <a:pt x="1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52;p42"/>
            <p:cNvSpPr/>
            <p:nvPr/>
          </p:nvSpPr>
          <p:spPr>
            <a:xfrm>
              <a:off x="3291939" y="3489905"/>
              <a:ext cx="305763" cy="196970"/>
            </a:xfrm>
            <a:custGeom>
              <a:avLst/>
              <a:gdLst/>
              <a:ahLst/>
              <a:cxnLst/>
              <a:rect l="l" t="t" r="r" b="b"/>
              <a:pathLst>
                <a:path w="4761" h="3067" extrusionOk="0">
                  <a:moveTo>
                    <a:pt x="4508" y="1"/>
                  </a:moveTo>
                  <a:cubicBezTo>
                    <a:pt x="4466" y="1"/>
                    <a:pt x="4425" y="14"/>
                    <a:pt x="4391" y="40"/>
                  </a:cubicBezTo>
                  <a:lnTo>
                    <a:pt x="140" y="2674"/>
                  </a:lnTo>
                  <a:cubicBezTo>
                    <a:pt x="47" y="2720"/>
                    <a:pt x="1" y="2858"/>
                    <a:pt x="70" y="2951"/>
                  </a:cubicBezTo>
                  <a:cubicBezTo>
                    <a:pt x="116" y="3020"/>
                    <a:pt x="186" y="3066"/>
                    <a:pt x="255" y="3066"/>
                  </a:cubicBezTo>
                  <a:cubicBezTo>
                    <a:pt x="301" y="3066"/>
                    <a:pt x="347" y="3043"/>
                    <a:pt x="371" y="3020"/>
                  </a:cubicBezTo>
                  <a:lnTo>
                    <a:pt x="4622" y="409"/>
                  </a:lnTo>
                  <a:cubicBezTo>
                    <a:pt x="4714" y="340"/>
                    <a:pt x="4760" y="201"/>
                    <a:pt x="4691" y="109"/>
                  </a:cubicBezTo>
                  <a:cubicBezTo>
                    <a:pt x="4648" y="37"/>
                    <a:pt x="4577" y="1"/>
                    <a:pt x="4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53;p42"/>
            <p:cNvSpPr/>
            <p:nvPr/>
          </p:nvSpPr>
          <p:spPr>
            <a:xfrm>
              <a:off x="2870588" y="3682824"/>
              <a:ext cx="414042" cy="265175"/>
            </a:xfrm>
            <a:custGeom>
              <a:avLst/>
              <a:gdLst/>
              <a:ahLst/>
              <a:cxnLst/>
              <a:rect l="l" t="t" r="r" b="b"/>
              <a:pathLst>
                <a:path w="6447" h="4129" extrusionOk="0">
                  <a:moveTo>
                    <a:pt x="6217" y="0"/>
                  </a:moveTo>
                  <a:cubicBezTo>
                    <a:pt x="6176" y="0"/>
                    <a:pt x="6134" y="13"/>
                    <a:pt x="6100" y="39"/>
                  </a:cubicBezTo>
                  <a:lnTo>
                    <a:pt x="139" y="3736"/>
                  </a:lnTo>
                  <a:cubicBezTo>
                    <a:pt x="24" y="3805"/>
                    <a:pt x="0" y="3921"/>
                    <a:pt x="70" y="4036"/>
                  </a:cubicBezTo>
                  <a:cubicBezTo>
                    <a:pt x="93" y="4105"/>
                    <a:pt x="185" y="4129"/>
                    <a:pt x="255" y="4129"/>
                  </a:cubicBezTo>
                  <a:cubicBezTo>
                    <a:pt x="278" y="4129"/>
                    <a:pt x="324" y="4129"/>
                    <a:pt x="370" y="4105"/>
                  </a:cubicBezTo>
                  <a:lnTo>
                    <a:pt x="6331" y="409"/>
                  </a:lnTo>
                  <a:cubicBezTo>
                    <a:pt x="6423" y="340"/>
                    <a:pt x="6446" y="201"/>
                    <a:pt x="6400" y="108"/>
                  </a:cubicBezTo>
                  <a:cubicBezTo>
                    <a:pt x="6357" y="36"/>
                    <a:pt x="6286" y="0"/>
                    <a:pt x="6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54;p42"/>
            <p:cNvSpPr/>
            <p:nvPr/>
          </p:nvSpPr>
          <p:spPr>
            <a:xfrm>
              <a:off x="3303820" y="3112607"/>
              <a:ext cx="182585" cy="179566"/>
            </a:xfrm>
            <a:custGeom>
              <a:avLst/>
              <a:gdLst/>
              <a:ahLst/>
              <a:cxnLst/>
              <a:rect l="l" t="t" r="r" b="b"/>
              <a:pathLst>
                <a:path w="2843" h="2796" extrusionOk="0">
                  <a:moveTo>
                    <a:pt x="2609" y="0"/>
                  </a:moveTo>
                  <a:cubicBezTo>
                    <a:pt x="2554" y="0"/>
                    <a:pt x="2496" y="23"/>
                    <a:pt x="2450" y="69"/>
                  </a:cubicBezTo>
                  <a:lnTo>
                    <a:pt x="93" y="2426"/>
                  </a:lnTo>
                  <a:cubicBezTo>
                    <a:pt x="1" y="2518"/>
                    <a:pt x="1" y="2657"/>
                    <a:pt x="93" y="2726"/>
                  </a:cubicBezTo>
                  <a:cubicBezTo>
                    <a:pt x="139" y="2773"/>
                    <a:pt x="186" y="2796"/>
                    <a:pt x="232" y="2796"/>
                  </a:cubicBezTo>
                  <a:cubicBezTo>
                    <a:pt x="301" y="2796"/>
                    <a:pt x="347" y="2773"/>
                    <a:pt x="393" y="2726"/>
                  </a:cubicBezTo>
                  <a:lnTo>
                    <a:pt x="2750" y="370"/>
                  </a:lnTo>
                  <a:cubicBezTo>
                    <a:pt x="2842" y="301"/>
                    <a:pt x="2842" y="162"/>
                    <a:pt x="2750" y="69"/>
                  </a:cubicBezTo>
                  <a:cubicBezTo>
                    <a:pt x="2715" y="23"/>
                    <a:pt x="2663" y="0"/>
                    <a:pt x="26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55;p42"/>
            <p:cNvSpPr/>
            <p:nvPr/>
          </p:nvSpPr>
          <p:spPr>
            <a:xfrm>
              <a:off x="2831991" y="3312912"/>
              <a:ext cx="454117" cy="448145"/>
            </a:xfrm>
            <a:custGeom>
              <a:avLst/>
              <a:gdLst/>
              <a:ahLst/>
              <a:cxnLst/>
              <a:rect l="l" t="t" r="r" b="b"/>
              <a:pathLst>
                <a:path w="7071" h="6978" extrusionOk="0">
                  <a:moveTo>
                    <a:pt x="6819" y="0"/>
                  </a:moveTo>
                  <a:cubicBezTo>
                    <a:pt x="6764" y="0"/>
                    <a:pt x="6712" y="23"/>
                    <a:pt x="6678" y="69"/>
                  </a:cubicBezTo>
                  <a:lnTo>
                    <a:pt x="93" y="6608"/>
                  </a:lnTo>
                  <a:cubicBezTo>
                    <a:pt x="1" y="6700"/>
                    <a:pt x="1" y="6839"/>
                    <a:pt x="93" y="6908"/>
                  </a:cubicBezTo>
                  <a:cubicBezTo>
                    <a:pt x="139" y="6954"/>
                    <a:pt x="186" y="6977"/>
                    <a:pt x="232" y="6977"/>
                  </a:cubicBezTo>
                  <a:cubicBezTo>
                    <a:pt x="301" y="6977"/>
                    <a:pt x="347" y="6954"/>
                    <a:pt x="394" y="6908"/>
                  </a:cubicBezTo>
                  <a:lnTo>
                    <a:pt x="6978" y="370"/>
                  </a:lnTo>
                  <a:cubicBezTo>
                    <a:pt x="7070" y="277"/>
                    <a:pt x="7070" y="139"/>
                    <a:pt x="6978" y="69"/>
                  </a:cubicBezTo>
                  <a:cubicBezTo>
                    <a:pt x="6932" y="23"/>
                    <a:pt x="6874" y="0"/>
                    <a:pt x="6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56;p42"/>
            <p:cNvSpPr/>
            <p:nvPr/>
          </p:nvSpPr>
          <p:spPr>
            <a:xfrm>
              <a:off x="2892872" y="2872678"/>
              <a:ext cx="292341" cy="446218"/>
            </a:xfrm>
            <a:custGeom>
              <a:avLst/>
              <a:gdLst/>
              <a:ahLst/>
              <a:cxnLst/>
              <a:rect l="l" t="t" r="r" b="b"/>
              <a:pathLst>
                <a:path w="4552" h="6948" extrusionOk="0">
                  <a:moveTo>
                    <a:pt x="4295" y="1"/>
                  </a:moveTo>
                  <a:cubicBezTo>
                    <a:pt x="4226" y="1"/>
                    <a:pt x="4156" y="37"/>
                    <a:pt x="4112" y="109"/>
                  </a:cubicBezTo>
                  <a:lnTo>
                    <a:pt x="46" y="6624"/>
                  </a:lnTo>
                  <a:cubicBezTo>
                    <a:pt x="0" y="6717"/>
                    <a:pt x="23" y="6855"/>
                    <a:pt x="116" y="6924"/>
                  </a:cubicBezTo>
                  <a:cubicBezTo>
                    <a:pt x="162" y="6948"/>
                    <a:pt x="208" y="6948"/>
                    <a:pt x="231" y="6948"/>
                  </a:cubicBezTo>
                  <a:cubicBezTo>
                    <a:pt x="300" y="6948"/>
                    <a:pt x="370" y="6901"/>
                    <a:pt x="416" y="6855"/>
                  </a:cubicBezTo>
                  <a:lnTo>
                    <a:pt x="4482" y="340"/>
                  </a:lnTo>
                  <a:cubicBezTo>
                    <a:pt x="4551" y="224"/>
                    <a:pt x="4528" y="109"/>
                    <a:pt x="4413" y="40"/>
                  </a:cubicBezTo>
                  <a:cubicBezTo>
                    <a:pt x="4378" y="14"/>
                    <a:pt x="4337" y="1"/>
                    <a:pt x="4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357;p42"/>
            <p:cNvSpPr/>
            <p:nvPr/>
          </p:nvSpPr>
          <p:spPr>
            <a:xfrm>
              <a:off x="2757816" y="3371610"/>
              <a:ext cx="115793" cy="163896"/>
            </a:xfrm>
            <a:custGeom>
              <a:avLst/>
              <a:gdLst/>
              <a:ahLst/>
              <a:cxnLst/>
              <a:rect l="l" t="t" r="r" b="b"/>
              <a:pathLst>
                <a:path w="1803" h="2552" extrusionOk="0">
                  <a:moveTo>
                    <a:pt x="1561" y="0"/>
                  </a:moveTo>
                  <a:cubicBezTo>
                    <a:pt x="1487" y="0"/>
                    <a:pt x="1410" y="41"/>
                    <a:pt x="1364" y="103"/>
                  </a:cubicBezTo>
                  <a:lnTo>
                    <a:pt x="70" y="2205"/>
                  </a:lnTo>
                  <a:cubicBezTo>
                    <a:pt x="1" y="2321"/>
                    <a:pt x="24" y="2436"/>
                    <a:pt x="139" y="2506"/>
                  </a:cubicBezTo>
                  <a:cubicBezTo>
                    <a:pt x="162" y="2529"/>
                    <a:pt x="209" y="2552"/>
                    <a:pt x="255" y="2552"/>
                  </a:cubicBezTo>
                  <a:lnTo>
                    <a:pt x="232" y="2529"/>
                  </a:lnTo>
                  <a:cubicBezTo>
                    <a:pt x="324" y="2529"/>
                    <a:pt x="393" y="2506"/>
                    <a:pt x="416" y="2436"/>
                  </a:cubicBezTo>
                  <a:lnTo>
                    <a:pt x="1733" y="334"/>
                  </a:lnTo>
                  <a:cubicBezTo>
                    <a:pt x="1803" y="241"/>
                    <a:pt x="1780" y="103"/>
                    <a:pt x="1664" y="33"/>
                  </a:cubicBezTo>
                  <a:cubicBezTo>
                    <a:pt x="1633" y="10"/>
                    <a:pt x="1597" y="0"/>
                    <a:pt x="1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358;p42"/>
            <p:cNvSpPr/>
            <p:nvPr/>
          </p:nvSpPr>
          <p:spPr>
            <a:xfrm>
              <a:off x="2772651" y="2711034"/>
              <a:ext cx="72764" cy="147904"/>
            </a:xfrm>
            <a:custGeom>
              <a:avLst/>
              <a:gdLst/>
              <a:ahLst/>
              <a:cxnLst/>
              <a:rect l="l" t="t" r="r" b="b"/>
              <a:pathLst>
                <a:path w="1133" h="2303" extrusionOk="0">
                  <a:moveTo>
                    <a:pt x="896" y="0"/>
                  </a:moveTo>
                  <a:cubicBezTo>
                    <a:pt x="808" y="0"/>
                    <a:pt x="730" y="59"/>
                    <a:pt x="694" y="131"/>
                  </a:cubicBezTo>
                  <a:lnTo>
                    <a:pt x="47" y="2025"/>
                  </a:lnTo>
                  <a:cubicBezTo>
                    <a:pt x="1" y="2141"/>
                    <a:pt x="47" y="2256"/>
                    <a:pt x="162" y="2302"/>
                  </a:cubicBezTo>
                  <a:lnTo>
                    <a:pt x="232" y="2302"/>
                  </a:lnTo>
                  <a:cubicBezTo>
                    <a:pt x="324" y="2302"/>
                    <a:pt x="417" y="2256"/>
                    <a:pt x="440" y="2164"/>
                  </a:cubicBezTo>
                  <a:lnTo>
                    <a:pt x="1087" y="292"/>
                  </a:lnTo>
                  <a:cubicBezTo>
                    <a:pt x="1133" y="177"/>
                    <a:pt x="1087" y="38"/>
                    <a:pt x="971" y="15"/>
                  </a:cubicBezTo>
                  <a:cubicBezTo>
                    <a:pt x="946" y="5"/>
                    <a:pt x="9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59;p42"/>
            <p:cNvSpPr/>
            <p:nvPr/>
          </p:nvSpPr>
          <p:spPr>
            <a:xfrm>
              <a:off x="2723715" y="2897981"/>
              <a:ext cx="57929" cy="100444"/>
            </a:xfrm>
            <a:custGeom>
              <a:avLst/>
              <a:gdLst/>
              <a:ahLst/>
              <a:cxnLst/>
              <a:rect l="l" t="t" r="r" b="b"/>
              <a:pathLst>
                <a:path w="902" h="1564" extrusionOk="0">
                  <a:moveTo>
                    <a:pt x="643" y="1"/>
                  </a:moveTo>
                  <a:cubicBezTo>
                    <a:pt x="555" y="1"/>
                    <a:pt x="476" y="63"/>
                    <a:pt x="439" y="154"/>
                  </a:cubicBezTo>
                  <a:lnTo>
                    <a:pt x="46" y="1286"/>
                  </a:lnTo>
                  <a:cubicBezTo>
                    <a:pt x="0" y="1401"/>
                    <a:pt x="70" y="1517"/>
                    <a:pt x="185" y="1563"/>
                  </a:cubicBezTo>
                  <a:lnTo>
                    <a:pt x="254" y="1563"/>
                  </a:lnTo>
                  <a:cubicBezTo>
                    <a:pt x="347" y="1563"/>
                    <a:pt x="416" y="1517"/>
                    <a:pt x="462" y="1425"/>
                  </a:cubicBezTo>
                  <a:lnTo>
                    <a:pt x="855" y="292"/>
                  </a:lnTo>
                  <a:cubicBezTo>
                    <a:pt x="901" y="177"/>
                    <a:pt x="832" y="61"/>
                    <a:pt x="716" y="15"/>
                  </a:cubicBezTo>
                  <a:cubicBezTo>
                    <a:pt x="692" y="5"/>
                    <a:pt x="667"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60;p42"/>
            <p:cNvSpPr/>
            <p:nvPr/>
          </p:nvSpPr>
          <p:spPr>
            <a:xfrm>
              <a:off x="2588659" y="3052303"/>
              <a:ext cx="139555" cy="339287"/>
            </a:xfrm>
            <a:custGeom>
              <a:avLst/>
              <a:gdLst/>
              <a:ahLst/>
              <a:cxnLst/>
              <a:rect l="l" t="t" r="r" b="b"/>
              <a:pathLst>
                <a:path w="2173" h="5283" extrusionOk="0">
                  <a:moveTo>
                    <a:pt x="1912" y="0"/>
                  </a:moveTo>
                  <a:cubicBezTo>
                    <a:pt x="1825" y="0"/>
                    <a:pt x="1747" y="58"/>
                    <a:pt x="1710" y="131"/>
                  </a:cubicBezTo>
                  <a:lnTo>
                    <a:pt x="47" y="4982"/>
                  </a:lnTo>
                  <a:cubicBezTo>
                    <a:pt x="1" y="5098"/>
                    <a:pt x="47" y="5213"/>
                    <a:pt x="163" y="5260"/>
                  </a:cubicBezTo>
                  <a:cubicBezTo>
                    <a:pt x="186" y="5283"/>
                    <a:pt x="209" y="5283"/>
                    <a:pt x="232" y="5283"/>
                  </a:cubicBezTo>
                  <a:cubicBezTo>
                    <a:pt x="324" y="5283"/>
                    <a:pt x="417" y="5213"/>
                    <a:pt x="440" y="5121"/>
                  </a:cubicBezTo>
                  <a:lnTo>
                    <a:pt x="2126" y="292"/>
                  </a:lnTo>
                  <a:cubicBezTo>
                    <a:pt x="2173" y="177"/>
                    <a:pt x="2103" y="38"/>
                    <a:pt x="1988" y="15"/>
                  </a:cubicBezTo>
                  <a:cubicBezTo>
                    <a:pt x="1962" y="5"/>
                    <a:pt x="1937"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61;p42"/>
            <p:cNvSpPr/>
            <p:nvPr/>
          </p:nvSpPr>
          <p:spPr>
            <a:xfrm>
              <a:off x="774106" y="3989222"/>
              <a:ext cx="612811" cy="147198"/>
            </a:xfrm>
            <a:custGeom>
              <a:avLst/>
              <a:gdLst/>
              <a:ahLst/>
              <a:cxnLst/>
              <a:rect l="l" t="t" r="r" b="b"/>
              <a:pathLst>
                <a:path w="9542" h="2292" extrusionOk="0">
                  <a:moveTo>
                    <a:pt x="233" y="0"/>
                  </a:moveTo>
                  <a:cubicBezTo>
                    <a:pt x="134" y="0"/>
                    <a:pt x="43" y="66"/>
                    <a:pt x="23" y="166"/>
                  </a:cubicBezTo>
                  <a:cubicBezTo>
                    <a:pt x="0" y="282"/>
                    <a:pt x="69" y="397"/>
                    <a:pt x="185" y="420"/>
                  </a:cubicBezTo>
                  <a:lnTo>
                    <a:pt x="9265" y="2292"/>
                  </a:lnTo>
                  <a:lnTo>
                    <a:pt x="9311" y="2292"/>
                  </a:lnTo>
                  <a:cubicBezTo>
                    <a:pt x="9403" y="2292"/>
                    <a:pt x="9496" y="2222"/>
                    <a:pt x="9519" y="2130"/>
                  </a:cubicBezTo>
                  <a:cubicBezTo>
                    <a:pt x="9542" y="1991"/>
                    <a:pt x="9473" y="1899"/>
                    <a:pt x="9334" y="1853"/>
                  </a:cubicBezTo>
                  <a:lnTo>
                    <a:pt x="277" y="4"/>
                  </a:lnTo>
                  <a:cubicBezTo>
                    <a:pt x="262" y="1"/>
                    <a:pt x="248" y="0"/>
                    <a:pt x="2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62;p42"/>
            <p:cNvSpPr/>
            <p:nvPr/>
          </p:nvSpPr>
          <p:spPr>
            <a:xfrm>
              <a:off x="1458055" y="4130123"/>
              <a:ext cx="253807" cy="73085"/>
            </a:xfrm>
            <a:custGeom>
              <a:avLst/>
              <a:gdLst/>
              <a:ahLst/>
              <a:cxnLst/>
              <a:rect l="l" t="t" r="r" b="b"/>
              <a:pathLst>
                <a:path w="3952" h="1138" extrusionOk="0">
                  <a:moveTo>
                    <a:pt x="234" y="1"/>
                  </a:moveTo>
                  <a:cubicBezTo>
                    <a:pt x="134" y="1"/>
                    <a:pt x="44" y="66"/>
                    <a:pt x="24" y="167"/>
                  </a:cubicBezTo>
                  <a:cubicBezTo>
                    <a:pt x="1" y="283"/>
                    <a:pt x="70" y="398"/>
                    <a:pt x="186" y="421"/>
                  </a:cubicBezTo>
                  <a:lnTo>
                    <a:pt x="3674" y="1137"/>
                  </a:lnTo>
                  <a:lnTo>
                    <a:pt x="3721" y="1137"/>
                  </a:lnTo>
                  <a:cubicBezTo>
                    <a:pt x="3813" y="1137"/>
                    <a:pt x="3905" y="1068"/>
                    <a:pt x="3928" y="976"/>
                  </a:cubicBezTo>
                  <a:cubicBezTo>
                    <a:pt x="3952" y="860"/>
                    <a:pt x="3882" y="745"/>
                    <a:pt x="3744" y="721"/>
                  </a:cubicBezTo>
                  <a:lnTo>
                    <a:pt x="278" y="5"/>
                  </a:lnTo>
                  <a:cubicBezTo>
                    <a:pt x="263"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63;p42"/>
            <p:cNvSpPr/>
            <p:nvPr/>
          </p:nvSpPr>
          <p:spPr>
            <a:xfrm>
              <a:off x="713225" y="3663430"/>
              <a:ext cx="213732" cy="97618"/>
            </a:xfrm>
            <a:custGeom>
              <a:avLst/>
              <a:gdLst/>
              <a:ahLst/>
              <a:cxnLst/>
              <a:rect l="l" t="t" r="r" b="b"/>
              <a:pathLst>
                <a:path w="3328" h="1520" extrusionOk="0">
                  <a:moveTo>
                    <a:pt x="232" y="0"/>
                  </a:moveTo>
                  <a:cubicBezTo>
                    <a:pt x="143" y="0"/>
                    <a:pt x="58" y="48"/>
                    <a:pt x="24" y="133"/>
                  </a:cubicBezTo>
                  <a:cubicBezTo>
                    <a:pt x="1" y="249"/>
                    <a:pt x="47" y="364"/>
                    <a:pt x="163" y="410"/>
                  </a:cubicBezTo>
                  <a:lnTo>
                    <a:pt x="3004" y="1496"/>
                  </a:lnTo>
                  <a:cubicBezTo>
                    <a:pt x="3051" y="1519"/>
                    <a:pt x="3074" y="1519"/>
                    <a:pt x="3097" y="1519"/>
                  </a:cubicBezTo>
                  <a:cubicBezTo>
                    <a:pt x="3189" y="1519"/>
                    <a:pt x="3258" y="1473"/>
                    <a:pt x="3305" y="1381"/>
                  </a:cubicBezTo>
                  <a:cubicBezTo>
                    <a:pt x="3328" y="1265"/>
                    <a:pt x="3282" y="1150"/>
                    <a:pt x="3166" y="1104"/>
                  </a:cubicBezTo>
                  <a:lnTo>
                    <a:pt x="324" y="18"/>
                  </a:lnTo>
                  <a:cubicBezTo>
                    <a:pt x="295" y="6"/>
                    <a:pt x="263"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64;p42"/>
            <p:cNvSpPr/>
            <p:nvPr/>
          </p:nvSpPr>
          <p:spPr>
            <a:xfrm>
              <a:off x="952125" y="3754110"/>
              <a:ext cx="231522" cy="104875"/>
            </a:xfrm>
            <a:custGeom>
              <a:avLst/>
              <a:gdLst/>
              <a:ahLst/>
              <a:cxnLst/>
              <a:rect l="l" t="t" r="r" b="b"/>
              <a:pathLst>
                <a:path w="3605" h="1633" extrusionOk="0">
                  <a:moveTo>
                    <a:pt x="248" y="1"/>
                  </a:moveTo>
                  <a:cubicBezTo>
                    <a:pt x="155" y="1"/>
                    <a:pt x="65" y="63"/>
                    <a:pt x="47" y="154"/>
                  </a:cubicBezTo>
                  <a:cubicBezTo>
                    <a:pt x="1" y="246"/>
                    <a:pt x="47" y="385"/>
                    <a:pt x="162" y="431"/>
                  </a:cubicBezTo>
                  <a:lnTo>
                    <a:pt x="3281" y="1609"/>
                  </a:lnTo>
                  <a:cubicBezTo>
                    <a:pt x="3304" y="1632"/>
                    <a:pt x="3327" y="1632"/>
                    <a:pt x="3351" y="1632"/>
                  </a:cubicBezTo>
                  <a:cubicBezTo>
                    <a:pt x="3443" y="1632"/>
                    <a:pt x="3512" y="1586"/>
                    <a:pt x="3559" y="1494"/>
                  </a:cubicBezTo>
                  <a:cubicBezTo>
                    <a:pt x="3605" y="1378"/>
                    <a:pt x="3535" y="1263"/>
                    <a:pt x="3420" y="1216"/>
                  </a:cubicBezTo>
                  <a:lnTo>
                    <a:pt x="324" y="15"/>
                  </a:lnTo>
                  <a:cubicBezTo>
                    <a:pt x="299" y="5"/>
                    <a:pt x="274" y="1"/>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365;p42"/>
            <p:cNvSpPr/>
            <p:nvPr/>
          </p:nvSpPr>
          <p:spPr>
            <a:xfrm>
              <a:off x="1232577" y="3860973"/>
              <a:ext cx="454053" cy="190869"/>
            </a:xfrm>
            <a:custGeom>
              <a:avLst/>
              <a:gdLst/>
              <a:ahLst/>
              <a:cxnLst/>
              <a:rect l="l" t="t" r="r" b="b"/>
              <a:pathLst>
                <a:path w="7070" h="2972" extrusionOk="0">
                  <a:moveTo>
                    <a:pt x="250" y="0"/>
                  </a:moveTo>
                  <a:cubicBezTo>
                    <a:pt x="162" y="0"/>
                    <a:pt x="83" y="62"/>
                    <a:pt x="46" y="153"/>
                  </a:cubicBezTo>
                  <a:cubicBezTo>
                    <a:pt x="0" y="269"/>
                    <a:pt x="46" y="384"/>
                    <a:pt x="162" y="430"/>
                  </a:cubicBezTo>
                  <a:lnTo>
                    <a:pt x="6746" y="2949"/>
                  </a:lnTo>
                  <a:cubicBezTo>
                    <a:pt x="6769" y="2949"/>
                    <a:pt x="6793" y="2972"/>
                    <a:pt x="6839" y="2972"/>
                  </a:cubicBezTo>
                  <a:cubicBezTo>
                    <a:pt x="6908" y="2949"/>
                    <a:pt x="7001" y="2902"/>
                    <a:pt x="7024" y="2833"/>
                  </a:cubicBezTo>
                  <a:cubicBezTo>
                    <a:pt x="7070" y="2718"/>
                    <a:pt x="7024" y="2579"/>
                    <a:pt x="6908" y="2533"/>
                  </a:cubicBezTo>
                  <a:lnTo>
                    <a:pt x="324" y="15"/>
                  </a:lnTo>
                  <a:cubicBezTo>
                    <a:pt x="299" y="5"/>
                    <a:pt x="274"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366;p42"/>
            <p:cNvSpPr/>
            <p:nvPr/>
          </p:nvSpPr>
          <p:spPr>
            <a:xfrm>
              <a:off x="840831" y="3411619"/>
              <a:ext cx="569846" cy="361316"/>
            </a:xfrm>
            <a:custGeom>
              <a:avLst/>
              <a:gdLst/>
              <a:ahLst/>
              <a:cxnLst/>
              <a:rect l="l" t="t" r="r" b="b"/>
              <a:pathLst>
                <a:path w="8873" h="5626" extrusionOk="0">
                  <a:moveTo>
                    <a:pt x="245" y="1"/>
                  </a:moveTo>
                  <a:cubicBezTo>
                    <a:pt x="173" y="1"/>
                    <a:pt x="101" y="42"/>
                    <a:pt x="70" y="104"/>
                  </a:cubicBezTo>
                  <a:cubicBezTo>
                    <a:pt x="1" y="196"/>
                    <a:pt x="24" y="335"/>
                    <a:pt x="139" y="404"/>
                  </a:cubicBezTo>
                  <a:lnTo>
                    <a:pt x="8503" y="5602"/>
                  </a:lnTo>
                  <a:cubicBezTo>
                    <a:pt x="8526" y="5625"/>
                    <a:pt x="8572" y="5625"/>
                    <a:pt x="8618" y="5625"/>
                  </a:cubicBezTo>
                  <a:cubicBezTo>
                    <a:pt x="8688" y="5625"/>
                    <a:pt x="8757" y="5602"/>
                    <a:pt x="8803" y="5533"/>
                  </a:cubicBezTo>
                  <a:cubicBezTo>
                    <a:pt x="8873" y="5417"/>
                    <a:pt x="8826" y="5302"/>
                    <a:pt x="8734" y="5233"/>
                  </a:cubicBezTo>
                  <a:lnTo>
                    <a:pt x="347" y="34"/>
                  </a:lnTo>
                  <a:cubicBezTo>
                    <a:pt x="317" y="11"/>
                    <a:pt x="281" y="1"/>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367;p42"/>
            <p:cNvSpPr/>
            <p:nvPr/>
          </p:nvSpPr>
          <p:spPr>
            <a:xfrm>
              <a:off x="1483294" y="3810431"/>
              <a:ext cx="210778" cy="139042"/>
            </a:xfrm>
            <a:custGeom>
              <a:avLst/>
              <a:gdLst/>
              <a:ahLst/>
              <a:cxnLst/>
              <a:rect l="l" t="t" r="r" b="b"/>
              <a:pathLst>
                <a:path w="3282" h="2165" extrusionOk="0">
                  <a:moveTo>
                    <a:pt x="231" y="0"/>
                  </a:moveTo>
                  <a:cubicBezTo>
                    <a:pt x="164" y="0"/>
                    <a:pt x="99" y="36"/>
                    <a:pt x="70" y="108"/>
                  </a:cubicBezTo>
                  <a:cubicBezTo>
                    <a:pt x="1" y="201"/>
                    <a:pt x="24" y="339"/>
                    <a:pt x="139" y="386"/>
                  </a:cubicBezTo>
                  <a:lnTo>
                    <a:pt x="2935" y="2118"/>
                  </a:lnTo>
                  <a:cubicBezTo>
                    <a:pt x="2958" y="2142"/>
                    <a:pt x="3004" y="2165"/>
                    <a:pt x="3027" y="2165"/>
                  </a:cubicBezTo>
                  <a:cubicBezTo>
                    <a:pt x="3120" y="2165"/>
                    <a:pt x="3189" y="2118"/>
                    <a:pt x="3212" y="2049"/>
                  </a:cubicBezTo>
                  <a:cubicBezTo>
                    <a:pt x="3281" y="1957"/>
                    <a:pt x="3258" y="1818"/>
                    <a:pt x="3143" y="1772"/>
                  </a:cubicBezTo>
                  <a:lnTo>
                    <a:pt x="347" y="39"/>
                  </a:lnTo>
                  <a:cubicBezTo>
                    <a:pt x="313" y="13"/>
                    <a:pt x="271"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368;p42"/>
            <p:cNvSpPr/>
            <p:nvPr/>
          </p:nvSpPr>
          <p:spPr>
            <a:xfrm>
              <a:off x="1076778" y="3113699"/>
              <a:ext cx="163254" cy="159208"/>
            </a:xfrm>
            <a:custGeom>
              <a:avLst/>
              <a:gdLst/>
              <a:ahLst/>
              <a:cxnLst/>
              <a:rect l="l" t="t" r="r" b="b"/>
              <a:pathLst>
                <a:path w="2542" h="2479" extrusionOk="0">
                  <a:moveTo>
                    <a:pt x="234" y="1"/>
                  </a:moveTo>
                  <a:cubicBezTo>
                    <a:pt x="179" y="1"/>
                    <a:pt x="127" y="18"/>
                    <a:pt x="93" y="52"/>
                  </a:cubicBezTo>
                  <a:cubicBezTo>
                    <a:pt x="0" y="145"/>
                    <a:pt x="0" y="284"/>
                    <a:pt x="93" y="376"/>
                  </a:cubicBezTo>
                  <a:lnTo>
                    <a:pt x="2149" y="2409"/>
                  </a:lnTo>
                  <a:cubicBezTo>
                    <a:pt x="2195" y="2455"/>
                    <a:pt x="2241" y="2478"/>
                    <a:pt x="2311" y="2478"/>
                  </a:cubicBezTo>
                  <a:cubicBezTo>
                    <a:pt x="2357" y="2478"/>
                    <a:pt x="2403" y="2455"/>
                    <a:pt x="2449" y="2409"/>
                  </a:cubicBezTo>
                  <a:cubicBezTo>
                    <a:pt x="2542" y="2340"/>
                    <a:pt x="2542" y="2201"/>
                    <a:pt x="2449" y="2109"/>
                  </a:cubicBezTo>
                  <a:lnTo>
                    <a:pt x="393" y="52"/>
                  </a:lnTo>
                  <a:cubicBezTo>
                    <a:pt x="347" y="18"/>
                    <a:pt x="289"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369;p42"/>
            <p:cNvSpPr/>
            <p:nvPr/>
          </p:nvSpPr>
          <p:spPr>
            <a:xfrm>
              <a:off x="1277082" y="3312912"/>
              <a:ext cx="442236" cy="436263"/>
            </a:xfrm>
            <a:custGeom>
              <a:avLst/>
              <a:gdLst/>
              <a:ahLst/>
              <a:cxnLst/>
              <a:rect l="l" t="t" r="r" b="b"/>
              <a:pathLst>
                <a:path w="6886" h="6793" extrusionOk="0">
                  <a:moveTo>
                    <a:pt x="252" y="0"/>
                  </a:moveTo>
                  <a:cubicBezTo>
                    <a:pt x="197" y="0"/>
                    <a:pt x="139" y="23"/>
                    <a:pt x="93" y="69"/>
                  </a:cubicBezTo>
                  <a:cubicBezTo>
                    <a:pt x="0" y="139"/>
                    <a:pt x="23" y="277"/>
                    <a:pt x="93" y="370"/>
                  </a:cubicBezTo>
                  <a:lnTo>
                    <a:pt x="6492" y="6746"/>
                  </a:lnTo>
                  <a:cubicBezTo>
                    <a:pt x="6539" y="6770"/>
                    <a:pt x="6608" y="6793"/>
                    <a:pt x="6654" y="6793"/>
                  </a:cubicBezTo>
                  <a:cubicBezTo>
                    <a:pt x="6700" y="6793"/>
                    <a:pt x="6770" y="6770"/>
                    <a:pt x="6816" y="6746"/>
                  </a:cubicBezTo>
                  <a:cubicBezTo>
                    <a:pt x="6885" y="6654"/>
                    <a:pt x="6885" y="6515"/>
                    <a:pt x="6816" y="6423"/>
                  </a:cubicBezTo>
                  <a:lnTo>
                    <a:pt x="393" y="69"/>
                  </a:lnTo>
                  <a:cubicBezTo>
                    <a:pt x="358" y="23"/>
                    <a:pt x="306"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370;p42"/>
            <p:cNvSpPr/>
            <p:nvPr/>
          </p:nvSpPr>
          <p:spPr>
            <a:xfrm>
              <a:off x="1377972" y="2872678"/>
              <a:ext cx="213732" cy="318608"/>
            </a:xfrm>
            <a:custGeom>
              <a:avLst/>
              <a:gdLst/>
              <a:ahLst/>
              <a:cxnLst/>
              <a:rect l="l" t="t" r="r" b="b"/>
              <a:pathLst>
                <a:path w="3328" h="4961" extrusionOk="0">
                  <a:moveTo>
                    <a:pt x="256" y="1"/>
                  </a:moveTo>
                  <a:cubicBezTo>
                    <a:pt x="215" y="1"/>
                    <a:pt x="174" y="14"/>
                    <a:pt x="139" y="40"/>
                  </a:cubicBezTo>
                  <a:cubicBezTo>
                    <a:pt x="23" y="86"/>
                    <a:pt x="0" y="224"/>
                    <a:pt x="70" y="340"/>
                  </a:cubicBezTo>
                  <a:lnTo>
                    <a:pt x="2888" y="4845"/>
                  </a:lnTo>
                  <a:cubicBezTo>
                    <a:pt x="2934" y="4914"/>
                    <a:pt x="3004" y="4961"/>
                    <a:pt x="3073" y="4961"/>
                  </a:cubicBezTo>
                  <a:cubicBezTo>
                    <a:pt x="3119" y="4961"/>
                    <a:pt x="3142" y="4938"/>
                    <a:pt x="3189" y="4914"/>
                  </a:cubicBezTo>
                  <a:cubicBezTo>
                    <a:pt x="3281" y="4868"/>
                    <a:pt x="3327" y="4730"/>
                    <a:pt x="3258" y="4614"/>
                  </a:cubicBezTo>
                  <a:lnTo>
                    <a:pt x="439" y="109"/>
                  </a:lnTo>
                  <a:cubicBezTo>
                    <a:pt x="396" y="37"/>
                    <a:pt x="326"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371;p42"/>
            <p:cNvSpPr/>
            <p:nvPr/>
          </p:nvSpPr>
          <p:spPr>
            <a:xfrm>
              <a:off x="1622781" y="3264361"/>
              <a:ext cx="204806" cy="305314"/>
            </a:xfrm>
            <a:custGeom>
              <a:avLst/>
              <a:gdLst/>
              <a:ahLst/>
              <a:cxnLst/>
              <a:rect l="l" t="t" r="r" b="b"/>
              <a:pathLst>
                <a:path w="3189" h="4754" extrusionOk="0">
                  <a:moveTo>
                    <a:pt x="250" y="1"/>
                  </a:moveTo>
                  <a:cubicBezTo>
                    <a:pt x="206" y="1"/>
                    <a:pt x="159" y="14"/>
                    <a:pt x="116" y="40"/>
                  </a:cubicBezTo>
                  <a:cubicBezTo>
                    <a:pt x="23" y="86"/>
                    <a:pt x="0" y="225"/>
                    <a:pt x="47" y="340"/>
                  </a:cubicBezTo>
                  <a:lnTo>
                    <a:pt x="2750" y="4638"/>
                  </a:lnTo>
                  <a:cubicBezTo>
                    <a:pt x="2796" y="4707"/>
                    <a:pt x="2865" y="4753"/>
                    <a:pt x="2935" y="4753"/>
                  </a:cubicBezTo>
                  <a:cubicBezTo>
                    <a:pt x="2981" y="4753"/>
                    <a:pt x="3004" y="4730"/>
                    <a:pt x="3050" y="4707"/>
                  </a:cubicBezTo>
                  <a:cubicBezTo>
                    <a:pt x="3142" y="4661"/>
                    <a:pt x="3189" y="4522"/>
                    <a:pt x="3119" y="4430"/>
                  </a:cubicBezTo>
                  <a:lnTo>
                    <a:pt x="416" y="109"/>
                  </a:lnTo>
                  <a:cubicBezTo>
                    <a:pt x="387" y="37"/>
                    <a:pt x="322" y="1"/>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372;p42"/>
            <p:cNvSpPr/>
            <p:nvPr/>
          </p:nvSpPr>
          <p:spPr>
            <a:xfrm>
              <a:off x="1717763" y="2710841"/>
              <a:ext cx="56387" cy="100637"/>
            </a:xfrm>
            <a:custGeom>
              <a:avLst/>
              <a:gdLst/>
              <a:ahLst/>
              <a:cxnLst/>
              <a:rect l="l" t="t" r="r" b="b"/>
              <a:pathLst>
                <a:path w="878" h="1567" extrusionOk="0">
                  <a:moveTo>
                    <a:pt x="254" y="0"/>
                  </a:moveTo>
                  <a:cubicBezTo>
                    <a:pt x="223" y="0"/>
                    <a:pt x="192" y="6"/>
                    <a:pt x="162" y="18"/>
                  </a:cubicBezTo>
                  <a:cubicBezTo>
                    <a:pt x="46" y="41"/>
                    <a:pt x="0" y="180"/>
                    <a:pt x="46" y="272"/>
                  </a:cubicBezTo>
                  <a:lnTo>
                    <a:pt x="416" y="1404"/>
                  </a:lnTo>
                  <a:cubicBezTo>
                    <a:pt x="462" y="1497"/>
                    <a:pt x="531" y="1566"/>
                    <a:pt x="624" y="1566"/>
                  </a:cubicBezTo>
                  <a:lnTo>
                    <a:pt x="624" y="1543"/>
                  </a:lnTo>
                  <a:lnTo>
                    <a:pt x="693" y="1543"/>
                  </a:lnTo>
                  <a:cubicBezTo>
                    <a:pt x="809" y="1497"/>
                    <a:pt x="878" y="1381"/>
                    <a:pt x="832" y="1266"/>
                  </a:cubicBezTo>
                  <a:lnTo>
                    <a:pt x="439" y="134"/>
                  </a:lnTo>
                  <a:cubicBezTo>
                    <a:pt x="422" y="48"/>
                    <a:pt x="341"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373;p42"/>
            <p:cNvSpPr/>
            <p:nvPr/>
          </p:nvSpPr>
          <p:spPr>
            <a:xfrm>
              <a:off x="1771131" y="2865164"/>
              <a:ext cx="203328" cy="526432"/>
            </a:xfrm>
            <a:custGeom>
              <a:avLst/>
              <a:gdLst/>
              <a:ahLst/>
              <a:cxnLst/>
              <a:rect l="l" t="t" r="r" b="b"/>
              <a:pathLst>
                <a:path w="3166" h="8197" extrusionOk="0">
                  <a:moveTo>
                    <a:pt x="254" y="0"/>
                  </a:moveTo>
                  <a:cubicBezTo>
                    <a:pt x="224" y="0"/>
                    <a:pt x="192" y="6"/>
                    <a:pt x="162" y="18"/>
                  </a:cubicBezTo>
                  <a:cubicBezTo>
                    <a:pt x="47" y="41"/>
                    <a:pt x="1" y="180"/>
                    <a:pt x="47" y="295"/>
                  </a:cubicBezTo>
                  <a:lnTo>
                    <a:pt x="2727" y="8035"/>
                  </a:lnTo>
                  <a:cubicBezTo>
                    <a:pt x="2750" y="8127"/>
                    <a:pt x="2842" y="8197"/>
                    <a:pt x="2935" y="8197"/>
                  </a:cubicBezTo>
                  <a:cubicBezTo>
                    <a:pt x="2958" y="8197"/>
                    <a:pt x="2981" y="8174"/>
                    <a:pt x="3004" y="8174"/>
                  </a:cubicBezTo>
                  <a:cubicBezTo>
                    <a:pt x="3120" y="8127"/>
                    <a:pt x="3166" y="8012"/>
                    <a:pt x="3120" y="7896"/>
                  </a:cubicBezTo>
                  <a:lnTo>
                    <a:pt x="440" y="133"/>
                  </a:lnTo>
                  <a:cubicBezTo>
                    <a:pt x="423" y="48"/>
                    <a:pt x="34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374;p42"/>
            <p:cNvSpPr/>
            <p:nvPr/>
          </p:nvSpPr>
          <p:spPr>
            <a:xfrm>
              <a:off x="2017417" y="3802532"/>
              <a:ext cx="519432" cy="26781"/>
            </a:xfrm>
            <a:custGeom>
              <a:avLst/>
              <a:gdLst/>
              <a:ahLst/>
              <a:cxnLst/>
              <a:rect l="l" t="t" r="r" b="b"/>
              <a:pathLst>
                <a:path w="8088" h="417" extrusionOk="0">
                  <a:moveTo>
                    <a:pt x="140" y="0"/>
                  </a:moveTo>
                  <a:cubicBezTo>
                    <a:pt x="70" y="0"/>
                    <a:pt x="1" y="93"/>
                    <a:pt x="1" y="208"/>
                  </a:cubicBezTo>
                  <a:cubicBezTo>
                    <a:pt x="1" y="324"/>
                    <a:pt x="70" y="416"/>
                    <a:pt x="140" y="416"/>
                  </a:cubicBezTo>
                  <a:lnTo>
                    <a:pt x="7972" y="416"/>
                  </a:lnTo>
                  <a:cubicBezTo>
                    <a:pt x="8041" y="416"/>
                    <a:pt x="8087" y="324"/>
                    <a:pt x="8087" y="208"/>
                  </a:cubicBezTo>
                  <a:cubicBezTo>
                    <a:pt x="8087" y="93"/>
                    <a:pt x="8041" y="0"/>
                    <a:pt x="7972" y="0"/>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375;p42"/>
            <p:cNvSpPr/>
            <p:nvPr/>
          </p:nvSpPr>
          <p:spPr>
            <a:xfrm>
              <a:off x="2017417" y="3875230"/>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376;p42"/>
            <p:cNvSpPr/>
            <p:nvPr/>
          </p:nvSpPr>
          <p:spPr>
            <a:xfrm>
              <a:off x="2017417" y="3947928"/>
              <a:ext cx="519432" cy="28258"/>
            </a:xfrm>
            <a:custGeom>
              <a:avLst/>
              <a:gdLst/>
              <a:ahLst/>
              <a:cxnLst/>
              <a:rect l="l" t="t" r="r" b="b"/>
              <a:pathLst>
                <a:path w="8088" h="440" extrusionOk="0">
                  <a:moveTo>
                    <a:pt x="140" y="1"/>
                  </a:moveTo>
                  <a:cubicBezTo>
                    <a:pt x="70" y="1"/>
                    <a:pt x="1" y="93"/>
                    <a:pt x="1" y="232"/>
                  </a:cubicBezTo>
                  <a:cubicBezTo>
                    <a:pt x="1" y="347"/>
                    <a:pt x="70" y="439"/>
                    <a:pt x="140" y="439"/>
                  </a:cubicBezTo>
                  <a:lnTo>
                    <a:pt x="7972" y="439"/>
                  </a:lnTo>
                  <a:cubicBezTo>
                    <a:pt x="8041" y="439"/>
                    <a:pt x="8087" y="347"/>
                    <a:pt x="8087" y="232"/>
                  </a:cubicBezTo>
                  <a:cubicBezTo>
                    <a:pt x="8087" y="93"/>
                    <a:pt x="8041" y="1"/>
                    <a:pt x="7972"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377;p42"/>
            <p:cNvSpPr/>
            <p:nvPr/>
          </p:nvSpPr>
          <p:spPr>
            <a:xfrm>
              <a:off x="2017417" y="4017672"/>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378;p42"/>
            <p:cNvSpPr/>
            <p:nvPr/>
          </p:nvSpPr>
          <p:spPr>
            <a:xfrm>
              <a:off x="2017417" y="4090370"/>
              <a:ext cx="519432" cy="28258"/>
            </a:xfrm>
            <a:custGeom>
              <a:avLst/>
              <a:gdLst/>
              <a:ahLst/>
              <a:cxnLst/>
              <a:rect l="l" t="t" r="r" b="b"/>
              <a:pathLst>
                <a:path w="8088" h="440" extrusionOk="0">
                  <a:moveTo>
                    <a:pt x="140" y="0"/>
                  </a:moveTo>
                  <a:cubicBezTo>
                    <a:pt x="70" y="0"/>
                    <a:pt x="1" y="93"/>
                    <a:pt x="1" y="208"/>
                  </a:cubicBezTo>
                  <a:cubicBezTo>
                    <a:pt x="1" y="347"/>
                    <a:pt x="70" y="439"/>
                    <a:pt x="140" y="439"/>
                  </a:cubicBezTo>
                  <a:lnTo>
                    <a:pt x="7972" y="439"/>
                  </a:lnTo>
                  <a:cubicBezTo>
                    <a:pt x="8041" y="439"/>
                    <a:pt x="8087" y="347"/>
                    <a:pt x="8087" y="208"/>
                  </a:cubicBezTo>
                  <a:cubicBezTo>
                    <a:pt x="8087" y="93"/>
                    <a:pt x="8041" y="0"/>
                    <a:pt x="7972" y="0"/>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379;p42"/>
            <p:cNvGrpSpPr/>
            <p:nvPr/>
          </p:nvGrpSpPr>
          <p:grpSpPr>
            <a:xfrm>
              <a:off x="668145" y="949095"/>
              <a:ext cx="1126811" cy="1504663"/>
              <a:chOff x="7091420" y="949095"/>
              <a:chExt cx="1126811" cy="1504663"/>
            </a:xfrm>
          </p:grpSpPr>
          <p:sp>
            <p:nvSpPr>
              <p:cNvPr id="215" name="Google Shape;380;p42"/>
              <p:cNvSpPr/>
              <p:nvPr/>
            </p:nvSpPr>
            <p:spPr>
              <a:xfrm>
                <a:off x="7960112" y="2180366"/>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381;p42"/>
              <p:cNvSpPr/>
              <p:nvPr/>
            </p:nvSpPr>
            <p:spPr>
              <a:xfrm>
                <a:off x="7414583" y="121752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382;p42"/>
              <p:cNvSpPr/>
              <p:nvPr/>
            </p:nvSpPr>
            <p:spPr>
              <a:xfrm rot="10800000">
                <a:off x="7091420" y="157114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383;p42"/>
              <p:cNvSpPr/>
              <p:nvPr/>
            </p:nvSpPr>
            <p:spPr>
              <a:xfrm rot="10800000">
                <a:off x="7670646" y="1785470"/>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384;p42"/>
              <p:cNvSpPr/>
              <p:nvPr/>
            </p:nvSpPr>
            <p:spPr>
              <a:xfrm rot="10800000">
                <a:off x="8158531" y="144611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385;p42"/>
              <p:cNvSpPr/>
              <p:nvPr/>
            </p:nvSpPr>
            <p:spPr>
              <a:xfrm rot="10800000">
                <a:off x="7290949" y="2284858"/>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386;p42"/>
              <p:cNvSpPr/>
              <p:nvPr/>
            </p:nvSpPr>
            <p:spPr>
              <a:xfrm rot="10800000">
                <a:off x="7853220" y="94909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2" name="TextBox 221"/>
          <p:cNvSpPr txBox="1"/>
          <p:nvPr/>
        </p:nvSpPr>
        <p:spPr>
          <a:xfrm>
            <a:off x="1215800" y="1857155"/>
            <a:ext cx="2178360" cy="1569660"/>
          </a:xfrm>
          <a:prstGeom prst="rect">
            <a:avLst/>
          </a:prstGeom>
          <a:noFill/>
        </p:spPr>
        <p:txBody>
          <a:bodyPr wrap="square" rtlCol="0">
            <a:spAutoFit/>
          </a:bodyPr>
          <a:lstStyle/>
          <a:p>
            <a:pPr algn="ctr" rtl="1"/>
            <a:r>
              <a:rPr lang="ar-LB" sz="4800" b="1" dirty="0" smtClean="0">
                <a:solidFill>
                  <a:srgbClr val="224253"/>
                </a:solidFill>
                <a:latin typeface="29LT Adir" panose="00000506000000000000" pitchFamily="50" charset="-78"/>
                <a:cs typeface="29LT Adir" panose="00000506000000000000" pitchFamily="50" charset="-78"/>
              </a:rPr>
              <a:t>الجهــاد</a:t>
            </a:r>
          </a:p>
          <a:p>
            <a:pPr algn="ctr" rtl="1"/>
            <a:r>
              <a:rPr lang="ar-LB" sz="4800" b="1" dirty="0" smtClean="0">
                <a:solidFill>
                  <a:srgbClr val="224253"/>
                </a:solidFill>
                <a:latin typeface="29LT Adir" panose="00000506000000000000" pitchFamily="50" charset="-78"/>
                <a:cs typeface="29LT Adir" panose="00000506000000000000" pitchFamily="50" charset="-78"/>
              </a:rPr>
              <a:t>العظـيم</a:t>
            </a:r>
            <a:endParaRPr lang="en-US" sz="4800" b="1" dirty="0">
              <a:solidFill>
                <a:srgbClr val="224253"/>
              </a:solidFill>
              <a:latin typeface="29LT Adir" panose="00000506000000000000" pitchFamily="50" charset="-78"/>
              <a:cs typeface="29LT Adir" panose="00000506000000000000" pitchFamily="50" charset="-78"/>
            </a:endParaRPr>
          </a:p>
        </p:txBody>
      </p:sp>
      <p:grpSp>
        <p:nvGrpSpPr>
          <p:cNvPr id="223" name="Google Shape;322;p42"/>
          <p:cNvGrpSpPr/>
          <p:nvPr/>
        </p:nvGrpSpPr>
        <p:grpSpPr>
          <a:xfrm>
            <a:off x="1511597" y="3834881"/>
            <a:ext cx="806190" cy="322800"/>
            <a:chOff x="790074" y="3806775"/>
            <a:chExt cx="806190" cy="322800"/>
          </a:xfrm>
        </p:grpSpPr>
        <p:sp>
          <p:nvSpPr>
            <p:cNvPr id="224" name="Google Shape;323;p42"/>
            <p:cNvSpPr/>
            <p:nvPr/>
          </p:nvSpPr>
          <p:spPr>
            <a:xfrm>
              <a:off x="790074" y="3806775"/>
              <a:ext cx="806190" cy="322800"/>
            </a:xfrm>
            <a:prstGeom prst="roundRect">
              <a:avLst>
                <a:gd name="adj" fmla="val 50000"/>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5" name="Google Shape;324;p42"/>
            <p:cNvCxnSpPr/>
            <p:nvPr/>
          </p:nvCxnSpPr>
          <p:spPr>
            <a:xfrm>
              <a:off x="1073968" y="3957318"/>
              <a:ext cx="235800" cy="0"/>
            </a:xfrm>
            <a:prstGeom prst="straightConnector1">
              <a:avLst/>
            </a:prstGeom>
            <a:noFill/>
            <a:ln w="9525" cap="flat" cmpd="sng">
              <a:solidFill>
                <a:schemeClr val="lt1"/>
              </a:solidFill>
              <a:prstDash val="solid"/>
              <a:round/>
              <a:headEnd type="none" w="med" len="med"/>
              <a:tailEnd type="triangle" w="med" len="med"/>
            </a:ln>
          </p:spPr>
        </p:cxnSp>
      </p:grpSp>
      <p:sp>
        <p:nvSpPr>
          <p:cNvPr id="226" name="TextBox 225"/>
          <p:cNvSpPr txBox="1"/>
          <p:nvPr/>
        </p:nvSpPr>
        <p:spPr>
          <a:xfrm>
            <a:off x="2353248" y="3744462"/>
            <a:ext cx="1182624" cy="461665"/>
          </a:xfrm>
          <a:prstGeom prst="rect">
            <a:avLst/>
          </a:prstGeom>
          <a:noFill/>
        </p:spPr>
        <p:txBody>
          <a:bodyPr wrap="square" rtlCol="0">
            <a:spAutoFit/>
          </a:bodyPr>
          <a:lstStyle/>
          <a:p>
            <a:r>
              <a:rPr lang="ar-LB" sz="2400" dirty="0" smtClean="0">
                <a:solidFill>
                  <a:srgbClr val="CE9FBC"/>
                </a:solidFill>
              </a:rPr>
              <a:t>2023</a:t>
            </a:r>
            <a:endParaRPr lang="en-US" sz="2400" dirty="0">
              <a:solidFill>
                <a:srgbClr val="CE9FBC"/>
              </a:solidFill>
            </a:endParaRPr>
          </a:p>
        </p:txBody>
      </p:sp>
      <p:sp>
        <p:nvSpPr>
          <p:cNvPr id="82" name="Rectangle 81"/>
          <p:cNvSpPr/>
          <p:nvPr/>
        </p:nvSpPr>
        <p:spPr>
          <a:xfrm>
            <a:off x="522948" y="3408939"/>
            <a:ext cx="2678978" cy="292388"/>
          </a:xfrm>
          <a:prstGeom prst="rect">
            <a:avLst/>
          </a:prstGeom>
        </p:spPr>
        <p:txBody>
          <a:bodyPr wrap="square">
            <a:spAutoFit/>
          </a:bodyPr>
          <a:lstStyle/>
          <a:p>
            <a:pPr algn="justLow" rtl="1"/>
            <a:r>
              <a:rPr lang="ar-LB" sz="1300" b="1" dirty="0" smtClean="0">
                <a:solidFill>
                  <a:srgbClr val="E79898"/>
                </a:solidFill>
                <a:latin typeface="29LT Adir" panose="00000506000000000000" pitchFamily="50" charset="-78"/>
                <a:cs typeface="29LT Adir" panose="00000506000000000000" pitchFamily="50" charset="-78"/>
              </a:rPr>
              <a:t>حقيبة خاصّة بوحدة الدليلات</a:t>
            </a:r>
            <a:endParaRPr lang="en-US" sz="1300" b="1" dirty="0">
              <a:solidFill>
                <a:srgbClr val="E79898"/>
              </a:solidFill>
              <a:latin typeface="29LT Adir" panose="00000506000000000000" pitchFamily="50" charset="-78"/>
              <a:cs typeface="29LT Adir" panose="00000506000000000000" pitchFamily="50" charset="-78"/>
            </a:endParaRPr>
          </a:p>
        </p:txBody>
      </p:sp>
      <p:sp>
        <p:nvSpPr>
          <p:cNvPr id="6" name="Rectangle 5"/>
          <p:cNvSpPr/>
          <p:nvPr/>
        </p:nvSpPr>
        <p:spPr>
          <a:xfrm>
            <a:off x="7765899" y="173199"/>
            <a:ext cx="1378101" cy="1140854"/>
          </a:xfrm>
          <a:prstGeom prst="rect">
            <a:avLst/>
          </a:prstGeom>
          <a:solidFill>
            <a:srgbClr val="92C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pic>
        <p:nvPicPr>
          <p:cNvPr id="5" name="Picture 4"/>
          <p:cNvPicPr>
            <a:picLocks noChangeAspect="1"/>
          </p:cNvPicPr>
          <p:nvPr/>
        </p:nvPicPr>
        <p:blipFill>
          <a:blip r:embed="rId3">
            <a:extLst>
              <a:ext uri="{BEBA8EAE-BF5A-486C-A8C5-ECC9F3942E4B}">
                <a14:imgProps xmlns:a14="http://schemas.microsoft.com/office/drawing/2010/main">
                  <a14:imgLayer r:embed="rId4">
                    <a14:imgEffect>
                      <a14:brightnessContrast bright="11000"/>
                    </a14:imgEffect>
                  </a14:imgLayer>
                </a14:imgProps>
              </a:ext>
              <a:ext uri="{28A0092B-C50C-407E-A947-70E740481C1C}">
                <a14:useLocalDpi xmlns:a14="http://schemas.microsoft.com/office/drawing/2010/main" val="0"/>
              </a:ext>
            </a:extLst>
          </a:blip>
          <a:stretch>
            <a:fillRect/>
          </a:stretch>
        </p:blipFill>
        <p:spPr>
          <a:xfrm>
            <a:off x="7541261" y="234607"/>
            <a:ext cx="1382551" cy="880170"/>
          </a:xfrm>
          <a:prstGeom prst="rect">
            <a:avLst/>
          </a:prstGeom>
        </p:spPr>
      </p:pic>
    </p:spTree>
    <p:extLst>
      <p:ext uri="{BB962C8B-B14F-4D97-AF65-F5344CB8AC3E}">
        <p14:creationId xmlns:p14="http://schemas.microsoft.com/office/powerpoint/2010/main" val="2558997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22"/>
                                        </p:tgtEl>
                                        <p:attrNameLst>
                                          <p:attrName>style.visibility</p:attrName>
                                        </p:attrNameLst>
                                      </p:cBhvr>
                                      <p:to>
                                        <p:strVal val="visible"/>
                                      </p:to>
                                    </p:set>
                                    <p:anim calcmode="lin" valueType="num">
                                      <p:cBhvr>
                                        <p:cTn id="7" dur="500" fill="hold"/>
                                        <p:tgtEl>
                                          <p:spTgt spid="222"/>
                                        </p:tgtEl>
                                        <p:attrNameLst>
                                          <p:attrName>ppt_w</p:attrName>
                                        </p:attrNameLst>
                                      </p:cBhvr>
                                      <p:tavLst>
                                        <p:tav tm="0">
                                          <p:val>
                                            <p:fltVal val="0"/>
                                          </p:val>
                                        </p:tav>
                                        <p:tav tm="100000">
                                          <p:val>
                                            <p:strVal val="#ppt_w"/>
                                          </p:val>
                                        </p:tav>
                                      </p:tavLst>
                                    </p:anim>
                                    <p:anim calcmode="lin" valueType="num">
                                      <p:cBhvr>
                                        <p:cTn id="8" dur="500" fill="hold"/>
                                        <p:tgtEl>
                                          <p:spTgt spid="222"/>
                                        </p:tgtEl>
                                        <p:attrNameLst>
                                          <p:attrName>ppt_h</p:attrName>
                                        </p:attrNameLst>
                                      </p:cBhvr>
                                      <p:tavLst>
                                        <p:tav tm="0">
                                          <p:val>
                                            <p:fltVal val="0"/>
                                          </p:val>
                                        </p:tav>
                                        <p:tav tm="100000">
                                          <p:val>
                                            <p:strVal val="#ppt_h"/>
                                          </p:val>
                                        </p:tav>
                                      </p:tavLst>
                                    </p:anim>
                                    <p:animEffect transition="in" filter="fade">
                                      <p:cBhvr>
                                        <p:cTn id="9" dur="500"/>
                                        <p:tgtEl>
                                          <p:spTgt spid="22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 calcmode="lin" valueType="num">
                                      <p:cBhvr>
                                        <p:cTn id="12" dur="500" fill="hold"/>
                                        <p:tgtEl>
                                          <p:spTgt spid="82"/>
                                        </p:tgtEl>
                                        <p:attrNameLst>
                                          <p:attrName>ppt_w</p:attrName>
                                        </p:attrNameLst>
                                      </p:cBhvr>
                                      <p:tavLst>
                                        <p:tav tm="0">
                                          <p:val>
                                            <p:fltVal val="0"/>
                                          </p:val>
                                        </p:tav>
                                        <p:tav tm="100000">
                                          <p:val>
                                            <p:strVal val="#ppt_w"/>
                                          </p:val>
                                        </p:tav>
                                      </p:tavLst>
                                    </p:anim>
                                    <p:anim calcmode="lin" valueType="num">
                                      <p:cBhvr>
                                        <p:cTn id="13" dur="500" fill="hold"/>
                                        <p:tgtEl>
                                          <p:spTgt spid="82"/>
                                        </p:tgtEl>
                                        <p:attrNameLst>
                                          <p:attrName>ppt_h</p:attrName>
                                        </p:attrNameLst>
                                      </p:cBhvr>
                                      <p:tavLst>
                                        <p:tav tm="0">
                                          <p:val>
                                            <p:fltVal val="0"/>
                                          </p:val>
                                        </p:tav>
                                        <p:tav tm="100000">
                                          <p:val>
                                            <p:strVal val="#ppt_h"/>
                                          </p:val>
                                        </p:tav>
                                      </p:tavLst>
                                    </p:anim>
                                    <p:animEffect transition="in" filter="fade">
                                      <p:cBhvr>
                                        <p:cTn id="14" dur="500"/>
                                        <p:tgtEl>
                                          <p:spTgt spid="82"/>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26"/>
                                        </p:tgtEl>
                                        <p:attrNameLst>
                                          <p:attrName>style.visibility</p:attrName>
                                        </p:attrNameLst>
                                      </p:cBhvr>
                                      <p:to>
                                        <p:strVal val="visible"/>
                                      </p:to>
                                    </p:set>
                                    <p:anim calcmode="lin" valueType="num">
                                      <p:cBhvr>
                                        <p:cTn id="17" dur="500" fill="hold"/>
                                        <p:tgtEl>
                                          <p:spTgt spid="226"/>
                                        </p:tgtEl>
                                        <p:attrNameLst>
                                          <p:attrName>ppt_w</p:attrName>
                                        </p:attrNameLst>
                                      </p:cBhvr>
                                      <p:tavLst>
                                        <p:tav tm="0">
                                          <p:val>
                                            <p:fltVal val="0"/>
                                          </p:val>
                                        </p:tav>
                                        <p:tav tm="100000">
                                          <p:val>
                                            <p:strVal val="#ppt_w"/>
                                          </p:val>
                                        </p:tav>
                                      </p:tavLst>
                                    </p:anim>
                                    <p:anim calcmode="lin" valueType="num">
                                      <p:cBhvr>
                                        <p:cTn id="18" dur="500" fill="hold"/>
                                        <p:tgtEl>
                                          <p:spTgt spid="226"/>
                                        </p:tgtEl>
                                        <p:attrNameLst>
                                          <p:attrName>ppt_h</p:attrName>
                                        </p:attrNameLst>
                                      </p:cBhvr>
                                      <p:tavLst>
                                        <p:tav tm="0">
                                          <p:val>
                                            <p:fltVal val="0"/>
                                          </p:val>
                                        </p:tav>
                                        <p:tav tm="100000">
                                          <p:val>
                                            <p:strVal val="#ppt_h"/>
                                          </p:val>
                                        </p:tav>
                                      </p:tavLst>
                                    </p:anim>
                                    <p:animEffect transition="in" filter="fade">
                                      <p:cBhvr>
                                        <p:cTn id="19" dur="500"/>
                                        <p:tgtEl>
                                          <p:spTgt spid="226"/>
                                        </p:tgtEl>
                                      </p:cBhvr>
                                    </p:animEffect>
                                  </p:childTnLst>
                                </p:cTn>
                              </p:par>
                              <p:par>
                                <p:cTn id="20" presetID="53" presetClass="entr" presetSubtype="16" fill="hold" nodeType="withEffect">
                                  <p:stCondLst>
                                    <p:cond delay="0"/>
                                  </p:stCondLst>
                                  <p:childTnLst>
                                    <p:set>
                                      <p:cBhvr>
                                        <p:cTn id="21" dur="1" fill="hold">
                                          <p:stCondLst>
                                            <p:cond delay="0"/>
                                          </p:stCondLst>
                                        </p:cTn>
                                        <p:tgtEl>
                                          <p:spTgt spid="223"/>
                                        </p:tgtEl>
                                        <p:attrNameLst>
                                          <p:attrName>style.visibility</p:attrName>
                                        </p:attrNameLst>
                                      </p:cBhvr>
                                      <p:to>
                                        <p:strVal val="visible"/>
                                      </p:to>
                                    </p:set>
                                    <p:anim calcmode="lin" valueType="num">
                                      <p:cBhvr>
                                        <p:cTn id="22" dur="500" fill="hold"/>
                                        <p:tgtEl>
                                          <p:spTgt spid="223"/>
                                        </p:tgtEl>
                                        <p:attrNameLst>
                                          <p:attrName>ppt_w</p:attrName>
                                        </p:attrNameLst>
                                      </p:cBhvr>
                                      <p:tavLst>
                                        <p:tav tm="0">
                                          <p:val>
                                            <p:fltVal val="0"/>
                                          </p:val>
                                        </p:tav>
                                        <p:tav tm="100000">
                                          <p:val>
                                            <p:strVal val="#ppt_w"/>
                                          </p:val>
                                        </p:tav>
                                      </p:tavLst>
                                    </p:anim>
                                    <p:anim calcmode="lin" valueType="num">
                                      <p:cBhvr>
                                        <p:cTn id="23" dur="500" fill="hold"/>
                                        <p:tgtEl>
                                          <p:spTgt spid="223"/>
                                        </p:tgtEl>
                                        <p:attrNameLst>
                                          <p:attrName>ppt_h</p:attrName>
                                        </p:attrNameLst>
                                      </p:cBhvr>
                                      <p:tavLst>
                                        <p:tav tm="0">
                                          <p:val>
                                            <p:fltVal val="0"/>
                                          </p:val>
                                        </p:tav>
                                        <p:tav tm="100000">
                                          <p:val>
                                            <p:strVal val="#ppt_h"/>
                                          </p:val>
                                        </p:tav>
                                      </p:tavLst>
                                    </p:anim>
                                    <p:animEffect transition="in" filter="fade">
                                      <p:cBhvr>
                                        <p:cTn id="24" dur="500"/>
                                        <p:tgtEl>
                                          <p:spTgt spid="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226" grpId="0"/>
      <p:bldP spid="8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29"/>
        <p:cNvGrpSpPr/>
        <p:nvPr/>
      </p:nvGrpSpPr>
      <p:grpSpPr>
        <a:xfrm>
          <a:off x="0" y="0"/>
          <a:ext cx="0" cy="0"/>
          <a:chOff x="0" y="0"/>
          <a:chExt cx="0" cy="0"/>
        </a:xfrm>
      </p:grpSpPr>
      <p:sp>
        <p:nvSpPr>
          <p:cNvPr id="32" name="Google Shape;1229;p51"/>
          <p:cNvSpPr/>
          <p:nvPr/>
        </p:nvSpPr>
        <p:spPr>
          <a:xfrm>
            <a:off x="5573487" y="1871600"/>
            <a:ext cx="1205137" cy="12049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p>
        </p:txBody>
      </p:sp>
      <p:sp>
        <p:nvSpPr>
          <p:cNvPr id="28" name="TextBox 27"/>
          <p:cNvSpPr txBox="1"/>
          <p:nvPr/>
        </p:nvSpPr>
        <p:spPr>
          <a:xfrm>
            <a:off x="928688" y="1405304"/>
            <a:ext cx="3943455" cy="3000821"/>
          </a:xfrm>
          <a:prstGeom prst="rect">
            <a:avLst/>
          </a:prstGeom>
          <a:noFill/>
        </p:spPr>
        <p:txBody>
          <a:bodyPr wrap="square" rtlCol="0">
            <a:spAutoFit/>
          </a:bodyPr>
          <a:lstStyle/>
          <a:p>
            <a:pPr algn="justLow" rtl="1">
              <a:lnSpc>
                <a:spcPct val="150000"/>
              </a:lnSpc>
            </a:pPr>
            <a:r>
              <a:rPr lang="ar-LB" sz="1800" dirty="0">
                <a:latin typeface="29LT Adir" panose="00000506000000000000" pitchFamily="50" charset="-78"/>
                <a:cs typeface="29LT Adir" panose="00000506000000000000" pitchFamily="50" charset="-78"/>
              </a:rPr>
              <a:t>"جعل المعارف عملية إن المنظومة المعرفية، والقيميّة للإسلام هي مجموعة من المفاهيم التي يعدّ إدخالها بين الناس، وجعلها موضع التطبيق العملي مهمّة كبيرة، ومهمّة للغاية. مثال المفاهيم التي استخدمها الإمام الخميني (قدس سره) التوكل والتكليف، والإيثار وحتما كلّها مفاهيم شرعية إلى مفهوم الشهادة، والجهاد". </a:t>
            </a:r>
          </a:p>
        </p:txBody>
      </p:sp>
      <p:sp>
        <p:nvSpPr>
          <p:cNvPr id="30" name="Rectangle 29"/>
          <p:cNvSpPr/>
          <p:nvPr/>
        </p:nvSpPr>
        <p:spPr>
          <a:xfrm rot="16200000">
            <a:off x="8064469" y="1687837"/>
            <a:ext cx="1327608"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أهميّة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46" name="Rectangle 45"/>
          <p:cNvSpPr/>
          <p:nvPr/>
        </p:nvSpPr>
        <p:spPr>
          <a:xfrm>
            <a:off x="1050131" y="777811"/>
            <a:ext cx="3829122" cy="707886"/>
          </a:xfrm>
          <a:prstGeom prst="rect">
            <a:avLst/>
          </a:prstGeom>
        </p:spPr>
        <p:txBody>
          <a:bodyPr wrap="square">
            <a:spAutoFit/>
          </a:bodyPr>
          <a:lstStyle/>
          <a:p>
            <a:pPr algn="justLow" rtl="1"/>
            <a:r>
              <a:rPr lang="ar-LB" sz="2000" b="1" dirty="0" smtClean="0">
                <a:solidFill>
                  <a:schemeClr val="accent5">
                    <a:lumMod val="50000"/>
                  </a:schemeClr>
                </a:solidFill>
                <a:latin typeface="29LT Adir" panose="00000506000000000000" pitchFamily="50" charset="-78"/>
                <a:cs typeface="29LT Adir" panose="00000506000000000000" pitchFamily="50" charset="-78"/>
              </a:rPr>
              <a:t>إيضاح </a:t>
            </a:r>
            <a:r>
              <a:rPr lang="ar-LB" sz="2000" b="1" dirty="0">
                <a:solidFill>
                  <a:schemeClr val="accent5">
                    <a:lumMod val="50000"/>
                  </a:schemeClr>
                </a:solidFill>
                <a:latin typeface="29LT Adir" panose="00000506000000000000" pitchFamily="50" charset="-78"/>
                <a:cs typeface="29LT Adir" panose="00000506000000000000" pitchFamily="50" charset="-78"/>
              </a:rPr>
              <a:t>القيم الإسلامية، كي يسهل تطبيقه: </a:t>
            </a:r>
            <a:endParaRPr lang="en-US" sz="2000" b="1" dirty="0">
              <a:solidFill>
                <a:schemeClr val="accent5">
                  <a:lumMod val="50000"/>
                </a:schemeClr>
              </a:solidFill>
              <a:latin typeface="29LT Adir" panose="00000506000000000000" pitchFamily="50" charset="-78"/>
              <a:cs typeface="29LT Adir" panose="00000506000000000000" pitchFamily="50" charset="-78"/>
            </a:endParaRPr>
          </a:p>
        </p:txBody>
      </p:sp>
      <p:grpSp>
        <p:nvGrpSpPr>
          <p:cNvPr id="92" name="Google Shape;11612;p70"/>
          <p:cNvGrpSpPr/>
          <p:nvPr/>
        </p:nvGrpSpPr>
        <p:grpSpPr>
          <a:xfrm>
            <a:off x="5735906" y="2034377"/>
            <a:ext cx="880298" cy="879419"/>
            <a:chOff x="4886264" y="3366174"/>
            <a:chExt cx="350548" cy="350198"/>
          </a:xfrm>
          <a:solidFill>
            <a:srgbClr val="224253"/>
          </a:solidFill>
        </p:grpSpPr>
        <p:sp>
          <p:nvSpPr>
            <p:cNvPr id="93" name="Google Shape;11613;p7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94" name="Google Shape;11614;p7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95" name="Google Shape;11615;p7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96" name="Google Shape;11616;p7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97" name="Google Shape;11617;p7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98" name="Google Shape;11618;p7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99" name="Google Shape;11619;p7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100" name="Google Shape;11620;p7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101" name="Google Shape;11621;p7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102" name="Google Shape;11622;p7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103" name="Google Shape;11623;p7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104" name="Google Shape;11624;p7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105" name="Google Shape;11625;p7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grpSp>
      <p:cxnSp>
        <p:nvCxnSpPr>
          <p:cNvPr id="47" name="Straight Connector 46"/>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928688" y="4406125"/>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grpSp>
        <p:nvGrpSpPr>
          <p:cNvPr id="43" name="Group 42"/>
          <p:cNvGrpSpPr/>
          <p:nvPr/>
        </p:nvGrpSpPr>
        <p:grpSpPr>
          <a:xfrm rot="5400000">
            <a:off x="5310393" y="1612132"/>
            <a:ext cx="1417252" cy="1724441"/>
            <a:chOff x="2189386" y="1038789"/>
            <a:chExt cx="1007003" cy="1225271"/>
          </a:xfrm>
          <a:solidFill>
            <a:srgbClr val="509195"/>
          </a:solidFill>
        </p:grpSpPr>
        <p:sp>
          <p:nvSpPr>
            <p:cNvPr id="44" name="Google Shape;1226;p51"/>
            <p:cNvSpPr/>
            <p:nvPr/>
          </p:nvSpPr>
          <p:spPr>
            <a:xfrm>
              <a:off x="2189386" y="1038789"/>
              <a:ext cx="1007003" cy="1176111"/>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27;p51"/>
            <p:cNvSpPr/>
            <p:nvPr/>
          </p:nvSpPr>
          <p:spPr>
            <a:xfrm>
              <a:off x="2554650" y="2104069"/>
              <a:ext cx="277837" cy="159991"/>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629904228"/>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p:cTn id="7" dur="500" fill="hold"/>
                                        <p:tgtEl>
                                          <p:spTgt spid="46"/>
                                        </p:tgtEl>
                                        <p:attrNameLst>
                                          <p:attrName>ppt_w</p:attrName>
                                        </p:attrNameLst>
                                      </p:cBhvr>
                                      <p:tavLst>
                                        <p:tav tm="0">
                                          <p:val>
                                            <p:fltVal val="0"/>
                                          </p:val>
                                        </p:tav>
                                        <p:tav tm="100000">
                                          <p:val>
                                            <p:strVal val="#ppt_w"/>
                                          </p:val>
                                        </p:tav>
                                      </p:tavLst>
                                    </p:anim>
                                    <p:anim calcmode="lin" valueType="num">
                                      <p:cBhvr>
                                        <p:cTn id="8" dur="500" fill="hold"/>
                                        <p:tgtEl>
                                          <p:spTgt spid="46"/>
                                        </p:tgtEl>
                                        <p:attrNameLst>
                                          <p:attrName>ppt_h</p:attrName>
                                        </p:attrNameLst>
                                      </p:cBhvr>
                                      <p:tavLst>
                                        <p:tav tm="0">
                                          <p:val>
                                            <p:fltVal val="0"/>
                                          </p:val>
                                        </p:tav>
                                        <p:tav tm="100000">
                                          <p:val>
                                            <p:strVal val="#ppt_h"/>
                                          </p:val>
                                        </p:tav>
                                      </p:tavLst>
                                    </p:anim>
                                    <p:animEffect transition="in" filter="fade">
                                      <p:cBhvr>
                                        <p:cTn id="9" dur="500"/>
                                        <p:tgtEl>
                                          <p:spTgt spid="46"/>
                                        </p:tgtEl>
                                      </p:cBhvr>
                                    </p:animEffect>
                                  </p:childTnLst>
                                </p:cTn>
                              </p:par>
                            </p:childTnLst>
                          </p:cTn>
                        </p:par>
                        <p:par>
                          <p:cTn id="10" fill="hold">
                            <p:stCondLst>
                              <p:cond delay="500"/>
                            </p:stCondLst>
                            <p:childTnLst>
                              <p:par>
                                <p:cTn id="11" presetID="21" presetClass="entr" presetSubtype="1"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wheel(1)">
                                      <p:cBhvr>
                                        <p:cTn id="13" dur="750"/>
                                        <p:tgtEl>
                                          <p:spTgt spid="43"/>
                                        </p:tgtEl>
                                      </p:cBhvr>
                                    </p:animEffect>
                                  </p:childTnLst>
                                </p:cTn>
                              </p:par>
                            </p:childTnLst>
                          </p:cTn>
                        </p:par>
                        <p:par>
                          <p:cTn id="14" fill="hold">
                            <p:stCondLst>
                              <p:cond delay="1250"/>
                            </p:stCondLst>
                            <p:childTnLst>
                              <p:par>
                                <p:cTn id="15" presetID="53" presetClass="entr" presetSubtype="16" fill="hold" nodeType="afterEffect">
                                  <p:stCondLst>
                                    <p:cond delay="0"/>
                                  </p:stCondLst>
                                  <p:childTnLst>
                                    <p:set>
                                      <p:cBhvr>
                                        <p:cTn id="16" dur="1" fill="hold">
                                          <p:stCondLst>
                                            <p:cond delay="0"/>
                                          </p:stCondLst>
                                        </p:cTn>
                                        <p:tgtEl>
                                          <p:spTgt spid="92"/>
                                        </p:tgtEl>
                                        <p:attrNameLst>
                                          <p:attrName>style.visibility</p:attrName>
                                        </p:attrNameLst>
                                      </p:cBhvr>
                                      <p:to>
                                        <p:strVal val="visible"/>
                                      </p:to>
                                    </p:set>
                                    <p:anim calcmode="lin" valueType="num">
                                      <p:cBhvr>
                                        <p:cTn id="17" dur="500" fill="hold"/>
                                        <p:tgtEl>
                                          <p:spTgt spid="92"/>
                                        </p:tgtEl>
                                        <p:attrNameLst>
                                          <p:attrName>ppt_w</p:attrName>
                                        </p:attrNameLst>
                                      </p:cBhvr>
                                      <p:tavLst>
                                        <p:tav tm="0">
                                          <p:val>
                                            <p:fltVal val="0"/>
                                          </p:val>
                                        </p:tav>
                                        <p:tav tm="100000">
                                          <p:val>
                                            <p:strVal val="#ppt_w"/>
                                          </p:val>
                                        </p:tav>
                                      </p:tavLst>
                                    </p:anim>
                                    <p:anim calcmode="lin" valueType="num">
                                      <p:cBhvr>
                                        <p:cTn id="18" dur="500" fill="hold"/>
                                        <p:tgtEl>
                                          <p:spTgt spid="92"/>
                                        </p:tgtEl>
                                        <p:attrNameLst>
                                          <p:attrName>ppt_h</p:attrName>
                                        </p:attrNameLst>
                                      </p:cBhvr>
                                      <p:tavLst>
                                        <p:tav tm="0">
                                          <p:val>
                                            <p:fltVal val="0"/>
                                          </p:val>
                                        </p:tav>
                                        <p:tav tm="100000">
                                          <p:val>
                                            <p:strVal val="#ppt_h"/>
                                          </p:val>
                                        </p:tav>
                                      </p:tavLst>
                                    </p:anim>
                                    <p:animEffect transition="in" filter="fade">
                                      <p:cBhvr>
                                        <p:cTn id="19" dur="500"/>
                                        <p:tgtEl>
                                          <p:spTgt spid="92"/>
                                        </p:tgtEl>
                                      </p:cBhvr>
                                    </p:animEffect>
                                  </p:childTnLst>
                                </p:cTn>
                              </p:par>
                            </p:childTnLst>
                          </p:cTn>
                        </p:par>
                        <p:par>
                          <p:cTn id="20" fill="hold">
                            <p:stCondLst>
                              <p:cond delay="1750"/>
                            </p:stCondLst>
                            <p:childTnLst>
                              <p:par>
                                <p:cTn id="21" presetID="53" presetClass="entr" presetSubtype="16" fill="hold" grpId="0" nodeType="after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p:cTn id="23" dur="500" fill="hold"/>
                                        <p:tgtEl>
                                          <p:spTgt spid="28"/>
                                        </p:tgtEl>
                                        <p:attrNameLst>
                                          <p:attrName>ppt_w</p:attrName>
                                        </p:attrNameLst>
                                      </p:cBhvr>
                                      <p:tavLst>
                                        <p:tav tm="0">
                                          <p:val>
                                            <p:fltVal val="0"/>
                                          </p:val>
                                        </p:tav>
                                        <p:tav tm="100000">
                                          <p:val>
                                            <p:strVal val="#ppt_w"/>
                                          </p:val>
                                        </p:tav>
                                      </p:tavLst>
                                    </p:anim>
                                    <p:anim calcmode="lin" valueType="num">
                                      <p:cBhvr>
                                        <p:cTn id="24" dur="500" fill="hold"/>
                                        <p:tgtEl>
                                          <p:spTgt spid="28"/>
                                        </p:tgtEl>
                                        <p:attrNameLst>
                                          <p:attrName>ppt_h</p:attrName>
                                        </p:attrNameLst>
                                      </p:cBhvr>
                                      <p:tavLst>
                                        <p:tav tm="0">
                                          <p:val>
                                            <p:fltVal val="0"/>
                                          </p:val>
                                        </p:tav>
                                        <p:tav tm="100000">
                                          <p:val>
                                            <p:strVal val="#ppt_h"/>
                                          </p:val>
                                        </p:tav>
                                      </p:tavLst>
                                    </p:anim>
                                    <p:animEffect transition="in" filter="fade">
                                      <p:cBhvr>
                                        <p:cTn id="25" dur="500"/>
                                        <p:tgtEl>
                                          <p:spTgt spid="28"/>
                                        </p:tgtEl>
                                      </p:cBhvr>
                                    </p:animEffect>
                                  </p:childTnLst>
                                </p:cTn>
                              </p:par>
                            </p:childTnLst>
                          </p:cTn>
                        </p:par>
                        <p:par>
                          <p:cTn id="26" fill="hold">
                            <p:stCondLst>
                              <p:cond delay="2250"/>
                            </p:stCondLst>
                            <p:childTnLst>
                              <p:par>
                                <p:cTn id="27" presetID="53" presetClass="entr" presetSubtype="16" fill="hold" grpId="0" nodeType="afterEffect">
                                  <p:stCondLst>
                                    <p:cond delay="250"/>
                                  </p:stCondLst>
                                  <p:childTnLst>
                                    <p:set>
                                      <p:cBhvr>
                                        <p:cTn id="28" dur="1" fill="hold">
                                          <p:stCondLst>
                                            <p:cond delay="0"/>
                                          </p:stCondLst>
                                        </p:cTn>
                                        <p:tgtEl>
                                          <p:spTgt spid="25"/>
                                        </p:tgtEl>
                                        <p:attrNameLst>
                                          <p:attrName>style.visibility</p:attrName>
                                        </p:attrNameLst>
                                      </p:cBhvr>
                                      <p:to>
                                        <p:strVal val="visible"/>
                                      </p:to>
                                    </p:set>
                                    <p:anim calcmode="lin" valueType="num">
                                      <p:cBhvr>
                                        <p:cTn id="29" dur="500" fill="hold"/>
                                        <p:tgtEl>
                                          <p:spTgt spid="25"/>
                                        </p:tgtEl>
                                        <p:attrNameLst>
                                          <p:attrName>ppt_w</p:attrName>
                                        </p:attrNameLst>
                                      </p:cBhvr>
                                      <p:tavLst>
                                        <p:tav tm="0">
                                          <p:val>
                                            <p:fltVal val="0"/>
                                          </p:val>
                                        </p:tav>
                                        <p:tav tm="100000">
                                          <p:val>
                                            <p:strVal val="#ppt_w"/>
                                          </p:val>
                                        </p:tav>
                                      </p:tavLst>
                                    </p:anim>
                                    <p:anim calcmode="lin" valueType="num">
                                      <p:cBhvr>
                                        <p:cTn id="30" dur="500" fill="hold"/>
                                        <p:tgtEl>
                                          <p:spTgt spid="25"/>
                                        </p:tgtEl>
                                        <p:attrNameLst>
                                          <p:attrName>ppt_h</p:attrName>
                                        </p:attrNameLst>
                                      </p:cBhvr>
                                      <p:tavLst>
                                        <p:tav tm="0">
                                          <p:val>
                                            <p:fltVal val="0"/>
                                          </p:val>
                                        </p:tav>
                                        <p:tav tm="100000">
                                          <p:val>
                                            <p:strVal val="#ppt_h"/>
                                          </p:val>
                                        </p:tav>
                                      </p:tavLst>
                                    </p:anim>
                                    <p:animEffect transition="in" filter="fade">
                                      <p:cBhvr>
                                        <p:cTn id="3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46" grpId="0"/>
      <p:bldP spid="2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2" name="Google Shape;532;p35"/>
          <p:cNvSpPr/>
          <p:nvPr/>
        </p:nvSpPr>
        <p:spPr>
          <a:xfrm>
            <a:off x="2543440" y="2395961"/>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TextBox 155"/>
          <p:cNvSpPr txBox="1"/>
          <p:nvPr/>
        </p:nvSpPr>
        <p:spPr>
          <a:xfrm>
            <a:off x="1390068" y="2403818"/>
            <a:ext cx="2275552" cy="1323439"/>
          </a:xfrm>
          <a:prstGeom prst="rect">
            <a:avLst/>
          </a:prstGeom>
          <a:noFill/>
        </p:spPr>
        <p:txBody>
          <a:bodyPr wrap="square" rtlCol="0">
            <a:spAutoFit/>
          </a:bodyPr>
          <a:lstStyle/>
          <a:p>
            <a:pPr lvl="0" algn="justLow" rtl="1"/>
            <a:r>
              <a:rPr lang="ar-LB" sz="4000" kern="1200" dirty="0" smtClean="0">
                <a:solidFill>
                  <a:srgbClr val="224253"/>
                </a:solidFill>
                <a:latin typeface="29LT Adir ExtraBold" panose="00000906000000000000" pitchFamily="50" charset="-78"/>
                <a:cs typeface="29LT Adir ExtraBold" panose="00000906000000000000" pitchFamily="50" charset="-78"/>
              </a:rPr>
              <a:t>رواّد جهاد التبييـــــــــن</a:t>
            </a:r>
            <a:endParaRPr lang="en-US" sz="4000" dirty="0">
              <a:solidFill>
                <a:srgbClr val="224253"/>
              </a:solidFill>
            </a:endParaRPr>
          </a:p>
        </p:txBody>
      </p:sp>
      <p:grpSp>
        <p:nvGrpSpPr>
          <p:cNvPr id="154" name="Google Shape;462;p34"/>
          <p:cNvGrpSpPr/>
          <p:nvPr/>
        </p:nvGrpSpPr>
        <p:grpSpPr>
          <a:xfrm>
            <a:off x="5425232" y="985655"/>
            <a:ext cx="2701760" cy="3869303"/>
            <a:chOff x="4583525" y="5750250"/>
            <a:chExt cx="2427675" cy="3476775"/>
          </a:xfrm>
        </p:grpSpPr>
        <p:sp>
          <p:nvSpPr>
            <p:cNvPr id="155" name="Google Shape;463;p34"/>
            <p:cNvSpPr/>
            <p:nvPr/>
          </p:nvSpPr>
          <p:spPr>
            <a:xfrm>
              <a:off x="4830050" y="6276775"/>
              <a:ext cx="149050" cy="190850"/>
            </a:xfrm>
            <a:custGeom>
              <a:avLst/>
              <a:gdLst/>
              <a:ahLst/>
              <a:cxnLst/>
              <a:rect l="l" t="t" r="r" b="b"/>
              <a:pathLst>
                <a:path w="5962" h="7634" extrusionOk="0">
                  <a:moveTo>
                    <a:pt x="2320" y="0"/>
                  </a:moveTo>
                  <a:cubicBezTo>
                    <a:pt x="1783" y="0"/>
                    <a:pt x="1246" y="190"/>
                    <a:pt x="835" y="535"/>
                  </a:cubicBezTo>
                  <a:cubicBezTo>
                    <a:pt x="311" y="975"/>
                    <a:pt x="1" y="1659"/>
                    <a:pt x="16" y="2345"/>
                  </a:cubicBezTo>
                  <a:cubicBezTo>
                    <a:pt x="25" y="2717"/>
                    <a:pt x="124" y="3082"/>
                    <a:pt x="249" y="3433"/>
                  </a:cubicBezTo>
                  <a:cubicBezTo>
                    <a:pt x="889" y="5238"/>
                    <a:pt x="2249" y="6776"/>
                    <a:pt x="3962" y="7633"/>
                  </a:cubicBezTo>
                  <a:lnTo>
                    <a:pt x="5770" y="3886"/>
                  </a:lnTo>
                  <a:cubicBezTo>
                    <a:pt x="5962" y="3066"/>
                    <a:pt x="5458" y="2255"/>
                    <a:pt x="4924" y="1605"/>
                  </a:cubicBezTo>
                  <a:cubicBezTo>
                    <a:pt x="4348" y="904"/>
                    <a:pt x="3650" y="222"/>
                    <a:pt x="2758" y="44"/>
                  </a:cubicBezTo>
                  <a:cubicBezTo>
                    <a:pt x="2614" y="15"/>
                    <a:pt x="2467" y="0"/>
                    <a:pt x="2320" y="0"/>
                  </a:cubicBez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64;p34"/>
            <p:cNvSpPr/>
            <p:nvPr/>
          </p:nvSpPr>
          <p:spPr>
            <a:xfrm>
              <a:off x="4889600" y="6362450"/>
              <a:ext cx="720900" cy="602125"/>
            </a:xfrm>
            <a:custGeom>
              <a:avLst/>
              <a:gdLst/>
              <a:ahLst/>
              <a:cxnLst/>
              <a:rect l="l" t="t" r="r" b="b"/>
              <a:pathLst>
                <a:path w="28836" h="24085" extrusionOk="0">
                  <a:moveTo>
                    <a:pt x="4672" y="0"/>
                  </a:moveTo>
                  <a:lnTo>
                    <a:pt x="1" y="3101"/>
                  </a:lnTo>
                  <a:cubicBezTo>
                    <a:pt x="1" y="3101"/>
                    <a:pt x="7924" y="24085"/>
                    <a:pt x="15426" y="24085"/>
                  </a:cubicBezTo>
                  <a:cubicBezTo>
                    <a:pt x="21026" y="24085"/>
                    <a:pt x="28835" y="10463"/>
                    <a:pt x="28835" y="10463"/>
                  </a:cubicBezTo>
                  <a:lnTo>
                    <a:pt x="19969" y="5680"/>
                  </a:lnTo>
                  <a:lnTo>
                    <a:pt x="15426" y="12125"/>
                  </a:lnTo>
                  <a:lnTo>
                    <a:pt x="4672" y="0"/>
                  </a:ln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65;p34"/>
            <p:cNvSpPr/>
            <p:nvPr/>
          </p:nvSpPr>
          <p:spPr>
            <a:xfrm>
              <a:off x="5275200" y="6273950"/>
              <a:ext cx="532675" cy="566125"/>
            </a:xfrm>
            <a:custGeom>
              <a:avLst/>
              <a:gdLst/>
              <a:ahLst/>
              <a:cxnLst/>
              <a:rect l="l" t="t" r="r" b="b"/>
              <a:pathLst>
                <a:path w="21307" h="22645" extrusionOk="0">
                  <a:moveTo>
                    <a:pt x="19082" y="0"/>
                  </a:moveTo>
                  <a:cubicBezTo>
                    <a:pt x="16614" y="0"/>
                    <a:pt x="12579" y="402"/>
                    <a:pt x="9520" y="2676"/>
                  </a:cubicBezTo>
                  <a:cubicBezTo>
                    <a:pt x="4791" y="6189"/>
                    <a:pt x="1" y="14293"/>
                    <a:pt x="1" y="14293"/>
                  </a:cubicBezTo>
                  <a:lnTo>
                    <a:pt x="13921" y="22645"/>
                  </a:lnTo>
                  <a:lnTo>
                    <a:pt x="21306" y="12562"/>
                  </a:lnTo>
                  <a:lnTo>
                    <a:pt x="21306" y="120"/>
                  </a:lnTo>
                  <a:cubicBezTo>
                    <a:pt x="21306" y="120"/>
                    <a:pt x="20427" y="0"/>
                    <a:pt x="19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66;p34"/>
            <p:cNvSpPr/>
            <p:nvPr/>
          </p:nvSpPr>
          <p:spPr>
            <a:xfrm>
              <a:off x="4779100" y="6155100"/>
              <a:ext cx="273275" cy="223600"/>
            </a:xfrm>
            <a:custGeom>
              <a:avLst/>
              <a:gdLst/>
              <a:ahLst/>
              <a:cxnLst/>
              <a:rect l="l" t="t" r="r" b="b"/>
              <a:pathLst>
                <a:path w="10931" h="8944" extrusionOk="0">
                  <a:moveTo>
                    <a:pt x="7551" y="1"/>
                  </a:moveTo>
                  <a:cubicBezTo>
                    <a:pt x="6667" y="1178"/>
                    <a:pt x="4302" y="3364"/>
                    <a:pt x="3161" y="4294"/>
                  </a:cubicBezTo>
                  <a:cubicBezTo>
                    <a:pt x="2360" y="4945"/>
                    <a:pt x="1278" y="5391"/>
                    <a:pt x="565" y="6136"/>
                  </a:cubicBezTo>
                  <a:cubicBezTo>
                    <a:pt x="1" y="6728"/>
                    <a:pt x="202" y="6890"/>
                    <a:pt x="799" y="7350"/>
                  </a:cubicBezTo>
                  <a:cubicBezTo>
                    <a:pt x="1596" y="7963"/>
                    <a:pt x="2500" y="8457"/>
                    <a:pt x="3430" y="8830"/>
                  </a:cubicBezTo>
                  <a:cubicBezTo>
                    <a:pt x="3574" y="8887"/>
                    <a:pt x="3725" y="8943"/>
                    <a:pt x="3879" y="8943"/>
                  </a:cubicBezTo>
                  <a:cubicBezTo>
                    <a:pt x="3907" y="8943"/>
                    <a:pt x="3936" y="8941"/>
                    <a:pt x="3965" y="8937"/>
                  </a:cubicBezTo>
                  <a:cubicBezTo>
                    <a:pt x="4128" y="8913"/>
                    <a:pt x="4271" y="8818"/>
                    <a:pt x="4402" y="8720"/>
                  </a:cubicBezTo>
                  <a:cubicBezTo>
                    <a:pt x="5038" y="8249"/>
                    <a:pt x="5569" y="7653"/>
                    <a:pt x="6078" y="7046"/>
                  </a:cubicBezTo>
                  <a:cubicBezTo>
                    <a:pt x="7363" y="5514"/>
                    <a:pt x="9876" y="2767"/>
                    <a:pt x="10930" y="1066"/>
                  </a:cubicBezTo>
                  <a:lnTo>
                    <a:pt x="755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67;p34"/>
            <p:cNvSpPr/>
            <p:nvPr/>
          </p:nvSpPr>
          <p:spPr>
            <a:xfrm>
              <a:off x="4996375" y="6118275"/>
              <a:ext cx="143475" cy="130600"/>
            </a:xfrm>
            <a:custGeom>
              <a:avLst/>
              <a:gdLst/>
              <a:ahLst/>
              <a:cxnLst/>
              <a:rect l="l" t="t" r="r" b="b"/>
              <a:pathLst>
                <a:path w="5739" h="5224" extrusionOk="0">
                  <a:moveTo>
                    <a:pt x="3061" y="0"/>
                  </a:moveTo>
                  <a:cubicBezTo>
                    <a:pt x="2284" y="0"/>
                    <a:pt x="1491" y="359"/>
                    <a:pt x="937" y="1038"/>
                  </a:cubicBezTo>
                  <a:cubicBezTo>
                    <a:pt x="0" y="2188"/>
                    <a:pt x="106" y="3826"/>
                    <a:pt x="1173" y="4696"/>
                  </a:cubicBezTo>
                  <a:cubicBezTo>
                    <a:pt x="1609" y="5051"/>
                    <a:pt x="2140" y="5223"/>
                    <a:pt x="2678" y="5223"/>
                  </a:cubicBezTo>
                  <a:cubicBezTo>
                    <a:pt x="3455" y="5223"/>
                    <a:pt x="4248" y="4866"/>
                    <a:pt x="4802" y="4186"/>
                  </a:cubicBezTo>
                  <a:cubicBezTo>
                    <a:pt x="5738" y="3035"/>
                    <a:pt x="5634" y="1398"/>
                    <a:pt x="4567" y="529"/>
                  </a:cubicBezTo>
                  <a:cubicBezTo>
                    <a:pt x="4130" y="172"/>
                    <a:pt x="3600" y="0"/>
                    <a:pt x="30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68;p34"/>
            <p:cNvSpPr/>
            <p:nvPr/>
          </p:nvSpPr>
          <p:spPr>
            <a:xfrm>
              <a:off x="4927775" y="6038175"/>
              <a:ext cx="199325" cy="206675"/>
            </a:xfrm>
            <a:custGeom>
              <a:avLst/>
              <a:gdLst/>
              <a:ahLst/>
              <a:cxnLst/>
              <a:rect l="l" t="t" r="r" b="b"/>
              <a:pathLst>
                <a:path w="7973" h="8267" extrusionOk="0">
                  <a:moveTo>
                    <a:pt x="4618" y="1"/>
                  </a:moveTo>
                  <a:lnTo>
                    <a:pt x="1" y="5872"/>
                  </a:lnTo>
                  <a:lnTo>
                    <a:pt x="2903" y="8116"/>
                  </a:lnTo>
                  <a:cubicBezTo>
                    <a:pt x="3025" y="8223"/>
                    <a:pt x="3161" y="8267"/>
                    <a:pt x="3302" y="8267"/>
                  </a:cubicBezTo>
                  <a:cubicBezTo>
                    <a:pt x="3511" y="8267"/>
                    <a:pt x="3733" y="8170"/>
                    <a:pt x="3942" y="8046"/>
                  </a:cubicBezTo>
                  <a:cubicBezTo>
                    <a:pt x="5576" y="7076"/>
                    <a:pt x="6704" y="5543"/>
                    <a:pt x="7737" y="3700"/>
                  </a:cubicBezTo>
                  <a:cubicBezTo>
                    <a:pt x="7935" y="3344"/>
                    <a:pt x="7973" y="2927"/>
                    <a:pt x="7666" y="2659"/>
                  </a:cubicBezTo>
                  <a:lnTo>
                    <a:pt x="46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69;p34"/>
            <p:cNvSpPr/>
            <p:nvPr/>
          </p:nvSpPr>
          <p:spPr>
            <a:xfrm>
              <a:off x="4910925" y="6035800"/>
              <a:ext cx="149050" cy="152125"/>
            </a:xfrm>
            <a:custGeom>
              <a:avLst/>
              <a:gdLst/>
              <a:ahLst/>
              <a:cxnLst/>
              <a:rect l="l" t="t" r="r" b="b"/>
              <a:pathLst>
                <a:path w="5962" h="6085" extrusionOk="0">
                  <a:moveTo>
                    <a:pt x="4904" y="1"/>
                  </a:moveTo>
                  <a:cubicBezTo>
                    <a:pt x="4151" y="1"/>
                    <a:pt x="2925" y="833"/>
                    <a:pt x="1866" y="2134"/>
                  </a:cubicBezTo>
                  <a:cubicBezTo>
                    <a:pt x="560" y="3736"/>
                    <a:pt x="0" y="5443"/>
                    <a:pt x="617" y="5944"/>
                  </a:cubicBezTo>
                  <a:cubicBezTo>
                    <a:pt x="734" y="6039"/>
                    <a:pt x="884" y="6084"/>
                    <a:pt x="1059" y="6084"/>
                  </a:cubicBezTo>
                  <a:cubicBezTo>
                    <a:pt x="1813" y="6084"/>
                    <a:pt x="3038" y="5251"/>
                    <a:pt x="4096" y="3952"/>
                  </a:cubicBezTo>
                  <a:cubicBezTo>
                    <a:pt x="5402" y="2349"/>
                    <a:pt x="5962" y="643"/>
                    <a:pt x="5345" y="140"/>
                  </a:cubicBezTo>
                  <a:cubicBezTo>
                    <a:pt x="5229" y="46"/>
                    <a:pt x="5079" y="1"/>
                    <a:pt x="49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70;p34"/>
            <p:cNvSpPr/>
            <p:nvPr/>
          </p:nvSpPr>
          <p:spPr>
            <a:xfrm>
              <a:off x="4691375" y="5821250"/>
              <a:ext cx="353650" cy="350750"/>
            </a:xfrm>
            <a:custGeom>
              <a:avLst/>
              <a:gdLst/>
              <a:ahLst/>
              <a:cxnLst/>
              <a:rect l="l" t="t" r="r" b="b"/>
              <a:pathLst>
                <a:path w="14146" h="14030" extrusionOk="0">
                  <a:moveTo>
                    <a:pt x="9401" y="0"/>
                  </a:moveTo>
                  <a:lnTo>
                    <a:pt x="1" y="11498"/>
                  </a:lnTo>
                  <a:cubicBezTo>
                    <a:pt x="1" y="11498"/>
                    <a:pt x="6319" y="12769"/>
                    <a:pt x="9434" y="13996"/>
                  </a:cubicBezTo>
                  <a:cubicBezTo>
                    <a:pt x="9532" y="14019"/>
                    <a:pt x="9631" y="14029"/>
                    <a:pt x="9730" y="14029"/>
                  </a:cubicBezTo>
                  <a:cubicBezTo>
                    <a:pt x="10785" y="14029"/>
                    <a:pt x="11894" y="12839"/>
                    <a:pt x="12483" y="12101"/>
                  </a:cubicBezTo>
                  <a:cubicBezTo>
                    <a:pt x="14145" y="10023"/>
                    <a:pt x="13921" y="9139"/>
                    <a:pt x="13921" y="9139"/>
                  </a:cubicBezTo>
                  <a:cubicBezTo>
                    <a:pt x="11417" y="6151"/>
                    <a:pt x="9401" y="0"/>
                    <a:pt x="9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71;p34"/>
            <p:cNvSpPr/>
            <p:nvPr/>
          </p:nvSpPr>
          <p:spPr>
            <a:xfrm>
              <a:off x="4583525" y="5750250"/>
              <a:ext cx="377025" cy="369200"/>
            </a:xfrm>
            <a:custGeom>
              <a:avLst/>
              <a:gdLst/>
              <a:ahLst/>
              <a:cxnLst/>
              <a:rect l="l" t="t" r="r" b="b"/>
              <a:pathLst>
                <a:path w="15081" h="14768" extrusionOk="0">
                  <a:moveTo>
                    <a:pt x="11095" y="0"/>
                  </a:moveTo>
                  <a:cubicBezTo>
                    <a:pt x="8953" y="0"/>
                    <a:pt x="6123" y="1635"/>
                    <a:pt x="3873" y="4387"/>
                  </a:cubicBezTo>
                  <a:cubicBezTo>
                    <a:pt x="829" y="8113"/>
                    <a:pt x="0" y="12473"/>
                    <a:pt x="2025" y="14130"/>
                  </a:cubicBezTo>
                  <a:cubicBezTo>
                    <a:pt x="2554" y="14563"/>
                    <a:pt x="3226" y="14767"/>
                    <a:pt x="3984" y="14767"/>
                  </a:cubicBezTo>
                  <a:cubicBezTo>
                    <a:pt x="6126" y="14767"/>
                    <a:pt x="8957" y="13132"/>
                    <a:pt x="11206" y="10381"/>
                  </a:cubicBezTo>
                  <a:cubicBezTo>
                    <a:pt x="14252" y="6655"/>
                    <a:pt x="15080" y="2293"/>
                    <a:pt x="13055" y="638"/>
                  </a:cubicBezTo>
                  <a:cubicBezTo>
                    <a:pt x="12526" y="205"/>
                    <a:pt x="11854" y="0"/>
                    <a:pt x="110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72;p34"/>
            <p:cNvSpPr/>
            <p:nvPr/>
          </p:nvSpPr>
          <p:spPr>
            <a:xfrm>
              <a:off x="4611900" y="5778025"/>
              <a:ext cx="313500" cy="309150"/>
            </a:xfrm>
            <a:custGeom>
              <a:avLst/>
              <a:gdLst/>
              <a:ahLst/>
              <a:cxnLst/>
              <a:rect l="l" t="t" r="r" b="b"/>
              <a:pathLst>
                <a:path w="12540" h="12366" extrusionOk="0">
                  <a:moveTo>
                    <a:pt x="9462" y="1"/>
                  </a:moveTo>
                  <a:cubicBezTo>
                    <a:pt x="7709" y="1"/>
                    <a:pt x="5306" y="1432"/>
                    <a:pt x="3364" y="3807"/>
                  </a:cubicBezTo>
                  <a:cubicBezTo>
                    <a:pt x="788" y="6958"/>
                    <a:pt x="1" y="10577"/>
                    <a:pt x="1606" y="11889"/>
                  </a:cubicBezTo>
                  <a:cubicBezTo>
                    <a:pt x="2001" y="12212"/>
                    <a:pt x="2505" y="12365"/>
                    <a:pt x="3079" y="12365"/>
                  </a:cubicBezTo>
                  <a:cubicBezTo>
                    <a:pt x="4832" y="12365"/>
                    <a:pt x="7235" y="10934"/>
                    <a:pt x="9177" y="8559"/>
                  </a:cubicBezTo>
                  <a:cubicBezTo>
                    <a:pt x="11753" y="5408"/>
                    <a:pt x="12540" y="1789"/>
                    <a:pt x="10935" y="477"/>
                  </a:cubicBezTo>
                  <a:cubicBezTo>
                    <a:pt x="10539" y="154"/>
                    <a:pt x="10035" y="1"/>
                    <a:pt x="94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73;p34"/>
            <p:cNvSpPr/>
            <p:nvPr/>
          </p:nvSpPr>
          <p:spPr>
            <a:xfrm>
              <a:off x="4726150" y="5886625"/>
              <a:ext cx="147300" cy="146125"/>
            </a:xfrm>
            <a:custGeom>
              <a:avLst/>
              <a:gdLst/>
              <a:ahLst/>
              <a:cxnLst/>
              <a:rect l="l" t="t" r="r" b="b"/>
              <a:pathLst>
                <a:path w="5892" h="5845" extrusionOk="0">
                  <a:moveTo>
                    <a:pt x="2219" y="0"/>
                  </a:moveTo>
                  <a:lnTo>
                    <a:pt x="1" y="2714"/>
                  </a:lnTo>
                  <a:cubicBezTo>
                    <a:pt x="1459" y="3905"/>
                    <a:pt x="2460" y="5074"/>
                    <a:pt x="3043" y="5844"/>
                  </a:cubicBezTo>
                  <a:cubicBezTo>
                    <a:pt x="3607" y="5344"/>
                    <a:pt x="4131" y="4799"/>
                    <a:pt x="4607" y="4215"/>
                  </a:cubicBezTo>
                  <a:cubicBezTo>
                    <a:pt x="5085" y="3632"/>
                    <a:pt x="5515" y="3011"/>
                    <a:pt x="5892" y="2358"/>
                  </a:cubicBezTo>
                  <a:cubicBezTo>
                    <a:pt x="5022" y="1940"/>
                    <a:pt x="3677" y="1191"/>
                    <a:pt x="22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74;p34"/>
            <p:cNvSpPr/>
            <p:nvPr/>
          </p:nvSpPr>
          <p:spPr>
            <a:xfrm>
              <a:off x="4715650" y="5883100"/>
              <a:ext cx="76475" cy="74900"/>
            </a:xfrm>
            <a:custGeom>
              <a:avLst/>
              <a:gdLst/>
              <a:ahLst/>
              <a:cxnLst/>
              <a:rect l="l" t="t" r="r" b="b"/>
              <a:pathLst>
                <a:path w="3059" h="2996" extrusionOk="0">
                  <a:moveTo>
                    <a:pt x="2256" y="0"/>
                  </a:moveTo>
                  <a:cubicBezTo>
                    <a:pt x="1823" y="0"/>
                    <a:pt x="1247" y="333"/>
                    <a:pt x="789" y="892"/>
                  </a:cubicBezTo>
                  <a:cubicBezTo>
                    <a:pt x="171" y="1649"/>
                    <a:pt x="1" y="2533"/>
                    <a:pt x="409" y="2868"/>
                  </a:cubicBezTo>
                  <a:cubicBezTo>
                    <a:pt x="516" y="2955"/>
                    <a:pt x="650" y="2996"/>
                    <a:pt x="803" y="2996"/>
                  </a:cubicBezTo>
                  <a:cubicBezTo>
                    <a:pt x="1236" y="2996"/>
                    <a:pt x="1812" y="2663"/>
                    <a:pt x="2270" y="2104"/>
                  </a:cubicBezTo>
                  <a:cubicBezTo>
                    <a:pt x="2889" y="1347"/>
                    <a:pt x="3059" y="463"/>
                    <a:pt x="2650" y="128"/>
                  </a:cubicBezTo>
                  <a:cubicBezTo>
                    <a:pt x="2544" y="42"/>
                    <a:pt x="2409" y="0"/>
                    <a:pt x="22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75;p34"/>
            <p:cNvSpPr/>
            <p:nvPr/>
          </p:nvSpPr>
          <p:spPr>
            <a:xfrm>
              <a:off x="4875150" y="6225250"/>
              <a:ext cx="149150" cy="186200"/>
            </a:xfrm>
            <a:custGeom>
              <a:avLst/>
              <a:gdLst/>
              <a:ahLst/>
              <a:cxnLst/>
              <a:rect l="l" t="t" r="r" b="b"/>
              <a:pathLst>
                <a:path w="5966" h="7448" extrusionOk="0">
                  <a:moveTo>
                    <a:pt x="761" y="0"/>
                  </a:moveTo>
                  <a:cubicBezTo>
                    <a:pt x="667" y="0"/>
                    <a:pt x="570" y="5"/>
                    <a:pt x="470" y="14"/>
                  </a:cubicBezTo>
                  <a:cubicBezTo>
                    <a:pt x="260" y="34"/>
                    <a:pt x="0" y="138"/>
                    <a:pt x="9" y="348"/>
                  </a:cubicBezTo>
                  <a:cubicBezTo>
                    <a:pt x="13" y="477"/>
                    <a:pt x="123" y="574"/>
                    <a:pt x="228" y="650"/>
                  </a:cubicBezTo>
                  <a:cubicBezTo>
                    <a:pt x="950" y="1188"/>
                    <a:pt x="1656" y="1915"/>
                    <a:pt x="1871" y="2820"/>
                  </a:cubicBezTo>
                  <a:cubicBezTo>
                    <a:pt x="1983" y="3289"/>
                    <a:pt x="1944" y="3777"/>
                    <a:pt x="1983" y="4257"/>
                  </a:cubicBezTo>
                  <a:cubicBezTo>
                    <a:pt x="2081" y="5495"/>
                    <a:pt x="2720" y="6682"/>
                    <a:pt x="3697" y="7448"/>
                  </a:cubicBezTo>
                  <a:lnTo>
                    <a:pt x="5966" y="6924"/>
                  </a:lnTo>
                  <a:cubicBezTo>
                    <a:pt x="5776" y="5141"/>
                    <a:pt x="5149" y="3392"/>
                    <a:pt x="4008" y="2062"/>
                  </a:cubicBezTo>
                  <a:cubicBezTo>
                    <a:pt x="3069" y="967"/>
                    <a:pt x="2135" y="0"/>
                    <a:pt x="761" y="0"/>
                  </a:cubicBez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76;p34"/>
            <p:cNvSpPr/>
            <p:nvPr/>
          </p:nvSpPr>
          <p:spPr>
            <a:xfrm>
              <a:off x="4810775" y="6259900"/>
              <a:ext cx="56150" cy="48400"/>
            </a:xfrm>
            <a:custGeom>
              <a:avLst/>
              <a:gdLst/>
              <a:ahLst/>
              <a:cxnLst/>
              <a:rect l="l" t="t" r="r" b="b"/>
              <a:pathLst>
                <a:path w="2246" h="1936" extrusionOk="0">
                  <a:moveTo>
                    <a:pt x="679" y="0"/>
                  </a:moveTo>
                  <a:cubicBezTo>
                    <a:pt x="576" y="0"/>
                    <a:pt x="473" y="29"/>
                    <a:pt x="392" y="92"/>
                  </a:cubicBezTo>
                  <a:cubicBezTo>
                    <a:pt x="293" y="171"/>
                    <a:pt x="139" y="328"/>
                    <a:pt x="99" y="448"/>
                  </a:cubicBezTo>
                  <a:cubicBezTo>
                    <a:pt x="1" y="739"/>
                    <a:pt x="89" y="976"/>
                    <a:pt x="103" y="1284"/>
                  </a:cubicBezTo>
                  <a:lnTo>
                    <a:pt x="399" y="1090"/>
                  </a:lnTo>
                  <a:cubicBezTo>
                    <a:pt x="452" y="1205"/>
                    <a:pt x="1190" y="1936"/>
                    <a:pt x="1629" y="1936"/>
                  </a:cubicBezTo>
                  <a:cubicBezTo>
                    <a:pt x="1816" y="1936"/>
                    <a:pt x="2016" y="1880"/>
                    <a:pt x="2167" y="1769"/>
                  </a:cubicBezTo>
                  <a:cubicBezTo>
                    <a:pt x="2194" y="1751"/>
                    <a:pt x="2216" y="1727"/>
                    <a:pt x="2231" y="1697"/>
                  </a:cubicBezTo>
                  <a:cubicBezTo>
                    <a:pt x="2246" y="1663"/>
                    <a:pt x="2241" y="1623"/>
                    <a:pt x="2236" y="1586"/>
                  </a:cubicBezTo>
                  <a:cubicBezTo>
                    <a:pt x="2141" y="985"/>
                    <a:pt x="1689" y="490"/>
                    <a:pt x="1169" y="175"/>
                  </a:cubicBezTo>
                  <a:cubicBezTo>
                    <a:pt x="1050" y="102"/>
                    <a:pt x="925" y="36"/>
                    <a:pt x="787" y="11"/>
                  </a:cubicBezTo>
                  <a:cubicBezTo>
                    <a:pt x="752" y="4"/>
                    <a:pt x="716" y="0"/>
                    <a:pt x="679" y="0"/>
                  </a:cubicBez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77;p34"/>
            <p:cNvSpPr/>
            <p:nvPr/>
          </p:nvSpPr>
          <p:spPr>
            <a:xfrm>
              <a:off x="4829850" y="6241325"/>
              <a:ext cx="54675" cy="46675"/>
            </a:xfrm>
            <a:custGeom>
              <a:avLst/>
              <a:gdLst/>
              <a:ahLst/>
              <a:cxnLst/>
              <a:rect l="l" t="t" r="r" b="b"/>
              <a:pathLst>
                <a:path w="2187" h="1867" extrusionOk="0">
                  <a:moveTo>
                    <a:pt x="619" y="1"/>
                  </a:moveTo>
                  <a:cubicBezTo>
                    <a:pt x="516" y="1"/>
                    <a:pt x="414" y="28"/>
                    <a:pt x="334" y="92"/>
                  </a:cubicBezTo>
                  <a:cubicBezTo>
                    <a:pt x="236" y="169"/>
                    <a:pt x="183" y="292"/>
                    <a:pt x="142" y="411"/>
                  </a:cubicBezTo>
                  <a:cubicBezTo>
                    <a:pt x="43" y="704"/>
                    <a:pt x="0" y="1012"/>
                    <a:pt x="16" y="1322"/>
                  </a:cubicBezTo>
                  <a:lnTo>
                    <a:pt x="289" y="974"/>
                  </a:lnTo>
                  <a:cubicBezTo>
                    <a:pt x="341" y="1089"/>
                    <a:pt x="451" y="1165"/>
                    <a:pt x="557" y="1235"/>
                  </a:cubicBezTo>
                  <a:cubicBezTo>
                    <a:pt x="730" y="1349"/>
                    <a:pt x="901" y="1462"/>
                    <a:pt x="1073" y="1576"/>
                  </a:cubicBezTo>
                  <a:cubicBezTo>
                    <a:pt x="1230" y="1679"/>
                    <a:pt x="1390" y="1785"/>
                    <a:pt x="1570" y="1836"/>
                  </a:cubicBezTo>
                  <a:cubicBezTo>
                    <a:pt x="1638" y="1856"/>
                    <a:pt x="1710" y="1866"/>
                    <a:pt x="1782" y="1866"/>
                  </a:cubicBezTo>
                  <a:cubicBezTo>
                    <a:pt x="1899" y="1866"/>
                    <a:pt x="2016" y="1837"/>
                    <a:pt x="2110" y="1769"/>
                  </a:cubicBezTo>
                  <a:cubicBezTo>
                    <a:pt x="2137" y="1750"/>
                    <a:pt x="2158" y="1726"/>
                    <a:pt x="2172" y="1698"/>
                  </a:cubicBezTo>
                  <a:cubicBezTo>
                    <a:pt x="2187" y="1662"/>
                    <a:pt x="2182" y="1622"/>
                    <a:pt x="2177" y="1585"/>
                  </a:cubicBezTo>
                  <a:cubicBezTo>
                    <a:pt x="2082" y="984"/>
                    <a:pt x="1631" y="491"/>
                    <a:pt x="1110" y="174"/>
                  </a:cubicBezTo>
                  <a:cubicBezTo>
                    <a:pt x="991" y="101"/>
                    <a:pt x="867" y="37"/>
                    <a:pt x="730" y="11"/>
                  </a:cubicBezTo>
                  <a:cubicBezTo>
                    <a:pt x="694" y="4"/>
                    <a:pt x="656" y="1"/>
                    <a:pt x="619" y="1"/>
                  </a:cubicBez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78;p34"/>
            <p:cNvSpPr/>
            <p:nvPr/>
          </p:nvSpPr>
          <p:spPr>
            <a:xfrm>
              <a:off x="4847475" y="6222725"/>
              <a:ext cx="54700" cy="46675"/>
            </a:xfrm>
            <a:custGeom>
              <a:avLst/>
              <a:gdLst/>
              <a:ahLst/>
              <a:cxnLst/>
              <a:rect l="l" t="t" r="r" b="b"/>
              <a:pathLst>
                <a:path w="2188" h="1867" extrusionOk="0">
                  <a:moveTo>
                    <a:pt x="620" y="0"/>
                  </a:moveTo>
                  <a:cubicBezTo>
                    <a:pt x="517" y="0"/>
                    <a:pt x="415" y="28"/>
                    <a:pt x="335" y="92"/>
                  </a:cubicBezTo>
                  <a:cubicBezTo>
                    <a:pt x="235" y="171"/>
                    <a:pt x="182" y="292"/>
                    <a:pt x="142" y="411"/>
                  </a:cubicBezTo>
                  <a:cubicBezTo>
                    <a:pt x="44" y="704"/>
                    <a:pt x="1" y="1012"/>
                    <a:pt x="15" y="1322"/>
                  </a:cubicBezTo>
                  <a:lnTo>
                    <a:pt x="288" y="973"/>
                  </a:lnTo>
                  <a:cubicBezTo>
                    <a:pt x="341" y="1089"/>
                    <a:pt x="452" y="1165"/>
                    <a:pt x="558" y="1235"/>
                  </a:cubicBezTo>
                  <a:lnTo>
                    <a:pt x="1073" y="1576"/>
                  </a:lnTo>
                  <a:cubicBezTo>
                    <a:pt x="1230" y="1679"/>
                    <a:pt x="1389" y="1785"/>
                    <a:pt x="1570" y="1836"/>
                  </a:cubicBezTo>
                  <a:cubicBezTo>
                    <a:pt x="1638" y="1856"/>
                    <a:pt x="1711" y="1866"/>
                    <a:pt x="1782" y="1866"/>
                  </a:cubicBezTo>
                  <a:cubicBezTo>
                    <a:pt x="1899" y="1866"/>
                    <a:pt x="2015" y="1837"/>
                    <a:pt x="2109" y="1769"/>
                  </a:cubicBezTo>
                  <a:cubicBezTo>
                    <a:pt x="2136" y="1752"/>
                    <a:pt x="2159" y="1726"/>
                    <a:pt x="2173" y="1698"/>
                  </a:cubicBezTo>
                  <a:cubicBezTo>
                    <a:pt x="2187" y="1662"/>
                    <a:pt x="2183" y="1623"/>
                    <a:pt x="2177" y="1585"/>
                  </a:cubicBezTo>
                  <a:cubicBezTo>
                    <a:pt x="2083" y="983"/>
                    <a:pt x="1630" y="491"/>
                    <a:pt x="1110" y="174"/>
                  </a:cubicBezTo>
                  <a:cubicBezTo>
                    <a:pt x="992" y="101"/>
                    <a:pt x="866" y="37"/>
                    <a:pt x="730" y="11"/>
                  </a:cubicBezTo>
                  <a:cubicBezTo>
                    <a:pt x="694" y="4"/>
                    <a:pt x="657" y="0"/>
                    <a:pt x="620" y="0"/>
                  </a:cubicBez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79;p34"/>
            <p:cNvSpPr/>
            <p:nvPr/>
          </p:nvSpPr>
          <p:spPr>
            <a:xfrm>
              <a:off x="4865075" y="6204125"/>
              <a:ext cx="54725" cy="46675"/>
            </a:xfrm>
            <a:custGeom>
              <a:avLst/>
              <a:gdLst/>
              <a:ahLst/>
              <a:cxnLst/>
              <a:rect l="l" t="t" r="r" b="b"/>
              <a:pathLst>
                <a:path w="2189" h="1867" extrusionOk="0">
                  <a:moveTo>
                    <a:pt x="621" y="0"/>
                  </a:moveTo>
                  <a:cubicBezTo>
                    <a:pt x="518" y="0"/>
                    <a:pt x="415" y="28"/>
                    <a:pt x="335" y="92"/>
                  </a:cubicBezTo>
                  <a:cubicBezTo>
                    <a:pt x="236" y="171"/>
                    <a:pt x="184" y="292"/>
                    <a:pt x="142" y="411"/>
                  </a:cubicBezTo>
                  <a:cubicBezTo>
                    <a:pt x="44" y="703"/>
                    <a:pt x="1" y="1013"/>
                    <a:pt x="16" y="1322"/>
                  </a:cubicBezTo>
                  <a:lnTo>
                    <a:pt x="289" y="975"/>
                  </a:lnTo>
                  <a:cubicBezTo>
                    <a:pt x="342" y="1089"/>
                    <a:pt x="453" y="1165"/>
                    <a:pt x="559" y="1235"/>
                  </a:cubicBezTo>
                  <a:lnTo>
                    <a:pt x="1075" y="1576"/>
                  </a:lnTo>
                  <a:cubicBezTo>
                    <a:pt x="1232" y="1679"/>
                    <a:pt x="1390" y="1785"/>
                    <a:pt x="1570" y="1836"/>
                  </a:cubicBezTo>
                  <a:cubicBezTo>
                    <a:pt x="1638" y="1855"/>
                    <a:pt x="1711" y="1866"/>
                    <a:pt x="1783" y="1866"/>
                  </a:cubicBezTo>
                  <a:cubicBezTo>
                    <a:pt x="1900" y="1866"/>
                    <a:pt x="2016" y="1837"/>
                    <a:pt x="2110" y="1769"/>
                  </a:cubicBezTo>
                  <a:cubicBezTo>
                    <a:pt x="2137" y="1752"/>
                    <a:pt x="2159" y="1726"/>
                    <a:pt x="2173" y="1697"/>
                  </a:cubicBezTo>
                  <a:cubicBezTo>
                    <a:pt x="2189" y="1662"/>
                    <a:pt x="2184" y="1623"/>
                    <a:pt x="2177" y="1585"/>
                  </a:cubicBezTo>
                  <a:cubicBezTo>
                    <a:pt x="2084" y="983"/>
                    <a:pt x="1632" y="491"/>
                    <a:pt x="1112" y="174"/>
                  </a:cubicBezTo>
                  <a:cubicBezTo>
                    <a:pt x="993" y="102"/>
                    <a:pt x="868" y="37"/>
                    <a:pt x="731" y="11"/>
                  </a:cubicBezTo>
                  <a:cubicBezTo>
                    <a:pt x="695" y="4"/>
                    <a:pt x="658" y="0"/>
                    <a:pt x="621" y="0"/>
                  </a:cubicBez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80;p34"/>
            <p:cNvSpPr/>
            <p:nvPr/>
          </p:nvSpPr>
          <p:spPr>
            <a:xfrm>
              <a:off x="4926450" y="6312375"/>
              <a:ext cx="23375" cy="99075"/>
            </a:xfrm>
            <a:custGeom>
              <a:avLst/>
              <a:gdLst/>
              <a:ahLst/>
              <a:cxnLst/>
              <a:rect l="l" t="t" r="r" b="b"/>
              <a:pathLst>
                <a:path w="935" h="3963" fill="none" extrusionOk="0">
                  <a:moveTo>
                    <a:pt x="1" y="1"/>
                  </a:moveTo>
                  <a:cubicBezTo>
                    <a:pt x="1" y="1"/>
                    <a:pt x="8" y="3036"/>
                    <a:pt x="935" y="3963"/>
                  </a:cubicBezTo>
                </a:path>
              </a:pathLst>
            </a:custGeom>
            <a:noFill/>
            <a:ln w="8400" cap="flat" cmpd="sng">
              <a:solidFill>
                <a:srgbClr val="CE9FB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81;p34"/>
            <p:cNvSpPr/>
            <p:nvPr/>
          </p:nvSpPr>
          <p:spPr>
            <a:xfrm>
              <a:off x="5564550" y="9181600"/>
              <a:ext cx="342675" cy="45425"/>
            </a:xfrm>
            <a:custGeom>
              <a:avLst/>
              <a:gdLst/>
              <a:ahLst/>
              <a:cxnLst/>
              <a:rect l="l" t="t" r="r" b="b"/>
              <a:pathLst>
                <a:path w="13707" h="1817" extrusionOk="0">
                  <a:moveTo>
                    <a:pt x="1" y="1"/>
                  </a:moveTo>
                  <a:lnTo>
                    <a:pt x="1" y="1301"/>
                  </a:lnTo>
                  <a:cubicBezTo>
                    <a:pt x="1" y="1349"/>
                    <a:pt x="19" y="1395"/>
                    <a:pt x="52" y="1430"/>
                  </a:cubicBezTo>
                  <a:lnTo>
                    <a:pt x="84" y="1463"/>
                  </a:lnTo>
                  <a:cubicBezTo>
                    <a:pt x="295" y="1689"/>
                    <a:pt x="589" y="1816"/>
                    <a:pt x="898" y="1816"/>
                  </a:cubicBezTo>
                  <a:lnTo>
                    <a:pt x="13423" y="1816"/>
                  </a:lnTo>
                  <a:cubicBezTo>
                    <a:pt x="13580" y="1816"/>
                    <a:pt x="13707" y="1688"/>
                    <a:pt x="13707" y="1530"/>
                  </a:cubicBezTo>
                  <a:lnTo>
                    <a:pt x="13707" y="724"/>
                  </a:lnTo>
                  <a:lnTo>
                    <a:pt x="1336" y="724"/>
                  </a:lnTo>
                  <a:cubicBezTo>
                    <a:pt x="825" y="724"/>
                    <a:pt x="352" y="455"/>
                    <a:pt x="91" y="18"/>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82;p34"/>
            <p:cNvSpPr/>
            <p:nvPr/>
          </p:nvSpPr>
          <p:spPr>
            <a:xfrm>
              <a:off x="5574525" y="8823075"/>
              <a:ext cx="323150" cy="369550"/>
            </a:xfrm>
            <a:custGeom>
              <a:avLst/>
              <a:gdLst/>
              <a:ahLst/>
              <a:cxnLst/>
              <a:rect l="l" t="t" r="r" b="b"/>
              <a:pathLst>
                <a:path w="12926" h="14782" extrusionOk="0">
                  <a:moveTo>
                    <a:pt x="3988" y="0"/>
                  </a:moveTo>
                  <a:lnTo>
                    <a:pt x="6121" y="10147"/>
                  </a:lnTo>
                  <a:lnTo>
                    <a:pt x="392" y="13604"/>
                  </a:lnTo>
                  <a:cubicBezTo>
                    <a:pt x="156" y="13694"/>
                    <a:pt x="0" y="13919"/>
                    <a:pt x="2" y="14172"/>
                  </a:cubicBezTo>
                  <a:cubicBezTo>
                    <a:pt x="0" y="14509"/>
                    <a:pt x="274" y="14782"/>
                    <a:pt x="610" y="14782"/>
                  </a:cubicBezTo>
                  <a:lnTo>
                    <a:pt x="12581" y="14782"/>
                  </a:lnTo>
                  <a:lnTo>
                    <a:pt x="12925" y="10574"/>
                  </a:lnTo>
                  <a:lnTo>
                    <a:pt x="12257" y="215"/>
                  </a:lnTo>
                  <a:lnTo>
                    <a:pt x="3988" y="0"/>
                  </a:lnTo>
                  <a:close/>
                </a:path>
              </a:pathLst>
            </a:custGeom>
            <a:solidFill>
              <a:srgbClr val="E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83;p34"/>
            <p:cNvSpPr/>
            <p:nvPr/>
          </p:nvSpPr>
          <p:spPr>
            <a:xfrm>
              <a:off x="5564550" y="9076750"/>
              <a:ext cx="342675" cy="122950"/>
            </a:xfrm>
            <a:custGeom>
              <a:avLst/>
              <a:gdLst/>
              <a:ahLst/>
              <a:cxnLst/>
              <a:rect l="l" t="t" r="r" b="b"/>
              <a:pathLst>
                <a:path w="13707" h="4918" extrusionOk="0">
                  <a:moveTo>
                    <a:pt x="6520" y="0"/>
                  </a:moveTo>
                  <a:lnTo>
                    <a:pt x="432" y="3439"/>
                  </a:lnTo>
                  <a:cubicBezTo>
                    <a:pt x="172" y="3552"/>
                    <a:pt x="1" y="3836"/>
                    <a:pt x="1" y="4153"/>
                  </a:cubicBezTo>
                  <a:cubicBezTo>
                    <a:pt x="1" y="4575"/>
                    <a:pt x="435" y="4918"/>
                    <a:pt x="806" y="4918"/>
                  </a:cubicBezTo>
                  <a:lnTo>
                    <a:pt x="13707" y="4918"/>
                  </a:lnTo>
                  <a:lnTo>
                    <a:pt x="13337" y="290"/>
                  </a:lnTo>
                  <a:cubicBezTo>
                    <a:pt x="13337" y="290"/>
                    <a:pt x="11804" y="794"/>
                    <a:pt x="9962" y="794"/>
                  </a:cubicBezTo>
                  <a:cubicBezTo>
                    <a:pt x="8837" y="794"/>
                    <a:pt x="7597" y="606"/>
                    <a:pt x="6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84;p34"/>
            <p:cNvSpPr/>
            <p:nvPr/>
          </p:nvSpPr>
          <p:spPr>
            <a:xfrm>
              <a:off x="5699050" y="9083700"/>
              <a:ext cx="22425" cy="37250"/>
            </a:xfrm>
            <a:custGeom>
              <a:avLst/>
              <a:gdLst/>
              <a:ahLst/>
              <a:cxnLst/>
              <a:rect l="l" t="t" r="r" b="b"/>
              <a:pathLst>
                <a:path w="897" h="1490" fill="none" extrusionOk="0">
                  <a:moveTo>
                    <a:pt x="1" y="1"/>
                  </a:moveTo>
                  <a:cubicBezTo>
                    <a:pt x="356" y="461"/>
                    <a:pt x="656" y="959"/>
                    <a:pt x="896" y="1489"/>
                  </a:cubicBezTo>
                </a:path>
              </a:pathLst>
            </a:custGeom>
            <a:solidFill>
              <a:schemeClr val="accent6"/>
            </a:solidFill>
            <a:ln w="11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85;p34"/>
            <p:cNvSpPr/>
            <p:nvPr/>
          </p:nvSpPr>
          <p:spPr>
            <a:xfrm>
              <a:off x="5679275" y="9095675"/>
              <a:ext cx="18450" cy="31650"/>
            </a:xfrm>
            <a:custGeom>
              <a:avLst/>
              <a:gdLst/>
              <a:ahLst/>
              <a:cxnLst/>
              <a:rect l="l" t="t" r="r" b="b"/>
              <a:pathLst>
                <a:path w="738" h="1266" fill="none" extrusionOk="0">
                  <a:moveTo>
                    <a:pt x="0" y="0"/>
                  </a:moveTo>
                  <a:cubicBezTo>
                    <a:pt x="369" y="506"/>
                    <a:pt x="516" y="797"/>
                    <a:pt x="737" y="1266"/>
                  </a:cubicBezTo>
                </a:path>
              </a:pathLst>
            </a:custGeom>
            <a:solidFill>
              <a:schemeClr val="accent6"/>
            </a:solidFill>
            <a:ln w="11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86;p34"/>
            <p:cNvSpPr/>
            <p:nvPr/>
          </p:nvSpPr>
          <p:spPr>
            <a:xfrm>
              <a:off x="5662525" y="9104425"/>
              <a:ext cx="16775" cy="29050"/>
            </a:xfrm>
            <a:custGeom>
              <a:avLst/>
              <a:gdLst/>
              <a:ahLst/>
              <a:cxnLst/>
              <a:rect l="l" t="t" r="r" b="b"/>
              <a:pathLst>
                <a:path w="671" h="1162" fill="none" extrusionOk="0">
                  <a:moveTo>
                    <a:pt x="1" y="0"/>
                  </a:moveTo>
                  <a:cubicBezTo>
                    <a:pt x="251" y="333"/>
                    <a:pt x="475" y="794"/>
                    <a:pt x="670" y="1161"/>
                  </a:cubicBezTo>
                </a:path>
              </a:pathLst>
            </a:custGeom>
            <a:solidFill>
              <a:schemeClr val="accent6"/>
            </a:solidFill>
            <a:ln w="11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87;p34"/>
            <p:cNvSpPr/>
            <p:nvPr/>
          </p:nvSpPr>
          <p:spPr>
            <a:xfrm>
              <a:off x="6107825" y="9181600"/>
              <a:ext cx="342675" cy="45375"/>
            </a:xfrm>
            <a:custGeom>
              <a:avLst/>
              <a:gdLst/>
              <a:ahLst/>
              <a:cxnLst/>
              <a:rect l="l" t="t" r="r" b="b"/>
              <a:pathLst>
                <a:path w="13707" h="1815" extrusionOk="0">
                  <a:moveTo>
                    <a:pt x="1" y="1"/>
                  </a:moveTo>
                  <a:lnTo>
                    <a:pt x="1" y="1299"/>
                  </a:lnTo>
                  <a:cubicBezTo>
                    <a:pt x="1" y="1348"/>
                    <a:pt x="19" y="1395"/>
                    <a:pt x="52" y="1429"/>
                  </a:cubicBezTo>
                  <a:lnTo>
                    <a:pt x="83" y="1462"/>
                  </a:lnTo>
                  <a:cubicBezTo>
                    <a:pt x="295" y="1688"/>
                    <a:pt x="590" y="1815"/>
                    <a:pt x="899" y="1815"/>
                  </a:cubicBezTo>
                  <a:lnTo>
                    <a:pt x="13422" y="1815"/>
                  </a:lnTo>
                  <a:cubicBezTo>
                    <a:pt x="13580" y="1815"/>
                    <a:pt x="13707" y="1688"/>
                    <a:pt x="13707" y="1530"/>
                  </a:cubicBezTo>
                  <a:lnTo>
                    <a:pt x="13707" y="724"/>
                  </a:lnTo>
                  <a:lnTo>
                    <a:pt x="1336" y="724"/>
                  </a:lnTo>
                  <a:cubicBezTo>
                    <a:pt x="826" y="724"/>
                    <a:pt x="352" y="455"/>
                    <a:pt x="91" y="17"/>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88;p34"/>
            <p:cNvSpPr/>
            <p:nvPr/>
          </p:nvSpPr>
          <p:spPr>
            <a:xfrm>
              <a:off x="6117825" y="8823100"/>
              <a:ext cx="323100" cy="369525"/>
            </a:xfrm>
            <a:custGeom>
              <a:avLst/>
              <a:gdLst/>
              <a:ahLst/>
              <a:cxnLst/>
              <a:rect l="l" t="t" r="r" b="b"/>
              <a:pathLst>
                <a:path w="12924" h="14781" extrusionOk="0">
                  <a:moveTo>
                    <a:pt x="3986" y="1"/>
                  </a:moveTo>
                  <a:lnTo>
                    <a:pt x="6122" y="10146"/>
                  </a:lnTo>
                  <a:lnTo>
                    <a:pt x="390" y="13603"/>
                  </a:lnTo>
                  <a:cubicBezTo>
                    <a:pt x="155" y="13694"/>
                    <a:pt x="1" y="13920"/>
                    <a:pt x="1" y="14171"/>
                  </a:cubicBezTo>
                  <a:cubicBezTo>
                    <a:pt x="1" y="14508"/>
                    <a:pt x="273" y="14781"/>
                    <a:pt x="610" y="14781"/>
                  </a:cubicBezTo>
                  <a:lnTo>
                    <a:pt x="12578" y="14781"/>
                  </a:lnTo>
                  <a:lnTo>
                    <a:pt x="12924" y="10573"/>
                  </a:lnTo>
                  <a:lnTo>
                    <a:pt x="12257" y="214"/>
                  </a:lnTo>
                  <a:lnTo>
                    <a:pt x="3986" y="1"/>
                  </a:lnTo>
                  <a:close/>
                </a:path>
              </a:pathLst>
            </a:custGeom>
            <a:solidFill>
              <a:srgbClr val="E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89;p34"/>
            <p:cNvSpPr/>
            <p:nvPr/>
          </p:nvSpPr>
          <p:spPr>
            <a:xfrm>
              <a:off x="6107825" y="9076750"/>
              <a:ext cx="342675" cy="122950"/>
            </a:xfrm>
            <a:custGeom>
              <a:avLst/>
              <a:gdLst/>
              <a:ahLst/>
              <a:cxnLst/>
              <a:rect l="l" t="t" r="r" b="b"/>
              <a:pathLst>
                <a:path w="13707" h="4918" extrusionOk="0">
                  <a:moveTo>
                    <a:pt x="6520" y="0"/>
                  </a:moveTo>
                  <a:lnTo>
                    <a:pt x="432" y="3439"/>
                  </a:lnTo>
                  <a:cubicBezTo>
                    <a:pt x="172" y="3552"/>
                    <a:pt x="1" y="3836"/>
                    <a:pt x="1" y="4153"/>
                  </a:cubicBezTo>
                  <a:cubicBezTo>
                    <a:pt x="1" y="4575"/>
                    <a:pt x="435" y="4918"/>
                    <a:pt x="808" y="4918"/>
                  </a:cubicBezTo>
                  <a:lnTo>
                    <a:pt x="13707" y="4918"/>
                  </a:lnTo>
                  <a:lnTo>
                    <a:pt x="13337" y="290"/>
                  </a:lnTo>
                  <a:cubicBezTo>
                    <a:pt x="13337" y="290"/>
                    <a:pt x="11804" y="794"/>
                    <a:pt x="9962" y="794"/>
                  </a:cubicBezTo>
                  <a:cubicBezTo>
                    <a:pt x="8837" y="794"/>
                    <a:pt x="7596" y="606"/>
                    <a:pt x="65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90;p34"/>
            <p:cNvSpPr/>
            <p:nvPr/>
          </p:nvSpPr>
          <p:spPr>
            <a:xfrm>
              <a:off x="6242325" y="9083700"/>
              <a:ext cx="22400" cy="37250"/>
            </a:xfrm>
            <a:custGeom>
              <a:avLst/>
              <a:gdLst/>
              <a:ahLst/>
              <a:cxnLst/>
              <a:rect l="l" t="t" r="r" b="b"/>
              <a:pathLst>
                <a:path w="896" h="1490" fill="none" extrusionOk="0">
                  <a:moveTo>
                    <a:pt x="0" y="1"/>
                  </a:moveTo>
                  <a:cubicBezTo>
                    <a:pt x="356" y="461"/>
                    <a:pt x="657" y="959"/>
                    <a:pt x="896" y="1489"/>
                  </a:cubicBezTo>
                </a:path>
              </a:pathLst>
            </a:custGeom>
            <a:solidFill>
              <a:schemeClr val="accent6"/>
            </a:solidFill>
            <a:ln w="11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91;p34"/>
            <p:cNvSpPr/>
            <p:nvPr/>
          </p:nvSpPr>
          <p:spPr>
            <a:xfrm>
              <a:off x="6222550" y="9095675"/>
              <a:ext cx="18450" cy="31650"/>
            </a:xfrm>
            <a:custGeom>
              <a:avLst/>
              <a:gdLst/>
              <a:ahLst/>
              <a:cxnLst/>
              <a:rect l="l" t="t" r="r" b="b"/>
              <a:pathLst>
                <a:path w="738" h="1266" fill="none" extrusionOk="0">
                  <a:moveTo>
                    <a:pt x="0" y="0"/>
                  </a:moveTo>
                  <a:cubicBezTo>
                    <a:pt x="369" y="506"/>
                    <a:pt x="516" y="797"/>
                    <a:pt x="737" y="1266"/>
                  </a:cubicBezTo>
                </a:path>
              </a:pathLst>
            </a:custGeom>
            <a:solidFill>
              <a:schemeClr val="accent6"/>
            </a:solidFill>
            <a:ln w="11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92;p34"/>
            <p:cNvSpPr/>
            <p:nvPr/>
          </p:nvSpPr>
          <p:spPr>
            <a:xfrm>
              <a:off x="6205825" y="9104425"/>
              <a:ext cx="16750" cy="29050"/>
            </a:xfrm>
            <a:custGeom>
              <a:avLst/>
              <a:gdLst/>
              <a:ahLst/>
              <a:cxnLst/>
              <a:rect l="l" t="t" r="r" b="b"/>
              <a:pathLst>
                <a:path w="670" h="1162" fill="none" extrusionOk="0">
                  <a:moveTo>
                    <a:pt x="1" y="0"/>
                  </a:moveTo>
                  <a:cubicBezTo>
                    <a:pt x="251" y="333"/>
                    <a:pt x="474" y="794"/>
                    <a:pt x="669" y="1161"/>
                  </a:cubicBezTo>
                </a:path>
              </a:pathLst>
            </a:custGeom>
            <a:solidFill>
              <a:schemeClr val="accent6"/>
            </a:solidFill>
            <a:ln w="111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93;p34"/>
            <p:cNvSpPr/>
            <p:nvPr/>
          </p:nvSpPr>
          <p:spPr>
            <a:xfrm>
              <a:off x="5781425" y="7190775"/>
              <a:ext cx="757225" cy="1804225"/>
            </a:xfrm>
            <a:custGeom>
              <a:avLst/>
              <a:gdLst/>
              <a:ahLst/>
              <a:cxnLst/>
              <a:rect l="l" t="t" r="r" b="b"/>
              <a:pathLst>
                <a:path w="30289" h="72169" extrusionOk="0">
                  <a:moveTo>
                    <a:pt x="1093" y="0"/>
                  </a:moveTo>
                  <a:cubicBezTo>
                    <a:pt x="1093" y="0"/>
                    <a:pt x="0" y="8375"/>
                    <a:pt x="1093" y="16021"/>
                  </a:cubicBezTo>
                  <a:cubicBezTo>
                    <a:pt x="2185" y="23668"/>
                    <a:pt x="15794" y="72169"/>
                    <a:pt x="15794" y="72169"/>
                  </a:cubicBezTo>
                  <a:lnTo>
                    <a:pt x="30289" y="72169"/>
                  </a:lnTo>
                  <a:lnTo>
                    <a:pt x="22255" y="17314"/>
                  </a:lnTo>
                  <a:cubicBezTo>
                    <a:pt x="22255" y="17314"/>
                    <a:pt x="22868" y="8982"/>
                    <a:pt x="17937" y="1898"/>
                  </a:cubicBezTo>
                  <a:lnTo>
                    <a:pt x="10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94;p34"/>
            <p:cNvSpPr/>
            <p:nvPr/>
          </p:nvSpPr>
          <p:spPr>
            <a:xfrm>
              <a:off x="5506100" y="7202900"/>
              <a:ext cx="513950" cy="1792100"/>
            </a:xfrm>
            <a:custGeom>
              <a:avLst/>
              <a:gdLst/>
              <a:ahLst/>
              <a:cxnLst/>
              <a:rect l="l" t="t" r="r" b="b"/>
              <a:pathLst>
                <a:path w="20558" h="71684" extrusionOk="0">
                  <a:moveTo>
                    <a:pt x="17767" y="1"/>
                  </a:moveTo>
                  <a:lnTo>
                    <a:pt x="632" y="1413"/>
                  </a:lnTo>
                  <a:cubicBezTo>
                    <a:pt x="632" y="1413"/>
                    <a:pt x="1" y="12661"/>
                    <a:pt x="438" y="25023"/>
                  </a:cubicBezTo>
                  <a:cubicBezTo>
                    <a:pt x="1161" y="45497"/>
                    <a:pt x="4602" y="71684"/>
                    <a:pt x="4602" y="71684"/>
                  </a:cubicBezTo>
                  <a:lnTo>
                    <a:pt x="18340" y="71684"/>
                  </a:lnTo>
                  <a:lnTo>
                    <a:pt x="17680" y="18343"/>
                  </a:lnTo>
                  <a:cubicBezTo>
                    <a:pt x="17680" y="18343"/>
                    <a:pt x="20558" y="5775"/>
                    <a:pt x="177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95;p34"/>
            <p:cNvSpPr/>
            <p:nvPr/>
          </p:nvSpPr>
          <p:spPr>
            <a:xfrm>
              <a:off x="5796600" y="7350875"/>
              <a:ext cx="157975" cy="853875"/>
            </a:xfrm>
            <a:custGeom>
              <a:avLst/>
              <a:gdLst/>
              <a:ahLst/>
              <a:cxnLst/>
              <a:rect l="l" t="t" r="r" b="b"/>
              <a:pathLst>
                <a:path w="6319" h="34155" fill="none" extrusionOk="0">
                  <a:moveTo>
                    <a:pt x="6319" y="34154"/>
                  </a:moveTo>
                  <a:cubicBezTo>
                    <a:pt x="6319" y="34154"/>
                    <a:pt x="1548" y="10091"/>
                    <a:pt x="0" y="0"/>
                  </a:cubicBezTo>
                </a:path>
              </a:pathLst>
            </a:custGeom>
            <a:noFill/>
            <a:ln w="84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96;p34"/>
            <p:cNvSpPr/>
            <p:nvPr/>
          </p:nvSpPr>
          <p:spPr>
            <a:xfrm>
              <a:off x="5765575" y="7350875"/>
              <a:ext cx="62400" cy="190825"/>
            </a:xfrm>
            <a:custGeom>
              <a:avLst/>
              <a:gdLst/>
              <a:ahLst/>
              <a:cxnLst/>
              <a:rect l="l" t="t" r="r" b="b"/>
              <a:pathLst>
                <a:path w="2496" h="7633" fill="none" extrusionOk="0">
                  <a:moveTo>
                    <a:pt x="0" y="0"/>
                  </a:moveTo>
                  <a:lnTo>
                    <a:pt x="1044" y="6304"/>
                  </a:lnTo>
                  <a:cubicBezTo>
                    <a:pt x="1167" y="6828"/>
                    <a:pt x="1541" y="7259"/>
                    <a:pt x="2044" y="7455"/>
                  </a:cubicBezTo>
                  <a:lnTo>
                    <a:pt x="2495" y="7632"/>
                  </a:lnTo>
                </a:path>
              </a:pathLst>
            </a:custGeom>
            <a:noFill/>
            <a:ln w="84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97;p34"/>
            <p:cNvSpPr/>
            <p:nvPr/>
          </p:nvSpPr>
          <p:spPr>
            <a:xfrm>
              <a:off x="6152575" y="8910050"/>
              <a:ext cx="373625" cy="25"/>
            </a:xfrm>
            <a:custGeom>
              <a:avLst/>
              <a:gdLst/>
              <a:ahLst/>
              <a:cxnLst/>
              <a:rect l="l" t="t" r="r" b="b"/>
              <a:pathLst>
                <a:path w="14945" h="1" fill="none" extrusionOk="0">
                  <a:moveTo>
                    <a:pt x="0" y="0"/>
                  </a:moveTo>
                  <a:lnTo>
                    <a:pt x="14944" y="0"/>
                  </a:lnTo>
                </a:path>
              </a:pathLst>
            </a:custGeom>
            <a:noFill/>
            <a:ln w="84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98;p34"/>
            <p:cNvSpPr/>
            <p:nvPr/>
          </p:nvSpPr>
          <p:spPr>
            <a:xfrm>
              <a:off x="6186650" y="7316275"/>
              <a:ext cx="296175" cy="1678725"/>
            </a:xfrm>
            <a:custGeom>
              <a:avLst/>
              <a:gdLst/>
              <a:ahLst/>
              <a:cxnLst/>
              <a:rect l="l" t="t" r="r" b="b"/>
              <a:pathLst>
                <a:path w="11847" h="67149" fill="none" extrusionOk="0">
                  <a:moveTo>
                    <a:pt x="11846" y="67149"/>
                  </a:moveTo>
                  <a:lnTo>
                    <a:pt x="2732" y="12097"/>
                  </a:lnTo>
                  <a:cubicBezTo>
                    <a:pt x="2732" y="12097"/>
                    <a:pt x="3287" y="4453"/>
                    <a:pt x="1" y="0"/>
                  </a:cubicBezTo>
                </a:path>
              </a:pathLst>
            </a:custGeom>
            <a:noFill/>
            <a:ln w="84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99;p34"/>
            <p:cNvSpPr/>
            <p:nvPr/>
          </p:nvSpPr>
          <p:spPr>
            <a:xfrm>
              <a:off x="6047375" y="7351725"/>
              <a:ext cx="197225" cy="110300"/>
            </a:xfrm>
            <a:custGeom>
              <a:avLst/>
              <a:gdLst/>
              <a:ahLst/>
              <a:cxnLst/>
              <a:rect l="l" t="t" r="r" b="b"/>
              <a:pathLst>
                <a:path w="7889" h="4412" fill="none" extrusionOk="0">
                  <a:moveTo>
                    <a:pt x="1" y="0"/>
                  </a:moveTo>
                  <a:cubicBezTo>
                    <a:pt x="1" y="0"/>
                    <a:pt x="1342" y="2608"/>
                    <a:pt x="2580" y="3035"/>
                  </a:cubicBezTo>
                  <a:cubicBezTo>
                    <a:pt x="3818" y="3462"/>
                    <a:pt x="7888" y="4412"/>
                    <a:pt x="7888" y="4412"/>
                  </a:cubicBezTo>
                </a:path>
              </a:pathLst>
            </a:custGeom>
            <a:noFill/>
            <a:ln w="84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00;p34"/>
            <p:cNvSpPr/>
            <p:nvPr/>
          </p:nvSpPr>
          <p:spPr>
            <a:xfrm>
              <a:off x="5519325" y="7339000"/>
              <a:ext cx="134975" cy="123025"/>
            </a:xfrm>
            <a:custGeom>
              <a:avLst/>
              <a:gdLst/>
              <a:ahLst/>
              <a:cxnLst/>
              <a:rect l="l" t="t" r="r" b="b"/>
              <a:pathLst>
                <a:path w="5399" h="4921" fill="none" extrusionOk="0">
                  <a:moveTo>
                    <a:pt x="0" y="4921"/>
                  </a:moveTo>
                  <a:cubicBezTo>
                    <a:pt x="0" y="4921"/>
                    <a:pt x="3231" y="3970"/>
                    <a:pt x="4143" y="3543"/>
                  </a:cubicBezTo>
                  <a:cubicBezTo>
                    <a:pt x="5303" y="3002"/>
                    <a:pt x="5399" y="1"/>
                    <a:pt x="5399" y="1"/>
                  </a:cubicBezTo>
                </a:path>
              </a:pathLst>
            </a:custGeom>
            <a:noFill/>
            <a:ln w="84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01;p34"/>
            <p:cNvSpPr/>
            <p:nvPr/>
          </p:nvSpPr>
          <p:spPr>
            <a:xfrm>
              <a:off x="5610475" y="8910050"/>
              <a:ext cx="353550" cy="25"/>
            </a:xfrm>
            <a:custGeom>
              <a:avLst/>
              <a:gdLst/>
              <a:ahLst/>
              <a:cxnLst/>
              <a:rect l="l" t="t" r="r" b="b"/>
              <a:pathLst>
                <a:path w="14142" h="1" fill="none" extrusionOk="0">
                  <a:moveTo>
                    <a:pt x="14142" y="0"/>
                  </a:moveTo>
                  <a:lnTo>
                    <a:pt x="0" y="0"/>
                  </a:lnTo>
                </a:path>
              </a:pathLst>
            </a:custGeom>
            <a:noFill/>
            <a:ln w="84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02;p34"/>
            <p:cNvSpPr/>
            <p:nvPr/>
          </p:nvSpPr>
          <p:spPr>
            <a:xfrm>
              <a:off x="5875575" y="7810800"/>
              <a:ext cx="38650" cy="1184200"/>
            </a:xfrm>
            <a:custGeom>
              <a:avLst/>
              <a:gdLst/>
              <a:ahLst/>
              <a:cxnLst/>
              <a:rect l="l" t="t" r="r" b="b"/>
              <a:pathLst>
                <a:path w="1546" h="47368" fill="none" extrusionOk="0">
                  <a:moveTo>
                    <a:pt x="1546" y="47368"/>
                  </a:moveTo>
                  <a:cubicBezTo>
                    <a:pt x="1546" y="47368"/>
                    <a:pt x="0" y="5676"/>
                    <a:pt x="0" y="1"/>
                  </a:cubicBezTo>
                </a:path>
              </a:pathLst>
            </a:custGeom>
            <a:noFill/>
            <a:ln w="84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03;p34"/>
            <p:cNvSpPr/>
            <p:nvPr/>
          </p:nvSpPr>
          <p:spPr>
            <a:xfrm>
              <a:off x="5492750" y="6260300"/>
              <a:ext cx="841175" cy="1117075"/>
            </a:xfrm>
            <a:custGeom>
              <a:avLst/>
              <a:gdLst/>
              <a:ahLst/>
              <a:cxnLst/>
              <a:rect l="l" t="t" r="r" b="b"/>
              <a:pathLst>
                <a:path w="33647" h="44683" extrusionOk="0">
                  <a:moveTo>
                    <a:pt x="14765" y="0"/>
                  </a:moveTo>
                  <a:lnTo>
                    <a:pt x="7679" y="2437"/>
                  </a:lnTo>
                  <a:cubicBezTo>
                    <a:pt x="7679" y="2437"/>
                    <a:pt x="1923" y="6785"/>
                    <a:pt x="1063" y="18363"/>
                  </a:cubicBezTo>
                  <a:cubicBezTo>
                    <a:pt x="232" y="29553"/>
                    <a:pt x="1" y="42838"/>
                    <a:pt x="1" y="42838"/>
                  </a:cubicBezTo>
                  <a:cubicBezTo>
                    <a:pt x="4408" y="44217"/>
                    <a:pt x="9516" y="44683"/>
                    <a:pt x="14400" y="44683"/>
                  </a:cubicBezTo>
                  <a:cubicBezTo>
                    <a:pt x="24503" y="44683"/>
                    <a:pt x="33647" y="42692"/>
                    <a:pt x="33647" y="42692"/>
                  </a:cubicBezTo>
                  <a:cubicBezTo>
                    <a:pt x="33647" y="42692"/>
                    <a:pt x="30115" y="13178"/>
                    <a:pt x="24604" y="4458"/>
                  </a:cubicBezTo>
                  <a:lnTo>
                    <a:pt x="1476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04;p34"/>
            <p:cNvSpPr/>
            <p:nvPr/>
          </p:nvSpPr>
          <p:spPr>
            <a:xfrm>
              <a:off x="6080400" y="6484450"/>
              <a:ext cx="780925" cy="867300"/>
            </a:xfrm>
            <a:custGeom>
              <a:avLst/>
              <a:gdLst/>
              <a:ahLst/>
              <a:cxnLst/>
              <a:rect l="l" t="t" r="r" b="b"/>
              <a:pathLst>
                <a:path w="31237" h="34692" extrusionOk="0">
                  <a:moveTo>
                    <a:pt x="8444" y="0"/>
                  </a:moveTo>
                  <a:lnTo>
                    <a:pt x="1" y="6815"/>
                  </a:lnTo>
                  <a:cubicBezTo>
                    <a:pt x="1" y="6815"/>
                    <a:pt x="4090" y="12201"/>
                    <a:pt x="8674" y="18342"/>
                  </a:cubicBezTo>
                  <a:cubicBezTo>
                    <a:pt x="12292" y="23192"/>
                    <a:pt x="28475" y="34691"/>
                    <a:pt x="28475" y="34691"/>
                  </a:cubicBezTo>
                  <a:lnTo>
                    <a:pt x="31236" y="29853"/>
                  </a:lnTo>
                  <a:lnTo>
                    <a:pt x="18241" y="13948"/>
                  </a:lnTo>
                  <a:lnTo>
                    <a:pt x="8444" y="0"/>
                  </a:ln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05;p34"/>
            <p:cNvSpPr/>
            <p:nvPr/>
          </p:nvSpPr>
          <p:spPr>
            <a:xfrm>
              <a:off x="6762750" y="7218000"/>
              <a:ext cx="248450" cy="249600"/>
            </a:xfrm>
            <a:custGeom>
              <a:avLst/>
              <a:gdLst/>
              <a:ahLst/>
              <a:cxnLst/>
              <a:rect l="l" t="t" r="r" b="b"/>
              <a:pathLst>
                <a:path w="9938" h="9984" extrusionOk="0">
                  <a:moveTo>
                    <a:pt x="3272" y="1"/>
                  </a:moveTo>
                  <a:lnTo>
                    <a:pt x="0" y="4323"/>
                  </a:lnTo>
                  <a:cubicBezTo>
                    <a:pt x="0" y="4323"/>
                    <a:pt x="3432" y="7670"/>
                    <a:pt x="5314" y="9165"/>
                  </a:cubicBezTo>
                  <a:cubicBezTo>
                    <a:pt x="5572" y="9369"/>
                    <a:pt x="6546" y="9984"/>
                    <a:pt x="6969" y="9984"/>
                  </a:cubicBezTo>
                  <a:cubicBezTo>
                    <a:pt x="7058" y="9984"/>
                    <a:pt x="7123" y="9956"/>
                    <a:pt x="7151" y="9892"/>
                  </a:cubicBezTo>
                  <a:cubicBezTo>
                    <a:pt x="7314" y="9524"/>
                    <a:pt x="5656" y="8144"/>
                    <a:pt x="5076" y="7547"/>
                  </a:cubicBezTo>
                  <a:lnTo>
                    <a:pt x="5076" y="7547"/>
                  </a:lnTo>
                  <a:cubicBezTo>
                    <a:pt x="5920" y="8083"/>
                    <a:pt x="7618" y="9583"/>
                    <a:pt x="8160" y="9583"/>
                  </a:cubicBezTo>
                  <a:cubicBezTo>
                    <a:pt x="8233" y="9583"/>
                    <a:pt x="8284" y="9556"/>
                    <a:pt x="8311" y="9497"/>
                  </a:cubicBezTo>
                  <a:cubicBezTo>
                    <a:pt x="8534" y="8993"/>
                    <a:pt x="5677" y="6548"/>
                    <a:pt x="5676" y="6548"/>
                  </a:cubicBezTo>
                  <a:lnTo>
                    <a:pt x="5676" y="6548"/>
                  </a:lnTo>
                  <a:cubicBezTo>
                    <a:pt x="5677" y="6548"/>
                    <a:pt x="8402" y="8786"/>
                    <a:pt x="9205" y="8786"/>
                  </a:cubicBezTo>
                  <a:cubicBezTo>
                    <a:pt x="9302" y="8786"/>
                    <a:pt x="9371" y="8753"/>
                    <a:pt x="9403" y="8680"/>
                  </a:cubicBezTo>
                  <a:cubicBezTo>
                    <a:pt x="9612" y="8207"/>
                    <a:pt x="6214" y="5403"/>
                    <a:pt x="6213" y="5402"/>
                  </a:cubicBezTo>
                  <a:lnTo>
                    <a:pt x="6213" y="5402"/>
                  </a:lnTo>
                  <a:cubicBezTo>
                    <a:pt x="6213" y="5403"/>
                    <a:pt x="8902" y="7437"/>
                    <a:pt x="9610" y="7437"/>
                  </a:cubicBezTo>
                  <a:cubicBezTo>
                    <a:pt x="9690" y="7437"/>
                    <a:pt x="9745" y="7410"/>
                    <a:pt x="9767" y="7352"/>
                  </a:cubicBezTo>
                  <a:cubicBezTo>
                    <a:pt x="9937" y="6903"/>
                    <a:pt x="9189" y="6218"/>
                    <a:pt x="8592" y="5772"/>
                  </a:cubicBezTo>
                  <a:cubicBezTo>
                    <a:pt x="7921" y="5274"/>
                    <a:pt x="6611" y="4307"/>
                    <a:pt x="6720" y="4058"/>
                  </a:cubicBezTo>
                  <a:cubicBezTo>
                    <a:pt x="6739" y="4015"/>
                    <a:pt x="6772" y="3996"/>
                    <a:pt x="6816" y="3996"/>
                  </a:cubicBezTo>
                  <a:cubicBezTo>
                    <a:pt x="7110" y="3996"/>
                    <a:pt x="7891" y="4824"/>
                    <a:pt x="8366" y="4824"/>
                  </a:cubicBezTo>
                  <a:cubicBezTo>
                    <a:pt x="8493" y="4824"/>
                    <a:pt x="8599" y="4764"/>
                    <a:pt x="8666" y="4611"/>
                  </a:cubicBezTo>
                  <a:cubicBezTo>
                    <a:pt x="8805" y="4297"/>
                    <a:pt x="7812" y="3411"/>
                    <a:pt x="7220" y="2944"/>
                  </a:cubicBezTo>
                  <a:cubicBezTo>
                    <a:pt x="6214" y="2150"/>
                    <a:pt x="4278" y="794"/>
                    <a:pt x="3272" y="1"/>
                  </a:cubicBez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06;p34"/>
            <p:cNvSpPr/>
            <p:nvPr/>
          </p:nvSpPr>
          <p:spPr>
            <a:xfrm>
              <a:off x="6830700" y="7265000"/>
              <a:ext cx="67000" cy="43200"/>
            </a:xfrm>
            <a:custGeom>
              <a:avLst/>
              <a:gdLst/>
              <a:ahLst/>
              <a:cxnLst/>
              <a:rect l="l" t="t" r="r" b="b"/>
              <a:pathLst>
                <a:path w="2680" h="1728" fill="none" extrusionOk="0">
                  <a:moveTo>
                    <a:pt x="0" y="0"/>
                  </a:moveTo>
                  <a:cubicBezTo>
                    <a:pt x="0" y="0"/>
                    <a:pt x="1110" y="1668"/>
                    <a:pt x="2679" y="1727"/>
                  </a:cubicBezTo>
                </a:path>
              </a:pathLst>
            </a:custGeom>
            <a:noFill/>
            <a:ln w="8400" cap="flat" cmpd="sng">
              <a:solidFill>
                <a:srgbClr val="CE9FB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07;p34"/>
            <p:cNvSpPr/>
            <p:nvPr/>
          </p:nvSpPr>
          <p:spPr>
            <a:xfrm>
              <a:off x="5893450" y="6274425"/>
              <a:ext cx="492825" cy="524950"/>
            </a:xfrm>
            <a:custGeom>
              <a:avLst/>
              <a:gdLst/>
              <a:ahLst/>
              <a:cxnLst/>
              <a:rect l="l" t="t" r="r" b="b"/>
              <a:pathLst>
                <a:path w="19713" h="20998" extrusionOk="0">
                  <a:moveTo>
                    <a:pt x="1119" y="0"/>
                  </a:moveTo>
                  <a:cubicBezTo>
                    <a:pt x="421" y="0"/>
                    <a:pt x="1" y="25"/>
                    <a:pt x="1" y="25"/>
                  </a:cubicBezTo>
                  <a:lnTo>
                    <a:pt x="4357" y="11693"/>
                  </a:lnTo>
                  <a:lnTo>
                    <a:pt x="9690" y="20997"/>
                  </a:lnTo>
                  <a:lnTo>
                    <a:pt x="19712" y="12544"/>
                  </a:lnTo>
                  <a:cubicBezTo>
                    <a:pt x="19712" y="12544"/>
                    <a:pt x="17149" y="7459"/>
                    <a:pt x="13161" y="3471"/>
                  </a:cubicBezTo>
                  <a:cubicBezTo>
                    <a:pt x="10026" y="336"/>
                    <a:pt x="3688" y="0"/>
                    <a:pt x="1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508;p34"/>
            <p:cNvSpPr/>
            <p:nvPr/>
          </p:nvSpPr>
          <p:spPr>
            <a:xfrm>
              <a:off x="5994975" y="6597050"/>
              <a:ext cx="140725" cy="202325"/>
            </a:xfrm>
            <a:custGeom>
              <a:avLst/>
              <a:gdLst/>
              <a:ahLst/>
              <a:cxnLst/>
              <a:rect l="l" t="t" r="r" b="b"/>
              <a:pathLst>
                <a:path w="5629" h="8093" fill="none" extrusionOk="0">
                  <a:moveTo>
                    <a:pt x="5629" y="8092"/>
                  </a:moveTo>
                  <a:lnTo>
                    <a:pt x="0" y="1"/>
                  </a:lnTo>
                </a:path>
              </a:pathLst>
            </a:custGeom>
            <a:noFill/>
            <a:ln w="84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09;p34"/>
            <p:cNvSpPr/>
            <p:nvPr/>
          </p:nvSpPr>
          <p:spPr>
            <a:xfrm>
              <a:off x="5723550" y="6274425"/>
              <a:ext cx="247875" cy="75950"/>
            </a:xfrm>
            <a:custGeom>
              <a:avLst/>
              <a:gdLst/>
              <a:ahLst/>
              <a:cxnLst/>
              <a:rect l="l" t="t" r="r" b="b"/>
              <a:pathLst>
                <a:path w="9915" h="3038" fill="none" extrusionOk="0">
                  <a:moveTo>
                    <a:pt x="452" y="1"/>
                  </a:moveTo>
                  <a:cubicBezTo>
                    <a:pt x="639" y="188"/>
                    <a:pt x="0" y="3037"/>
                    <a:pt x="4486" y="3037"/>
                  </a:cubicBezTo>
                  <a:cubicBezTo>
                    <a:pt x="8795" y="3037"/>
                    <a:pt x="9915" y="102"/>
                    <a:pt x="9915" y="102"/>
                  </a:cubicBezTo>
                </a:path>
              </a:pathLst>
            </a:custGeom>
            <a:noFill/>
            <a:ln w="84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10;p34"/>
            <p:cNvSpPr/>
            <p:nvPr/>
          </p:nvSpPr>
          <p:spPr>
            <a:xfrm>
              <a:off x="5512250" y="6474550"/>
              <a:ext cx="29300" cy="298950"/>
            </a:xfrm>
            <a:custGeom>
              <a:avLst/>
              <a:gdLst/>
              <a:ahLst/>
              <a:cxnLst/>
              <a:rect l="l" t="t" r="r" b="b"/>
              <a:pathLst>
                <a:path w="1172" h="11958" fill="none" extrusionOk="0">
                  <a:moveTo>
                    <a:pt x="1" y="11957"/>
                  </a:moveTo>
                  <a:lnTo>
                    <a:pt x="1172" y="1"/>
                  </a:lnTo>
                </a:path>
              </a:pathLst>
            </a:custGeom>
            <a:noFill/>
            <a:ln w="84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11;p34"/>
            <p:cNvSpPr/>
            <p:nvPr/>
          </p:nvSpPr>
          <p:spPr>
            <a:xfrm>
              <a:off x="5764925" y="6018225"/>
              <a:ext cx="175225" cy="303575"/>
            </a:xfrm>
            <a:custGeom>
              <a:avLst/>
              <a:gdLst/>
              <a:ahLst/>
              <a:cxnLst/>
              <a:rect l="l" t="t" r="r" b="b"/>
              <a:pathLst>
                <a:path w="7009" h="12143" extrusionOk="0">
                  <a:moveTo>
                    <a:pt x="5008" y="0"/>
                  </a:moveTo>
                  <a:lnTo>
                    <a:pt x="332" y="5496"/>
                  </a:lnTo>
                  <a:lnTo>
                    <a:pt x="332" y="5495"/>
                  </a:lnTo>
                  <a:lnTo>
                    <a:pt x="12" y="10737"/>
                  </a:lnTo>
                  <a:cubicBezTo>
                    <a:pt x="1" y="10943"/>
                    <a:pt x="82" y="11149"/>
                    <a:pt x="243" y="11273"/>
                  </a:cubicBezTo>
                  <a:cubicBezTo>
                    <a:pt x="1070" y="11915"/>
                    <a:pt x="1974" y="12143"/>
                    <a:pt x="2840" y="12143"/>
                  </a:cubicBezTo>
                  <a:cubicBezTo>
                    <a:pt x="4951" y="12143"/>
                    <a:pt x="6840" y="10792"/>
                    <a:pt x="6840" y="10792"/>
                  </a:cubicBezTo>
                  <a:lnTo>
                    <a:pt x="7009" y="6608"/>
                  </a:lnTo>
                  <a:lnTo>
                    <a:pt x="6886" y="5420"/>
                  </a:lnTo>
                  <a:lnTo>
                    <a:pt x="5008" y="0"/>
                  </a:ln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12;p34"/>
            <p:cNvSpPr/>
            <p:nvPr/>
          </p:nvSpPr>
          <p:spPr>
            <a:xfrm>
              <a:off x="5689125" y="5901925"/>
              <a:ext cx="285550" cy="316775"/>
            </a:xfrm>
            <a:custGeom>
              <a:avLst/>
              <a:gdLst/>
              <a:ahLst/>
              <a:cxnLst/>
              <a:rect l="l" t="t" r="r" b="b"/>
              <a:pathLst>
                <a:path w="11422" h="12671" extrusionOk="0">
                  <a:moveTo>
                    <a:pt x="6022" y="1"/>
                  </a:moveTo>
                  <a:cubicBezTo>
                    <a:pt x="5459" y="1"/>
                    <a:pt x="4912" y="227"/>
                    <a:pt x="4424" y="769"/>
                  </a:cubicBezTo>
                  <a:cubicBezTo>
                    <a:pt x="2885" y="2480"/>
                    <a:pt x="1" y="8486"/>
                    <a:pt x="1289" y="10859"/>
                  </a:cubicBezTo>
                  <a:cubicBezTo>
                    <a:pt x="2012" y="12191"/>
                    <a:pt x="3224" y="12671"/>
                    <a:pt x="4411" y="12671"/>
                  </a:cubicBezTo>
                  <a:cubicBezTo>
                    <a:pt x="5136" y="12671"/>
                    <a:pt x="5852" y="12491"/>
                    <a:pt x="6442" y="12217"/>
                  </a:cubicBezTo>
                  <a:cubicBezTo>
                    <a:pt x="7788" y="11590"/>
                    <a:pt x="11422" y="6390"/>
                    <a:pt x="10658" y="4278"/>
                  </a:cubicBezTo>
                  <a:cubicBezTo>
                    <a:pt x="10065" y="2644"/>
                    <a:pt x="7949" y="1"/>
                    <a:pt x="6022" y="1"/>
                  </a:cubicBez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13;p34"/>
            <p:cNvSpPr/>
            <p:nvPr/>
          </p:nvSpPr>
          <p:spPr>
            <a:xfrm>
              <a:off x="5734825" y="5867900"/>
              <a:ext cx="322725" cy="325150"/>
            </a:xfrm>
            <a:custGeom>
              <a:avLst/>
              <a:gdLst/>
              <a:ahLst/>
              <a:cxnLst/>
              <a:rect l="l" t="t" r="r" b="b"/>
              <a:pathLst>
                <a:path w="12909" h="13006" extrusionOk="0">
                  <a:moveTo>
                    <a:pt x="4974" y="0"/>
                  </a:moveTo>
                  <a:cubicBezTo>
                    <a:pt x="4074" y="0"/>
                    <a:pt x="218" y="728"/>
                    <a:pt x="1" y="3601"/>
                  </a:cubicBezTo>
                  <a:lnTo>
                    <a:pt x="5191" y="4909"/>
                  </a:lnTo>
                  <a:cubicBezTo>
                    <a:pt x="5485" y="6433"/>
                    <a:pt x="5729" y="8554"/>
                    <a:pt x="6380" y="9964"/>
                  </a:cubicBezTo>
                  <a:cubicBezTo>
                    <a:pt x="6450" y="10114"/>
                    <a:pt x="7893" y="13006"/>
                    <a:pt x="8132" y="13006"/>
                  </a:cubicBezTo>
                  <a:cubicBezTo>
                    <a:pt x="8138" y="13006"/>
                    <a:pt x="8144" y="13004"/>
                    <a:pt x="8148" y="13000"/>
                  </a:cubicBezTo>
                  <a:cubicBezTo>
                    <a:pt x="11285" y="10969"/>
                    <a:pt x="12908" y="8390"/>
                    <a:pt x="12086" y="5915"/>
                  </a:cubicBezTo>
                  <a:cubicBezTo>
                    <a:pt x="11643" y="4580"/>
                    <a:pt x="10563" y="2432"/>
                    <a:pt x="8470" y="2100"/>
                  </a:cubicBezTo>
                  <a:cubicBezTo>
                    <a:pt x="7957" y="844"/>
                    <a:pt x="6502" y="94"/>
                    <a:pt x="5048" y="2"/>
                  </a:cubicBezTo>
                  <a:cubicBezTo>
                    <a:pt x="5026" y="1"/>
                    <a:pt x="5001" y="0"/>
                    <a:pt x="49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14;p34"/>
            <p:cNvSpPr/>
            <p:nvPr/>
          </p:nvSpPr>
          <p:spPr>
            <a:xfrm>
              <a:off x="5775400" y="6194850"/>
              <a:ext cx="88300" cy="28725"/>
            </a:xfrm>
            <a:custGeom>
              <a:avLst/>
              <a:gdLst/>
              <a:ahLst/>
              <a:cxnLst/>
              <a:rect l="l" t="t" r="r" b="b"/>
              <a:pathLst>
                <a:path w="3532" h="1149" fill="none" extrusionOk="0">
                  <a:moveTo>
                    <a:pt x="0" y="885"/>
                  </a:moveTo>
                  <a:cubicBezTo>
                    <a:pt x="0" y="885"/>
                    <a:pt x="2235" y="1149"/>
                    <a:pt x="3532" y="0"/>
                  </a:cubicBezTo>
                </a:path>
              </a:pathLst>
            </a:custGeom>
            <a:noFill/>
            <a:ln w="8400" cap="flat" cmpd="sng">
              <a:solidFill>
                <a:srgbClr val="CE9FB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15;p34"/>
            <p:cNvSpPr/>
            <p:nvPr/>
          </p:nvSpPr>
          <p:spPr>
            <a:xfrm>
              <a:off x="5690800" y="6028725"/>
              <a:ext cx="66325" cy="71500"/>
            </a:xfrm>
            <a:custGeom>
              <a:avLst/>
              <a:gdLst/>
              <a:ahLst/>
              <a:cxnLst/>
              <a:rect l="l" t="t" r="r" b="b"/>
              <a:pathLst>
                <a:path w="2653" h="2860" extrusionOk="0">
                  <a:moveTo>
                    <a:pt x="2653" y="0"/>
                  </a:moveTo>
                  <a:cubicBezTo>
                    <a:pt x="2653" y="0"/>
                    <a:pt x="1" y="1407"/>
                    <a:pt x="74" y="2061"/>
                  </a:cubicBezTo>
                  <a:cubicBezTo>
                    <a:pt x="146" y="2715"/>
                    <a:pt x="1152" y="2859"/>
                    <a:pt x="1152" y="2859"/>
                  </a:cubicBezTo>
                  <a:lnTo>
                    <a:pt x="2653" y="0"/>
                  </a:ln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16;p34"/>
            <p:cNvSpPr/>
            <p:nvPr/>
          </p:nvSpPr>
          <p:spPr>
            <a:xfrm>
              <a:off x="5769775" y="6027475"/>
              <a:ext cx="25050" cy="21725"/>
            </a:xfrm>
            <a:custGeom>
              <a:avLst/>
              <a:gdLst/>
              <a:ahLst/>
              <a:cxnLst/>
              <a:rect l="l" t="t" r="r" b="b"/>
              <a:pathLst>
                <a:path w="1002" h="869" extrusionOk="0">
                  <a:moveTo>
                    <a:pt x="530" y="0"/>
                  </a:moveTo>
                  <a:cubicBezTo>
                    <a:pt x="461" y="0"/>
                    <a:pt x="402" y="34"/>
                    <a:pt x="349" y="83"/>
                  </a:cubicBezTo>
                  <a:cubicBezTo>
                    <a:pt x="242" y="186"/>
                    <a:pt x="166" y="362"/>
                    <a:pt x="107" y="460"/>
                  </a:cubicBezTo>
                  <a:cubicBezTo>
                    <a:pt x="1" y="636"/>
                    <a:pt x="148" y="836"/>
                    <a:pt x="341" y="866"/>
                  </a:cubicBezTo>
                  <a:cubicBezTo>
                    <a:pt x="354" y="868"/>
                    <a:pt x="367" y="869"/>
                    <a:pt x="380" y="869"/>
                  </a:cubicBezTo>
                  <a:cubicBezTo>
                    <a:pt x="722" y="869"/>
                    <a:pt x="1001" y="160"/>
                    <a:pt x="612" y="16"/>
                  </a:cubicBezTo>
                  <a:cubicBezTo>
                    <a:pt x="583" y="5"/>
                    <a:pt x="556" y="0"/>
                    <a:pt x="5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517;p34"/>
            <p:cNvSpPr/>
            <p:nvPr/>
          </p:nvSpPr>
          <p:spPr>
            <a:xfrm>
              <a:off x="5722900" y="6123050"/>
              <a:ext cx="80375" cy="47900"/>
            </a:xfrm>
            <a:custGeom>
              <a:avLst/>
              <a:gdLst/>
              <a:ahLst/>
              <a:cxnLst/>
              <a:rect l="l" t="t" r="r" b="b"/>
              <a:pathLst>
                <a:path w="3215" h="1916" extrusionOk="0">
                  <a:moveTo>
                    <a:pt x="613" y="0"/>
                  </a:moveTo>
                  <a:cubicBezTo>
                    <a:pt x="613" y="1"/>
                    <a:pt x="1" y="1574"/>
                    <a:pt x="915" y="1844"/>
                  </a:cubicBezTo>
                  <a:cubicBezTo>
                    <a:pt x="1082" y="1894"/>
                    <a:pt x="1241" y="1916"/>
                    <a:pt x="1391" y="1916"/>
                  </a:cubicBezTo>
                  <a:cubicBezTo>
                    <a:pt x="2586" y="1916"/>
                    <a:pt x="3214" y="515"/>
                    <a:pt x="3214" y="515"/>
                  </a:cubicBezTo>
                  <a:lnTo>
                    <a:pt x="61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18;p34"/>
            <p:cNvSpPr/>
            <p:nvPr/>
          </p:nvSpPr>
          <p:spPr>
            <a:xfrm>
              <a:off x="5773825" y="5997550"/>
              <a:ext cx="43075" cy="38325"/>
            </a:xfrm>
            <a:custGeom>
              <a:avLst/>
              <a:gdLst/>
              <a:ahLst/>
              <a:cxnLst/>
              <a:rect l="l" t="t" r="r" b="b"/>
              <a:pathLst>
                <a:path w="1723" h="1533" extrusionOk="0">
                  <a:moveTo>
                    <a:pt x="337" y="1"/>
                  </a:moveTo>
                  <a:cubicBezTo>
                    <a:pt x="337" y="1"/>
                    <a:pt x="0" y="335"/>
                    <a:pt x="66" y="450"/>
                  </a:cubicBezTo>
                  <a:cubicBezTo>
                    <a:pt x="570" y="716"/>
                    <a:pt x="1054" y="1112"/>
                    <a:pt x="1403" y="1533"/>
                  </a:cubicBezTo>
                  <a:cubicBezTo>
                    <a:pt x="1468" y="1532"/>
                    <a:pt x="1723" y="1357"/>
                    <a:pt x="1720" y="1177"/>
                  </a:cubicBezTo>
                  <a:cubicBezTo>
                    <a:pt x="1717" y="1035"/>
                    <a:pt x="1063" y="352"/>
                    <a:pt x="3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19;p34"/>
            <p:cNvSpPr/>
            <p:nvPr/>
          </p:nvSpPr>
          <p:spPr>
            <a:xfrm>
              <a:off x="5862250" y="6085450"/>
              <a:ext cx="68875" cy="80975"/>
            </a:xfrm>
            <a:custGeom>
              <a:avLst/>
              <a:gdLst/>
              <a:ahLst/>
              <a:cxnLst/>
              <a:rect l="l" t="t" r="r" b="b"/>
              <a:pathLst>
                <a:path w="2755" h="3239" extrusionOk="0">
                  <a:moveTo>
                    <a:pt x="1739" y="1"/>
                  </a:moveTo>
                  <a:cubicBezTo>
                    <a:pt x="1413" y="1"/>
                    <a:pt x="1064" y="210"/>
                    <a:pt x="768" y="412"/>
                  </a:cubicBezTo>
                  <a:cubicBezTo>
                    <a:pt x="686" y="466"/>
                    <a:pt x="596" y="535"/>
                    <a:pt x="582" y="629"/>
                  </a:cubicBezTo>
                  <a:lnTo>
                    <a:pt x="1" y="2680"/>
                  </a:lnTo>
                  <a:cubicBezTo>
                    <a:pt x="66" y="3084"/>
                    <a:pt x="361" y="3238"/>
                    <a:pt x="696" y="3238"/>
                  </a:cubicBezTo>
                  <a:cubicBezTo>
                    <a:pt x="811" y="3238"/>
                    <a:pt x="930" y="3220"/>
                    <a:pt x="1046" y="3188"/>
                  </a:cubicBezTo>
                  <a:cubicBezTo>
                    <a:pt x="2142" y="2888"/>
                    <a:pt x="2754" y="1554"/>
                    <a:pt x="2391" y="513"/>
                  </a:cubicBezTo>
                  <a:cubicBezTo>
                    <a:pt x="2320" y="311"/>
                    <a:pt x="2184" y="126"/>
                    <a:pt x="1984" y="46"/>
                  </a:cubicBezTo>
                  <a:cubicBezTo>
                    <a:pt x="1905" y="15"/>
                    <a:pt x="1823" y="1"/>
                    <a:pt x="1739" y="1"/>
                  </a:cubicBezTo>
                  <a:close/>
                </a:path>
              </a:pathLst>
            </a:custGeom>
            <a:solidFill>
              <a:srgbClr val="EB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20;p34"/>
            <p:cNvSpPr/>
            <p:nvPr/>
          </p:nvSpPr>
          <p:spPr>
            <a:xfrm>
              <a:off x="5863800" y="6157500"/>
              <a:ext cx="37675" cy="14425"/>
            </a:xfrm>
            <a:custGeom>
              <a:avLst/>
              <a:gdLst/>
              <a:ahLst/>
              <a:cxnLst/>
              <a:rect l="l" t="t" r="r" b="b"/>
              <a:pathLst>
                <a:path w="1507" h="577" fill="none" extrusionOk="0">
                  <a:moveTo>
                    <a:pt x="1507" y="65"/>
                  </a:moveTo>
                  <a:cubicBezTo>
                    <a:pt x="1507" y="65"/>
                    <a:pt x="587" y="576"/>
                    <a:pt x="0" y="1"/>
                  </a:cubicBezTo>
                </a:path>
              </a:pathLst>
            </a:custGeom>
            <a:noFill/>
            <a:ln w="8400" cap="flat" cmpd="sng">
              <a:solidFill>
                <a:srgbClr val="CE9FB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 name="Google Shape;529;p35"/>
          <p:cNvSpPr txBox="1">
            <a:spLocks noGrp="1"/>
          </p:cNvSpPr>
          <p:nvPr>
            <p:ph type="title" idx="4294967295"/>
          </p:nvPr>
        </p:nvSpPr>
        <p:spPr>
          <a:xfrm>
            <a:off x="2196036" y="1341951"/>
            <a:ext cx="1917000" cy="11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800" dirty="0" smtClean="0">
                <a:solidFill>
                  <a:srgbClr val="224253"/>
                </a:solidFill>
              </a:rPr>
              <a:t>0</a:t>
            </a:r>
            <a:r>
              <a:rPr lang="ar-LB" sz="4800" dirty="0" smtClean="0">
                <a:solidFill>
                  <a:srgbClr val="224253"/>
                </a:solidFill>
              </a:rPr>
              <a:t>3</a:t>
            </a:r>
            <a:endParaRPr sz="4800" dirty="0">
              <a:solidFill>
                <a:srgbClr val="224253"/>
              </a:solidFill>
            </a:endParaRPr>
          </a:p>
        </p:txBody>
      </p:sp>
    </p:spTree>
    <p:extLst>
      <p:ext uri="{BB962C8B-B14F-4D97-AF65-F5344CB8AC3E}">
        <p14:creationId xmlns:p14="http://schemas.microsoft.com/office/powerpoint/2010/main" val="4258421944"/>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68"/>
        <p:cNvGrpSpPr/>
        <p:nvPr/>
      </p:nvGrpSpPr>
      <p:grpSpPr>
        <a:xfrm>
          <a:off x="0" y="0"/>
          <a:ext cx="0" cy="0"/>
          <a:chOff x="0" y="0"/>
          <a:chExt cx="0" cy="0"/>
        </a:xfrm>
      </p:grpSpPr>
      <p:grpSp>
        <p:nvGrpSpPr>
          <p:cNvPr id="869" name="Google Shape;869;p40"/>
          <p:cNvGrpSpPr/>
          <p:nvPr/>
        </p:nvGrpSpPr>
        <p:grpSpPr>
          <a:xfrm>
            <a:off x="914725" y="313513"/>
            <a:ext cx="7314550" cy="4059275"/>
            <a:chOff x="914725" y="313513"/>
            <a:chExt cx="7314550" cy="4059275"/>
          </a:xfrm>
        </p:grpSpPr>
        <p:sp>
          <p:nvSpPr>
            <p:cNvPr id="870" name="Google Shape;870;p40"/>
            <p:cNvSpPr/>
            <p:nvPr/>
          </p:nvSpPr>
          <p:spPr>
            <a:xfrm>
              <a:off x="914725" y="313513"/>
              <a:ext cx="7314550" cy="3271150"/>
            </a:xfrm>
            <a:custGeom>
              <a:avLst/>
              <a:gdLst/>
              <a:ahLst/>
              <a:cxnLst/>
              <a:rect l="l" t="t" r="r" b="b"/>
              <a:pathLst>
                <a:path w="292582" h="130846" fill="none" extrusionOk="0">
                  <a:moveTo>
                    <a:pt x="50044" y="129612"/>
                  </a:moveTo>
                  <a:cubicBezTo>
                    <a:pt x="30975" y="130845"/>
                    <a:pt x="7598" y="118051"/>
                    <a:pt x="3884" y="92195"/>
                  </a:cubicBezTo>
                  <a:cubicBezTo>
                    <a:pt x="1" y="65166"/>
                    <a:pt x="23002" y="56229"/>
                    <a:pt x="44770" y="51808"/>
                  </a:cubicBezTo>
                  <a:cubicBezTo>
                    <a:pt x="63420" y="48022"/>
                    <a:pt x="77104" y="32903"/>
                    <a:pt x="90740" y="20185"/>
                  </a:cubicBezTo>
                  <a:cubicBezTo>
                    <a:pt x="109238" y="2932"/>
                    <a:pt x="133564" y="0"/>
                    <a:pt x="154638" y="11363"/>
                  </a:cubicBezTo>
                  <a:cubicBezTo>
                    <a:pt x="169384" y="19314"/>
                    <a:pt x="200220" y="36519"/>
                    <a:pt x="228427" y="36520"/>
                  </a:cubicBezTo>
                  <a:cubicBezTo>
                    <a:pt x="242314" y="36520"/>
                    <a:pt x="257101" y="35871"/>
                    <a:pt x="269953" y="42031"/>
                  </a:cubicBezTo>
                  <a:cubicBezTo>
                    <a:pt x="289124" y="51224"/>
                    <a:pt x="292582" y="76346"/>
                    <a:pt x="284748" y="94260"/>
                  </a:cubicBezTo>
                  <a:cubicBezTo>
                    <a:pt x="279403" y="106485"/>
                    <a:pt x="268441" y="115697"/>
                    <a:pt x="256132" y="120849"/>
                  </a:cubicBezTo>
                  <a:cubicBezTo>
                    <a:pt x="235594" y="129444"/>
                    <a:pt x="216106" y="125394"/>
                    <a:pt x="194881" y="124475"/>
                  </a:cubicBezTo>
                </a:path>
              </a:pathLst>
            </a:custGeom>
            <a:noFill/>
            <a:ln w="12675" cap="flat" cmpd="sng">
              <a:solidFill>
                <a:schemeClr val="accent2"/>
              </a:solidFill>
              <a:prstDash val="dash"/>
              <a:miter lim="14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 name="Google Shape;871;p40"/>
            <p:cNvGrpSpPr/>
            <p:nvPr/>
          </p:nvGrpSpPr>
          <p:grpSpPr>
            <a:xfrm>
              <a:off x="1713025" y="863938"/>
              <a:ext cx="5216500" cy="3508850"/>
              <a:chOff x="8026400" y="-1612000"/>
              <a:chExt cx="5216500" cy="3508850"/>
            </a:xfrm>
          </p:grpSpPr>
          <p:sp>
            <p:nvSpPr>
              <p:cNvPr id="872" name="Google Shape;872;p40"/>
              <p:cNvSpPr/>
              <p:nvPr/>
            </p:nvSpPr>
            <p:spPr>
              <a:xfrm>
                <a:off x="8026400" y="-1612000"/>
                <a:ext cx="5216500" cy="3508850"/>
              </a:xfrm>
              <a:custGeom>
                <a:avLst/>
                <a:gdLst/>
                <a:ahLst/>
                <a:cxnLst/>
                <a:rect l="l" t="t" r="r" b="b"/>
                <a:pathLst>
                  <a:path w="208660" h="140354" extrusionOk="0">
                    <a:moveTo>
                      <a:pt x="7740" y="1"/>
                    </a:moveTo>
                    <a:cubicBezTo>
                      <a:pt x="3452" y="1"/>
                      <a:pt x="1" y="3453"/>
                      <a:pt x="1" y="7740"/>
                    </a:cubicBezTo>
                    <a:lnTo>
                      <a:pt x="1" y="132614"/>
                    </a:lnTo>
                    <a:cubicBezTo>
                      <a:pt x="1" y="136902"/>
                      <a:pt x="3452" y="140353"/>
                      <a:pt x="7740" y="140353"/>
                    </a:cubicBezTo>
                    <a:lnTo>
                      <a:pt x="200920" y="140353"/>
                    </a:lnTo>
                    <a:cubicBezTo>
                      <a:pt x="205207" y="140353"/>
                      <a:pt x="208659" y="136902"/>
                      <a:pt x="208659" y="132614"/>
                    </a:cubicBezTo>
                    <a:lnTo>
                      <a:pt x="208659" y="7740"/>
                    </a:lnTo>
                    <a:cubicBezTo>
                      <a:pt x="208659" y="3453"/>
                      <a:pt x="205207" y="1"/>
                      <a:pt x="2009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0"/>
              <p:cNvSpPr/>
              <p:nvPr/>
            </p:nvSpPr>
            <p:spPr>
              <a:xfrm>
                <a:off x="8157675" y="11700"/>
                <a:ext cx="36350" cy="261750"/>
              </a:xfrm>
              <a:custGeom>
                <a:avLst/>
                <a:gdLst/>
                <a:ahLst/>
                <a:cxnLst/>
                <a:rect l="l" t="t" r="r" b="b"/>
                <a:pathLst>
                  <a:path w="1454" h="10470" extrusionOk="0">
                    <a:moveTo>
                      <a:pt x="727" y="0"/>
                    </a:moveTo>
                    <a:cubicBezTo>
                      <a:pt x="332" y="0"/>
                      <a:pt x="8" y="318"/>
                      <a:pt x="1" y="715"/>
                    </a:cubicBezTo>
                    <a:lnTo>
                      <a:pt x="1" y="9743"/>
                    </a:lnTo>
                    <a:cubicBezTo>
                      <a:pt x="1" y="10144"/>
                      <a:pt x="327" y="10469"/>
                      <a:pt x="727" y="10469"/>
                    </a:cubicBezTo>
                    <a:cubicBezTo>
                      <a:pt x="1129" y="10469"/>
                      <a:pt x="1454" y="10144"/>
                      <a:pt x="1454" y="9743"/>
                    </a:cubicBezTo>
                    <a:lnTo>
                      <a:pt x="1454" y="715"/>
                    </a:lnTo>
                    <a:cubicBezTo>
                      <a:pt x="1448" y="318"/>
                      <a:pt x="1124" y="0"/>
                      <a:pt x="7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0"/>
              <p:cNvSpPr/>
              <p:nvPr/>
            </p:nvSpPr>
            <p:spPr>
              <a:xfrm>
                <a:off x="13021225" y="65825"/>
                <a:ext cx="159250" cy="153250"/>
              </a:xfrm>
              <a:custGeom>
                <a:avLst/>
                <a:gdLst/>
                <a:ahLst/>
                <a:cxnLst/>
                <a:rect l="l" t="t" r="r" b="b"/>
                <a:pathLst>
                  <a:path w="6370" h="6130" extrusionOk="0">
                    <a:moveTo>
                      <a:pt x="3305" y="0"/>
                    </a:moveTo>
                    <a:cubicBezTo>
                      <a:pt x="2065" y="0"/>
                      <a:pt x="948" y="747"/>
                      <a:pt x="474" y="1892"/>
                    </a:cubicBezTo>
                    <a:cubicBezTo>
                      <a:pt x="0" y="3037"/>
                      <a:pt x="262" y="4354"/>
                      <a:pt x="1138" y="5231"/>
                    </a:cubicBezTo>
                    <a:cubicBezTo>
                      <a:pt x="1725" y="5817"/>
                      <a:pt x="2508" y="6129"/>
                      <a:pt x="3305" y="6129"/>
                    </a:cubicBezTo>
                    <a:cubicBezTo>
                      <a:pt x="3700" y="6129"/>
                      <a:pt x="4098" y="6053"/>
                      <a:pt x="4477" y="5895"/>
                    </a:cubicBezTo>
                    <a:cubicBezTo>
                      <a:pt x="5622" y="5422"/>
                      <a:pt x="6369" y="4304"/>
                      <a:pt x="6369" y="3065"/>
                    </a:cubicBezTo>
                    <a:cubicBezTo>
                      <a:pt x="6369" y="1372"/>
                      <a:pt x="4997" y="0"/>
                      <a:pt x="33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6" name="Google Shape;876;p40"/>
          <p:cNvGrpSpPr/>
          <p:nvPr/>
        </p:nvGrpSpPr>
        <p:grpSpPr>
          <a:xfrm>
            <a:off x="7024847" y="1362057"/>
            <a:ext cx="306550" cy="306500"/>
            <a:chOff x="13407275" y="-961700"/>
            <a:chExt cx="306550" cy="306500"/>
          </a:xfrm>
        </p:grpSpPr>
        <p:sp>
          <p:nvSpPr>
            <p:cNvPr id="877" name="Google Shape;877;p40"/>
            <p:cNvSpPr/>
            <p:nvPr/>
          </p:nvSpPr>
          <p:spPr>
            <a:xfrm>
              <a:off x="13407275" y="-961700"/>
              <a:ext cx="306550" cy="306500"/>
            </a:xfrm>
            <a:custGeom>
              <a:avLst/>
              <a:gdLst/>
              <a:ahLst/>
              <a:cxnLst/>
              <a:rect l="l" t="t" r="r" b="b"/>
              <a:pathLst>
                <a:path w="12262" h="12260" extrusionOk="0">
                  <a:moveTo>
                    <a:pt x="1387" y="0"/>
                  </a:moveTo>
                  <a:cubicBezTo>
                    <a:pt x="619" y="0"/>
                    <a:pt x="1" y="618"/>
                    <a:pt x="1" y="1385"/>
                  </a:cubicBezTo>
                  <a:lnTo>
                    <a:pt x="1" y="10875"/>
                  </a:lnTo>
                  <a:cubicBezTo>
                    <a:pt x="1" y="11642"/>
                    <a:pt x="619" y="12260"/>
                    <a:pt x="1387" y="12260"/>
                  </a:cubicBezTo>
                  <a:lnTo>
                    <a:pt x="10876" y="12260"/>
                  </a:lnTo>
                  <a:cubicBezTo>
                    <a:pt x="11644" y="12260"/>
                    <a:pt x="12262" y="11642"/>
                    <a:pt x="12262" y="10875"/>
                  </a:cubicBezTo>
                  <a:lnTo>
                    <a:pt x="12262" y="1385"/>
                  </a:lnTo>
                  <a:cubicBezTo>
                    <a:pt x="12262" y="618"/>
                    <a:pt x="11644" y="0"/>
                    <a:pt x="10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0"/>
            <p:cNvSpPr/>
            <p:nvPr/>
          </p:nvSpPr>
          <p:spPr>
            <a:xfrm>
              <a:off x="13441825" y="-900375"/>
              <a:ext cx="169225" cy="162975"/>
            </a:xfrm>
            <a:custGeom>
              <a:avLst/>
              <a:gdLst/>
              <a:ahLst/>
              <a:cxnLst/>
              <a:rect l="l" t="t" r="r" b="b"/>
              <a:pathLst>
                <a:path w="6769" h="6519" extrusionOk="0">
                  <a:moveTo>
                    <a:pt x="3385" y="1"/>
                  </a:moveTo>
                  <a:lnTo>
                    <a:pt x="1" y="6518"/>
                  </a:lnTo>
                  <a:lnTo>
                    <a:pt x="6768" y="6518"/>
                  </a:lnTo>
                  <a:lnTo>
                    <a:pt x="338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0"/>
            <p:cNvSpPr/>
            <p:nvPr/>
          </p:nvSpPr>
          <p:spPr>
            <a:xfrm>
              <a:off x="13596400" y="-846825"/>
              <a:ext cx="77175" cy="109425"/>
            </a:xfrm>
            <a:custGeom>
              <a:avLst/>
              <a:gdLst/>
              <a:ahLst/>
              <a:cxnLst/>
              <a:rect l="l" t="t" r="r" b="b"/>
              <a:pathLst>
                <a:path w="3087" h="4377" extrusionOk="0">
                  <a:moveTo>
                    <a:pt x="815" y="0"/>
                  </a:moveTo>
                  <a:lnTo>
                    <a:pt x="0" y="1569"/>
                  </a:lnTo>
                  <a:lnTo>
                    <a:pt x="1459" y="4376"/>
                  </a:lnTo>
                  <a:lnTo>
                    <a:pt x="3087" y="4376"/>
                  </a:lnTo>
                  <a:lnTo>
                    <a:pt x="8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0"/>
            <p:cNvSpPr/>
            <p:nvPr/>
          </p:nvSpPr>
          <p:spPr>
            <a:xfrm>
              <a:off x="13625275" y="-895000"/>
              <a:ext cx="36750" cy="35325"/>
            </a:xfrm>
            <a:custGeom>
              <a:avLst/>
              <a:gdLst/>
              <a:ahLst/>
              <a:cxnLst/>
              <a:rect l="l" t="t" r="r" b="b"/>
              <a:pathLst>
                <a:path w="1470" h="1413" extrusionOk="0">
                  <a:moveTo>
                    <a:pt x="763" y="1"/>
                  </a:moveTo>
                  <a:cubicBezTo>
                    <a:pt x="477" y="1"/>
                    <a:pt x="220" y="173"/>
                    <a:pt x="111" y="437"/>
                  </a:cubicBezTo>
                  <a:cubicBezTo>
                    <a:pt x="1" y="701"/>
                    <a:pt x="61" y="1005"/>
                    <a:pt x="264" y="1207"/>
                  </a:cubicBezTo>
                  <a:cubicBezTo>
                    <a:pt x="399" y="1341"/>
                    <a:pt x="579" y="1412"/>
                    <a:pt x="763" y="1412"/>
                  </a:cubicBezTo>
                  <a:cubicBezTo>
                    <a:pt x="854" y="1412"/>
                    <a:pt x="946" y="1395"/>
                    <a:pt x="1033" y="1358"/>
                  </a:cubicBezTo>
                  <a:cubicBezTo>
                    <a:pt x="1296" y="1250"/>
                    <a:pt x="1470" y="992"/>
                    <a:pt x="1470" y="707"/>
                  </a:cubicBezTo>
                  <a:cubicBezTo>
                    <a:pt x="1468" y="317"/>
                    <a:pt x="1153" y="1"/>
                    <a:pt x="7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 name="Google Shape;881;p40"/>
          <p:cNvGrpSpPr/>
          <p:nvPr/>
        </p:nvGrpSpPr>
        <p:grpSpPr>
          <a:xfrm>
            <a:off x="2341175" y="380813"/>
            <a:ext cx="513075" cy="324125"/>
            <a:chOff x="8654550" y="-2095125"/>
            <a:chExt cx="513075" cy="324125"/>
          </a:xfrm>
        </p:grpSpPr>
        <p:sp>
          <p:nvSpPr>
            <p:cNvPr id="882" name="Google Shape;882;p40"/>
            <p:cNvSpPr/>
            <p:nvPr/>
          </p:nvSpPr>
          <p:spPr>
            <a:xfrm>
              <a:off x="8654550" y="-2095125"/>
              <a:ext cx="513075" cy="324125"/>
            </a:xfrm>
            <a:custGeom>
              <a:avLst/>
              <a:gdLst/>
              <a:ahLst/>
              <a:cxnLst/>
              <a:rect l="l" t="t" r="r" b="b"/>
              <a:pathLst>
                <a:path w="20523" h="12965" extrusionOk="0">
                  <a:moveTo>
                    <a:pt x="4108" y="0"/>
                  </a:moveTo>
                  <a:cubicBezTo>
                    <a:pt x="2787" y="0"/>
                    <a:pt x="1716" y="1072"/>
                    <a:pt x="1716" y="2392"/>
                  </a:cubicBezTo>
                  <a:lnTo>
                    <a:pt x="1716" y="10820"/>
                  </a:lnTo>
                  <a:lnTo>
                    <a:pt x="1" y="12964"/>
                  </a:lnTo>
                  <a:lnTo>
                    <a:pt x="18131" y="12964"/>
                  </a:lnTo>
                  <a:cubicBezTo>
                    <a:pt x="19452" y="12964"/>
                    <a:pt x="20523" y="11893"/>
                    <a:pt x="20523" y="10571"/>
                  </a:cubicBezTo>
                  <a:lnTo>
                    <a:pt x="20523" y="2392"/>
                  </a:lnTo>
                  <a:cubicBezTo>
                    <a:pt x="20523" y="1072"/>
                    <a:pt x="19452" y="0"/>
                    <a:pt x="18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0"/>
            <p:cNvSpPr/>
            <p:nvPr/>
          </p:nvSpPr>
          <p:spPr>
            <a:xfrm>
              <a:off x="8826150" y="-2037050"/>
              <a:ext cx="207925" cy="207950"/>
            </a:xfrm>
            <a:custGeom>
              <a:avLst/>
              <a:gdLst/>
              <a:ahLst/>
              <a:cxnLst/>
              <a:rect l="l" t="t" r="r" b="b"/>
              <a:pathLst>
                <a:path w="8317" h="8318" extrusionOk="0">
                  <a:moveTo>
                    <a:pt x="4159" y="424"/>
                  </a:moveTo>
                  <a:cubicBezTo>
                    <a:pt x="6218" y="424"/>
                    <a:pt x="7895" y="2101"/>
                    <a:pt x="7895" y="4160"/>
                  </a:cubicBezTo>
                  <a:cubicBezTo>
                    <a:pt x="7895" y="6219"/>
                    <a:pt x="6218" y="7895"/>
                    <a:pt x="4159" y="7895"/>
                  </a:cubicBezTo>
                  <a:cubicBezTo>
                    <a:pt x="2099" y="7895"/>
                    <a:pt x="424" y="6219"/>
                    <a:pt x="424" y="4158"/>
                  </a:cubicBezTo>
                  <a:cubicBezTo>
                    <a:pt x="424" y="2099"/>
                    <a:pt x="2099" y="424"/>
                    <a:pt x="4159" y="424"/>
                  </a:cubicBezTo>
                  <a:close/>
                  <a:moveTo>
                    <a:pt x="4159" y="1"/>
                  </a:moveTo>
                  <a:cubicBezTo>
                    <a:pt x="1865" y="1"/>
                    <a:pt x="1" y="1867"/>
                    <a:pt x="1" y="4158"/>
                  </a:cubicBezTo>
                  <a:cubicBezTo>
                    <a:pt x="1" y="6452"/>
                    <a:pt x="1865" y="8318"/>
                    <a:pt x="4159" y="8318"/>
                  </a:cubicBezTo>
                  <a:cubicBezTo>
                    <a:pt x="6452" y="8318"/>
                    <a:pt x="8317" y="6452"/>
                    <a:pt x="8317" y="4158"/>
                  </a:cubicBezTo>
                  <a:cubicBezTo>
                    <a:pt x="8317" y="1867"/>
                    <a:pt x="6451" y="1"/>
                    <a:pt x="4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0"/>
            <p:cNvSpPr/>
            <p:nvPr/>
          </p:nvSpPr>
          <p:spPr>
            <a:xfrm>
              <a:off x="8883600" y="-2037050"/>
              <a:ext cx="93025" cy="207950"/>
            </a:xfrm>
            <a:custGeom>
              <a:avLst/>
              <a:gdLst/>
              <a:ahLst/>
              <a:cxnLst/>
              <a:rect l="l" t="t" r="r" b="b"/>
              <a:pathLst>
                <a:path w="3721" h="8318" extrusionOk="0">
                  <a:moveTo>
                    <a:pt x="1861" y="424"/>
                  </a:moveTo>
                  <a:cubicBezTo>
                    <a:pt x="2541" y="424"/>
                    <a:pt x="3299" y="1958"/>
                    <a:pt x="3299" y="4158"/>
                  </a:cubicBezTo>
                  <a:cubicBezTo>
                    <a:pt x="3299" y="6359"/>
                    <a:pt x="2541" y="7895"/>
                    <a:pt x="1861" y="7895"/>
                  </a:cubicBezTo>
                  <a:cubicBezTo>
                    <a:pt x="1181" y="7895"/>
                    <a:pt x="422" y="6359"/>
                    <a:pt x="422" y="4158"/>
                  </a:cubicBezTo>
                  <a:cubicBezTo>
                    <a:pt x="422" y="1958"/>
                    <a:pt x="1181" y="424"/>
                    <a:pt x="1861" y="424"/>
                  </a:cubicBezTo>
                  <a:close/>
                  <a:moveTo>
                    <a:pt x="1861" y="1"/>
                  </a:moveTo>
                  <a:cubicBezTo>
                    <a:pt x="818" y="1"/>
                    <a:pt x="1" y="1828"/>
                    <a:pt x="1" y="4158"/>
                  </a:cubicBezTo>
                  <a:cubicBezTo>
                    <a:pt x="1" y="6491"/>
                    <a:pt x="818" y="8318"/>
                    <a:pt x="1861" y="8318"/>
                  </a:cubicBezTo>
                  <a:cubicBezTo>
                    <a:pt x="2903" y="8318"/>
                    <a:pt x="3721" y="6491"/>
                    <a:pt x="3721" y="4158"/>
                  </a:cubicBezTo>
                  <a:cubicBezTo>
                    <a:pt x="3721" y="1828"/>
                    <a:pt x="2903"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0"/>
            <p:cNvSpPr/>
            <p:nvPr/>
          </p:nvSpPr>
          <p:spPr>
            <a:xfrm>
              <a:off x="8831425" y="-1938375"/>
              <a:ext cx="197375" cy="10600"/>
            </a:xfrm>
            <a:custGeom>
              <a:avLst/>
              <a:gdLst/>
              <a:ahLst/>
              <a:cxnLst/>
              <a:rect l="l" t="t" r="r" b="b"/>
              <a:pathLst>
                <a:path w="7895" h="424" extrusionOk="0">
                  <a:moveTo>
                    <a:pt x="1" y="1"/>
                  </a:moveTo>
                  <a:lnTo>
                    <a:pt x="1" y="424"/>
                  </a:lnTo>
                  <a:lnTo>
                    <a:pt x="7895" y="424"/>
                  </a:lnTo>
                  <a:lnTo>
                    <a:pt x="789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0"/>
            <p:cNvSpPr/>
            <p:nvPr/>
          </p:nvSpPr>
          <p:spPr>
            <a:xfrm>
              <a:off x="8851900" y="-2000075"/>
              <a:ext cx="156475" cy="28375"/>
            </a:xfrm>
            <a:custGeom>
              <a:avLst/>
              <a:gdLst/>
              <a:ahLst/>
              <a:cxnLst/>
              <a:rect l="l" t="t" r="r" b="b"/>
              <a:pathLst>
                <a:path w="6259" h="1135" extrusionOk="0">
                  <a:moveTo>
                    <a:pt x="302" y="1"/>
                  </a:moveTo>
                  <a:lnTo>
                    <a:pt x="152" y="149"/>
                  </a:lnTo>
                  <a:lnTo>
                    <a:pt x="1" y="297"/>
                  </a:lnTo>
                  <a:cubicBezTo>
                    <a:pt x="34" y="331"/>
                    <a:pt x="840" y="1134"/>
                    <a:pt x="3129" y="1134"/>
                  </a:cubicBezTo>
                  <a:cubicBezTo>
                    <a:pt x="5419" y="1134"/>
                    <a:pt x="6224" y="331"/>
                    <a:pt x="6258" y="297"/>
                  </a:cubicBezTo>
                  <a:lnTo>
                    <a:pt x="5955" y="1"/>
                  </a:lnTo>
                  <a:cubicBezTo>
                    <a:pt x="5948" y="8"/>
                    <a:pt x="5214" y="711"/>
                    <a:pt x="3129" y="711"/>
                  </a:cubicBezTo>
                  <a:cubicBezTo>
                    <a:pt x="1043" y="711"/>
                    <a:pt x="310" y="8"/>
                    <a:pt x="3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0"/>
            <p:cNvSpPr/>
            <p:nvPr/>
          </p:nvSpPr>
          <p:spPr>
            <a:xfrm>
              <a:off x="8851900" y="-1894425"/>
              <a:ext cx="156475" cy="28350"/>
            </a:xfrm>
            <a:custGeom>
              <a:avLst/>
              <a:gdLst/>
              <a:ahLst/>
              <a:cxnLst/>
              <a:rect l="l" t="t" r="r" b="b"/>
              <a:pathLst>
                <a:path w="6259" h="1134" extrusionOk="0">
                  <a:moveTo>
                    <a:pt x="3129" y="0"/>
                  </a:moveTo>
                  <a:cubicBezTo>
                    <a:pt x="840" y="0"/>
                    <a:pt x="34" y="803"/>
                    <a:pt x="1" y="838"/>
                  </a:cubicBezTo>
                  <a:lnTo>
                    <a:pt x="302" y="1134"/>
                  </a:lnTo>
                  <a:cubicBezTo>
                    <a:pt x="310" y="1127"/>
                    <a:pt x="1042" y="423"/>
                    <a:pt x="3129" y="423"/>
                  </a:cubicBezTo>
                  <a:cubicBezTo>
                    <a:pt x="5216" y="423"/>
                    <a:pt x="5948" y="1127"/>
                    <a:pt x="5954" y="1132"/>
                  </a:cubicBezTo>
                  <a:lnTo>
                    <a:pt x="6258" y="838"/>
                  </a:lnTo>
                  <a:cubicBezTo>
                    <a:pt x="6224" y="803"/>
                    <a:pt x="5418" y="0"/>
                    <a:pt x="3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 name="Google Shape;873;p40"/>
          <p:cNvSpPr/>
          <p:nvPr/>
        </p:nvSpPr>
        <p:spPr>
          <a:xfrm>
            <a:off x="1980725" y="935938"/>
            <a:ext cx="4681075" cy="3364850"/>
          </a:xfrm>
          <a:custGeom>
            <a:avLst/>
            <a:gdLst/>
            <a:ahLst/>
            <a:cxnLst/>
            <a:rect l="l" t="t" r="r" b="b"/>
            <a:pathLst>
              <a:path w="187243" h="134594" extrusionOk="0">
                <a:moveTo>
                  <a:pt x="0" y="1"/>
                </a:moveTo>
                <a:lnTo>
                  <a:pt x="0" y="134594"/>
                </a:lnTo>
                <a:lnTo>
                  <a:pt x="187242" y="134594"/>
                </a:lnTo>
                <a:lnTo>
                  <a:pt x="1872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TextBox 72"/>
          <p:cNvSpPr txBox="1"/>
          <p:nvPr/>
        </p:nvSpPr>
        <p:spPr>
          <a:xfrm>
            <a:off x="2148350" y="1054663"/>
            <a:ext cx="4369606" cy="3046988"/>
          </a:xfrm>
          <a:prstGeom prst="rect">
            <a:avLst/>
          </a:prstGeom>
          <a:noFill/>
        </p:spPr>
        <p:txBody>
          <a:bodyPr wrap="square" rtlCol="0">
            <a:spAutoFit/>
          </a:bodyPr>
          <a:lstStyle/>
          <a:p>
            <a:pPr algn="justLow" rtl="1">
              <a:lnSpc>
                <a:spcPct val="150000"/>
              </a:lnSpc>
            </a:pPr>
            <a:r>
              <a:rPr lang="ar-LB" sz="1600" dirty="0">
                <a:latin typeface="29LT Adir" panose="00000506000000000000" pitchFamily="50" charset="-78"/>
                <a:cs typeface="29LT Adir" panose="00000506000000000000" pitchFamily="50" charset="-78"/>
              </a:rPr>
              <a:t> "إنّ العمل الأوّل والأساسيّ للأنبياء والرسل </a:t>
            </a:r>
            <a:r>
              <a:rPr lang="ar-LB" sz="1600" dirty="0" smtClean="0">
                <a:latin typeface="29LT Adir" panose="00000506000000000000" pitchFamily="50" charset="-78"/>
                <a:cs typeface="29LT Adir" panose="00000506000000000000" pitchFamily="50" charset="-78"/>
              </a:rPr>
              <a:t>(عليهم السلام) </a:t>
            </a:r>
            <a:r>
              <a:rPr lang="ar-LB" sz="1600" dirty="0">
                <a:latin typeface="29LT Adir" panose="00000506000000000000" pitchFamily="50" charset="-78"/>
                <a:cs typeface="29LT Adir" panose="00000506000000000000" pitchFamily="50" charset="-78"/>
              </a:rPr>
              <a:t>هو تبيين الحقائق والوقائع للناس، وهذا ما يبيّنه الله سبحانه وتعالى في </a:t>
            </a:r>
            <a:r>
              <a:rPr lang="ar-LB" sz="1600" dirty="0" smtClean="0">
                <a:latin typeface="29LT Adir" panose="00000506000000000000" pitchFamily="50" charset="-78"/>
                <a:cs typeface="29LT Adir" panose="00000506000000000000" pitchFamily="50" charset="-78"/>
              </a:rPr>
              <a:t>قوله: ﴿</a:t>
            </a:r>
            <a:r>
              <a:rPr lang="ar-LB" sz="1600" b="1" dirty="0" smtClean="0">
                <a:solidFill>
                  <a:schemeClr val="accent5">
                    <a:lumMod val="75000"/>
                  </a:schemeClr>
                </a:solidFill>
                <a:latin typeface="29LT Adir ExtraBold" panose="00000906000000000000" pitchFamily="50" charset="-78"/>
                <a:cs typeface="29LT Adir ExtraBold" panose="00000906000000000000" pitchFamily="50" charset="-78"/>
              </a:rPr>
              <a:t>ُ</a:t>
            </a:r>
            <a:r>
              <a:rPr lang="ar-LB" sz="1600" dirty="0" smtClean="0">
                <a:solidFill>
                  <a:schemeClr val="accent5">
                    <a:lumMod val="75000"/>
                  </a:schemeClr>
                </a:solidFill>
                <a:latin typeface="29LT Adir" panose="00000506000000000000" pitchFamily="50" charset="-78"/>
                <a:cs typeface="29LT Adir" panose="00000506000000000000" pitchFamily="50" charset="-78"/>
              </a:rPr>
              <a:t>وَمَا </a:t>
            </a:r>
            <a:r>
              <a:rPr lang="ar-LB" sz="1600" dirty="0">
                <a:solidFill>
                  <a:schemeClr val="accent5">
                    <a:lumMod val="75000"/>
                  </a:schemeClr>
                </a:solidFill>
                <a:latin typeface="29LT Adir" panose="00000506000000000000" pitchFamily="50" charset="-78"/>
                <a:cs typeface="29LT Adir" panose="00000506000000000000" pitchFamily="50" charset="-78"/>
              </a:rPr>
              <a:t>أَرْسَلْنَا مِن رَّسُولٍ إِلاَّ بِلِسَانِ قَوْمِهِ لِيُبَيِّنَ لَهُمْ فَيُضِلُّ اللهُ مَن يَشَاء وَيَهْدِي مَن يَشَاء وَهُوَ الْعَزِيزُ </a:t>
            </a:r>
            <a:r>
              <a:rPr lang="ar-LB" sz="1600" dirty="0" smtClean="0">
                <a:solidFill>
                  <a:schemeClr val="accent5">
                    <a:lumMod val="75000"/>
                  </a:schemeClr>
                </a:solidFill>
                <a:latin typeface="29LT Adir" panose="00000506000000000000" pitchFamily="50" charset="-78"/>
                <a:cs typeface="29LT Adir" panose="00000506000000000000" pitchFamily="50" charset="-78"/>
              </a:rPr>
              <a:t>الْحَكِيم</a:t>
            </a:r>
            <a:r>
              <a:rPr lang="ar-LB" sz="1600" dirty="0" smtClean="0">
                <a:latin typeface="29LT Adir" panose="00000506000000000000" pitchFamily="50" charset="-78"/>
                <a:cs typeface="29LT Adir" panose="00000506000000000000" pitchFamily="50" charset="-78"/>
              </a:rPr>
              <a:t>﴾؛ </a:t>
            </a:r>
            <a:r>
              <a:rPr lang="ar-LB" sz="1600" dirty="0">
                <a:latin typeface="29LT Adir" panose="00000506000000000000" pitchFamily="50" charset="-78"/>
                <a:cs typeface="29LT Adir" panose="00000506000000000000" pitchFamily="50" charset="-78"/>
              </a:rPr>
              <a:t>فالأنبياء </a:t>
            </a:r>
            <a:r>
              <a:rPr lang="ar-LB" sz="1600" dirty="0" smtClean="0">
                <a:latin typeface="29LT Adir" panose="00000506000000000000" pitchFamily="50" charset="-78"/>
                <a:cs typeface="29LT Adir" panose="00000506000000000000" pitchFamily="50" charset="-78"/>
              </a:rPr>
              <a:t>(عليهم السلام) </a:t>
            </a:r>
            <a:r>
              <a:rPr lang="ar-LB" sz="1600" dirty="0">
                <a:latin typeface="29LT Adir" panose="00000506000000000000" pitchFamily="50" charset="-78"/>
                <a:cs typeface="29LT Adir" panose="00000506000000000000" pitchFamily="50" charset="-78"/>
              </a:rPr>
              <a:t>كانوا يأتون إلى الناس بدعوة الحقّ، فيبيّنون لهم الحقائق والوقائع، ويدعونهم إلى عبادة الله الواحد، لا الكواكب والأصنام والأخشاب والحيوانات، لما فيه نجاتهم وسعادتهم في الدنيا والآخرة </a:t>
            </a:r>
            <a:r>
              <a:rPr lang="ar-LB" sz="1600" dirty="0" smtClean="0">
                <a:latin typeface="29LT Adir" panose="00000506000000000000" pitchFamily="50" charset="-78"/>
                <a:cs typeface="29LT Adir" panose="00000506000000000000" pitchFamily="50" charset="-78"/>
              </a:rPr>
              <a:t>".</a:t>
            </a:r>
            <a:endParaRPr lang="ar-LB" sz="1600" dirty="0">
              <a:latin typeface="29LT Adir" panose="00000506000000000000" pitchFamily="50" charset="-78"/>
              <a:cs typeface="29LT Adir" panose="00000506000000000000" pitchFamily="50" charset="-78"/>
            </a:endParaRPr>
          </a:p>
        </p:txBody>
      </p:sp>
      <p:sp>
        <p:nvSpPr>
          <p:cNvPr id="81" name="Rectangle 80"/>
          <p:cNvSpPr/>
          <p:nvPr/>
        </p:nvSpPr>
        <p:spPr>
          <a:xfrm rot="16200000">
            <a:off x="8125384" y="1783091"/>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cxnSp>
        <p:nvCxnSpPr>
          <p:cNvPr id="82" name="Straight Connector 81"/>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grpSp>
        <p:nvGrpSpPr>
          <p:cNvPr id="83" name="Google Shape;731;p42"/>
          <p:cNvGrpSpPr/>
          <p:nvPr/>
        </p:nvGrpSpPr>
        <p:grpSpPr>
          <a:xfrm>
            <a:off x="493993" y="451594"/>
            <a:ext cx="1309247" cy="1206138"/>
            <a:chOff x="1436474" y="2914439"/>
            <a:chExt cx="1258525" cy="1159411"/>
          </a:xfrm>
        </p:grpSpPr>
        <p:sp>
          <p:nvSpPr>
            <p:cNvPr id="84" name="Google Shape;732;p42"/>
            <p:cNvSpPr/>
            <p:nvPr/>
          </p:nvSpPr>
          <p:spPr>
            <a:xfrm>
              <a:off x="1697100" y="3697750"/>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733;p42"/>
            <p:cNvSpPr/>
            <p:nvPr/>
          </p:nvSpPr>
          <p:spPr>
            <a:xfrm>
              <a:off x="1615775" y="3697750"/>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734;p42"/>
            <p:cNvSpPr/>
            <p:nvPr/>
          </p:nvSpPr>
          <p:spPr>
            <a:xfrm>
              <a:off x="1535375" y="3697750"/>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735;p42"/>
            <p:cNvSpPr/>
            <p:nvPr/>
          </p:nvSpPr>
          <p:spPr>
            <a:xfrm>
              <a:off x="1777525" y="3697750"/>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736;p42"/>
            <p:cNvSpPr/>
            <p:nvPr/>
          </p:nvSpPr>
          <p:spPr>
            <a:xfrm>
              <a:off x="1484525" y="3956450"/>
              <a:ext cx="23125" cy="117400"/>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737;p42"/>
            <p:cNvSpPr/>
            <p:nvPr/>
          </p:nvSpPr>
          <p:spPr>
            <a:xfrm>
              <a:off x="1436475" y="4003575"/>
              <a:ext cx="118325" cy="23125"/>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988;p47"/>
          <p:cNvGrpSpPr/>
          <p:nvPr/>
        </p:nvGrpSpPr>
        <p:grpSpPr>
          <a:xfrm>
            <a:off x="6633389" y="1727159"/>
            <a:ext cx="1072421" cy="2647701"/>
            <a:chOff x="498113" y="574625"/>
            <a:chExt cx="1630513" cy="4025575"/>
          </a:xfrm>
        </p:grpSpPr>
        <p:sp>
          <p:nvSpPr>
            <p:cNvPr id="98" name="Google Shape;989;p47"/>
            <p:cNvSpPr/>
            <p:nvPr/>
          </p:nvSpPr>
          <p:spPr>
            <a:xfrm>
              <a:off x="498113" y="2368951"/>
              <a:ext cx="537071" cy="586001"/>
            </a:xfrm>
            <a:custGeom>
              <a:avLst/>
              <a:gdLst/>
              <a:ahLst/>
              <a:cxnLst/>
              <a:rect l="l" t="t" r="r" b="b"/>
              <a:pathLst>
                <a:path w="18671" h="20372" extrusionOk="0">
                  <a:moveTo>
                    <a:pt x="9373" y="5704"/>
                  </a:moveTo>
                  <a:cubicBezTo>
                    <a:pt x="10158" y="5704"/>
                    <a:pt x="10944" y="5898"/>
                    <a:pt x="11610" y="6286"/>
                  </a:cubicBezTo>
                  <a:cubicBezTo>
                    <a:pt x="12977" y="7062"/>
                    <a:pt x="13865" y="8578"/>
                    <a:pt x="13865" y="10168"/>
                  </a:cubicBezTo>
                  <a:cubicBezTo>
                    <a:pt x="13865" y="11721"/>
                    <a:pt x="12977" y="13273"/>
                    <a:pt x="11610" y="14050"/>
                  </a:cubicBezTo>
                  <a:cubicBezTo>
                    <a:pt x="10926" y="14438"/>
                    <a:pt x="10140" y="14632"/>
                    <a:pt x="9359" y="14632"/>
                  </a:cubicBezTo>
                  <a:cubicBezTo>
                    <a:pt x="8578" y="14632"/>
                    <a:pt x="7802" y="14438"/>
                    <a:pt x="7136" y="14050"/>
                  </a:cubicBezTo>
                  <a:cubicBezTo>
                    <a:pt x="5731" y="13273"/>
                    <a:pt x="4844" y="11721"/>
                    <a:pt x="4844" y="10168"/>
                  </a:cubicBezTo>
                  <a:cubicBezTo>
                    <a:pt x="4844" y="8578"/>
                    <a:pt x="5731" y="7062"/>
                    <a:pt x="7136" y="6286"/>
                  </a:cubicBezTo>
                  <a:cubicBezTo>
                    <a:pt x="7802" y="5898"/>
                    <a:pt x="8587" y="5704"/>
                    <a:pt x="9373" y="5704"/>
                  </a:cubicBezTo>
                  <a:close/>
                  <a:moveTo>
                    <a:pt x="8282" y="1"/>
                  </a:moveTo>
                  <a:lnTo>
                    <a:pt x="7247" y="3735"/>
                  </a:lnTo>
                  <a:cubicBezTo>
                    <a:pt x="6803" y="3883"/>
                    <a:pt x="6397" y="4068"/>
                    <a:pt x="5953" y="4326"/>
                  </a:cubicBezTo>
                  <a:cubicBezTo>
                    <a:pt x="5546" y="4585"/>
                    <a:pt x="5177" y="4844"/>
                    <a:pt x="4807" y="5177"/>
                  </a:cubicBezTo>
                  <a:lnTo>
                    <a:pt x="1073" y="4142"/>
                  </a:lnTo>
                  <a:lnTo>
                    <a:pt x="1" y="5990"/>
                  </a:lnTo>
                  <a:lnTo>
                    <a:pt x="2737" y="8763"/>
                  </a:lnTo>
                  <a:cubicBezTo>
                    <a:pt x="2626" y="9244"/>
                    <a:pt x="2589" y="9687"/>
                    <a:pt x="2589" y="10168"/>
                  </a:cubicBezTo>
                  <a:cubicBezTo>
                    <a:pt x="2589" y="10611"/>
                    <a:pt x="2626" y="11092"/>
                    <a:pt x="2737" y="11536"/>
                  </a:cubicBezTo>
                  <a:lnTo>
                    <a:pt x="1" y="14309"/>
                  </a:lnTo>
                  <a:lnTo>
                    <a:pt x="1073" y="16157"/>
                  </a:lnTo>
                  <a:lnTo>
                    <a:pt x="4807" y="15196"/>
                  </a:lnTo>
                  <a:cubicBezTo>
                    <a:pt x="5177" y="15529"/>
                    <a:pt x="5546" y="15787"/>
                    <a:pt x="5953" y="16046"/>
                  </a:cubicBezTo>
                  <a:cubicBezTo>
                    <a:pt x="6397" y="16268"/>
                    <a:pt x="6803" y="16453"/>
                    <a:pt x="7247" y="16638"/>
                  </a:cubicBezTo>
                  <a:lnTo>
                    <a:pt x="8282" y="20372"/>
                  </a:lnTo>
                  <a:lnTo>
                    <a:pt x="10390" y="20372"/>
                  </a:lnTo>
                  <a:lnTo>
                    <a:pt x="11425" y="16638"/>
                  </a:lnTo>
                  <a:cubicBezTo>
                    <a:pt x="11868" y="16490"/>
                    <a:pt x="12312" y="16305"/>
                    <a:pt x="12719" y="16046"/>
                  </a:cubicBezTo>
                  <a:cubicBezTo>
                    <a:pt x="13125" y="15787"/>
                    <a:pt x="13495" y="15529"/>
                    <a:pt x="13865" y="15196"/>
                  </a:cubicBezTo>
                  <a:lnTo>
                    <a:pt x="17599" y="16157"/>
                  </a:lnTo>
                  <a:lnTo>
                    <a:pt x="18671" y="14309"/>
                  </a:lnTo>
                  <a:lnTo>
                    <a:pt x="15935" y="11536"/>
                  </a:lnTo>
                  <a:cubicBezTo>
                    <a:pt x="16046" y="11092"/>
                    <a:pt x="16083" y="10611"/>
                    <a:pt x="16083" y="10168"/>
                  </a:cubicBezTo>
                  <a:cubicBezTo>
                    <a:pt x="16083" y="9687"/>
                    <a:pt x="16046" y="9244"/>
                    <a:pt x="15935" y="8763"/>
                  </a:cubicBezTo>
                  <a:lnTo>
                    <a:pt x="18671" y="5990"/>
                  </a:lnTo>
                  <a:lnTo>
                    <a:pt x="17599" y="4142"/>
                  </a:lnTo>
                  <a:lnTo>
                    <a:pt x="13865" y="5177"/>
                  </a:lnTo>
                  <a:cubicBezTo>
                    <a:pt x="13495" y="4844"/>
                    <a:pt x="13125" y="4585"/>
                    <a:pt x="12719" y="4326"/>
                  </a:cubicBezTo>
                  <a:cubicBezTo>
                    <a:pt x="12312" y="4105"/>
                    <a:pt x="11868" y="3920"/>
                    <a:pt x="11425" y="3735"/>
                  </a:cubicBezTo>
                  <a:lnTo>
                    <a:pt x="10390" y="1"/>
                  </a:ln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 name="Google Shape;990;p47"/>
            <p:cNvGrpSpPr/>
            <p:nvPr/>
          </p:nvGrpSpPr>
          <p:grpSpPr>
            <a:xfrm>
              <a:off x="720008" y="3148208"/>
              <a:ext cx="1260034" cy="1451992"/>
              <a:chOff x="583825" y="1766075"/>
              <a:chExt cx="781950" cy="901075"/>
            </a:xfrm>
          </p:grpSpPr>
          <p:sp>
            <p:nvSpPr>
              <p:cNvPr id="129" name="Google Shape;991;p47"/>
              <p:cNvSpPr/>
              <p:nvPr/>
            </p:nvSpPr>
            <p:spPr>
              <a:xfrm>
                <a:off x="583825" y="1766075"/>
                <a:ext cx="714475" cy="281400"/>
              </a:xfrm>
              <a:custGeom>
                <a:avLst/>
                <a:gdLst/>
                <a:ahLst/>
                <a:cxnLst/>
                <a:rect l="l" t="t" r="r" b="b"/>
                <a:pathLst>
                  <a:path w="28579" h="11256" extrusionOk="0">
                    <a:moveTo>
                      <a:pt x="16484" y="0"/>
                    </a:moveTo>
                    <a:cubicBezTo>
                      <a:pt x="9701" y="0"/>
                      <a:pt x="3185" y="3862"/>
                      <a:pt x="148" y="10420"/>
                    </a:cubicBezTo>
                    <a:cubicBezTo>
                      <a:pt x="0" y="10716"/>
                      <a:pt x="148" y="11086"/>
                      <a:pt x="407" y="11197"/>
                    </a:cubicBezTo>
                    <a:cubicBezTo>
                      <a:pt x="488" y="11237"/>
                      <a:pt x="574" y="11255"/>
                      <a:pt x="660" y="11255"/>
                    </a:cubicBezTo>
                    <a:cubicBezTo>
                      <a:pt x="888" y="11255"/>
                      <a:pt x="1113" y="11126"/>
                      <a:pt x="1220" y="10938"/>
                    </a:cubicBezTo>
                    <a:cubicBezTo>
                      <a:pt x="4068" y="4813"/>
                      <a:pt x="10137" y="1225"/>
                      <a:pt x="16490" y="1225"/>
                    </a:cubicBezTo>
                    <a:cubicBezTo>
                      <a:pt x="18880" y="1225"/>
                      <a:pt x="21310" y="1733"/>
                      <a:pt x="23625" y="2804"/>
                    </a:cubicBezTo>
                    <a:cubicBezTo>
                      <a:pt x="25029" y="3433"/>
                      <a:pt x="26360" y="4320"/>
                      <a:pt x="27506" y="5281"/>
                    </a:cubicBezTo>
                    <a:cubicBezTo>
                      <a:pt x="27605" y="5396"/>
                      <a:pt x="27732" y="5446"/>
                      <a:pt x="27863" y="5446"/>
                    </a:cubicBezTo>
                    <a:cubicBezTo>
                      <a:pt x="28027" y="5446"/>
                      <a:pt x="28196" y="5368"/>
                      <a:pt x="28320" y="5244"/>
                    </a:cubicBezTo>
                    <a:cubicBezTo>
                      <a:pt x="28579" y="5023"/>
                      <a:pt x="28505" y="4653"/>
                      <a:pt x="28283" y="4431"/>
                    </a:cubicBezTo>
                    <a:cubicBezTo>
                      <a:pt x="26989" y="3322"/>
                      <a:pt x="25584" y="2435"/>
                      <a:pt x="24068" y="1695"/>
                    </a:cubicBezTo>
                    <a:cubicBezTo>
                      <a:pt x="21616" y="545"/>
                      <a:pt x="19031" y="0"/>
                      <a:pt x="164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992;p47"/>
              <p:cNvSpPr/>
              <p:nvPr/>
            </p:nvSpPr>
            <p:spPr>
              <a:xfrm>
                <a:off x="1227100" y="1840800"/>
                <a:ext cx="136825" cy="144200"/>
              </a:xfrm>
              <a:custGeom>
                <a:avLst/>
                <a:gdLst/>
                <a:ahLst/>
                <a:cxnLst/>
                <a:rect l="l" t="t" r="r" b="b"/>
                <a:pathLst>
                  <a:path w="5473" h="5768" extrusionOk="0">
                    <a:moveTo>
                      <a:pt x="2515" y="0"/>
                    </a:moveTo>
                    <a:lnTo>
                      <a:pt x="1" y="2255"/>
                    </a:lnTo>
                    <a:lnTo>
                      <a:pt x="5473" y="5768"/>
                    </a:lnTo>
                    <a:lnTo>
                      <a:pt x="25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995;p47"/>
              <p:cNvSpPr/>
              <p:nvPr/>
            </p:nvSpPr>
            <p:spPr>
              <a:xfrm>
                <a:off x="985875" y="1902775"/>
                <a:ext cx="296725" cy="625500"/>
              </a:xfrm>
              <a:custGeom>
                <a:avLst/>
                <a:gdLst/>
                <a:ahLst/>
                <a:cxnLst/>
                <a:rect l="l" t="t" r="r" b="b"/>
                <a:pathLst>
                  <a:path w="11869" h="25020" extrusionOk="0">
                    <a:moveTo>
                      <a:pt x="4084" y="1"/>
                    </a:moveTo>
                    <a:cubicBezTo>
                      <a:pt x="3673" y="1"/>
                      <a:pt x="3316" y="87"/>
                      <a:pt x="3106" y="257"/>
                    </a:cubicBezTo>
                    <a:cubicBezTo>
                      <a:pt x="3029" y="198"/>
                      <a:pt x="2921" y="169"/>
                      <a:pt x="2794" y="169"/>
                    </a:cubicBezTo>
                    <a:cubicBezTo>
                      <a:pt x="2130" y="169"/>
                      <a:pt x="960" y="961"/>
                      <a:pt x="1147" y="2327"/>
                    </a:cubicBezTo>
                    <a:cubicBezTo>
                      <a:pt x="407" y="2327"/>
                      <a:pt x="185" y="5655"/>
                      <a:pt x="1147" y="6024"/>
                    </a:cubicBezTo>
                    <a:cubicBezTo>
                      <a:pt x="407" y="6431"/>
                      <a:pt x="0" y="8871"/>
                      <a:pt x="1147" y="9759"/>
                    </a:cubicBezTo>
                    <a:cubicBezTo>
                      <a:pt x="333" y="10239"/>
                      <a:pt x="37" y="12938"/>
                      <a:pt x="1147" y="13567"/>
                    </a:cubicBezTo>
                    <a:cubicBezTo>
                      <a:pt x="148" y="14121"/>
                      <a:pt x="148" y="16376"/>
                      <a:pt x="1147" y="17338"/>
                    </a:cubicBezTo>
                    <a:cubicBezTo>
                      <a:pt x="481" y="17818"/>
                      <a:pt x="0" y="19667"/>
                      <a:pt x="925" y="20998"/>
                    </a:cubicBezTo>
                    <a:cubicBezTo>
                      <a:pt x="407" y="21515"/>
                      <a:pt x="185" y="23438"/>
                      <a:pt x="1627" y="24584"/>
                    </a:cubicBezTo>
                    <a:cubicBezTo>
                      <a:pt x="1962" y="24848"/>
                      <a:pt x="2597" y="25020"/>
                      <a:pt x="3224" y="25020"/>
                    </a:cubicBezTo>
                    <a:cubicBezTo>
                      <a:pt x="3913" y="25020"/>
                      <a:pt x="4592" y="24811"/>
                      <a:pt x="4844" y="24288"/>
                    </a:cubicBezTo>
                    <a:cubicBezTo>
                      <a:pt x="4912" y="24292"/>
                      <a:pt x="4979" y="24294"/>
                      <a:pt x="5046" y="24294"/>
                    </a:cubicBezTo>
                    <a:cubicBezTo>
                      <a:pt x="6919" y="24294"/>
                      <a:pt x="8496" y="22824"/>
                      <a:pt x="8282" y="21182"/>
                    </a:cubicBezTo>
                    <a:cubicBezTo>
                      <a:pt x="9465" y="20998"/>
                      <a:pt x="10315" y="18742"/>
                      <a:pt x="9724" y="18040"/>
                    </a:cubicBezTo>
                    <a:cubicBezTo>
                      <a:pt x="10500" y="17818"/>
                      <a:pt x="11868" y="15304"/>
                      <a:pt x="11018" y="13788"/>
                    </a:cubicBezTo>
                    <a:cubicBezTo>
                      <a:pt x="11831" y="13271"/>
                      <a:pt x="11646" y="9759"/>
                      <a:pt x="10537" y="9130"/>
                    </a:cubicBezTo>
                    <a:cubicBezTo>
                      <a:pt x="11240" y="7134"/>
                      <a:pt x="10500" y="5174"/>
                      <a:pt x="9354" y="5100"/>
                    </a:cubicBezTo>
                    <a:cubicBezTo>
                      <a:pt x="9724" y="4139"/>
                      <a:pt x="8504" y="1995"/>
                      <a:pt x="6803" y="1921"/>
                    </a:cubicBezTo>
                    <a:cubicBezTo>
                      <a:pt x="6695" y="626"/>
                      <a:pt x="5191" y="1"/>
                      <a:pt x="40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996;p47"/>
              <p:cNvSpPr/>
              <p:nvPr/>
            </p:nvSpPr>
            <p:spPr>
              <a:xfrm>
                <a:off x="1036700" y="2077400"/>
                <a:ext cx="86000" cy="119600"/>
              </a:xfrm>
              <a:custGeom>
                <a:avLst/>
                <a:gdLst/>
                <a:ahLst/>
                <a:cxnLst/>
                <a:rect l="l" t="t" r="r" b="b"/>
                <a:pathLst>
                  <a:path w="3440" h="4784" extrusionOk="0">
                    <a:moveTo>
                      <a:pt x="186" y="1"/>
                    </a:moveTo>
                    <a:cubicBezTo>
                      <a:pt x="149" y="1"/>
                      <a:pt x="75" y="38"/>
                      <a:pt x="38" y="75"/>
                    </a:cubicBezTo>
                    <a:cubicBezTo>
                      <a:pt x="1" y="186"/>
                      <a:pt x="38" y="223"/>
                      <a:pt x="149" y="260"/>
                    </a:cubicBezTo>
                    <a:cubicBezTo>
                      <a:pt x="2515" y="1332"/>
                      <a:pt x="3069" y="2589"/>
                      <a:pt x="2182" y="4585"/>
                    </a:cubicBezTo>
                    <a:cubicBezTo>
                      <a:pt x="2145" y="4659"/>
                      <a:pt x="2182" y="4733"/>
                      <a:pt x="2256" y="4770"/>
                    </a:cubicBezTo>
                    <a:cubicBezTo>
                      <a:pt x="2284" y="4779"/>
                      <a:pt x="2307" y="4784"/>
                      <a:pt x="2327" y="4784"/>
                    </a:cubicBezTo>
                    <a:cubicBezTo>
                      <a:pt x="2385" y="4784"/>
                      <a:pt x="2413" y="4742"/>
                      <a:pt x="2441" y="4659"/>
                    </a:cubicBezTo>
                    <a:cubicBezTo>
                      <a:pt x="3439" y="2515"/>
                      <a:pt x="2737" y="1110"/>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97;p47"/>
              <p:cNvSpPr/>
              <p:nvPr/>
            </p:nvSpPr>
            <p:spPr>
              <a:xfrm>
                <a:off x="1090325" y="2115300"/>
                <a:ext cx="66575" cy="19400"/>
              </a:xfrm>
              <a:custGeom>
                <a:avLst/>
                <a:gdLst/>
                <a:ahLst/>
                <a:cxnLst/>
                <a:rect l="l" t="t" r="r" b="b"/>
                <a:pathLst>
                  <a:path w="2663" h="776" extrusionOk="0">
                    <a:moveTo>
                      <a:pt x="259" y="1"/>
                    </a:moveTo>
                    <a:cubicBezTo>
                      <a:pt x="222" y="74"/>
                      <a:pt x="222" y="74"/>
                      <a:pt x="185" y="74"/>
                    </a:cubicBezTo>
                    <a:cubicBezTo>
                      <a:pt x="111" y="74"/>
                      <a:pt x="74" y="74"/>
                      <a:pt x="37" y="111"/>
                    </a:cubicBezTo>
                    <a:cubicBezTo>
                      <a:pt x="0" y="148"/>
                      <a:pt x="0" y="259"/>
                      <a:pt x="74" y="296"/>
                    </a:cubicBezTo>
                    <a:cubicBezTo>
                      <a:pt x="510" y="616"/>
                      <a:pt x="1151" y="776"/>
                      <a:pt x="1890" y="776"/>
                    </a:cubicBezTo>
                    <a:cubicBezTo>
                      <a:pt x="2091" y="776"/>
                      <a:pt x="2300" y="764"/>
                      <a:pt x="2514" y="740"/>
                    </a:cubicBezTo>
                    <a:cubicBezTo>
                      <a:pt x="2625" y="740"/>
                      <a:pt x="2662" y="666"/>
                      <a:pt x="2662" y="555"/>
                    </a:cubicBezTo>
                    <a:cubicBezTo>
                      <a:pt x="2662" y="481"/>
                      <a:pt x="2551" y="407"/>
                      <a:pt x="2477" y="407"/>
                    </a:cubicBezTo>
                    <a:cubicBezTo>
                      <a:pt x="2284" y="431"/>
                      <a:pt x="2094" y="443"/>
                      <a:pt x="1911" y="443"/>
                    </a:cubicBezTo>
                    <a:cubicBezTo>
                      <a:pt x="1250" y="443"/>
                      <a:pt x="664" y="290"/>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98;p47"/>
              <p:cNvSpPr/>
              <p:nvPr/>
            </p:nvSpPr>
            <p:spPr>
              <a:xfrm>
                <a:off x="1027475" y="2309400"/>
                <a:ext cx="122025" cy="143875"/>
              </a:xfrm>
              <a:custGeom>
                <a:avLst/>
                <a:gdLst/>
                <a:ahLst/>
                <a:cxnLst/>
                <a:rect l="l" t="t" r="r" b="b"/>
                <a:pathLst>
                  <a:path w="4881" h="5755" extrusionOk="0">
                    <a:moveTo>
                      <a:pt x="4769" y="0"/>
                    </a:moveTo>
                    <a:cubicBezTo>
                      <a:pt x="4732" y="0"/>
                      <a:pt x="4658" y="0"/>
                      <a:pt x="4658" y="74"/>
                    </a:cubicBezTo>
                    <a:cubicBezTo>
                      <a:pt x="4491" y="242"/>
                      <a:pt x="4262" y="285"/>
                      <a:pt x="3991" y="285"/>
                    </a:cubicBezTo>
                    <a:cubicBezTo>
                      <a:pt x="3843" y="285"/>
                      <a:pt x="3682" y="272"/>
                      <a:pt x="3512" y="259"/>
                    </a:cubicBezTo>
                    <a:cubicBezTo>
                      <a:pt x="3328" y="222"/>
                      <a:pt x="3124" y="194"/>
                      <a:pt x="2907" y="194"/>
                    </a:cubicBezTo>
                    <a:cubicBezTo>
                      <a:pt x="2690" y="194"/>
                      <a:pt x="2459" y="222"/>
                      <a:pt x="2218" y="296"/>
                    </a:cubicBezTo>
                    <a:cubicBezTo>
                      <a:pt x="1146" y="629"/>
                      <a:pt x="333" y="1627"/>
                      <a:pt x="148" y="2773"/>
                    </a:cubicBezTo>
                    <a:cubicBezTo>
                      <a:pt x="0" y="3845"/>
                      <a:pt x="407" y="4881"/>
                      <a:pt x="1405" y="5472"/>
                    </a:cubicBezTo>
                    <a:cubicBezTo>
                      <a:pt x="1728" y="5683"/>
                      <a:pt x="2078" y="5755"/>
                      <a:pt x="2406" y="5755"/>
                    </a:cubicBezTo>
                    <a:cubicBezTo>
                      <a:pt x="2941" y="5755"/>
                      <a:pt x="3417" y="5564"/>
                      <a:pt x="3623" y="5472"/>
                    </a:cubicBezTo>
                    <a:cubicBezTo>
                      <a:pt x="3697" y="5435"/>
                      <a:pt x="3697" y="5361"/>
                      <a:pt x="3697" y="5287"/>
                    </a:cubicBezTo>
                    <a:cubicBezTo>
                      <a:pt x="3660" y="5176"/>
                      <a:pt x="3623" y="5176"/>
                      <a:pt x="3512" y="5176"/>
                    </a:cubicBezTo>
                    <a:cubicBezTo>
                      <a:pt x="3217" y="5324"/>
                      <a:pt x="2838" y="5460"/>
                      <a:pt x="2449" y="5460"/>
                    </a:cubicBezTo>
                    <a:cubicBezTo>
                      <a:pt x="2157" y="5460"/>
                      <a:pt x="1860" y="5383"/>
                      <a:pt x="1590" y="5176"/>
                    </a:cubicBezTo>
                    <a:cubicBezTo>
                      <a:pt x="740" y="4622"/>
                      <a:pt x="333" y="3771"/>
                      <a:pt x="481" y="2773"/>
                    </a:cubicBezTo>
                    <a:cubicBezTo>
                      <a:pt x="592" y="1738"/>
                      <a:pt x="1405" y="814"/>
                      <a:pt x="2292" y="518"/>
                    </a:cubicBezTo>
                    <a:cubicBezTo>
                      <a:pt x="2460" y="451"/>
                      <a:pt x="2643" y="429"/>
                      <a:pt x="2827" y="429"/>
                    </a:cubicBezTo>
                    <a:cubicBezTo>
                      <a:pt x="3049" y="429"/>
                      <a:pt x="3273" y="461"/>
                      <a:pt x="3475" y="481"/>
                    </a:cubicBezTo>
                    <a:cubicBezTo>
                      <a:pt x="3620" y="492"/>
                      <a:pt x="3769" y="503"/>
                      <a:pt x="3915" y="503"/>
                    </a:cubicBezTo>
                    <a:cubicBezTo>
                      <a:pt x="4255" y="503"/>
                      <a:pt x="4585" y="443"/>
                      <a:pt x="4843" y="185"/>
                    </a:cubicBezTo>
                    <a:cubicBezTo>
                      <a:pt x="4880" y="148"/>
                      <a:pt x="4880" y="74"/>
                      <a:pt x="48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99;p47"/>
              <p:cNvSpPr/>
              <p:nvPr/>
            </p:nvSpPr>
            <p:spPr>
              <a:xfrm>
                <a:off x="1167025" y="2164275"/>
                <a:ext cx="99850" cy="86925"/>
              </a:xfrm>
              <a:custGeom>
                <a:avLst/>
                <a:gdLst/>
                <a:ahLst/>
                <a:cxnLst/>
                <a:rect l="l" t="t" r="r" b="b"/>
                <a:pathLst>
                  <a:path w="3994" h="3477" extrusionOk="0">
                    <a:moveTo>
                      <a:pt x="149" y="1"/>
                    </a:moveTo>
                    <a:cubicBezTo>
                      <a:pt x="75" y="1"/>
                      <a:pt x="1" y="38"/>
                      <a:pt x="1" y="149"/>
                    </a:cubicBezTo>
                    <a:cubicBezTo>
                      <a:pt x="1" y="223"/>
                      <a:pt x="75" y="260"/>
                      <a:pt x="149" y="260"/>
                    </a:cubicBezTo>
                    <a:cubicBezTo>
                      <a:pt x="3069" y="556"/>
                      <a:pt x="3624" y="3033"/>
                      <a:pt x="3661" y="3328"/>
                    </a:cubicBezTo>
                    <a:cubicBezTo>
                      <a:pt x="3661" y="3402"/>
                      <a:pt x="3772" y="3476"/>
                      <a:pt x="3846" y="3476"/>
                    </a:cubicBezTo>
                    <a:cubicBezTo>
                      <a:pt x="3957" y="3476"/>
                      <a:pt x="3994" y="3365"/>
                      <a:pt x="3957" y="3291"/>
                    </a:cubicBezTo>
                    <a:cubicBezTo>
                      <a:pt x="3883" y="2996"/>
                      <a:pt x="3291" y="334"/>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000;p47"/>
              <p:cNvSpPr/>
              <p:nvPr/>
            </p:nvSpPr>
            <p:spPr>
              <a:xfrm>
                <a:off x="1079225" y="2013625"/>
                <a:ext cx="152525" cy="96150"/>
              </a:xfrm>
              <a:custGeom>
                <a:avLst/>
                <a:gdLst/>
                <a:ahLst/>
                <a:cxnLst/>
                <a:rect l="l" t="t" r="r" b="b"/>
                <a:pathLst>
                  <a:path w="6101" h="3846" extrusionOk="0">
                    <a:moveTo>
                      <a:pt x="1221" y="1"/>
                    </a:moveTo>
                    <a:cubicBezTo>
                      <a:pt x="1073" y="1"/>
                      <a:pt x="925" y="1"/>
                      <a:pt x="851" y="38"/>
                    </a:cubicBezTo>
                    <a:cubicBezTo>
                      <a:pt x="481" y="149"/>
                      <a:pt x="185" y="333"/>
                      <a:pt x="74" y="666"/>
                    </a:cubicBezTo>
                    <a:cubicBezTo>
                      <a:pt x="1" y="740"/>
                      <a:pt x="74" y="814"/>
                      <a:pt x="148" y="851"/>
                    </a:cubicBezTo>
                    <a:cubicBezTo>
                      <a:pt x="176" y="860"/>
                      <a:pt x="199" y="865"/>
                      <a:pt x="219" y="865"/>
                    </a:cubicBezTo>
                    <a:cubicBezTo>
                      <a:pt x="278" y="865"/>
                      <a:pt x="306" y="823"/>
                      <a:pt x="333" y="740"/>
                    </a:cubicBezTo>
                    <a:cubicBezTo>
                      <a:pt x="444" y="518"/>
                      <a:pt x="629" y="370"/>
                      <a:pt x="888" y="333"/>
                    </a:cubicBezTo>
                    <a:cubicBezTo>
                      <a:pt x="993" y="307"/>
                      <a:pt x="1107" y="295"/>
                      <a:pt x="1226" y="295"/>
                    </a:cubicBezTo>
                    <a:cubicBezTo>
                      <a:pt x="1781" y="295"/>
                      <a:pt x="2452" y="560"/>
                      <a:pt x="2847" y="925"/>
                    </a:cubicBezTo>
                    <a:cubicBezTo>
                      <a:pt x="3402" y="1480"/>
                      <a:pt x="3809" y="1960"/>
                      <a:pt x="4215" y="2404"/>
                    </a:cubicBezTo>
                    <a:cubicBezTo>
                      <a:pt x="4881" y="3143"/>
                      <a:pt x="5324" y="3698"/>
                      <a:pt x="5916" y="3846"/>
                    </a:cubicBezTo>
                    <a:cubicBezTo>
                      <a:pt x="6027" y="3846"/>
                      <a:pt x="6064" y="3809"/>
                      <a:pt x="6101" y="3772"/>
                    </a:cubicBezTo>
                    <a:cubicBezTo>
                      <a:pt x="6101" y="3661"/>
                      <a:pt x="6064" y="3624"/>
                      <a:pt x="6027" y="3587"/>
                    </a:cubicBezTo>
                    <a:cubicBezTo>
                      <a:pt x="5509" y="3439"/>
                      <a:pt x="5102" y="2921"/>
                      <a:pt x="4437" y="2219"/>
                    </a:cubicBezTo>
                    <a:cubicBezTo>
                      <a:pt x="4067" y="1775"/>
                      <a:pt x="3624" y="1295"/>
                      <a:pt x="3069" y="740"/>
                    </a:cubicBezTo>
                    <a:cubicBezTo>
                      <a:pt x="2588" y="297"/>
                      <a:pt x="1849" y="1"/>
                      <a:pt x="1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001;p47"/>
              <p:cNvSpPr/>
              <p:nvPr/>
            </p:nvSpPr>
            <p:spPr>
              <a:xfrm>
                <a:off x="1058900" y="1906425"/>
                <a:ext cx="56400" cy="68400"/>
              </a:xfrm>
              <a:custGeom>
                <a:avLst/>
                <a:gdLst/>
                <a:ahLst/>
                <a:cxnLst/>
                <a:rect l="l" t="t" r="r" b="b"/>
                <a:pathLst>
                  <a:path w="2256" h="2736" extrusionOk="0">
                    <a:moveTo>
                      <a:pt x="185" y="0"/>
                    </a:moveTo>
                    <a:cubicBezTo>
                      <a:pt x="74" y="0"/>
                      <a:pt x="37" y="37"/>
                      <a:pt x="37" y="148"/>
                    </a:cubicBezTo>
                    <a:cubicBezTo>
                      <a:pt x="0" y="518"/>
                      <a:pt x="37" y="1405"/>
                      <a:pt x="444" y="1812"/>
                    </a:cubicBezTo>
                    <a:cubicBezTo>
                      <a:pt x="814" y="2218"/>
                      <a:pt x="1738" y="2736"/>
                      <a:pt x="2108" y="2736"/>
                    </a:cubicBezTo>
                    <a:cubicBezTo>
                      <a:pt x="2218" y="2736"/>
                      <a:pt x="2255" y="2699"/>
                      <a:pt x="2255" y="2588"/>
                    </a:cubicBezTo>
                    <a:cubicBezTo>
                      <a:pt x="2255" y="2514"/>
                      <a:pt x="2218" y="2440"/>
                      <a:pt x="2108" y="2440"/>
                    </a:cubicBezTo>
                    <a:cubicBezTo>
                      <a:pt x="1886" y="2440"/>
                      <a:pt x="1072" y="2034"/>
                      <a:pt x="703" y="1627"/>
                    </a:cubicBezTo>
                    <a:cubicBezTo>
                      <a:pt x="370" y="1257"/>
                      <a:pt x="333" y="555"/>
                      <a:pt x="333" y="148"/>
                    </a:cubicBezTo>
                    <a:cubicBezTo>
                      <a:pt x="333" y="37"/>
                      <a:pt x="259"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002;p47"/>
              <p:cNvSpPr/>
              <p:nvPr/>
            </p:nvSpPr>
            <p:spPr>
              <a:xfrm>
                <a:off x="1034850" y="2223450"/>
                <a:ext cx="191350" cy="81350"/>
              </a:xfrm>
              <a:custGeom>
                <a:avLst/>
                <a:gdLst/>
                <a:ahLst/>
                <a:cxnLst/>
                <a:rect l="l" t="t" r="r" b="b"/>
                <a:pathLst>
                  <a:path w="7654" h="3254" extrusionOk="0">
                    <a:moveTo>
                      <a:pt x="75" y="0"/>
                    </a:moveTo>
                    <a:cubicBezTo>
                      <a:pt x="38" y="37"/>
                      <a:pt x="1" y="111"/>
                      <a:pt x="38" y="185"/>
                    </a:cubicBezTo>
                    <a:cubicBezTo>
                      <a:pt x="377" y="728"/>
                      <a:pt x="1214" y="1612"/>
                      <a:pt x="2548" y="1612"/>
                    </a:cubicBezTo>
                    <a:cubicBezTo>
                      <a:pt x="2669" y="1612"/>
                      <a:pt x="2793" y="1605"/>
                      <a:pt x="2922" y="1590"/>
                    </a:cubicBezTo>
                    <a:cubicBezTo>
                      <a:pt x="3846" y="1516"/>
                      <a:pt x="4363" y="1146"/>
                      <a:pt x="4770" y="850"/>
                    </a:cubicBezTo>
                    <a:cubicBezTo>
                      <a:pt x="5066" y="629"/>
                      <a:pt x="5362" y="481"/>
                      <a:pt x="5694" y="407"/>
                    </a:cubicBezTo>
                    <a:cubicBezTo>
                      <a:pt x="5731" y="401"/>
                      <a:pt x="5769" y="398"/>
                      <a:pt x="5808" y="398"/>
                    </a:cubicBezTo>
                    <a:cubicBezTo>
                      <a:pt x="6001" y="398"/>
                      <a:pt x="6212" y="475"/>
                      <a:pt x="6397" y="629"/>
                    </a:cubicBezTo>
                    <a:cubicBezTo>
                      <a:pt x="6877" y="998"/>
                      <a:pt x="7358" y="1849"/>
                      <a:pt x="7358" y="3143"/>
                    </a:cubicBezTo>
                    <a:cubicBezTo>
                      <a:pt x="7358" y="3217"/>
                      <a:pt x="7432" y="3254"/>
                      <a:pt x="7506" y="3254"/>
                    </a:cubicBezTo>
                    <a:cubicBezTo>
                      <a:pt x="7617" y="3254"/>
                      <a:pt x="7654" y="3217"/>
                      <a:pt x="7654" y="3143"/>
                    </a:cubicBezTo>
                    <a:cubicBezTo>
                      <a:pt x="7654" y="1738"/>
                      <a:pt x="7099" y="813"/>
                      <a:pt x="6582" y="407"/>
                    </a:cubicBezTo>
                    <a:cubicBezTo>
                      <a:pt x="6291" y="213"/>
                      <a:pt x="6029" y="104"/>
                      <a:pt x="5770" y="104"/>
                    </a:cubicBezTo>
                    <a:cubicBezTo>
                      <a:pt x="5733" y="104"/>
                      <a:pt x="5695" y="106"/>
                      <a:pt x="5657" y="111"/>
                    </a:cubicBezTo>
                    <a:cubicBezTo>
                      <a:pt x="5251" y="222"/>
                      <a:pt x="4955" y="444"/>
                      <a:pt x="4659" y="629"/>
                    </a:cubicBezTo>
                    <a:cubicBezTo>
                      <a:pt x="4216" y="924"/>
                      <a:pt x="3809" y="1220"/>
                      <a:pt x="2922" y="1331"/>
                    </a:cubicBezTo>
                    <a:cubicBezTo>
                      <a:pt x="2816" y="1342"/>
                      <a:pt x="2713" y="1347"/>
                      <a:pt x="2613" y="1347"/>
                    </a:cubicBezTo>
                    <a:cubicBezTo>
                      <a:pt x="1381" y="1347"/>
                      <a:pt x="570" y="550"/>
                      <a:pt x="297" y="37"/>
                    </a:cubicBezTo>
                    <a:cubicBezTo>
                      <a:pt x="260" y="37"/>
                      <a:pt x="223" y="0"/>
                      <a:pt x="1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003;p47"/>
              <p:cNvSpPr/>
              <p:nvPr/>
            </p:nvSpPr>
            <p:spPr>
              <a:xfrm>
                <a:off x="1166100" y="2325100"/>
                <a:ext cx="29600" cy="73425"/>
              </a:xfrm>
              <a:custGeom>
                <a:avLst/>
                <a:gdLst/>
                <a:ahLst/>
                <a:cxnLst/>
                <a:rect l="l" t="t" r="r" b="b"/>
                <a:pathLst>
                  <a:path w="1184" h="2937" extrusionOk="0">
                    <a:moveTo>
                      <a:pt x="186" y="1"/>
                    </a:moveTo>
                    <a:cubicBezTo>
                      <a:pt x="149" y="1"/>
                      <a:pt x="149" y="1"/>
                      <a:pt x="112" y="38"/>
                    </a:cubicBezTo>
                    <a:cubicBezTo>
                      <a:pt x="38" y="75"/>
                      <a:pt x="1" y="186"/>
                      <a:pt x="112" y="223"/>
                    </a:cubicBezTo>
                    <a:cubicBezTo>
                      <a:pt x="407" y="592"/>
                      <a:pt x="888" y="1849"/>
                      <a:pt x="223" y="2700"/>
                    </a:cubicBezTo>
                    <a:cubicBezTo>
                      <a:pt x="186" y="2774"/>
                      <a:pt x="186" y="2848"/>
                      <a:pt x="260" y="2885"/>
                    </a:cubicBezTo>
                    <a:cubicBezTo>
                      <a:pt x="293" y="2918"/>
                      <a:pt x="326" y="2936"/>
                      <a:pt x="356" y="2936"/>
                    </a:cubicBezTo>
                    <a:cubicBezTo>
                      <a:pt x="393" y="2936"/>
                      <a:pt x="424" y="2909"/>
                      <a:pt x="444" y="2848"/>
                    </a:cubicBezTo>
                    <a:cubicBezTo>
                      <a:pt x="1184" y="1849"/>
                      <a:pt x="740" y="48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004;p47"/>
              <p:cNvSpPr/>
              <p:nvPr/>
            </p:nvSpPr>
            <p:spPr>
              <a:xfrm>
                <a:off x="1179050" y="2350075"/>
                <a:ext cx="54550" cy="13300"/>
              </a:xfrm>
              <a:custGeom>
                <a:avLst/>
                <a:gdLst/>
                <a:ahLst/>
                <a:cxnLst/>
                <a:rect l="l" t="t" r="r" b="b"/>
                <a:pathLst>
                  <a:path w="2182" h="532" extrusionOk="0">
                    <a:moveTo>
                      <a:pt x="1923" y="0"/>
                    </a:moveTo>
                    <a:cubicBezTo>
                      <a:pt x="1466" y="152"/>
                      <a:pt x="975" y="252"/>
                      <a:pt x="616" y="252"/>
                    </a:cubicBezTo>
                    <a:cubicBezTo>
                      <a:pt x="452" y="252"/>
                      <a:pt x="315" y="231"/>
                      <a:pt x="222" y="185"/>
                    </a:cubicBezTo>
                    <a:cubicBezTo>
                      <a:pt x="204" y="176"/>
                      <a:pt x="185" y="171"/>
                      <a:pt x="167" y="171"/>
                    </a:cubicBezTo>
                    <a:cubicBezTo>
                      <a:pt x="114" y="171"/>
                      <a:pt x="65" y="213"/>
                      <a:pt x="37" y="296"/>
                    </a:cubicBezTo>
                    <a:cubicBezTo>
                      <a:pt x="0" y="370"/>
                      <a:pt x="37" y="407"/>
                      <a:pt x="148" y="481"/>
                    </a:cubicBezTo>
                    <a:cubicBezTo>
                      <a:pt x="263" y="515"/>
                      <a:pt x="420" y="532"/>
                      <a:pt x="604" y="532"/>
                    </a:cubicBezTo>
                    <a:cubicBezTo>
                      <a:pt x="1014" y="532"/>
                      <a:pt x="1560" y="449"/>
                      <a:pt x="2071" y="296"/>
                    </a:cubicBezTo>
                    <a:cubicBezTo>
                      <a:pt x="2182" y="222"/>
                      <a:pt x="2182" y="185"/>
                      <a:pt x="2182" y="111"/>
                    </a:cubicBezTo>
                    <a:cubicBezTo>
                      <a:pt x="2108" y="37"/>
                      <a:pt x="2071" y="0"/>
                      <a:pt x="19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005;p47"/>
              <p:cNvSpPr/>
              <p:nvPr/>
            </p:nvSpPr>
            <p:spPr>
              <a:xfrm>
                <a:off x="998825" y="2457275"/>
                <a:ext cx="65650" cy="52725"/>
              </a:xfrm>
              <a:custGeom>
                <a:avLst/>
                <a:gdLst/>
                <a:ahLst/>
                <a:cxnLst/>
                <a:rect l="l" t="t" r="r" b="b"/>
                <a:pathLst>
                  <a:path w="2626" h="2109" extrusionOk="0">
                    <a:moveTo>
                      <a:pt x="148" y="1"/>
                    </a:moveTo>
                    <a:cubicBezTo>
                      <a:pt x="74" y="1"/>
                      <a:pt x="37" y="1"/>
                      <a:pt x="37" y="75"/>
                    </a:cubicBezTo>
                    <a:cubicBezTo>
                      <a:pt x="0" y="112"/>
                      <a:pt x="0" y="186"/>
                      <a:pt x="37" y="259"/>
                    </a:cubicBezTo>
                    <a:cubicBezTo>
                      <a:pt x="222" y="444"/>
                      <a:pt x="666" y="555"/>
                      <a:pt x="1146" y="666"/>
                    </a:cubicBezTo>
                    <a:cubicBezTo>
                      <a:pt x="1590" y="740"/>
                      <a:pt x="2107" y="888"/>
                      <a:pt x="2255" y="1073"/>
                    </a:cubicBezTo>
                    <a:cubicBezTo>
                      <a:pt x="2366" y="1258"/>
                      <a:pt x="2403" y="1406"/>
                      <a:pt x="2292" y="1553"/>
                    </a:cubicBezTo>
                    <a:cubicBezTo>
                      <a:pt x="2255" y="1664"/>
                      <a:pt x="2107" y="1775"/>
                      <a:pt x="1923" y="1775"/>
                    </a:cubicBezTo>
                    <a:cubicBezTo>
                      <a:pt x="1849" y="1775"/>
                      <a:pt x="1812" y="1849"/>
                      <a:pt x="1812" y="1960"/>
                    </a:cubicBezTo>
                    <a:cubicBezTo>
                      <a:pt x="1812" y="2034"/>
                      <a:pt x="1886" y="2108"/>
                      <a:pt x="1923" y="2108"/>
                    </a:cubicBezTo>
                    <a:cubicBezTo>
                      <a:pt x="2218" y="2034"/>
                      <a:pt x="2440" y="1923"/>
                      <a:pt x="2514" y="1664"/>
                    </a:cubicBezTo>
                    <a:cubicBezTo>
                      <a:pt x="2625" y="1443"/>
                      <a:pt x="2625" y="1184"/>
                      <a:pt x="2440" y="925"/>
                    </a:cubicBezTo>
                    <a:cubicBezTo>
                      <a:pt x="2255" y="666"/>
                      <a:pt x="1738" y="518"/>
                      <a:pt x="1146" y="370"/>
                    </a:cubicBezTo>
                    <a:cubicBezTo>
                      <a:pt x="740" y="296"/>
                      <a:pt x="259" y="149"/>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006;p47"/>
              <p:cNvSpPr/>
              <p:nvPr/>
            </p:nvSpPr>
            <p:spPr>
              <a:xfrm>
                <a:off x="1054275" y="2332500"/>
                <a:ext cx="34225" cy="51650"/>
              </a:xfrm>
              <a:custGeom>
                <a:avLst/>
                <a:gdLst/>
                <a:ahLst/>
                <a:cxnLst/>
                <a:rect l="l" t="t" r="r" b="b"/>
                <a:pathLst>
                  <a:path w="1369" h="2066" extrusionOk="0">
                    <a:moveTo>
                      <a:pt x="148" y="1"/>
                    </a:moveTo>
                    <a:cubicBezTo>
                      <a:pt x="37" y="1"/>
                      <a:pt x="0" y="112"/>
                      <a:pt x="0" y="185"/>
                    </a:cubicBezTo>
                    <a:cubicBezTo>
                      <a:pt x="259" y="1406"/>
                      <a:pt x="925" y="1960"/>
                      <a:pt x="1146" y="2034"/>
                    </a:cubicBezTo>
                    <a:cubicBezTo>
                      <a:pt x="1181" y="2057"/>
                      <a:pt x="1208" y="2066"/>
                      <a:pt x="1230" y="2066"/>
                    </a:cubicBezTo>
                    <a:cubicBezTo>
                      <a:pt x="1280" y="2066"/>
                      <a:pt x="1306" y="2023"/>
                      <a:pt x="1331" y="1997"/>
                    </a:cubicBezTo>
                    <a:cubicBezTo>
                      <a:pt x="1368" y="1960"/>
                      <a:pt x="1331" y="1849"/>
                      <a:pt x="1294" y="1812"/>
                    </a:cubicBezTo>
                    <a:cubicBezTo>
                      <a:pt x="1146" y="1775"/>
                      <a:pt x="555" y="1258"/>
                      <a:pt x="333" y="149"/>
                    </a:cubicBezTo>
                    <a:cubicBezTo>
                      <a:pt x="222" y="75"/>
                      <a:pt x="185"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007;p47"/>
              <p:cNvSpPr/>
              <p:nvPr/>
            </p:nvSpPr>
            <p:spPr>
              <a:xfrm>
                <a:off x="707675" y="1902775"/>
                <a:ext cx="296700" cy="625500"/>
              </a:xfrm>
              <a:custGeom>
                <a:avLst/>
                <a:gdLst/>
                <a:ahLst/>
                <a:cxnLst/>
                <a:rect l="l" t="t" r="r" b="b"/>
                <a:pathLst>
                  <a:path w="11868" h="25020" extrusionOk="0">
                    <a:moveTo>
                      <a:pt x="7785" y="1"/>
                    </a:moveTo>
                    <a:cubicBezTo>
                      <a:pt x="6677" y="1"/>
                      <a:pt x="5173" y="626"/>
                      <a:pt x="5065" y="1921"/>
                    </a:cubicBezTo>
                    <a:cubicBezTo>
                      <a:pt x="3365" y="1995"/>
                      <a:pt x="2182" y="4139"/>
                      <a:pt x="2551" y="5100"/>
                    </a:cubicBezTo>
                    <a:cubicBezTo>
                      <a:pt x="1368" y="5174"/>
                      <a:pt x="629" y="7134"/>
                      <a:pt x="1331" y="9130"/>
                    </a:cubicBezTo>
                    <a:cubicBezTo>
                      <a:pt x="222" y="9759"/>
                      <a:pt x="37" y="13271"/>
                      <a:pt x="888" y="13788"/>
                    </a:cubicBezTo>
                    <a:cubicBezTo>
                      <a:pt x="0" y="15304"/>
                      <a:pt x="1368" y="17818"/>
                      <a:pt x="2182" y="18040"/>
                    </a:cubicBezTo>
                    <a:cubicBezTo>
                      <a:pt x="1553" y="18742"/>
                      <a:pt x="2403" y="20998"/>
                      <a:pt x="3586" y="21182"/>
                    </a:cubicBezTo>
                    <a:cubicBezTo>
                      <a:pt x="3372" y="22824"/>
                      <a:pt x="4950" y="24294"/>
                      <a:pt x="6822" y="24294"/>
                    </a:cubicBezTo>
                    <a:cubicBezTo>
                      <a:pt x="6889" y="24294"/>
                      <a:pt x="6957" y="24292"/>
                      <a:pt x="7025" y="24288"/>
                    </a:cubicBezTo>
                    <a:cubicBezTo>
                      <a:pt x="7296" y="24811"/>
                      <a:pt x="7984" y="25020"/>
                      <a:pt x="8672" y="25020"/>
                    </a:cubicBezTo>
                    <a:cubicBezTo>
                      <a:pt x="9298" y="25020"/>
                      <a:pt x="9924" y="24848"/>
                      <a:pt x="10241" y="24584"/>
                    </a:cubicBezTo>
                    <a:cubicBezTo>
                      <a:pt x="11720" y="23438"/>
                      <a:pt x="11461" y="21515"/>
                      <a:pt x="10944" y="20998"/>
                    </a:cubicBezTo>
                    <a:cubicBezTo>
                      <a:pt x="11868" y="19667"/>
                      <a:pt x="11424" y="17818"/>
                      <a:pt x="10722" y="17338"/>
                    </a:cubicBezTo>
                    <a:cubicBezTo>
                      <a:pt x="11720" y="16376"/>
                      <a:pt x="11720" y="14121"/>
                      <a:pt x="10722" y="13567"/>
                    </a:cubicBezTo>
                    <a:cubicBezTo>
                      <a:pt x="11831" y="12938"/>
                      <a:pt x="11535" y="10239"/>
                      <a:pt x="10722" y="9759"/>
                    </a:cubicBezTo>
                    <a:cubicBezTo>
                      <a:pt x="11868" y="8871"/>
                      <a:pt x="11461" y="6431"/>
                      <a:pt x="10722" y="6024"/>
                    </a:cubicBezTo>
                    <a:cubicBezTo>
                      <a:pt x="11683" y="5655"/>
                      <a:pt x="11461" y="2327"/>
                      <a:pt x="10722" y="2327"/>
                    </a:cubicBezTo>
                    <a:cubicBezTo>
                      <a:pt x="10908" y="961"/>
                      <a:pt x="9739" y="169"/>
                      <a:pt x="9075" y="169"/>
                    </a:cubicBezTo>
                    <a:cubicBezTo>
                      <a:pt x="8948" y="169"/>
                      <a:pt x="8839" y="198"/>
                      <a:pt x="8762" y="257"/>
                    </a:cubicBezTo>
                    <a:cubicBezTo>
                      <a:pt x="8552" y="87"/>
                      <a:pt x="8196" y="1"/>
                      <a:pt x="77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008;p47"/>
              <p:cNvSpPr/>
              <p:nvPr/>
            </p:nvSpPr>
            <p:spPr>
              <a:xfrm>
                <a:off x="867575" y="2077400"/>
                <a:ext cx="85975" cy="119600"/>
              </a:xfrm>
              <a:custGeom>
                <a:avLst/>
                <a:gdLst/>
                <a:ahLst/>
                <a:cxnLst/>
                <a:rect l="l" t="t" r="r" b="b"/>
                <a:pathLst>
                  <a:path w="3439" h="4784" extrusionOk="0">
                    <a:moveTo>
                      <a:pt x="3143" y="1"/>
                    </a:moveTo>
                    <a:cubicBezTo>
                      <a:pt x="703" y="1110"/>
                      <a:pt x="0" y="2515"/>
                      <a:pt x="998" y="4659"/>
                    </a:cubicBezTo>
                    <a:cubicBezTo>
                      <a:pt x="1026" y="4742"/>
                      <a:pt x="1054" y="4784"/>
                      <a:pt x="1113" y="4784"/>
                    </a:cubicBezTo>
                    <a:cubicBezTo>
                      <a:pt x="1132" y="4784"/>
                      <a:pt x="1156" y="4779"/>
                      <a:pt x="1183" y="4770"/>
                    </a:cubicBezTo>
                    <a:cubicBezTo>
                      <a:pt x="1257" y="4733"/>
                      <a:pt x="1294" y="4659"/>
                      <a:pt x="1257" y="4585"/>
                    </a:cubicBezTo>
                    <a:cubicBezTo>
                      <a:pt x="370" y="2589"/>
                      <a:pt x="925" y="1332"/>
                      <a:pt x="3291" y="260"/>
                    </a:cubicBezTo>
                    <a:cubicBezTo>
                      <a:pt x="3402" y="223"/>
                      <a:pt x="3439" y="186"/>
                      <a:pt x="3402" y="75"/>
                    </a:cubicBezTo>
                    <a:cubicBezTo>
                      <a:pt x="3365" y="38"/>
                      <a:pt x="3291" y="1"/>
                      <a:pt x="3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009;p47"/>
              <p:cNvSpPr/>
              <p:nvPr/>
            </p:nvSpPr>
            <p:spPr>
              <a:xfrm>
                <a:off x="834300" y="2115300"/>
                <a:ext cx="67500" cy="19400"/>
              </a:xfrm>
              <a:custGeom>
                <a:avLst/>
                <a:gdLst/>
                <a:ahLst/>
                <a:cxnLst/>
                <a:rect l="l" t="t" r="r" b="b"/>
                <a:pathLst>
                  <a:path w="2700" h="776" extrusionOk="0">
                    <a:moveTo>
                      <a:pt x="2403" y="1"/>
                    </a:moveTo>
                    <a:cubicBezTo>
                      <a:pt x="2027" y="290"/>
                      <a:pt x="1425" y="443"/>
                      <a:pt x="756" y="443"/>
                    </a:cubicBezTo>
                    <a:cubicBezTo>
                      <a:pt x="570" y="443"/>
                      <a:pt x="378" y="431"/>
                      <a:pt x="185" y="407"/>
                    </a:cubicBezTo>
                    <a:cubicBezTo>
                      <a:pt x="111" y="407"/>
                      <a:pt x="0" y="481"/>
                      <a:pt x="0" y="555"/>
                    </a:cubicBezTo>
                    <a:cubicBezTo>
                      <a:pt x="0" y="666"/>
                      <a:pt x="37" y="740"/>
                      <a:pt x="148" y="740"/>
                    </a:cubicBezTo>
                    <a:cubicBezTo>
                      <a:pt x="362" y="764"/>
                      <a:pt x="571" y="776"/>
                      <a:pt x="772" y="776"/>
                    </a:cubicBezTo>
                    <a:cubicBezTo>
                      <a:pt x="1511" y="776"/>
                      <a:pt x="2153" y="616"/>
                      <a:pt x="2588" y="296"/>
                    </a:cubicBezTo>
                    <a:cubicBezTo>
                      <a:pt x="2699" y="259"/>
                      <a:pt x="2699" y="148"/>
                      <a:pt x="2625" y="111"/>
                    </a:cubicBezTo>
                    <a:cubicBezTo>
                      <a:pt x="2588" y="74"/>
                      <a:pt x="2551" y="74"/>
                      <a:pt x="2514" y="74"/>
                    </a:cubicBezTo>
                    <a:cubicBezTo>
                      <a:pt x="2477" y="74"/>
                      <a:pt x="2403" y="74"/>
                      <a:pt x="2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010;p47"/>
              <p:cNvSpPr/>
              <p:nvPr/>
            </p:nvSpPr>
            <p:spPr>
              <a:xfrm>
                <a:off x="840775" y="2309400"/>
                <a:ext cx="122025" cy="143875"/>
              </a:xfrm>
              <a:custGeom>
                <a:avLst/>
                <a:gdLst/>
                <a:ahLst/>
                <a:cxnLst/>
                <a:rect l="l" t="t" r="r" b="b"/>
                <a:pathLst>
                  <a:path w="4881" h="5755" extrusionOk="0">
                    <a:moveTo>
                      <a:pt x="37" y="0"/>
                    </a:moveTo>
                    <a:cubicBezTo>
                      <a:pt x="0" y="74"/>
                      <a:pt x="0" y="148"/>
                      <a:pt x="37" y="185"/>
                    </a:cubicBezTo>
                    <a:cubicBezTo>
                      <a:pt x="295" y="443"/>
                      <a:pt x="626" y="503"/>
                      <a:pt x="965" y="503"/>
                    </a:cubicBezTo>
                    <a:cubicBezTo>
                      <a:pt x="1112" y="503"/>
                      <a:pt x="1260" y="492"/>
                      <a:pt x="1405" y="481"/>
                    </a:cubicBezTo>
                    <a:cubicBezTo>
                      <a:pt x="1607" y="461"/>
                      <a:pt x="1832" y="429"/>
                      <a:pt x="2054" y="429"/>
                    </a:cubicBezTo>
                    <a:cubicBezTo>
                      <a:pt x="2238" y="429"/>
                      <a:pt x="2421" y="451"/>
                      <a:pt x="2588" y="518"/>
                    </a:cubicBezTo>
                    <a:cubicBezTo>
                      <a:pt x="3512" y="814"/>
                      <a:pt x="4289" y="1738"/>
                      <a:pt x="4437" y="2773"/>
                    </a:cubicBezTo>
                    <a:cubicBezTo>
                      <a:pt x="4547" y="3771"/>
                      <a:pt x="4141" y="4622"/>
                      <a:pt x="3327" y="5176"/>
                    </a:cubicBezTo>
                    <a:cubicBezTo>
                      <a:pt x="3042" y="5383"/>
                      <a:pt x="2735" y="5460"/>
                      <a:pt x="2438" y="5460"/>
                    </a:cubicBezTo>
                    <a:cubicBezTo>
                      <a:pt x="2043" y="5460"/>
                      <a:pt x="1663" y="5324"/>
                      <a:pt x="1368" y="5176"/>
                    </a:cubicBezTo>
                    <a:cubicBezTo>
                      <a:pt x="1294" y="5176"/>
                      <a:pt x="1220" y="5176"/>
                      <a:pt x="1183" y="5287"/>
                    </a:cubicBezTo>
                    <a:cubicBezTo>
                      <a:pt x="1183" y="5361"/>
                      <a:pt x="1183" y="5435"/>
                      <a:pt x="1294" y="5472"/>
                    </a:cubicBezTo>
                    <a:cubicBezTo>
                      <a:pt x="1477" y="5564"/>
                      <a:pt x="1945" y="5755"/>
                      <a:pt x="2485" y="5755"/>
                    </a:cubicBezTo>
                    <a:cubicBezTo>
                      <a:pt x="2816" y="5755"/>
                      <a:pt x="3175" y="5683"/>
                      <a:pt x="3512" y="5472"/>
                    </a:cubicBezTo>
                    <a:cubicBezTo>
                      <a:pt x="4437" y="4881"/>
                      <a:pt x="4880" y="3845"/>
                      <a:pt x="4732" y="2773"/>
                    </a:cubicBezTo>
                    <a:cubicBezTo>
                      <a:pt x="4547" y="1627"/>
                      <a:pt x="3734" y="629"/>
                      <a:pt x="2662" y="296"/>
                    </a:cubicBezTo>
                    <a:cubicBezTo>
                      <a:pt x="2440" y="222"/>
                      <a:pt x="2209" y="194"/>
                      <a:pt x="1987" y="194"/>
                    </a:cubicBezTo>
                    <a:cubicBezTo>
                      <a:pt x="1765" y="194"/>
                      <a:pt x="1553" y="222"/>
                      <a:pt x="1368" y="259"/>
                    </a:cubicBezTo>
                    <a:cubicBezTo>
                      <a:pt x="1211" y="272"/>
                      <a:pt x="1054" y="285"/>
                      <a:pt x="906" y="285"/>
                    </a:cubicBezTo>
                    <a:cubicBezTo>
                      <a:pt x="634" y="285"/>
                      <a:pt x="389" y="242"/>
                      <a:pt x="222" y="74"/>
                    </a:cubicBezTo>
                    <a:cubicBezTo>
                      <a:pt x="222" y="0"/>
                      <a:pt x="185"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011;p47"/>
              <p:cNvSpPr/>
              <p:nvPr/>
            </p:nvSpPr>
            <p:spPr>
              <a:xfrm>
                <a:off x="723375" y="2164275"/>
                <a:ext cx="99850" cy="86925"/>
              </a:xfrm>
              <a:custGeom>
                <a:avLst/>
                <a:gdLst/>
                <a:ahLst/>
                <a:cxnLst/>
                <a:rect l="l" t="t" r="r" b="b"/>
                <a:pathLst>
                  <a:path w="3994" h="3477" extrusionOk="0">
                    <a:moveTo>
                      <a:pt x="3846" y="1"/>
                    </a:moveTo>
                    <a:cubicBezTo>
                      <a:pt x="740" y="334"/>
                      <a:pt x="149" y="2996"/>
                      <a:pt x="75" y="3291"/>
                    </a:cubicBezTo>
                    <a:cubicBezTo>
                      <a:pt x="1" y="3365"/>
                      <a:pt x="75" y="3476"/>
                      <a:pt x="149" y="3476"/>
                    </a:cubicBezTo>
                    <a:cubicBezTo>
                      <a:pt x="223" y="3476"/>
                      <a:pt x="334" y="3402"/>
                      <a:pt x="334" y="3328"/>
                    </a:cubicBezTo>
                    <a:cubicBezTo>
                      <a:pt x="371" y="3033"/>
                      <a:pt x="925" y="556"/>
                      <a:pt x="3846" y="260"/>
                    </a:cubicBezTo>
                    <a:cubicBezTo>
                      <a:pt x="3957" y="260"/>
                      <a:pt x="3994" y="223"/>
                      <a:pt x="3994" y="149"/>
                    </a:cubicBezTo>
                    <a:cubicBezTo>
                      <a:pt x="3994" y="38"/>
                      <a:pt x="3957" y="1"/>
                      <a:pt x="3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012;p47"/>
              <p:cNvSpPr/>
              <p:nvPr/>
            </p:nvSpPr>
            <p:spPr>
              <a:xfrm>
                <a:off x="759425" y="2013625"/>
                <a:ext cx="152525" cy="96150"/>
              </a:xfrm>
              <a:custGeom>
                <a:avLst/>
                <a:gdLst/>
                <a:ahLst/>
                <a:cxnLst/>
                <a:rect l="l" t="t" r="r" b="b"/>
                <a:pathLst>
                  <a:path w="6101" h="3846" extrusionOk="0">
                    <a:moveTo>
                      <a:pt x="4918" y="1"/>
                    </a:moveTo>
                    <a:cubicBezTo>
                      <a:pt x="4252" y="1"/>
                      <a:pt x="3513" y="297"/>
                      <a:pt x="3032" y="740"/>
                    </a:cubicBezTo>
                    <a:cubicBezTo>
                      <a:pt x="2478" y="1295"/>
                      <a:pt x="2034" y="1775"/>
                      <a:pt x="1664" y="2219"/>
                    </a:cubicBezTo>
                    <a:cubicBezTo>
                      <a:pt x="999" y="2921"/>
                      <a:pt x="592" y="3439"/>
                      <a:pt x="75" y="3587"/>
                    </a:cubicBezTo>
                    <a:cubicBezTo>
                      <a:pt x="38" y="3624"/>
                      <a:pt x="1" y="3661"/>
                      <a:pt x="1" y="3772"/>
                    </a:cubicBezTo>
                    <a:cubicBezTo>
                      <a:pt x="38" y="3809"/>
                      <a:pt x="75" y="3846"/>
                      <a:pt x="186" y="3846"/>
                    </a:cubicBezTo>
                    <a:cubicBezTo>
                      <a:pt x="777" y="3698"/>
                      <a:pt x="1258" y="3143"/>
                      <a:pt x="1886" y="2404"/>
                    </a:cubicBezTo>
                    <a:cubicBezTo>
                      <a:pt x="2293" y="1960"/>
                      <a:pt x="2737" y="1480"/>
                      <a:pt x="3291" y="925"/>
                    </a:cubicBezTo>
                    <a:cubicBezTo>
                      <a:pt x="3656" y="560"/>
                      <a:pt x="4322" y="295"/>
                      <a:pt x="4875" y="295"/>
                    </a:cubicBezTo>
                    <a:cubicBezTo>
                      <a:pt x="4995" y="295"/>
                      <a:pt x="5109" y="307"/>
                      <a:pt x="5214" y="333"/>
                    </a:cubicBezTo>
                    <a:cubicBezTo>
                      <a:pt x="5509" y="370"/>
                      <a:pt x="5694" y="518"/>
                      <a:pt x="5768" y="740"/>
                    </a:cubicBezTo>
                    <a:cubicBezTo>
                      <a:pt x="5824" y="823"/>
                      <a:pt x="5858" y="865"/>
                      <a:pt x="5903" y="865"/>
                    </a:cubicBezTo>
                    <a:cubicBezTo>
                      <a:pt x="5918" y="865"/>
                      <a:pt x="5934" y="860"/>
                      <a:pt x="5953" y="851"/>
                    </a:cubicBezTo>
                    <a:cubicBezTo>
                      <a:pt x="6064" y="814"/>
                      <a:pt x="6101" y="740"/>
                      <a:pt x="6064" y="666"/>
                    </a:cubicBezTo>
                    <a:cubicBezTo>
                      <a:pt x="5916" y="333"/>
                      <a:pt x="5620" y="149"/>
                      <a:pt x="5287" y="38"/>
                    </a:cubicBezTo>
                    <a:cubicBezTo>
                      <a:pt x="5177" y="1"/>
                      <a:pt x="5029" y="1"/>
                      <a:pt x="4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013;p47"/>
              <p:cNvSpPr/>
              <p:nvPr/>
            </p:nvSpPr>
            <p:spPr>
              <a:xfrm>
                <a:off x="874975" y="1906425"/>
                <a:ext cx="56400" cy="68400"/>
              </a:xfrm>
              <a:custGeom>
                <a:avLst/>
                <a:gdLst/>
                <a:ahLst/>
                <a:cxnLst/>
                <a:rect l="l" t="t" r="r" b="b"/>
                <a:pathLst>
                  <a:path w="2256" h="2736" extrusionOk="0">
                    <a:moveTo>
                      <a:pt x="2070" y="0"/>
                    </a:moveTo>
                    <a:cubicBezTo>
                      <a:pt x="2033" y="0"/>
                      <a:pt x="1959" y="37"/>
                      <a:pt x="1922" y="148"/>
                    </a:cubicBezTo>
                    <a:cubicBezTo>
                      <a:pt x="1922" y="555"/>
                      <a:pt x="1886" y="1257"/>
                      <a:pt x="1590" y="1627"/>
                    </a:cubicBezTo>
                    <a:cubicBezTo>
                      <a:pt x="1183" y="2034"/>
                      <a:pt x="370" y="2440"/>
                      <a:pt x="148" y="2440"/>
                    </a:cubicBezTo>
                    <a:cubicBezTo>
                      <a:pt x="37" y="2440"/>
                      <a:pt x="0" y="2514"/>
                      <a:pt x="0" y="2588"/>
                    </a:cubicBezTo>
                    <a:cubicBezTo>
                      <a:pt x="0" y="2699"/>
                      <a:pt x="37" y="2736"/>
                      <a:pt x="148" y="2736"/>
                    </a:cubicBezTo>
                    <a:cubicBezTo>
                      <a:pt x="518" y="2736"/>
                      <a:pt x="1442" y="2218"/>
                      <a:pt x="1812" y="1812"/>
                    </a:cubicBezTo>
                    <a:cubicBezTo>
                      <a:pt x="2218" y="1405"/>
                      <a:pt x="2255" y="518"/>
                      <a:pt x="2218" y="148"/>
                    </a:cubicBezTo>
                    <a:cubicBezTo>
                      <a:pt x="2218" y="37"/>
                      <a:pt x="2181" y="0"/>
                      <a:pt x="2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014;p47"/>
              <p:cNvSpPr/>
              <p:nvPr/>
            </p:nvSpPr>
            <p:spPr>
              <a:xfrm>
                <a:off x="764975" y="2223450"/>
                <a:ext cx="192275" cy="81350"/>
              </a:xfrm>
              <a:custGeom>
                <a:avLst/>
                <a:gdLst/>
                <a:ahLst/>
                <a:cxnLst/>
                <a:rect l="l" t="t" r="r" b="b"/>
                <a:pathLst>
                  <a:path w="7691" h="3254" extrusionOk="0">
                    <a:moveTo>
                      <a:pt x="7506" y="0"/>
                    </a:moveTo>
                    <a:cubicBezTo>
                      <a:pt x="7469" y="0"/>
                      <a:pt x="7395" y="37"/>
                      <a:pt x="7358" y="37"/>
                    </a:cubicBezTo>
                    <a:cubicBezTo>
                      <a:pt x="7118" y="550"/>
                      <a:pt x="6310" y="1347"/>
                      <a:pt x="5049" y="1347"/>
                    </a:cubicBezTo>
                    <a:cubicBezTo>
                      <a:pt x="4947" y="1347"/>
                      <a:pt x="4841" y="1342"/>
                      <a:pt x="4733" y="1331"/>
                    </a:cubicBezTo>
                    <a:cubicBezTo>
                      <a:pt x="3845" y="1220"/>
                      <a:pt x="3439" y="924"/>
                      <a:pt x="3032" y="629"/>
                    </a:cubicBezTo>
                    <a:cubicBezTo>
                      <a:pt x="2699" y="444"/>
                      <a:pt x="2404" y="222"/>
                      <a:pt x="1997" y="111"/>
                    </a:cubicBezTo>
                    <a:cubicBezTo>
                      <a:pt x="1964" y="106"/>
                      <a:pt x="1930" y="104"/>
                      <a:pt x="1895" y="104"/>
                    </a:cubicBezTo>
                    <a:cubicBezTo>
                      <a:pt x="1654" y="104"/>
                      <a:pt x="1363" y="213"/>
                      <a:pt x="1073" y="407"/>
                    </a:cubicBezTo>
                    <a:cubicBezTo>
                      <a:pt x="555" y="813"/>
                      <a:pt x="0" y="1738"/>
                      <a:pt x="0" y="3143"/>
                    </a:cubicBezTo>
                    <a:cubicBezTo>
                      <a:pt x="0" y="3217"/>
                      <a:pt x="74" y="3254"/>
                      <a:pt x="148" y="3254"/>
                    </a:cubicBezTo>
                    <a:cubicBezTo>
                      <a:pt x="259" y="3254"/>
                      <a:pt x="296" y="3217"/>
                      <a:pt x="296" y="3143"/>
                    </a:cubicBezTo>
                    <a:cubicBezTo>
                      <a:pt x="296" y="1849"/>
                      <a:pt x="814" y="998"/>
                      <a:pt x="1258" y="629"/>
                    </a:cubicBezTo>
                    <a:cubicBezTo>
                      <a:pt x="1442" y="475"/>
                      <a:pt x="1679" y="398"/>
                      <a:pt x="1859" y="398"/>
                    </a:cubicBezTo>
                    <a:cubicBezTo>
                      <a:pt x="1895" y="398"/>
                      <a:pt x="1929" y="401"/>
                      <a:pt x="1960" y="407"/>
                    </a:cubicBezTo>
                    <a:cubicBezTo>
                      <a:pt x="2330" y="481"/>
                      <a:pt x="2588" y="629"/>
                      <a:pt x="2884" y="850"/>
                    </a:cubicBezTo>
                    <a:cubicBezTo>
                      <a:pt x="3291" y="1146"/>
                      <a:pt x="3808" y="1516"/>
                      <a:pt x="4733" y="1590"/>
                    </a:cubicBezTo>
                    <a:cubicBezTo>
                      <a:pt x="4861" y="1605"/>
                      <a:pt x="4986" y="1612"/>
                      <a:pt x="5107" y="1612"/>
                    </a:cubicBezTo>
                    <a:cubicBezTo>
                      <a:pt x="6446" y="1612"/>
                      <a:pt x="7314" y="728"/>
                      <a:pt x="7653" y="185"/>
                    </a:cubicBezTo>
                    <a:cubicBezTo>
                      <a:pt x="7690" y="111"/>
                      <a:pt x="7653" y="37"/>
                      <a:pt x="7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015;p47"/>
              <p:cNvSpPr/>
              <p:nvPr/>
            </p:nvSpPr>
            <p:spPr>
              <a:xfrm>
                <a:off x="794550" y="2325100"/>
                <a:ext cx="29600" cy="73425"/>
              </a:xfrm>
              <a:custGeom>
                <a:avLst/>
                <a:gdLst/>
                <a:ahLst/>
                <a:cxnLst/>
                <a:rect l="l" t="t" r="r" b="b"/>
                <a:pathLst>
                  <a:path w="1184" h="2937" extrusionOk="0">
                    <a:moveTo>
                      <a:pt x="851" y="1"/>
                    </a:moveTo>
                    <a:cubicBezTo>
                      <a:pt x="444" y="481"/>
                      <a:pt x="1" y="1849"/>
                      <a:pt x="740" y="2848"/>
                    </a:cubicBezTo>
                    <a:cubicBezTo>
                      <a:pt x="760" y="2909"/>
                      <a:pt x="792" y="2936"/>
                      <a:pt x="828" y="2936"/>
                    </a:cubicBezTo>
                    <a:cubicBezTo>
                      <a:pt x="858" y="2936"/>
                      <a:pt x="892" y="2918"/>
                      <a:pt x="925" y="2885"/>
                    </a:cubicBezTo>
                    <a:cubicBezTo>
                      <a:pt x="999" y="2848"/>
                      <a:pt x="999" y="2774"/>
                      <a:pt x="962" y="2700"/>
                    </a:cubicBezTo>
                    <a:cubicBezTo>
                      <a:pt x="296" y="1849"/>
                      <a:pt x="777" y="592"/>
                      <a:pt x="1110" y="223"/>
                    </a:cubicBezTo>
                    <a:cubicBezTo>
                      <a:pt x="1184" y="186"/>
                      <a:pt x="1147" y="75"/>
                      <a:pt x="1110" y="38"/>
                    </a:cubicBezTo>
                    <a:cubicBezTo>
                      <a:pt x="1036" y="1"/>
                      <a:pt x="1036" y="1"/>
                      <a:pt x="9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016;p47"/>
              <p:cNvSpPr/>
              <p:nvPr/>
            </p:nvSpPr>
            <p:spPr>
              <a:xfrm>
                <a:off x="756650" y="2350075"/>
                <a:ext cx="54575" cy="13300"/>
              </a:xfrm>
              <a:custGeom>
                <a:avLst/>
                <a:gdLst/>
                <a:ahLst/>
                <a:cxnLst/>
                <a:rect l="l" t="t" r="r" b="b"/>
                <a:pathLst>
                  <a:path w="2183" h="532" extrusionOk="0">
                    <a:moveTo>
                      <a:pt x="223" y="0"/>
                    </a:moveTo>
                    <a:cubicBezTo>
                      <a:pt x="149" y="0"/>
                      <a:pt x="112" y="37"/>
                      <a:pt x="1" y="111"/>
                    </a:cubicBezTo>
                    <a:cubicBezTo>
                      <a:pt x="1" y="185"/>
                      <a:pt x="1" y="222"/>
                      <a:pt x="112" y="296"/>
                    </a:cubicBezTo>
                    <a:cubicBezTo>
                      <a:pt x="597" y="449"/>
                      <a:pt x="1170" y="532"/>
                      <a:pt x="1600" y="532"/>
                    </a:cubicBezTo>
                    <a:cubicBezTo>
                      <a:pt x="1793" y="532"/>
                      <a:pt x="1957" y="515"/>
                      <a:pt x="2071" y="481"/>
                    </a:cubicBezTo>
                    <a:cubicBezTo>
                      <a:pt x="2145" y="407"/>
                      <a:pt x="2182" y="370"/>
                      <a:pt x="2145" y="296"/>
                    </a:cubicBezTo>
                    <a:cubicBezTo>
                      <a:pt x="2117" y="213"/>
                      <a:pt x="2090" y="171"/>
                      <a:pt x="2031" y="171"/>
                    </a:cubicBezTo>
                    <a:cubicBezTo>
                      <a:pt x="2011" y="171"/>
                      <a:pt x="1988" y="176"/>
                      <a:pt x="1960" y="185"/>
                    </a:cubicBezTo>
                    <a:cubicBezTo>
                      <a:pt x="1879" y="231"/>
                      <a:pt x="1750" y="252"/>
                      <a:pt x="1591" y="252"/>
                    </a:cubicBezTo>
                    <a:cubicBezTo>
                      <a:pt x="1241" y="252"/>
                      <a:pt x="742" y="152"/>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017;p47"/>
              <p:cNvSpPr/>
              <p:nvPr/>
            </p:nvSpPr>
            <p:spPr>
              <a:xfrm>
                <a:off x="925800" y="2457275"/>
                <a:ext cx="65650" cy="52725"/>
              </a:xfrm>
              <a:custGeom>
                <a:avLst/>
                <a:gdLst/>
                <a:ahLst/>
                <a:cxnLst/>
                <a:rect l="l" t="t" r="r" b="b"/>
                <a:pathLst>
                  <a:path w="2626" h="2109" extrusionOk="0">
                    <a:moveTo>
                      <a:pt x="2403" y="1"/>
                    </a:moveTo>
                    <a:cubicBezTo>
                      <a:pt x="2330" y="149"/>
                      <a:pt x="1849" y="296"/>
                      <a:pt x="1442" y="370"/>
                    </a:cubicBezTo>
                    <a:cubicBezTo>
                      <a:pt x="851" y="518"/>
                      <a:pt x="333" y="666"/>
                      <a:pt x="148" y="925"/>
                    </a:cubicBezTo>
                    <a:cubicBezTo>
                      <a:pt x="0" y="1184"/>
                      <a:pt x="0" y="1443"/>
                      <a:pt x="111" y="1664"/>
                    </a:cubicBezTo>
                    <a:cubicBezTo>
                      <a:pt x="185" y="1923"/>
                      <a:pt x="407" y="2034"/>
                      <a:pt x="703" y="2108"/>
                    </a:cubicBezTo>
                    <a:cubicBezTo>
                      <a:pt x="740" y="2108"/>
                      <a:pt x="851" y="2034"/>
                      <a:pt x="851" y="1960"/>
                    </a:cubicBezTo>
                    <a:cubicBezTo>
                      <a:pt x="851" y="1849"/>
                      <a:pt x="777" y="1775"/>
                      <a:pt x="703" y="1775"/>
                    </a:cubicBezTo>
                    <a:cubicBezTo>
                      <a:pt x="518" y="1775"/>
                      <a:pt x="370" y="1664"/>
                      <a:pt x="333" y="1553"/>
                    </a:cubicBezTo>
                    <a:cubicBezTo>
                      <a:pt x="222" y="1406"/>
                      <a:pt x="296" y="1258"/>
                      <a:pt x="370" y="1073"/>
                    </a:cubicBezTo>
                    <a:cubicBezTo>
                      <a:pt x="518" y="888"/>
                      <a:pt x="1036" y="740"/>
                      <a:pt x="1479" y="666"/>
                    </a:cubicBezTo>
                    <a:cubicBezTo>
                      <a:pt x="1960" y="555"/>
                      <a:pt x="2403" y="444"/>
                      <a:pt x="2588" y="259"/>
                    </a:cubicBezTo>
                    <a:cubicBezTo>
                      <a:pt x="2625" y="186"/>
                      <a:pt x="2625" y="112"/>
                      <a:pt x="2588" y="75"/>
                    </a:cubicBezTo>
                    <a:cubicBezTo>
                      <a:pt x="2588" y="1"/>
                      <a:pt x="2551" y="1"/>
                      <a:pt x="2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018;p47"/>
              <p:cNvSpPr/>
              <p:nvPr/>
            </p:nvSpPr>
            <p:spPr>
              <a:xfrm>
                <a:off x="902700" y="2332500"/>
                <a:ext cx="35150" cy="51650"/>
              </a:xfrm>
              <a:custGeom>
                <a:avLst/>
                <a:gdLst/>
                <a:ahLst/>
                <a:cxnLst/>
                <a:rect l="l" t="t" r="r" b="b"/>
                <a:pathLst>
                  <a:path w="1406" h="2066" extrusionOk="0">
                    <a:moveTo>
                      <a:pt x="1257" y="1"/>
                    </a:moveTo>
                    <a:cubicBezTo>
                      <a:pt x="1220" y="1"/>
                      <a:pt x="1109" y="75"/>
                      <a:pt x="1072" y="149"/>
                    </a:cubicBezTo>
                    <a:cubicBezTo>
                      <a:pt x="850" y="1258"/>
                      <a:pt x="222" y="1775"/>
                      <a:pt x="111" y="1812"/>
                    </a:cubicBezTo>
                    <a:cubicBezTo>
                      <a:pt x="37" y="1849"/>
                      <a:pt x="0" y="1960"/>
                      <a:pt x="37" y="1997"/>
                    </a:cubicBezTo>
                    <a:cubicBezTo>
                      <a:pt x="88" y="2023"/>
                      <a:pt x="122" y="2066"/>
                      <a:pt x="162" y="2066"/>
                    </a:cubicBezTo>
                    <a:cubicBezTo>
                      <a:pt x="180" y="2066"/>
                      <a:pt x="199" y="2057"/>
                      <a:pt x="222" y="2034"/>
                    </a:cubicBezTo>
                    <a:cubicBezTo>
                      <a:pt x="481" y="1960"/>
                      <a:pt x="1109" y="1406"/>
                      <a:pt x="1405" y="185"/>
                    </a:cubicBezTo>
                    <a:cubicBezTo>
                      <a:pt x="1405" y="112"/>
                      <a:pt x="1331" y="1"/>
                      <a:pt x="12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993;p47"/>
              <p:cNvSpPr/>
              <p:nvPr/>
            </p:nvSpPr>
            <p:spPr>
              <a:xfrm>
                <a:off x="658675" y="2456000"/>
                <a:ext cx="707100" cy="211150"/>
              </a:xfrm>
              <a:custGeom>
                <a:avLst/>
                <a:gdLst/>
                <a:ahLst/>
                <a:cxnLst/>
                <a:rect l="l" t="t" r="r" b="b"/>
                <a:pathLst>
                  <a:path w="28284" h="8446" extrusionOk="0">
                    <a:moveTo>
                      <a:pt x="27684" y="1"/>
                    </a:moveTo>
                    <a:cubicBezTo>
                      <a:pt x="27500" y="1"/>
                      <a:pt x="27302" y="83"/>
                      <a:pt x="27174" y="237"/>
                    </a:cubicBezTo>
                    <a:cubicBezTo>
                      <a:pt x="23943" y="4791"/>
                      <a:pt x="18803" y="7279"/>
                      <a:pt x="13501" y="7279"/>
                    </a:cubicBezTo>
                    <a:cubicBezTo>
                      <a:pt x="11100" y="7279"/>
                      <a:pt x="8665" y="6769"/>
                      <a:pt x="6360" y="5708"/>
                    </a:cubicBezTo>
                    <a:cubicBezTo>
                      <a:pt x="4363" y="4784"/>
                      <a:pt x="2552" y="3490"/>
                      <a:pt x="1073" y="1863"/>
                    </a:cubicBezTo>
                    <a:cubicBezTo>
                      <a:pt x="957" y="1747"/>
                      <a:pt x="801" y="1692"/>
                      <a:pt x="646" y="1692"/>
                    </a:cubicBezTo>
                    <a:cubicBezTo>
                      <a:pt x="505" y="1692"/>
                      <a:pt x="366" y="1738"/>
                      <a:pt x="260" y="1826"/>
                    </a:cubicBezTo>
                    <a:cubicBezTo>
                      <a:pt x="1" y="2048"/>
                      <a:pt x="1" y="2418"/>
                      <a:pt x="186" y="2640"/>
                    </a:cubicBezTo>
                    <a:cubicBezTo>
                      <a:pt x="1775" y="4377"/>
                      <a:pt x="3661" y="5745"/>
                      <a:pt x="5842" y="6780"/>
                    </a:cubicBezTo>
                    <a:cubicBezTo>
                      <a:pt x="8276" y="7905"/>
                      <a:pt x="10860" y="8446"/>
                      <a:pt x="13416" y="8446"/>
                    </a:cubicBezTo>
                    <a:cubicBezTo>
                      <a:pt x="19092" y="8446"/>
                      <a:pt x="24632" y="5782"/>
                      <a:pt x="28099" y="939"/>
                    </a:cubicBezTo>
                    <a:cubicBezTo>
                      <a:pt x="28283" y="680"/>
                      <a:pt x="28246" y="347"/>
                      <a:pt x="27988" y="163"/>
                    </a:cubicBezTo>
                    <a:cubicBezTo>
                      <a:pt x="27988" y="126"/>
                      <a:pt x="27914" y="52"/>
                      <a:pt x="27914" y="52"/>
                    </a:cubicBezTo>
                    <a:cubicBezTo>
                      <a:pt x="27845" y="17"/>
                      <a:pt x="27766" y="1"/>
                      <a:pt x="27684" y="1"/>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 name="Google Shape;1019;p47"/>
            <p:cNvGrpSpPr/>
            <p:nvPr/>
          </p:nvGrpSpPr>
          <p:grpSpPr>
            <a:xfrm>
              <a:off x="720000" y="574625"/>
              <a:ext cx="1408625" cy="863300"/>
              <a:chOff x="1604200" y="1757600"/>
              <a:chExt cx="1408625" cy="863300"/>
            </a:xfrm>
          </p:grpSpPr>
          <p:sp>
            <p:nvSpPr>
              <p:cNvPr id="112" name="Google Shape;1020;p47"/>
              <p:cNvSpPr/>
              <p:nvPr/>
            </p:nvSpPr>
            <p:spPr>
              <a:xfrm>
                <a:off x="2040475" y="1783500"/>
                <a:ext cx="21275" cy="146050"/>
              </a:xfrm>
              <a:custGeom>
                <a:avLst/>
                <a:gdLst/>
                <a:ahLst/>
                <a:cxnLst/>
                <a:rect l="l" t="t" r="r" b="b"/>
                <a:pathLst>
                  <a:path w="851" h="5842" extrusionOk="0">
                    <a:moveTo>
                      <a:pt x="407" y="0"/>
                    </a:moveTo>
                    <a:cubicBezTo>
                      <a:pt x="185" y="0"/>
                      <a:pt x="0" y="185"/>
                      <a:pt x="0" y="444"/>
                    </a:cubicBezTo>
                    <a:lnTo>
                      <a:pt x="0" y="5435"/>
                    </a:lnTo>
                    <a:cubicBezTo>
                      <a:pt x="0" y="5657"/>
                      <a:pt x="185" y="5841"/>
                      <a:pt x="407" y="5841"/>
                    </a:cubicBezTo>
                    <a:cubicBezTo>
                      <a:pt x="666" y="5841"/>
                      <a:pt x="850" y="5657"/>
                      <a:pt x="850" y="5435"/>
                    </a:cubicBezTo>
                    <a:lnTo>
                      <a:pt x="850" y="444"/>
                    </a:lnTo>
                    <a:cubicBezTo>
                      <a:pt x="850" y="185"/>
                      <a:pt x="666"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021;p47"/>
              <p:cNvSpPr/>
              <p:nvPr/>
            </p:nvSpPr>
            <p:spPr>
              <a:xfrm>
                <a:off x="1978550" y="1845425"/>
                <a:ext cx="145125" cy="20350"/>
              </a:xfrm>
              <a:custGeom>
                <a:avLst/>
                <a:gdLst/>
                <a:ahLst/>
                <a:cxnLst/>
                <a:rect l="l" t="t" r="r" b="b"/>
                <a:pathLst>
                  <a:path w="5805" h="814" extrusionOk="0">
                    <a:moveTo>
                      <a:pt x="407" y="0"/>
                    </a:moveTo>
                    <a:cubicBezTo>
                      <a:pt x="185" y="0"/>
                      <a:pt x="0" y="185"/>
                      <a:pt x="0" y="407"/>
                    </a:cubicBezTo>
                    <a:cubicBezTo>
                      <a:pt x="0" y="629"/>
                      <a:pt x="185" y="813"/>
                      <a:pt x="407" y="813"/>
                    </a:cubicBezTo>
                    <a:lnTo>
                      <a:pt x="5398" y="813"/>
                    </a:lnTo>
                    <a:cubicBezTo>
                      <a:pt x="5620" y="813"/>
                      <a:pt x="5804" y="629"/>
                      <a:pt x="5804" y="407"/>
                    </a:cubicBezTo>
                    <a:cubicBezTo>
                      <a:pt x="5804" y="185"/>
                      <a:pt x="5620" y="0"/>
                      <a:pt x="5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022;p47"/>
              <p:cNvSpPr/>
              <p:nvPr/>
            </p:nvSpPr>
            <p:spPr>
              <a:xfrm>
                <a:off x="2693925" y="2379650"/>
                <a:ext cx="20350" cy="142350"/>
              </a:xfrm>
              <a:custGeom>
                <a:avLst/>
                <a:gdLst/>
                <a:ahLst/>
                <a:cxnLst/>
                <a:rect l="l" t="t" r="r" b="b"/>
                <a:pathLst>
                  <a:path w="814" h="5694" extrusionOk="0">
                    <a:moveTo>
                      <a:pt x="407" y="0"/>
                    </a:moveTo>
                    <a:cubicBezTo>
                      <a:pt x="185" y="0"/>
                      <a:pt x="0" y="222"/>
                      <a:pt x="0" y="444"/>
                    </a:cubicBezTo>
                    <a:lnTo>
                      <a:pt x="0" y="5287"/>
                    </a:lnTo>
                    <a:cubicBezTo>
                      <a:pt x="0" y="5509"/>
                      <a:pt x="185" y="5694"/>
                      <a:pt x="407" y="5694"/>
                    </a:cubicBezTo>
                    <a:cubicBezTo>
                      <a:pt x="592" y="5694"/>
                      <a:pt x="777" y="5509"/>
                      <a:pt x="814" y="5287"/>
                    </a:cubicBezTo>
                    <a:lnTo>
                      <a:pt x="814" y="444"/>
                    </a:lnTo>
                    <a:cubicBezTo>
                      <a:pt x="814" y="222"/>
                      <a:pt x="629"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023;p47"/>
              <p:cNvSpPr/>
              <p:nvPr/>
            </p:nvSpPr>
            <p:spPr>
              <a:xfrm>
                <a:off x="2632000" y="2440650"/>
                <a:ext cx="142350" cy="20350"/>
              </a:xfrm>
              <a:custGeom>
                <a:avLst/>
                <a:gdLst/>
                <a:ahLst/>
                <a:cxnLst/>
                <a:rect l="l" t="t" r="r" b="b"/>
                <a:pathLst>
                  <a:path w="5694" h="814" extrusionOk="0">
                    <a:moveTo>
                      <a:pt x="444" y="0"/>
                    </a:moveTo>
                    <a:cubicBezTo>
                      <a:pt x="185" y="0"/>
                      <a:pt x="0" y="185"/>
                      <a:pt x="0" y="407"/>
                    </a:cubicBezTo>
                    <a:cubicBezTo>
                      <a:pt x="0" y="629"/>
                      <a:pt x="185" y="814"/>
                      <a:pt x="444" y="814"/>
                    </a:cubicBezTo>
                    <a:lnTo>
                      <a:pt x="5287" y="814"/>
                    </a:lnTo>
                    <a:cubicBezTo>
                      <a:pt x="5509" y="814"/>
                      <a:pt x="5694" y="629"/>
                      <a:pt x="5694" y="407"/>
                    </a:cubicBezTo>
                    <a:cubicBezTo>
                      <a:pt x="5694" y="185"/>
                      <a:pt x="5509" y="0"/>
                      <a:pt x="5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024;p47"/>
              <p:cNvSpPr/>
              <p:nvPr/>
            </p:nvSpPr>
            <p:spPr>
              <a:xfrm>
                <a:off x="1689250" y="1970200"/>
                <a:ext cx="106300" cy="106300"/>
              </a:xfrm>
              <a:custGeom>
                <a:avLst/>
                <a:gdLst/>
                <a:ahLst/>
                <a:cxnLst/>
                <a:rect l="l" t="t" r="r" b="b"/>
                <a:pathLst>
                  <a:path w="4252" h="4252" extrusionOk="0">
                    <a:moveTo>
                      <a:pt x="2145" y="0"/>
                    </a:moveTo>
                    <a:cubicBezTo>
                      <a:pt x="998" y="0"/>
                      <a:pt x="0" y="961"/>
                      <a:pt x="0" y="2107"/>
                    </a:cubicBezTo>
                    <a:cubicBezTo>
                      <a:pt x="0" y="3291"/>
                      <a:pt x="998" y="4252"/>
                      <a:pt x="2145" y="4252"/>
                    </a:cubicBezTo>
                    <a:cubicBezTo>
                      <a:pt x="3291" y="4252"/>
                      <a:pt x="4252" y="3291"/>
                      <a:pt x="4252" y="2107"/>
                    </a:cubicBezTo>
                    <a:cubicBezTo>
                      <a:pt x="4252" y="961"/>
                      <a:pt x="3328" y="0"/>
                      <a:pt x="2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025;p47"/>
              <p:cNvSpPr/>
              <p:nvPr/>
            </p:nvSpPr>
            <p:spPr>
              <a:xfrm>
                <a:off x="1604200" y="1883300"/>
                <a:ext cx="278250" cy="273625"/>
              </a:xfrm>
              <a:custGeom>
                <a:avLst/>
                <a:gdLst/>
                <a:ahLst/>
                <a:cxnLst/>
                <a:rect l="l" t="t" r="r" b="b"/>
                <a:pathLst>
                  <a:path w="11130" h="10945" extrusionOk="0">
                    <a:moveTo>
                      <a:pt x="5510" y="1"/>
                    </a:moveTo>
                    <a:cubicBezTo>
                      <a:pt x="5251" y="1"/>
                      <a:pt x="5140" y="186"/>
                      <a:pt x="5140" y="408"/>
                    </a:cubicBezTo>
                    <a:cubicBezTo>
                      <a:pt x="5140" y="666"/>
                      <a:pt x="5325" y="851"/>
                      <a:pt x="5547" y="851"/>
                    </a:cubicBezTo>
                    <a:cubicBezTo>
                      <a:pt x="6101" y="851"/>
                      <a:pt x="6656" y="925"/>
                      <a:pt x="7173" y="1110"/>
                    </a:cubicBezTo>
                    <a:lnTo>
                      <a:pt x="7284" y="1110"/>
                    </a:lnTo>
                    <a:cubicBezTo>
                      <a:pt x="7432" y="1110"/>
                      <a:pt x="7617" y="1036"/>
                      <a:pt x="7654" y="814"/>
                    </a:cubicBezTo>
                    <a:cubicBezTo>
                      <a:pt x="7765" y="629"/>
                      <a:pt x="7617" y="408"/>
                      <a:pt x="7432" y="334"/>
                    </a:cubicBezTo>
                    <a:cubicBezTo>
                      <a:pt x="6840" y="112"/>
                      <a:pt x="6175" y="1"/>
                      <a:pt x="5547" y="1"/>
                    </a:cubicBezTo>
                    <a:lnTo>
                      <a:pt x="5510" y="408"/>
                    </a:lnTo>
                    <a:lnTo>
                      <a:pt x="5510" y="1"/>
                    </a:lnTo>
                    <a:close/>
                    <a:moveTo>
                      <a:pt x="2622" y="900"/>
                    </a:moveTo>
                    <a:cubicBezTo>
                      <a:pt x="2548" y="900"/>
                      <a:pt x="2473" y="921"/>
                      <a:pt x="2404" y="962"/>
                    </a:cubicBezTo>
                    <a:cubicBezTo>
                      <a:pt x="1849" y="1332"/>
                      <a:pt x="1369" y="1812"/>
                      <a:pt x="999" y="2367"/>
                    </a:cubicBezTo>
                    <a:cubicBezTo>
                      <a:pt x="888" y="2552"/>
                      <a:pt x="925" y="2774"/>
                      <a:pt x="1110" y="2922"/>
                    </a:cubicBezTo>
                    <a:cubicBezTo>
                      <a:pt x="1184" y="2959"/>
                      <a:pt x="1258" y="2996"/>
                      <a:pt x="1332" y="2996"/>
                    </a:cubicBezTo>
                    <a:cubicBezTo>
                      <a:pt x="1480" y="2996"/>
                      <a:pt x="1554" y="2922"/>
                      <a:pt x="1665" y="2774"/>
                    </a:cubicBezTo>
                    <a:cubicBezTo>
                      <a:pt x="1997" y="2330"/>
                      <a:pt x="2404" y="1960"/>
                      <a:pt x="2848" y="1628"/>
                    </a:cubicBezTo>
                    <a:cubicBezTo>
                      <a:pt x="3033" y="1480"/>
                      <a:pt x="3106" y="1258"/>
                      <a:pt x="2959" y="1073"/>
                    </a:cubicBezTo>
                    <a:cubicBezTo>
                      <a:pt x="2866" y="957"/>
                      <a:pt x="2745" y="900"/>
                      <a:pt x="2622" y="900"/>
                    </a:cubicBezTo>
                    <a:close/>
                    <a:moveTo>
                      <a:pt x="9678" y="2140"/>
                    </a:moveTo>
                    <a:cubicBezTo>
                      <a:pt x="9606" y="2140"/>
                      <a:pt x="9533" y="2165"/>
                      <a:pt x="9465" y="2219"/>
                    </a:cubicBezTo>
                    <a:cubicBezTo>
                      <a:pt x="9281" y="2367"/>
                      <a:pt x="9244" y="2589"/>
                      <a:pt x="9354" y="2774"/>
                    </a:cubicBezTo>
                    <a:cubicBezTo>
                      <a:pt x="9687" y="3180"/>
                      <a:pt x="9983" y="3698"/>
                      <a:pt x="10094" y="4253"/>
                    </a:cubicBezTo>
                    <a:cubicBezTo>
                      <a:pt x="10168" y="4437"/>
                      <a:pt x="10279" y="4511"/>
                      <a:pt x="10464" y="4511"/>
                    </a:cubicBezTo>
                    <a:cubicBezTo>
                      <a:pt x="10538" y="4511"/>
                      <a:pt x="10575" y="4511"/>
                      <a:pt x="10611" y="4585"/>
                    </a:cubicBezTo>
                    <a:cubicBezTo>
                      <a:pt x="10833" y="4474"/>
                      <a:pt x="10944" y="4289"/>
                      <a:pt x="10907" y="4068"/>
                    </a:cubicBezTo>
                    <a:cubicBezTo>
                      <a:pt x="10722" y="3439"/>
                      <a:pt x="10427" y="2811"/>
                      <a:pt x="10020" y="2330"/>
                    </a:cubicBezTo>
                    <a:cubicBezTo>
                      <a:pt x="9926" y="2213"/>
                      <a:pt x="9803" y="2140"/>
                      <a:pt x="9678" y="2140"/>
                    </a:cubicBezTo>
                    <a:close/>
                    <a:moveTo>
                      <a:pt x="408" y="5029"/>
                    </a:moveTo>
                    <a:cubicBezTo>
                      <a:pt x="186" y="5029"/>
                      <a:pt x="1" y="5177"/>
                      <a:pt x="1" y="5399"/>
                    </a:cubicBezTo>
                    <a:lnTo>
                      <a:pt x="1" y="5583"/>
                    </a:lnTo>
                    <a:cubicBezTo>
                      <a:pt x="1" y="6212"/>
                      <a:pt x="75" y="6803"/>
                      <a:pt x="260" y="7358"/>
                    </a:cubicBezTo>
                    <a:cubicBezTo>
                      <a:pt x="334" y="7543"/>
                      <a:pt x="445" y="7617"/>
                      <a:pt x="629" y="7617"/>
                    </a:cubicBezTo>
                    <a:lnTo>
                      <a:pt x="777" y="7617"/>
                    </a:lnTo>
                    <a:cubicBezTo>
                      <a:pt x="962" y="7543"/>
                      <a:pt x="1073" y="7284"/>
                      <a:pt x="999" y="7099"/>
                    </a:cubicBezTo>
                    <a:cubicBezTo>
                      <a:pt x="888" y="6656"/>
                      <a:pt x="777" y="6138"/>
                      <a:pt x="777" y="5657"/>
                    </a:cubicBezTo>
                    <a:lnTo>
                      <a:pt x="777" y="5436"/>
                    </a:lnTo>
                    <a:cubicBezTo>
                      <a:pt x="777" y="5214"/>
                      <a:pt x="629" y="5029"/>
                      <a:pt x="408" y="5029"/>
                    </a:cubicBezTo>
                    <a:close/>
                    <a:moveTo>
                      <a:pt x="10722" y="5140"/>
                    </a:moveTo>
                    <a:cubicBezTo>
                      <a:pt x="10464" y="5140"/>
                      <a:pt x="10279" y="5325"/>
                      <a:pt x="10279" y="5546"/>
                    </a:cubicBezTo>
                    <a:cubicBezTo>
                      <a:pt x="10279" y="6138"/>
                      <a:pt x="10205" y="6693"/>
                      <a:pt x="10020" y="7210"/>
                    </a:cubicBezTo>
                    <a:cubicBezTo>
                      <a:pt x="9946" y="7395"/>
                      <a:pt x="10057" y="7617"/>
                      <a:pt x="10242" y="7728"/>
                    </a:cubicBezTo>
                    <a:cubicBezTo>
                      <a:pt x="10316" y="7765"/>
                      <a:pt x="10353" y="7765"/>
                      <a:pt x="10390" y="7765"/>
                    </a:cubicBezTo>
                    <a:cubicBezTo>
                      <a:pt x="10575" y="7765"/>
                      <a:pt x="10722" y="7691"/>
                      <a:pt x="10796" y="7506"/>
                    </a:cubicBezTo>
                    <a:cubicBezTo>
                      <a:pt x="11055" y="6840"/>
                      <a:pt x="11129" y="6212"/>
                      <a:pt x="11129" y="5546"/>
                    </a:cubicBezTo>
                    <a:cubicBezTo>
                      <a:pt x="11129" y="5325"/>
                      <a:pt x="10944" y="5140"/>
                      <a:pt x="10722" y="5140"/>
                    </a:cubicBezTo>
                    <a:close/>
                    <a:moveTo>
                      <a:pt x="2351" y="9285"/>
                    </a:moveTo>
                    <a:cubicBezTo>
                      <a:pt x="2248" y="9285"/>
                      <a:pt x="2149" y="9331"/>
                      <a:pt x="2071" y="9428"/>
                    </a:cubicBezTo>
                    <a:cubicBezTo>
                      <a:pt x="1923" y="9613"/>
                      <a:pt x="1923" y="9835"/>
                      <a:pt x="2108" y="9983"/>
                    </a:cubicBezTo>
                    <a:cubicBezTo>
                      <a:pt x="2626" y="10390"/>
                      <a:pt x="3180" y="10722"/>
                      <a:pt x="3846" y="10907"/>
                    </a:cubicBezTo>
                    <a:lnTo>
                      <a:pt x="3957" y="10907"/>
                    </a:lnTo>
                    <a:cubicBezTo>
                      <a:pt x="4105" y="10907"/>
                      <a:pt x="4290" y="10833"/>
                      <a:pt x="4400" y="10685"/>
                    </a:cubicBezTo>
                    <a:cubicBezTo>
                      <a:pt x="4437" y="10464"/>
                      <a:pt x="4290" y="10205"/>
                      <a:pt x="4105" y="10168"/>
                    </a:cubicBezTo>
                    <a:cubicBezTo>
                      <a:pt x="3550" y="9983"/>
                      <a:pt x="3106" y="9761"/>
                      <a:pt x="2626" y="9391"/>
                    </a:cubicBezTo>
                    <a:cubicBezTo>
                      <a:pt x="2539" y="9322"/>
                      <a:pt x="2443" y="9285"/>
                      <a:pt x="2351" y="9285"/>
                    </a:cubicBezTo>
                    <a:close/>
                    <a:moveTo>
                      <a:pt x="8616" y="9350"/>
                    </a:moveTo>
                    <a:cubicBezTo>
                      <a:pt x="8539" y="9350"/>
                      <a:pt x="8461" y="9374"/>
                      <a:pt x="8393" y="9428"/>
                    </a:cubicBezTo>
                    <a:cubicBezTo>
                      <a:pt x="7950" y="9761"/>
                      <a:pt x="7432" y="10020"/>
                      <a:pt x="6877" y="10168"/>
                    </a:cubicBezTo>
                    <a:cubicBezTo>
                      <a:pt x="6656" y="10279"/>
                      <a:pt x="6545" y="10464"/>
                      <a:pt x="6619" y="10685"/>
                    </a:cubicBezTo>
                    <a:cubicBezTo>
                      <a:pt x="6656" y="10870"/>
                      <a:pt x="6767" y="10944"/>
                      <a:pt x="6988" y="10944"/>
                    </a:cubicBezTo>
                    <a:lnTo>
                      <a:pt x="7099" y="10944"/>
                    </a:lnTo>
                    <a:cubicBezTo>
                      <a:pt x="7765" y="10759"/>
                      <a:pt x="8319" y="10464"/>
                      <a:pt x="8874" y="10094"/>
                    </a:cubicBezTo>
                    <a:cubicBezTo>
                      <a:pt x="9059" y="9946"/>
                      <a:pt x="9096" y="9724"/>
                      <a:pt x="8948" y="9539"/>
                    </a:cubicBezTo>
                    <a:cubicBezTo>
                      <a:pt x="8878" y="9422"/>
                      <a:pt x="8748" y="9350"/>
                      <a:pt x="8616" y="93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026;p47"/>
              <p:cNvSpPr/>
              <p:nvPr/>
            </p:nvSpPr>
            <p:spPr>
              <a:xfrm>
                <a:off x="1923075" y="2205875"/>
                <a:ext cx="537950" cy="415025"/>
              </a:xfrm>
              <a:custGeom>
                <a:avLst/>
                <a:gdLst/>
                <a:ahLst/>
                <a:cxnLst/>
                <a:rect l="l" t="t" r="r" b="b"/>
                <a:pathLst>
                  <a:path w="21518" h="16601" extrusionOk="0">
                    <a:moveTo>
                      <a:pt x="1" y="1"/>
                    </a:moveTo>
                    <a:lnTo>
                      <a:pt x="1" y="12608"/>
                    </a:lnTo>
                    <a:lnTo>
                      <a:pt x="12978" y="12608"/>
                    </a:lnTo>
                    <a:lnTo>
                      <a:pt x="19004" y="16601"/>
                    </a:lnTo>
                    <a:lnTo>
                      <a:pt x="19004" y="12608"/>
                    </a:lnTo>
                    <a:lnTo>
                      <a:pt x="21518" y="12608"/>
                    </a:lnTo>
                    <a:lnTo>
                      <a:pt x="2151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027;p47"/>
              <p:cNvSpPr/>
              <p:nvPr/>
            </p:nvSpPr>
            <p:spPr>
              <a:xfrm>
                <a:off x="1975775" y="2263175"/>
                <a:ext cx="433500" cy="22225"/>
              </a:xfrm>
              <a:custGeom>
                <a:avLst/>
                <a:gdLst/>
                <a:ahLst/>
                <a:cxnLst/>
                <a:rect l="l" t="t" r="r" b="b"/>
                <a:pathLst>
                  <a:path w="17340" h="889" extrusionOk="0">
                    <a:moveTo>
                      <a:pt x="0" y="1"/>
                    </a:moveTo>
                    <a:lnTo>
                      <a:pt x="0" y="888"/>
                    </a:lnTo>
                    <a:lnTo>
                      <a:pt x="17339" y="888"/>
                    </a:lnTo>
                    <a:lnTo>
                      <a:pt x="173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028;p47"/>
              <p:cNvSpPr/>
              <p:nvPr/>
            </p:nvSpPr>
            <p:spPr>
              <a:xfrm>
                <a:off x="1975775" y="2318650"/>
                <a:ext cx="433500" cy="22200"/>
              </a:xfrm>
              <a:custGeom>
                <a:avLst/>
                <a:gdLst/>
                <a:ahLst/>
                <a:cxnLst/>
                <a:rect l="l" t="t" r="r" b="b"/>
                <a:pathLst>
                  <a:path w="17340" h="888" extrusionOk="0">
                    <a:moveTo>
                      <a:pt x="0" y="0"/>
                    </a:moveTo>
                    <a:lnTo>
                      <a:pt x="0" y="887"/>
                    </a:lnTo>
                    <a:lnTo>
                      <a:pt x="17339" y="887"/>
                    </a:lnTo>
                    <a:lnTo>
                      <a:pt x="173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029;p47"/>
              <p:cNvSpPr/>
              <p:nvPr/>
            </p:nvSpPr>
            <p:spPr>
              <a:xfrm>
                <a:off x="1975775" y="2374100"/>
                <a:ext cx="433500" cy="22200"/>
              </a:xfrm>
              <a:custGeom>
                <a:avLst/>
                <a:gdLst/>
                <a:ahLst/>
                <a:cxnLst/>
                <a:rect l="l" t="t" r="r" b="b"/>
                <a:pathLst>
                  <a:path w="17340" h="888" extrusionOk="0">
                    <a:moveTo>
                      <a:pt x="0" y="0"/>
                    </a:moveTo>
                    <a:lnTo>
                      <a:pt x="0" y="888"/>
                    </a:lnTo>
                    <a:lnTo>
                      <a:pt x="17339" y="888"/>
                    </a:lnTo>
                    <a:lnTo>
                      <a:pt x="173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030;p47"/>
              <p:cNvSpPr/>
              <p:nvPr/>
            </p:nvSpPr>
            <p:spPr>
              <a:xfrm>
                <a:off x="1975775" y="2429550"/>
                <a:ext cx="280075" cy="22200"/>
              </a:xfrm>
              <a:custGeom>
                <a:avLst/>
                <a:gdLst/>
                <a:ahLst/>
                <a:cxnLst/>
                <a:rect l="l" t="t" r="r" b="b"/>
                <a:pathLst>
                  <a:path w="11203" h="888" extrusionOk="0">
                    <a:moveTo>
                      <a:pt x="0" y="1"/>
                    </a:moveTo>
                    <a:lnTo>
                      <a:pt x="0" y="888"/>
                    </a:lnTo>
                    <a:lnTo>
                      <a:pt x="11202" y="888"/>
                    </a:lnTo>
                    <a:lnTo>
                      <a:pt x="112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031;p47"/>
              <p:cNvSpPr/>
              <p:nvPr/>
            </p:nvSpPr>
            <p:spPr>
              <a:xfrm>
                <a:off x="2319600" y="1757600"/>
                <a:ext cx="693225" cy="500075"/>
              </a:xfrm>
              <a:custGeom>
                <a:avLst/>
                <a:gdLst/>
                <a:ahLst/>
                <a:cxnLst/>
                <a:rect l="l" t="t" r="r" b="b"/>
                <a:pathLst>
                  <a:path w="27729" h="20003" extrusionOk="0">
                    <a:moveTo>
                      <a:pt x="0" y="1"/>
                    </a:moveTo>
                    <a:lnTo>
                      <a:pt x="0" y="14937"/>
                    </a:lnTo>
                    <a:lnTo>
                      <a:pt x="3217" y="14937"/>
                    </a:lnTo>
                    <a:lnTo>
                      <a:pt x="3217" y="20002"/>
                    </a:lnTo>
                    <a:lnTo>
                      <a:pt x="10981" y="14937"/>
                    </a:lnTo>
                    <a:lnTo>
                      <a:pt x="27728" y="14937"/>
                    </a:lnTo>
                    <a:lnTo>
                      <a:pt x="2772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032;p47"/>
              <p:cNvSpPr/>
              <p:nvPr/>
            </p:nvSpPr>
            <p:spPr>
              <a:xfrm>
                <a:off x="2386150" y="1813075"/>
                <a:ext cx="559200" cy="22200"/>
              </a:xfrm>
              <a:custGeom>
                <a:avLst/>
                <a:gdLst/>
                <a:ahLst/>
                <a:cxnLst/>
                <a:rect l="l" t="t" r="r" b="b"/>
                <a:pathLst>
                  <a:path w="22368" h="888" extrusionOk="0">
                    <a:moveTo>
                      <a:pt x="0" y="0"/>
                    </a:moveTo>
                    <a:lnTo>
                      <a:pt x="0" y="887"/>
                    </a:lnTo>
                    <a:lnTo>
                      <a:pt x="22367" y="887"/>
                    </a:lnTo>
                    <a:lnTo>
                      <a:pt x="223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033;p47"/>
              <p:cNvSpPr/>
              <p:nvPr/>
            </p:nvSpPr>
            <p:spPr>
              <a:xfrm>
                <a:off x="2386150" y="1868525"/>
                <a:ext cx="477850" cy="22200"/>
              </a:xfrm>
              <a:custGeom>
                <a:avLst/>
                <a:gdLst/>
                <a:ahLst/>
                <a:cxnLst/>
                <a:rect l="l" t="t" r="r" b="b"/>
                <a:pathLst>
                  <a:path w="19114" h="888" extrusionOk="0">
                    <a:moveTo>
                      <a:pt x="0" y="0"/>
                    </a:moveTo>
                    <a:lnTo>
                      <a:pt x="0" y="888"/>
                    </a:lnTo>
                    <a:lnTo>
                      <a:pt x="19114" y="888"/>
                    </a:lnTo>
                    <a:lnTo>
                      <a:pt x="191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034;p47"/>
              <p:cNvSpPr/>
              <p:nvPr/>
            </p:nvSpPr>
            <p:spPr>
              <a:xfrm>
                <a:off x="2386150" y="1923975"/>
                <a:ext cx="559200" cy="21275"/>
              </a:xfrm>
              <a:custGeom>
                <a:avLst/>
                <a:gdLst/>
                <a:ahLst/>
                <a:cxnLst/>
                <a:rect l="l" t="t" r="r" b="b"/>
                <a:pathLst>
                  <a:path w="22368" h="851" extrusionOk="0">
                    <a:moveTo>
                      <a:pt x="0" y="1"/>
                    </a:moveTo>
                    <a:lnTo>
                      <a:pt x="0" y="851"/>
                    </a:lnTo>
                    <a:lnTo>
                      <a:pt x="22367" y="851"/>
                    </a:lnTo>
                    <a:lnTo>
                      <a:pt x="223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035;p47"/>
              <p:cNvSpPr/>
              <p:nvPr/>
            </p:nvSpPr>
            <p:spPr>
              <a:xfrm>
                <a:off x="2386150" y="2033050"/>
                <a:ext cx="346625" cy="22200"/>
              </a:xfrm>
              <a:custGeom>
                <a:avLst/>
                <a:gdLst/>
                <a:ahLst/>
                <a:cxnLst/>
                <a:rect l="l" t="t" r="r" b="b"/>
                <a:pathLst>
                  <a:path w="13865" h="888" extrusionOk="0">
                    <a:moveTo>
                      <a:pt x="0" y="0"/>
                    </a:moveTo>
                    <a:lnTo>
                      <a:pt x="0" y="887"/>
                    </a:lnTo>
                    <a:lnTo>
                      <a:pt x="13864" y="887"/>
                    </a:lnTo>
                    <a:lnTo>
                      <a:pt x="1386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036;p47"/>
              <p:cNvSpPr/>
              <p:nvPr/>
            </p:nvSpPr>
            <p:spPr>
              <a:xfrm>
                <a:off x="2386150" y="1979425"/>
                <a:ext cx="559200" cy="21300"/>
              </a:xfrm>
              <a:custGeom>
                <a:avLst/>
                <a:gdLst/>
                <a:ahLst/>
                <a:cxnLst/>
                <a:rect l="l" t="t" r="r" b="b"/>
                <a:pathLst>
                  <a:path w="22368" h="852" extrusionOk="0">
                    <a:moveTo>
                      <a:pt x="0" y="1"/>
                    </a:moveTo>
                    <a:lnTo>
                      <a:pt x="0" y="851"/>
                    </a:lnTo>
                    <a:lnTo>
                      <a:pt x="22367" y="851"/>
                    </a:lnTo>
                    <a:lnTo>
                      <a:pt x="223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1037;p47"/>
            <p:cNvGrpSpPr/>
            <p:nvPr/>
          </p:nvGrpSpPr>
          <p:grpSpPr>
            <a:xfrm flipH="1">
              <a:off x="1035175" y="1494750"/>
              <a:ext cx="778275" cy="1628575"/>
              <a:chOff x="471975" y="2728100"/>
              <a:chExt cx="778275" cy="1628575"/>
            </a:xfrm>
          </p:grpSpPr>
          <p:sp>
            <p:nvSpPr>
              <p:cNvPr id="102" name="Google Shape;1038;p47"/>
              <p:cNvSpPr/>
              <p:nvPr/>
            </p:nvSpPr>
            <p:spPr>
              <a:xfrm>
                <a:off x="597675" y="2728100"/>
                <a:ext cx="23150" cy="183950"/>
              </a:xfrm>
              <a:custGeom>
                <a:avLst/>
                <a:gdLst/>
                <a:ahLst/>
                <a:cxnLst/>
                <a:rect l="l" t="t" r="r" b="b"/>
                <a:pathLst>
                  <a:path w="926" h="7358" extrusionOk="0">
                    <a:moveTo>
                      <a:pt x="481" y="0"/>
                    </a:moveTo>
                    <a:cubicBezTo>
                      <a:pt x="186" y="0"/>
                      <a:pt x="1" y="222"/>
                      <a:pt x="1" y="444"/>
                    </a:cubicBezTo>
                    <a:lnTo>
                      <a:pt x="1" y="6877"/>
                    </a:lnTo>
                    <a:cubicBezTo>
                      <a:pt x="1" y="7172"/>
                      <a:pt x="223" y="7357"/>
                      <a:pt x="481" y="7357"/>
                    </a:cubicBezTo>
                    <a:cubicBezTo>
                      <a:pt x="740" y="7357"/>
                      <a:pt x="925" y="7172"/>
                      <a:pt x="925" y="6877"/>
                    </a:cubicBezTo>
                    <a:lnTo>
                      <a:pt x="925" y="444"/>
                    </a:lnTo>
                    <a:cubicBezTo>
                      <a:pt x="925" y="185"/>
                      <a:pt x="703"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9;p47"/>
              <p:cNvSpPr/>
              <p:nvPr/>
            </p:nvSpPr>
            <p:spPr>
              <a:xfrm>
                <a:off x="518200" y="2808500"/>
                <a:ext cx="183950" cy="23125"/>
              </a:xfrm>
              <a:custGeom>
                <a:avLst/>
                <a:gdLst/>
                <a:ahLst/>
                <a:cxnLst/>
                <a:rect l="l" t="t" r="r" b="b"/>
                <a:pathLst>
                  <a:path w="7358" h="925" extrusionOk="0">
                    <a:moveTo>
                      <a:pt x="444" y="1"/>
                    </a:moveTo>
                    <a:cubicBezTo>
                      <a:pt x="185" y="1"/>
                      <a:pt x="0" y="259"/>
                      <a:pt x="0" y="481"/>
                    </a:cubicBezTo>
                    <a:cubicBezTo>
                      <a:pt x="0" y="740"/>
                      <a:pt x="222" y="925"/>
                      <a:pt x="444" y="925"/>
                    </a:cubicBezTo>
                    <a:lnTo>
                      <a:pt x="6877" y="925"/>
                    </a:lnTo>
                    <a:cubicBezTo>
                      <a:pt x="7099" y="925"/>
                      <a:pt x="7284" y="740"/>
                      <a:pt x="7357" y="481"/>
                    </a:cubicBezTo>
                    <a:cubicBezTo>
                      <a:pt x="7357" y="185"/>
                      <a:pt x="7099" y="1"/>
                      <a:pt x="68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0;p47"/>
              <p:cNvSpPr/>
              <p:nvPr/>
            </p:nvSpPr>
            <p:spPr>
              <a:xfrm>
                <a:off x="1159625" y="2946225"/>
                <a:ext cx="20375" cy="161775"/>
              </a:xfrm>
              <a:custGeom>
                <a:avLst/>
                <a:gdLst/>
                <a:ahLst/>
                <a:cxnLst/>
                <a:rect l="l" t="t" r="r" b="b"/>
                <a:pathLst>
                  <a:path w="815" h="6471" extrusionOk="0">
                    <a:moveTo>
                      <a:pt x="408" y="0"/>
                    </a:moveTo>
                    <a:cubicBezTo>
                      <a:pt x="186" y="0"/>
                      <a:pt x="1" y="185"/>
                      <a:pt x="1" y="407"/>
                    </a:cubicBezTo>
                    <a:lnTo>
                      <a:pt x="1" y="6063"/>
                    </a:lnTo>
                    <a:cubicBezTo>
                      <a:pt x="1" y="6285"/>
                      <a:pt x="186" y="6470"/>
                      <a:pt x="408" y="6470"/>
                    </a:cubicBezTo>
                    <a:cubicBezTo>
                      <a:pt x="629" y="6470"/>
                      <a:pt x="814" y="6285"/>
                      <a:pt x="814" y="6063"/>
                    </a:cubicBezTo>
                    <a:lnTo>
                      <a:pt x="814" y="407"/>
                    </a:lnTo>
                    <a:cubicBezTo>
                      <a:pt x="814" y="185"/>
                      <a:pt x="629" y="0"/>
                      <a:pt x="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41;p47"/>
              <p:cNvSpPr/>
              <p:nvPr/>
            </p:nvSpPr>
            <p:spPr>
              <a:xfrm>
                <a:off x="1088475" y="3016450"/>
                <a:ext cx="161775" cy="21300"/>
              </a:xfrm>
              <a:custGeom>
                <a:avLst/>
                <a:gdLst/>
                <a:ahLst/>
                <a:cxnLst/>
                <a:rect l="l" t="t" r="r" b="b"/>
                <a:pathLst>
                  <a:path w="6471" h="852" extrusionOk="0">
                    <a:moveTo>
                      <a:pt x="444" y="1"/>
                    </a:moveTo>
                    <a:cubicBezTo>
                      <a:pt x="185" y="1"/>
                      <a:pt x="0" y="186"/>
                      <a:pt x="0" y="445"/>
                    </a:cubicBezTo>
                    <a:cubicBezTo>
                      <a:pt x="0" y="666"/>
                      <a:pt x="185" y="851"/>
                      <a:pt x="444" y="851"/>
                    </a:cubicBezTo>
                    <a:lnTo>
                      <a:pt x="6100" y="851"/>
                    </a:lnTo>
                    <a:cubicBezTo>
                      <a:pt x="6285" y="851"/>
                      <a:pt x="6470" y="666"/>
                      <a:pt x="6470" y="445"/>
                    </a:cubicBezTo>
                    <a:cubicBezTo>
                      <a:pt x="6470" y="186"/>
                      <a:pt x="6285" y="1"/>
                      <a:pt x="6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42;p47"/>
              <p:cNvSpPr/>
              <p:nvPr/>
            </p:nvSpPr>
            <p:spPr>
              <a:xfrm>
                <a:off x="598600" y="3176825"/>
                <a:ext cx="469550" cy="1179850"/>
              </a:xfrm>
              <a:custGeom>
                <a:avLst/>
                <a:gdLst/>
                <a:ahLst/>
                <a:cxnLst/>
                <a:rect l="l" t="t" r="r" b="b"/>
                <a:pathLst>
                  <a:path w="18782" h="47194" extrusionOk="0">
                    <a:moveTo>
                      <a:pt x="9377" y="0"/>
                    </a:moveTo>
                    <a:cubicBezTo>
                      <a:pt x="9225" y="0"/>
                      <a:pt x="9077" y="56"/>
                      <a:pt x="8985" y="167"/>
                    </a:cubicBezTo>
                    <a:lnTo>
                      <a:pt x="186" y="10334"/>
                    </a:lnTo>
                    <a:cubicBezTo>
                      <a:pt x="38" y="10482"/>
                      <a:pt x="1" y="10703"/>
                      <a:pt x="112" y="10888"/>
                    </a:cubicBezTo>
                    <a:cubicBezTo>
                      <a:pt x="186" y="11073"/>
                      <a:pt x="370" y="11221"/>
                      <a:pt x="592" y="11221"/>
                    </a:cubicBezTo>
                    <a:lnTo>
                      <a:pt x="4437" y="11221"/>
                    </a:lnTo>
                    <a:lnTo>
                      <a:pt x="4437" y="46639"/>
                    </a:lnTo>
                    <a:cubicBezTo>
                      <a:pt x="4437" y="46972"/>
                      <a:pt x="4733" y="47194"/>
                      <a:pt x="4992" y="47194"/>
                    </a:cubicBezTo>
                    <a:cubicBezTo>
                      <a:pt x="5288" y="47194"/>
                      <a:pt x="5509" y="46972"/>
                      <a:pt x="5509" y="46602"/>
                    </a:cubicBezTo>
                    <a:lnTo>
                      <a:pt x="5509" y="10666"/>
                    </a:lnTo>
                    <a:cubicBezTo>
                      <a:pt x="5509" y="10334"/>
                      <a:pt x="5214" y="10112"/>
                      <a:pt x="4955" y="10112"/>
                    </a:cubicBezTo>
                    <a:lnTo>
                      <a:pt x="1701" y="10112"/>
                    </a:lnTo>
                    <a:lnTo>
                      <a:pt x="9354" y="1313"/>
                    </a:lnTo>
                    <a:lnTo>
                      <a:pt x="16970" y="10112"/>
                    </a:lnTo>
                    <a:lnTo>
                      <a:pt x="13606" y="10112"/>
                    </a:lnTo>
                    <a:cubicBezTo>
                      <a:pt x="13273" y="10112"/>
                      <a:pt x="13051" y="10371"/>
                      <a:pt x="13051" y="10666"/>
                    </a:cubicBezTo>
                    <a:lnTo>
                      <a:pt x="13051" y="36250"/>
                    </a:lnTo>
                    <a:cubicBezTo>
                      <a:pt x="13051" y="36583"/>
                      <a:pt x="13310" y="36805"/>
                      <a:pt x="13606" y="36805"/>
                    </a:cubicBezTo>
                    <a:cubicBezTo>
                      <a:pt x="13902" y="36805"/>
                      <a:pt x="14161" y="36546"/>
                      <a:pt x="14161" y="36250"/>
                    </a:cubicBezTo>
                    <a:lnTo>
                      <a:pt x="14161" y="11221"/>
                    </a:lnTo>
                    <a:lnTo>
                      <a:pt x="18153" y="11221"/>
                    </a:lnTo>
                    <a:cubicBezTo>
                      <a:pt x="18412" y="11221"/>
                      <a:pt x="18597" y="11073"/>
                      <a:pt x="18671" y="10888"/>
                    </a:cubicBezTo>
                    <a:cubicBezTo>
                      <a:pt x="18782" y="10703"/>
                      <a:pt x="18708" y="10482"/>
                      <a:pt x="18597" y="10334"/>
                    </a:cubicBezTo>
                    <a:lnTo>
                      <a:pt x="9798" y="167"/>
                    </a:lnTo>
                    <a:cubicBezTo>
                      <a:pt x="9687" y="56"/>
                      <a:pt x="9530" y="0"/>
                      <a:pt x="9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43;p47"/>
              <p:cNvSpPr/>
              <p:nvPr/>
            </p:nvSpPr>
            <p:spPr>
              <a:xfrm>
                <a:off x="1143925" y="3401400"/>
                <a:ext cx="49925" cy="49500"/>
              </a:xfrm>
              <a:custGeom>
                <a:avLst/>
                <a:gdLst/>
                <a:ahLst/>
                <a:cxnLst/>
                <a:rect l="l" t="t" r="r" b="b"/>
                <a:pathLst>
                  <a:path w="1997" h="1980" extrusionOk="0">
                    <a:moveTo>
                      <a:pt x="587" y="0"/>
                    </a:moveTo>
                    <a:cubicBezTo>
                      <a:pt x="467" y="0"/>
                      <a:pt x="341" y="46"/>
                      <a:pt x="222" y="131"/>
                    </a:cubicBezTo>
                    <a:cubicBezTo>
                      <a:pt x="0" y="316"/>
                      <a:pt x="0" y="648"/>
                      <a:pt x="185" y="870"/>
                    </a:cubicBezTo>
                    <a:lnTo>
                      <a:pt x="1036" y="1794"/>
                    </a:lnTo>
                    <a:cubicBezTo>
                      <a:pt x="1184" y="1942"/>
                      <a:pt x="1294" y="1979"/>
                      <a:pt x="1442" y="1979"/>
                    </a:cubicBezTo>
                    <a:cubicBezTo>
                      <a:pt x="1590" y="1979"/>
                      <a:pt x="1738" y="1942"/>
                      <a:pt x="1775" y="1868"/>
                    </a:cubicBezTo>
                    <a:cubicBezTo>
                      <a:pt x="1997" y="1683"/>
                      <a:pt x="1997" y="1351"/>
                      <a:pt x="1812" y="1129"/>
                    </a:cubicBezTo>
                    <a:lnTo>
                      <a:pt x="962" y="205"/>
                    </a:lnTo>
                    <a:cubicBezTo>
                      <a:pt x="862" y="64"/>
                      <a:pt x="729" y="0"/>
                      <a:pt x="5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44;p47"/>
              <p:cNvSpPr/>
              <p:nvPr/>
            </p:nvSpPr>
            <p:spPr>
              <a:xfrm>
                <a:off x="882350" y="3103675"/>
                <a:ext cx="247725" cy="275125"/>
              </a:xfrm>
              <a:custGeom>
                <a:avLst/>
                <a:gdLst/>
                <a:ahLst/>
                <a:cxnLst/>
                <a:rect l="l" t="t" r="r" b="b"/>
                <a:pathLst>
                  <a:path w="9909" h="11005" extrusionOk="0">
                    <a:moveTo>
                      <a:pt x="588" y="1"/>
                    </a:moveTo>
                    <a:cubicBezTo>
                      <a:pt x="460" y="1"/>
                      <a:pt x="328" y="47"/>
                      <a:pt x="223" y="135"/>
                    </a:cubicBezTo>
                    <a:cubicBezTo>
                      <a:pt x="1" y="320"/>
                      <a:pt x="1" y="616"/>
                      <a:pt x="186" y="875"/>
                    </a:cubicBezTo>
                    <a:lnTo>
                      <a:pt x="1923" y="2871"/>
                    </a:lnTo>
                    <a:cubicBezTo>
                      <a:pt x="2071" y="2982"/>
                      <a:pt x="2219" y="3056"/>
                      <a:pt x="2330" y="3056"/>
                    </a:cubicBezTo>
                    <a:cubicBezTo>
                      <a:pt x="2478" y="3056"/>
                      <a:pt x="2626" y="2982"/>
                      <a:pt x="2663" y="2908"/>
                    </a:cubicBezTo>
                    <a:cubicBezTo>
                      <a:pt x="2884" y="2723"/>
                      <a:pt x="2884" y="2390"/>
                      <a:pt x="2700" y="2168"/>
                    </a:cubicBezTo>
                    <a:lnTo>
                      <a:pt x="962" y="172"/>
                    </a:lnTo>
                    <a:cubicBezTo>
                      <a:pt x="865" y="56"/>
                      <a:pt x="728" y="1"/>
                      <a:pt x="588" y="1"/>
                    </a:cubicBezTo>
                    <a:close/>
                    <a:moveTo>
                      <a:pt x="4085" y="3960"/>
                    </a:moveTo>
                    <a:cubicBezTo>
                      <a:pt x="3961" y="3960"/>
                      <a:pt x="3836" y="4006"/>
                      <a:pt x="3735" y="4091"/>
                    </a:cubicBezTo>
                    <a:cubicBezTo>
                      <a:pt x="3513" y="4276"/>
                      <a:pt x="3513" y="4609"/>
                      <a:pt x="3698" y="4830"/>
                    </a:cubicBezTo>
                    <a:lnTo>
                      <a:pt x="5435" y="6827"/>
                    </a:lnTo>
                    <a:cubicBezTo>
                      <a:pt x="5583" y="6975"/>
                      <a:pt x="5731" y="7012"/>
                      <a:pt x="5842" y="7012"/>
                    </a:cubicBezTo>
                    <a:cubicBezTo>
                      <a:pt x="5990" y="7012"/>
                      <a:pt x="6138" y="6975"/>
                      <a:pt x="6175" y="6864"/>
                    </a:cubicBezTo>
                    <a:cubicBezTo>
                      <a:pt x="6397" y="6679"/>
                      <a:pt x="6397" y="6383"/>
                      <a:pt x="6212" y="6124"/>
                    </a:cubicBezTo>
                    <a:lnTo>
                      <a:pt x="4474" y="4165"/>
                    </a:lnTo>
                    <a:cubicBezTo>
                      <a:pt x="4374" y="4025"/>
                      <a:pt x="4230" y="3960"/>
                      <a:pt x="4085" y="3960"/>
                    </a:cubicBezTo>
                    <a:close/>
                    <a:moveTo>
                      <a:pt x="7612" y="7949"/>
                    </a:moveTo>
                    <a:cubicBezTo>
                      <a:pt x="7484" y="7949"/>
                      <a:pt x="7353" y="7996"/>
                      <a:pt x="7247" y="8084"/>
                    </a:cubicBezTo>
                    <a:cubicBezTo>
                      <a:pt x="7025" y="8269"/>
                      <a:pt x="7025" y="8601"/>
                      <a:pt x="7173" y="8823"/>
                    </a:cubicBezTo>
                    <a:lnTo>
                      <a:pt x="8948" y="10820"/>
                    </a:lnTo>
                    <a:cubicBezTo>
                      <a:pt x="9096" y="10931"/>
                      <a:pt x="9243" y="11004"/>
                      <a:pt x="9354" y="11004"/>
                    </a:cubicBezTo>
                    <a:cubicBezTo>
                      <a:pt x="9465" y="11004"/>
                      <a:pt x="9613" y="10931"/>
                      <a:pt x="9687" y="10857"/>
                    </a:cubicBezTo>
                    <a:cubicBezTo>
                      <a:pt x="9909" y="10672"/>
                      <a:pt x="9909" y="10339"/>
                      <a:pt x="9724" y="10117"/>
                    </a:cubicBezTo>
                    <a:lnTo>
                      <a:pt x="7986" y="8121"/>
                    </a:lnTo>
                    <a:cubicBezTo>
                      <a:pt x="7890" y="8005"/>
                      <a:pt x="7753" y="7949"/>
                      <a:pt x="7612" y="7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45;p47"/>
              <p:cNvSpPr/>
              <p:nvPr/>
            </p:nvSpPr>
            <p:spPr>
              <a:xfrm>
                <a:off x="799175" y="3030800"/>
                <a:ext cx="70275" cy="49450"/>
              </a:xfrm>
              <a:custGeom>
                <a:avLst/>
                <a:gdLst/>
                <a:ahLst/>
                <a:cxnLst/>
                <a:rect l="l" t="t" r="r" b="b"/>
                <a:pathLst>
                  <a:path w="2811" h="1978" extrusionOk="0">
                    <a:moveTo>
                      <a:pt x="1387" y="0"/>
                    </a:moveTo>
                    <a:cubicBezTo>
                      <a:pt x="1239" y="0"/>
                      <a:pt x="1091" y="55"/>
                      <a:pt x="999" y="166"/>
                    </a:cubicBezTo>
                    <a:lnTo>
                      <a:pt x="185" y="1091"/>
                    </a:lnTo>
                    <a:cubicBezTo>
                      <a:pt x="0" y="1276"/>
                      <a:pt x="0" y="1645"/>
                      <a:pt x="222" y="1830"/>
                    </a:cubicBezTo>
                    <a:cubicBezTo>
                      <a:pt x="310" y="1918"/>
                      <a:pt x="441" y="1964"/>
                      <a:pt x="573" y="1964"/>
                    </a:cubicBezTo>
                    <a:cubicBezTo>
                      <a:pt x="718" y="1964"/>
                      <a:pt x="865" y="1909"/>
                      <a:pt x="962" y="1793"/>
                    </a:cubicBezTo>
                    <a:lnTo>
                      <a:pt x="1368" y="1349"/>
                    </a:lnTo>
                    <a:lnTo>
                      <a:pt x="1775" y="1793"/>
                    </a:lnTo>
                    <a:cubicBezTo>
                      <a:pt x="1923" y="1941"/>
                      <a:pt x="2071" y="1978"/>
                      <a:pt x="2219" y="1978"/>
                    </a:cubicBezTo>
                    <a:cubicBezTo>
                      <a:pt x="2293" y="1978"/>
                      <a:pt x="2440" y="1941"/>
                      <a:pt x="2588" y="1830"/>
                    </a:cubicBezTo>
                    <a:cubicBezTo>
                      <a:pt x="2810" y="1645"/>
                      <a:pt x="2810" y="1349"/>
                      <a:pt x="2625" y="1091"/>
                    </a:cubicBezTo>
                    <a:lnTo>
                      <a:pt x="1775" y="166"/>
                    </a:lnTo>
                    <a:cubicBezTo>
                      <a:pt x="1683" y="55"/>
                      <a:pt x="1535"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046;p47"/>
              <p:cNvSpPr/>
              <p:nvPr/>
            </p:nvSpPr>
            <p:spPr>
              <a:xfrm>
                <a:off x="535750" y="3103675"/>
                <a:ext cx="246800" cy="275125"/>
              </a:xfrm>
              <a:custGeom>
                <a:avLst/>
                <a:gdLst/>
                <a:ahLst/>
                <a:cxnLst/>
                <a:rect l="l" t="t" r="r" b="b"/>
                <a:pathLst>
                  <a:path w="9872" h="11005" extrusionOk="0">
                    <a:moveTo>
                      <a:pt x="9299" y="1"/>
                    </a:moveTo>
                    <a:cubicBezTo>
                      <a:pt x="9154" y="1"/>
                      <a:pt x="9007" y="56"/>
                      <a:pt x="8911" y="172"/>
                    </a:cubicBezTo>
                    <a:lnTo>
                      <a:pt x="7136" y="2168"/>
                    </a:lnTo>
                    <a:cubicBezTo>
                      <a:pt x="6951" y="2353"/>
                      <a:pt x="6951" y="2723"/>
                      <a:pt x="7210" y="2908"/>
                    </a:cubicBezTo>
                    <a:cubicBezTo>
                      <a:pt x="7321" y="2982"/>
                      <a:pt x="7432" y="3056"/>
                      <a:pt x="7580" y="3056"/>
                    </a:cubicBezTo>
                    <a:cubicBezTo>
                      <a:pt x="7728" y="3056"/>
                      <a:pt x="7876" y="2982"/>
                      <a:pt x="7949" y="2871"/>
                    </a:cubicBezTo>
                    <a:lnTo>
                      <a:pt x="9687" y="875"/>
                    </a:lnTo>
                    <a:cubicBezTo>
                      <a:pt x="9872" y="690"/>
                      <a:pt x="9872" y="320"/>
                      <a:pt x="9650" y="135"/>
                    </a:cubicBezTo>
                    <a:cubicBezTo>
                      <a:pt x="9562" y="47"/>
                      <a:pt x="9432" y="1"/>
                      <a:pt x="9299" y="1"/>
                    </a:cubicBezTo>
                    <a:close/>
                    <a:moveTo>
                      <a:pt x="5824" y="3957"/>
                    </a:moveTo>
                    <a:cubicBezTo>
                      <a:pt x="5679" y="3957"/>
                      <a:pt x="5532" y="4012"/>
                      <a:pt x="5435" y="4128"/>
                    </a:cubicBezTo>
                    <a:lnTo>
                      <a:pt x="3661" y="6124"/>
                    </a:lnTo>
                    <a:cubicBezTo>
                      <a:pt x="3513" y="6309"/>
                      <a:pt x="3513" y="6679"/>
                      <a:pt x="3735" y="6864"/>
                    </a:cubicBezTo>
                    <a:cubicBezTo>
                      <a:pt x="3883" y="6975"/>
                      <a:pt x="3957" y="7012"/>
                      <a:pt x="4105" y="7012"/>
                    </a:cubicBezTo>
                    <a:cubicBezTo>
                      <a:pt x="4252" y="7012"/>
                      <a:pt x="4363" y="6938"/>
                      <a:pt x="4474" y="6827"/>
                    </a:cubicBezTo>
                    <a:lnTo>
                      <a:pt x="6212" y="4830"/>
                    </a:lnTo>
                    <a:cubicBezTo>
                      <a:pt x="6397" y="4646"/>
                      <a:pt x="6397" y="4276"/>
                      <a:pt x="6175" y="4091"/>
                    </a:cubicBezTo>
                    <a:cubicBezTo>
                      <a:pt x="6087" y="4003"/>
                      <a:pt x="5956" y="3957"/>
                      <a:pt x="5824" y="3957"/>
                    </a:cubicBezTo>
                    <a:close/>
                    <a:moveTo>
                      <a:pt x="2312" y="7949"/>
                    </a:moveTo>
                    <a:cubicBezTo>
                      <a:pt x="2167" y="7949"/>
                      <a:pt x="2020" y="8005"/>
                      <a:pt x="1923" y="8121"/>
                    </a:cubicBezTo>
                    <a:lnTo>
                      <a:pt x="149" y="10117"/>
                    </a:lnTo>
                    <a:cubicBezTo>
                      <a:pt x="1" y="10302"/>
                      <a:pt x="1" y="10672"/>
                      <a:pt x="223" y="10857"/>
                    </a:cubicBezTo>
                    <a:cubicBezTo>
                      <a:pt x="370" y="10931"/>
                      <a:pt x="444" y="11004"/>
                      <a:pt x="592" y="11004"/>
                    </a:cubicBezTo>
                    <a:cubicBezTo>
                      <a:pt x="740" y="11004"/>
                      <a:pt x="925" y="10894"/>
                      <a:pt x="962" y="10783"/>
                    </a:cubicBezTo>
                    <a:lnTo>
                      <a:pt x="2700" y="8823"/>
                    </a:lnTo>
                    <a:cubicBezTo>
                      <a:pt x="2884" y="8638"/>
                      <a:pt x="2884" y="8269"/>
                      <a:pt x="2663" y="8084"/>
                    </a:cubicBezTo>
                    <a:cubicBezTo>
                      <a:pt x="2574" y="7996"/>
                      <a:pt x="2444" y="7949"/>
                      <a:pt x="2312" y="7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047;p47"/>
              <p:cNvSpPr/>
              <p:nvPr/>
            </p:nvSpPr>
            <p:spPr>
              <a:xfrm>
                <a:off x="471975" y="3401400"/>
                <a:ext cx="49950" cy="49500"/>
              </a:xfrm>
              <a:custGeom>
                <a:avLst/>
                <a:gdLst/>
                <a:ahLst/>
                <a:cxnLst/>
                <a:rect l="l" t="t" r="r" b="b"/>
                <a:pathLst>
                  <a:path w="1998" h="1980" extrusionOk="0">
                    <a:moveTo>
                      <a:pt x="1404" y="0"/>
                    </a:moveTo>
                    <a:cubicBezTo>
                      <a:pt x="1254" y="0"/>
                      <a:pt x="1099" y="64"/>
                      <a:pt x="999" y="205"/>
                    </a:cubicBezTo>
                    <a:lnTo>
                      <a:pt x="186" y="1129"/>
                    </a:lnTo>
                    <a:cubicBezTo>
                      <a:pt x="1" y="1314"/>
                      <a:pt x="1" y="1683"/>
                      <a:pt x="223" y="1868"/>
                    </a:cubicBezTo>
                    <a:cubicBezTo>
                      <a:pt x="370" y="1942"/>
                      <a:pt x="444" y="1979"/>
                      <a:pt x="592" y="1979"/>
                    </a:cubicBezTo>
                    <a:cubicBezTo>
                      <a:pt x="740" y="1979"/>
                      <a:pt x="888" y="1905"/>
                      <a:pt x="962" y="1794"/>
                    </a:cubicBezTo>
                    <a:lnTo>
                      <a:pt x="1812" y="870"/>
                    </a:lnTo>
                    <a:cubicBezTo>
                      <a:pt x="1997" y="685"/>
                      <a:pt x="1997" y="316"/>
                      <a:pt x="1738" y="131"/>
                    </a:cubicBezTo>
                    <a:cubicBezTo>
                      <a:pt x="1654" y="46"/>
                      <a:pt x="1530" y="0"/>
                      <a:pt x="14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 name="Rectangle 131"/>
          <p:cNvSpPr/>
          <p:nvPr/>
        </p:nvSpPr>
        <p:spPr>
          <a:xfrm>
            <a:off x="2663250" y="3724607"/>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Tree>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97"/>
                                        </p:tgtEl>
                                        <p:attrNameLst>
                                          <p:attrName>style.visibility</p:attrName>
                                        </p:attrNameLst>
                                      </p:cBhvr>
                                      <p:to>
                                        <p:strVal val="visible"/>
                                      </p:to>
                                    </p:set>
                                    <p:anim calcmode="lin" valueType="num">
                                      <p:cBhvr>
                                        <p:cTn id="7" dur="500" fill="hold"/>
                                        <p:tgtEl>
                                          <p:spTgt spid="97"/>
                                        </p:tgtEl>
                                        <p:attrNameLst>
                                          <p:attrName>ppt_w</p:attrName>
                                        </p:attrNameLst>
                                      </p:cBhvr>
                                      <p:tavLst>
                                        <p:tav tm="0">
                                          <p:val>
                                            <p:fltVal val="0"/>
                                          </p:val>
                                        </p:tav>
                                        <p:tav tm="100000">
                                          <p:val>
                                            <p:strVal val="#ppt_w"/>
                                          </p:val>
                                        </p:tav>
                                      </p:tavLst>
                                    </p:anim>
                                    <p:anim calcmode="lin" valueType="num">
                                      <p:cBhvr>
                                        <p:cTn id="8" dur="500" fill="hold"/>
                                        <p:tgtEl>
                                          <p:spTgt spid="97"/>
                                        </p:tgtEl>
                                        <p:attrNameLst>
                                          <p:attrName>ppt_h</p:attrName>
                                        </p:attrNameLst>
                                      </p:cBhvr>
                                      <p:tavLst>
                                        <p:tav tm="0">
                                          <p:val>
                                            <p:fltVal val="0"/>
                                          </p:val>
                                        </p:tav>
                                        <p:tav tm="100000">
                                          <p:val>
                                            <p:strVal val="#ppt_h"/>
                                          </p:val>
                                        </p:tav>
                                      </p:tavLst>
                                    </p:anim>
                                    <p:animEffect transition="in" filter="fade">
                                      <p:cBhvr>
                                        <p:cTn id="9" dur="500"/>
                                        <p:tgtEl>
                                          <p:spTgt spid="97"/>
                                        </p:tgtEl>
                                      </p:cBhvr>
                                    </p:animEffect>
                                  </p:childTnLst>
                                </p:cTn>
                              </p:par>
                              <p:par>
                                <p:cTn id="10" presetID="53" presetClass="entr" presetSubtype="16" fill="hold" nodeType="withEffect">
                                  <p:stCondLst>
                                    <p:cond delay="0"/>
                                  </p:stCondLst>
                                  <p:childTnLst>
                                    <p:set>
                                      <p:cBhvr>
                                        <p:cTn id="11" dur="1" fill="hold">
                                          <p:stCondLst>
                                            <p:cond delay="0"/>
                                          </p:stCondLst>
                                        </p:cTn>
                                        <p:tgtEl>
                                          <p:spTgt spid="83"/>
                                        </p:tgtEl>
                                        <p:attrNameLst>
                                          <p:attrName>style.visibility</p:attrName>
                                        </p:attrNameLst>
                                      </p:cBhvr>
                                      <p:to>
                                        <p:strVal val="visible"/>
                                      </p:to>
                                    </p:set>
                                    <p:anim calcmode="lin" valueType="num">
                                      <p:cBhvr>
                                        <p:cTn id="12" dur="500" fill="hold"/>
                                        <p:tgtEl>
                                          <p:spTgt spid="83"/>
                                        </p:tgtEl>
                                        <p:attrNameLst>
                                          <p:attrName>ppt_w</p:attrName>
                                        </p:attrNameLst>
                                      </p:cBhvr>
                                      <p:tavLst>
                                        <p:tav tm="0">
                                          <p:val>
                                            <p:fltVal val="0"/>
                                          </p:val>
                                        </p:tav>
                                        <p:tav tm="100000">
                                          <p:val>
                                            <p:strVal val="#ppt_w"/>
                                          </p:val>
                                        </p:tav>
                                      </p:tavLst>
                                    </p:anim>
                                    <p:anim calcmode="lin" valueType="num">
                                      <p:cBhvr>
                                        <p:cTn id="13" dur="500" fill="hold"/>
                                        <p:tgtEl>
                                          <p:spTgt spid="83"/>
                                        </p:tgtEl>
                                        <p:attrNameLst>
                                          <p:attrName>ppt_h</p:attrName>
                                        </p:attrNameLst>
                                      </p:cBhvr>
                                      <p:tavLst>
                                        <p:tav tm="0">
                                          <p:val>
                                            <p:fltVal val="0"/>
                                          </p:val>
                                        </p:tav>
                                        <p:tav tm="100000">
                                          <p:val>
                                            <p:strVal val="#ppt_h"/>
                                          </p:val>
                                        </p:tav>
                                      </p:tavLst>
                                    </p:anim>
                                    <p:animEffect transition="in" filter="fade">
                                      <p:cBhvr>
                                        <p:cTn id="14" dur="500"/>
                                        <p:tgtEl>
                                          <p:spTgt spid="83"/>
                                        </p:tgtEl>
                                      </p:cBhvr>
                                    </p:animEffect>
                                  </p:childTnLst>
                                </p:cTn>
                              </p:par>
                              <p:par>
                                <p:cTn id="15" presetID="53" presetClass="entr" presetSubtype="16" fill="hold" nodeType="withEffect">
                                  <p:stCondLst>
                                    <p:cond delay="0"/>
                                  </p:stCondLst>
                                  <p:childTnLst>
                                    <p:set>
                                      <p:cBhvr>
                                        <p:cTn id="16" dur="1" fill="hold">
                                          <p:stCondLst>
                                            <p:cond delay="0"/>
                                          </p:stCondLst>
                                        </p:cTn>
                                        <p:tgtEl>
                                          <p:spTgt spid="881"/>
                                        </p:tgtEl>
                                        <p:attrNameLst>
                                          <p:attrName>style.visibility</p:attrName>
                                        </p:attrNameLst>
                                      </p:cBhvr>
                                      <p:to>
                                        <p:strVal val="visible"/>
                                      </p:to>
                                    </p:set>
                                    <p:anim calcmode="lin" valueType="num">
                                      <p:cBhvr>
                                        <p:cTn id="17" dur="500" fill="hold"/>
                                        <p:tgtEl>
                                          <p:spTgt spid="881"/>
                                        </p:tgtEl>
                                        <p:attrNameLst>
                                          <p:attrName>ppt_w</p:attrName>
                                        </p:attrNameLst>
                                      </p:cBhvr>
                                      <p:tavLst>
                                        <p:tav tm="0">
                                          <p:val>
                                            <p:fltVal val="0"/>
                                          </p:val>
                                        </p:tav>
                                        <p:tav tm="100000">
                                          <p:val>
                                            <p:strVal val="#ppt_w"/>
                                          </p:val>
                                        </p:tav>
                                      </p:tavLst>
                                    </p:anim>
                                    <p:anim calcmode="lin" valueType="num">
                                      <p:cBhvr>
                                        <p:cTn id="18" dur="500" fill="hold"/>
                                        <p:tgtEl>
                                          <p:spTgt spid="881"/>
                                        </p:tgtEl>
                                        <p:attrNameLst>
                                          <p:attrName>ppt_h</p:attrName>
                                        </p:attrNameLst>
                                      </p:cBhvr>
                                      <p:tavLst>
                                        <p:tav tm="0">
                                          <p:val>
                                            <p:fltVal val="0"/>
                                          </p:val>
                                        </p:tav>
                                        <p:tav tm="100000">
                                          <p:val>
                                            <p:strVal val="#ppt_h"/>
                                          </p:val>
                                        </p:tav>
                                      </p:tavLst>
                                    </p:anim>
                                    <p:animEffect transition="in" filter="fade">
                                      <p:cBhvr>
                                        <p:cTn id="19" dur="500"/>
                                        <p:tgtEl>
                                          <p:spTgt spid="881"/>
                                        </p:tgtEl>
                                      </p:cBhvr>
                                    </p:animEffect>
                                  </p:childTnLst>
                                </p:cTn>
                              </p:par>
                              <p:par>
                                <p:cTn id="20" presetID="53" presetClass="entr" presetSubtype="16" fill="hold" nodeType="withEffect">
                                  <p:stCondLst>
                                    <p:cond delay="0"/>
                                  </p:stCondLst>
                                  <p:childTnLst>
                                    <p:set>
                                      <p:cBhvr>
                                        <p:cTn id="21" dur="1" fill="hold">
                                          <p:stCondLst>
                                            <p:cond delay="0"/>
                                          </p:stCondLst>
                                        </p:cTn>
                                        <p:tgtEl>
                                          <p:spTgt spid="876"/>
                                        </p:tgtEl>
                                        <p:attrNameLst>
                                          <p:attrName>style.visibility</p:attrName>
                                        </p:attrNameLst>
                                      </p:cBhvr>
                                      <p:to>
                                        <p:strVal val="visible"/>
                                      </p:to>
                                    </p:set>
                                    <p:anim calcmode="lin" valueType="num">
                                      <p:cBhvr>
                                        <p:cTn id="22" dur="500" fill="hold"/>
                                        <p:tgtEl>
                                          <p:spTgt spid="876"/>
                                        </p:tgtEl>
                                        <p:attrNameLst>
                                          <p:attrName>ppt_w</p:attrName>
                                        </p:attrNameLst>
                                      </p:cBhvr>
                                      <p:tavLst>
                                        <p:tav tm="0">
                                          <p:val>
                                            <p:fltVal val="0"/>
                                          </p:val>
                                        </p:tav>
                                        <p:tav tm="100000">
                                          <p:val>
                                            <p:strVal val="#ppt_w"/>
                                          </p:val>
                                        </p:tav>
                                      </p:tavLst>
                                    </p:anim>
                                    <p:anim calcmode="lin" valueType="num">
                                      <p:cBhvr>
                                        <p:cTn id="23" dur="500" fill="hold"/>
                                        <p:tgtEl>
                                          <p:spTgt spid="876"/>
                                        </p:tgtEl>
                                        <p:attrNameLst>
                                          <p:attrName>ppt_h</p:attrName>
                                        </p:attrNameLst>
                                      </p:cBhvr>
                                      <p:tavLst>
                                        <p:tav tm="0">
                                          <p:val>
                                            <p:fltVal val="0"/>
                                          </p:val>
                                        </p:tav>
                                        <p:tav tm="100000">
                                          <p:val>
                                            <p:strVal val="#ppt_h"/>
                                          </p:val>
                                        </p:tav>
                                      </p:tavLst>
                                    </p:anim>
                                    <p:animEffect transition="in" filter="fade">
                                      <p:cBhvr>
                                        <p:cTn id="24" dur="500"/>
                                        <p:tgtEl>
                                          <p:spTgt spid="876"/>
                                        </p:tgtEl>
                                      </p:cBhvr>
                                    </p:animEffect>
                                  </p:childTnLst>
                                </p:cTn>
                              </p:par>
                            </p:childTnLst>
                          </p:cTn>
                        </p:par>
                        <p:par>
                          <p:cTn id="25" fill="hold">
                            <p:stCondLst>
                              <p:cond delay="500"/>
                            </p:stCondLst>
                            <p:childTnLst>
                              <p:par>
                                <p:cTn id="26" presetID="22" presetClass="entr" presetSubtype="1" fill="hold" grpId="0" nodeType="afterEffect">
                                  <p:stCondLst>
                                    <p:cond delay="0"/>
                                  </p:stCondLst>
                                  <p:childTnLst>
                                    <p:set>
                                      <p:cBhvr>
                                        <p:cTn id="27" dur="1" fill="hold">
                                          <p:stCondLst>
                                            <p:cond delay="0"/>
                                          </p:stCondLst>
                                        </p:cTn>
                                        <p:tgtEl>
                                          <p:spTgt spid="73"/>
                                        </p:tgtEl>
                                        <p:attrNameLst>
                                          <p:attrName>style.visibility</p:attrName>
                                        </p:attrNameLst>
                                      </p:cBhvr>
                                      <p:to>
                                        <p:strVal val="visible"/>
                                      </p:to>
                                    </p:set>
                                    <p:animEffect transition="in" filter="wipe(up)">
                                      <p:cBhvr>
                                        <p:cTn id="28" dur="500"/>
                                        <p:tgtEl>
                                          <p:spTgt spid="73"/>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Effect transition="in" filter="wipe(down)">
                                      <p:cBhvr>
                                        <p:cTn id="31" dur="500"/>
                                        <p:tgtEl>
                                          <p:spTgt spid="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13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0" name="Google Shape;530;p35"/>
          <p:cNvSpPr/>
          <p:nvPr/>
        </p:nvSpPr>
        <p:spPr>
          <a:xfrm>
            <a:off x="4375037" y="2528794"/>
            <a:ext cx="2231069" cy="2220067"/>
          </a:xfrm>
          <a:custGeom>
            <a:avLst/>
            <a:gdLst/>
            <a:ahLst/>
            <a:cxnLst/>
            <a:rect l="l" t="t" r="r" b="b"/>
            <a:pathLst>
              <a:path w="62868" h="62558" extrusionOk="0">
                <a:moveTo>
                  <a:pt x="9396" y="1"/>
                </a:moveTo>
                <a:cubicBezTo>
                  <a:pt x="6342" y="3"/>
                  <a:pt x="3807" y="2367"/>
                  <a:pt x="3592" y="5415"/>
                </a:cubicBezTo>
                <a:lnTo>
                  <a:pt x="2602" y="19411"/>
                </a:lnTo>
                <a:cubicBezTo>
                  <a:pt x="2569" y="19878"/>
                  <a:pt x="2723" y="20321"/>
                  <a:pt x="3037" y="20655"/>
                </a:cubicBezTo>
                <a:cubicBezTo>
                  <a:pt x="3354" y="20997"/>
                  <a:pt x="3799" y="21191"/>
                  <a:pt x="4266" y="21192"/>
                </a:cubicBezTo>
                <a:cubicBezTo>
                  <a:pt x="4612" y="21191"/>
                  <a:pt x="4950" y="21082"/>
                  <a:pt x="5232" y="20880"/>
                </a:cubicBezTo>
                <a:cubicBezTo>
                  <a:pt x="6700" y="19843"/>
                  <a:pt x="8378" y="19294"/>
                  <a:pt x="10085" y="19294"/>
                </a:cubicBezTo>
                <a:cubicBezTo>
                  <a:pt x="10276" y="19294"/>
                  <a:pt x="10467" y="19300"/>
                  <a:pt x="10656" y="19313"/>
                </a:cubicBezTo>
                <a:cubicBezTo>
                  <a:pt x="11883" y="19400"/>
                  <a:pt x="13054" y="19759"/>
                  <a:pt x="14136" y="20377"/>
                </a:cubicBezTo>
                <a:cubicBezTo>
                  <a:pt x="15185" y="20977"/>
                  <a:pt x="16107" y="21796"/>
                  <a:pt x="16879" y="22811"/>
                </a:cubicBezTo>
                <a:cubicBezTo>
                  <a:pt x="17652" y="23829"/>
                  <a:pt x="18235" y="24994"/>
                  <a:pt x="18608" y="26270"/>
                </a:cubicBezTo>
                <a:cubicBezTo>
                  <a:pt x="18997" y="27595"/>
                  <a:pt x="19143" y="28984"/>
                  <a:pt x="19043" y="30398"/>
                </a:cubicBezTo>
                <a:cubicBezTo>
                  <a:pt x="18854" y="33081"/>
                  <a:pt x="17785" y="35568"/>
                  <a:pt x="16036" y="37401"/>
                </a:cubicBezTo>
                <a:cubicBezTo>
                  <a:pt x="14303" y="39214"/>
                  <a:pt x="12072" y="40214"/>
                  <a:pt x="9753" y="40214"/>
                </a:cubicBezTo>
                <a:cubicBezTo>
                  <a:pt x="9563" y="40214"/>
                  <a:pt x="9371" y="40207"/>
                  <a:pt x="9180" y="40194"/>
                </a:cubicBezTo>
                <a:cubicBezTo>
                  <a:pt x="7271" y="40059"/>
                  <a:pt x="5491" y="39258"/>
                  <a:pt x="4031" y="37879"/>
                </a:cubicBezTo>
                <a:cubicBezTo>
                  <a:pt x="3708" y="37572"/>
                  <a:pt x="3294" y="37418"/>
                  <a:pt x="2878" y="37418"/>
                </a:cubicBezTo>
                <a:cubicBezTo>
                  <a:pt x="2484" y="37418"/>
                  <a:pt x="2090" y="37557"/>
                  <a:pt x="1773" y="37836"/>
                </a:cubicBezTo>
                <a:cubicBezTo>
                  <a:pt x="1446" y="38123"/>
                  <a:pt x="1248" y="38529"/>
                  <a:pt x="1221" y="38963"/>
                </a:cubicBezTo>
                <a:lnTo>
                  <a:pt x="231" y="52961"/>
                </a:lnTo>
                <a:cubicBezTo>
                  <a:pt x="1" y="56170"/>
                  <a:pt x="2419" y="58958"/>
                  <a:pt x="5630" y="59181"/>
                </a:cubicBezTo>
                <a:lnTo>
                  <a:pt x="53176" y="62544"/>
                </a:lnTo>
                <a:cubicBezTo>
                  <a:pt x="53314" y="62553"/>
                  <a:pt x="53454" y="62558"/>
                  <a:pt x="53592" y="62558"/>
                </a:cubicBezTo>
                <a:lnTo>
                  <a:pt x="53591" y="62557"/>
                </a:lnTo>
                <a:cubicBezTo>
                  <a:pt x="56646" y="62553"/>
                  <a:pt x="59181" y="60191"/>
                  <a:pt x="59395" y="57143"/>
                </a:cubicBezTo>
                <a:lnTo>
                  <a:pt x="62758" y="9597"/>
                </a:lnTo>
                <a:cubicBezTo>
                  <a:pt x="62868" y="8055"/>
                  <a:pt x="62361" y="6533"/>
                  <a:pt x="61347" y="5366"/>
                </a:cubicBezTo>
                <a:cubicBezTo>
                  <a:pt x="60335" y="4200"/>
                  <a:pt x="58900" y="3483"/>
                  <a:pt x="57358" y="3375"/>
                </a:cubicBezTo>
                <a:lnTo>
                  <a:pt x="42897" y="2352"/>
                </a:lnTo>
                <a:cubicBezTo>
                  <a:pt x="42854" y="2350"/>
                  <a:pt x="42813" y="2349"/>
                  <a:pt x="42773" y="2349"/>
                </a:cubicBezTo>
                <a:cubicBezTo>
                  <a:pt x="42127" y="2349"/>
                  <a:pt x="41553" y="2714"/>
                  <a:pt x="41273" y="3301"/>
                </a:cubicBezTo>
                <a:cubicBezTo>
                  <a:pt x="40996" y="3876"/>
                  <a:pt x="41077" y="4560"/>
                  <a:pt x="41482" y="5055"/>
                </a:cubicBezTo>
                <a:cubicBezTo>
                  <a:pt x="42170" y="5904"/>
                  <a:pt x="42687" y="6837"/>
                  <a:pt x="43018" y="7827"/>
                </a:cubicBezTo>
                <a:cubicBezTo>
                  <a:pt x="43360" y="8839"/>
                  <a:pt x="43497" y="9909"/>
                  <a:pt x="43421" y="10975"/>
                </a:cubicBezTo>
                <a:cubicBezTo>
                  <a:pt x="43258" y="13275"/>
                  <a:pt x="42121" y="15402"/>
                  <a:pt x="40217" y="16966"/>
                </a:cubicBezTo>
                <a:cubicBezTo>
                  <a:pt x="38313" y="18531"/>
                  <a:pt x="35819" y="19392"/>
                  <a:pt x="33192" y="19392"/>
                </a:cubicBezTo>
                <a:cubicBezTo>
                  <a:pt x="32909" y="19392"/>
                  <a:pt x="32621" y="19382"/>
                  <a:pt x="32336" y="19362"/>
                </a:cubicBezTo>
                <a:cubicBezTo>
                  <a:pt x="30922" y="19262"/>
                  <a:pt x="29567" y="18922"/>
                  <a:pt x="28310" y="18351"/>
                </a:cubicBezTo>
                <a:cubicBezTo>
                  <a:pt x="27099" y="17801"/>
                  <a:pt x="26028" y="17061"/>
                  <a:pt x="25129" y="16152"/>
                </a:cubicBezTo>
                <a:cubicBezTo>
                  <a:pt x="24232" y="15246"/>
                  <a:pt x="23552" y="14216"/>
                  <a:pt x="23105" y="13093"/>
                </a:cubicBezTo>
                <a:cubicBezTo>
                  <a:pt x="22645" y="11935"/>
                  <a:pt x="22456" y="10726"/>
                  <a:pt x="22542" y="9500"/>
                </a:cubicBezTo>
                <a:cubicBezTo>
                  <a:pt x="22617" y="8433"/>
                  <a:pt x="22903" y="7393"/>
                  <a:pt x="23384" y="6439"/>
                </a:cubicBezTo>
                <a:cubicBezTo>
                  <a:pt x="23851" y="5506"/>
                  <a:pt x="24493" y="4656"/>
                  <a:pt x="25296" y="3911"/>
                </a:cubicBezTo>
                <a:cubicBezTo>
                  <a:pt x="25785" y="3455"/>
                  <a:pt x="25952" y="2779"/>
                  <a:pt x="25729" y="2146"/>
                </a:cubicBezTo>
                <a:cubicBezTo>
                  <a:pt x="25504" y="1511"/>
                  <a:pt x="24946" y="1085"/>
                  <a:pt x="24274" y="1038"/>
                </a:cubicBezTo>
                <a:lnTo>
                  <a:pt x="9812" y="15"/>
                </a:lnTo>
                <a:cubicBezTo>
                  <a:pt x="9675" y="5"/>
                  <a:pt x="9534" y="1"/>
                  <a:pt x="9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A88A1"/>
              </a:solidFill>
            </a:endParaRPr>
          </a:p>
        </p:txBody>
      </p:sp>
      <p:sp>
        <p:nvSpPr>
          <p:cNvPr id="532" name="Google Shape;532;p35"/>
          <p:cNvSpPr/>
          <p:nvPr/>
        </p:nvSpPr>
        <p:spPr>
          <a:xfrm>
            <a:off x="2801705" y="2291259"/>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roup 4"/>
          <p:cNvGrpSpPr/>
          <p:nvPr/>
        </p:nvGrpSpPr>
        <p:grpSpPr>
          <a:xfrm>
            <a:off x="2120049" y="236705"/>
            <a:ext cx="2320710" cy="2302717"/>
            <a:chOff x="2529849" y="538025"/>
            <a:chExt cx="2518570" cy="2499043"/>
          </a:xfrm>
        </p:grpSpPr>
        <p:sp>
          <p:nvSpPr>
            <p:cNvPr id="531" name="Google Shape;531;p35"/>
            <p:cNvSpPr/>
            <p:nvPr/>
          </p:nvSpPr>
          <p:spPr>
            <a:xfrm rot="21439847">
              <a:off x="2529849" y="538025"/>
              <a:ext cx="2518570" cy="2499043"/>
            </a:xfrm>
            <a:custGeom>
              <a:avLst/>
              <a:gdLst/>
              <a:ahLst/>
              <a:cxnLst/>
              <a:rect l="l" t="t" r="r" b="b"/>
              <a:pathLst>
                <a:path w="65394" h="64887" extrusionOk="0">
                  <a:moveTo>
                    <a:pt x="12121" y="0"/>
                  </a:moveTo>
                  <a:cubicBezTo>
                    <a:pt x="9188" y="4"/>
                    <a:pt x="6714" y="2189"/>
                    <a:pt x="6349" y="5099"/>
                  </a:cubicBezTo>
                  <a:lnTo>
                    <a:pt x="403" y="52392"/>
                  </a:lnTo>
                  <a:cubicBezTo>
                    <a:pt x="0" y="55584"/>
                    <a:pt x="2264" y="58497"/>
                    <a:pt x="5456" y="58896"/>
                  </a:cubicBezTo>
                  <a:lnTo>
                    <a:pt x="19906" y="60712"/>
                  </a:lnTo>
                  <a:cubicBezTo>
                    <a:pt x="19978" y="60722"/>
                    <a:pt x="20052" y="60727"/>
                    <a:pt x="20124" y="60727"/>
                  </a:cubicBezTo>
                  <a:cubicBezTo>
                    <a:pt x="20749" y="60727"/>
                    <a:pt x="21315" y="60378"/>
                    <a:pt x="21603" y="59809"/>
                  </a:cubicBezTo>
                  <a:cubicBezTo>
                    <a:pt x="21890" y="59241"/>
                    <a:pt x="21835" y="58594"/>
                    <a:pt x="21458" y="58081"/>
                  </a:cubicBezTo>
                  <a:cubicBezTo>
                    <a:pt x="20800" y="57187"/>
                    <a:pt x="20322" y="56218"/>
                    <a:pt x="20036" y="55199"/>
                  </a:cubicBezTo>
                  <a:cubicBezTo>
                    <a:pt x="19432" y="53056"/>
                    <a:pt x="19737" y="50758"/>
                    <a:pt x="20879" y="48848"/>
                  </a:cubicBezTo>
                  <a:cubicBezTo>
                    <a:pt x="21440" y="47903"/>
                    <a:pt x="22184" y="47066"/>
                    <a:pt x="23092" y="46358"/>
                  </a:cubicBezTo>
                  <a:cubicBezTo>
                    <a:pt x="24937" y="44919"/>
                    <a:pt x="27325" y="44127"/>
                    <a:pt x="29819" y="44127"/>
                  </a:cubicBezTo>
                  <a:cubicBezTo>
                    <a:pt x="30320" y="44127"/>
                    <a:pt x="30823" y="44159"/>
                    <a:pt x="31321" y="44222"/>
                  </a:cubicBezTo>
                  <a:cubicBezTo>
                    <a:pt x="32728" y="44398"/>
                    <a:pt x="34062" y="44811"/>
                    <a:pt x="35286" y="45449"/>
                  </a:cubicBezTo>
                  <a:cubicBezTo>
                    <a:pt x="36467" y="46065"/>
                    <a:pt x="37495" y="46862"/>
                    <a:pt x="38343" y="47819"/>
                  </a:cubicBezTo>
                  <a:cubicBezTo>
                    <a:pt x="39189" y="48773"/>
                    <a:pt x="39812" y="49838"/>
                    <a:pt x="40197" y="50983"/>
                  </a:cubicBezTo>
                  <a:cubicBezTo>
                    <a:pt x="40595" y="52164"/>
                    <a:pt x="40718" y="53383"/>
                    <a:pt x="40565" y="54603"/>
                  </a:cubicBezTo>
                  <a:cubicBezTo>
                    <a:pt x="40429" y="55677"/>
                    <a:pt x="40080" y="56713"/>
                    <a:pt x="39538" y="57649"/>
                  </a:cubicBezTo>
                  <a:cubicBezTo>
                    <a:pt x="39009" y="58567"/>
                    <a:pt x="38306" y="59388"/>
                    <a:pt x="37447" y="60090"/>
                  </a:cubicBezTo>
                  <a:cubicBezTo>
                    <a:pt x="36926" y="60517"/>
                    <a:pt x="36719" y="61184"/>
                    <a:pt x="36905" y="61832"/>
                  </a:cubicBezTo>
                  <a:cubicBezTo>
                    <a:pt x="37093" y="62484"/>
                    <a:pt x="37627" y="62941"/>
                    <a:pt x="38300" y="63025"/>
                  </a:cubicBezTo>
                  <a:lnTo>
                    <a:pt x="52750" y="64841"/>
                  </a:lnTo>
                  <a:cubicBezTo>
                    <a:pt x="52993" y="64872"/>
                    <a:pt x="53238" y="64887"/>
                    <a:pt x="53483" y="64887"/>
                  </a:cubicBezTo>
                  <a:cubicBezTo>
                    <a:pt x="56416" y="64883"/>
                    <a:pt x="58889" y="62699"/>
                    <a:pt x="59255" y="59789"/>
                  </a:cubicBezTo>
                  <a:lnTo>
                    <a:pt x="61042" y="45575"/>
                  </a:lnTo>
                  <a:cubicBezTo>
                    <a:pt x="61102" y="45092"/>
                    <a:pt x="60961" y="44629"/>
                    <a:pt x="60643" y="44269"/>
                  </a:cubicBezTo>
                  <a:cubicBezTo>
                    <a:pt x="60326" y="43906"/>
                    <a:pt x="59868" y="43698"/>
                    <a:pt x="59386" y="43696"/>
                  </a:cubicBezTo>
                  <a:cubicBezTo>
                    <a:pt x="59053" y="43696"/>
                    <a:pt x="58727" y="43800"/>
                    <a:pt x="58454" y="43992"/>
                  </a:cubicBezTo>
                  <a:cubicBezTo>
                    <a:pt x="56981" y="45008"/>
                    <a:pt x="55310" y="45545"/>
                    <a:pt x="53621" y="45545"/>
                  </a:cubicBezTo>
                  <a:cubicBezTo>
                    <a:pt x="53284" y="45545"/>
                    <a:pt x="52948" y="45524"/>
                    <a:pt x="52615" y="45482"/>
                  </a:cubicBezTo>
                  <a:cubicBezTo>
                    <a:pt x="51395" y="45329"/>
                    <a:pt x="50246" y="44908"/>
                    <a:pt x="49199" y="44231"/>
                  </a:cubicBezTo>
                  <a:cubicBezTo>
                    <a:pt x="48184" y="43574"/>
                    <a:pt x="47307" y="42708"/>
                    <a:pt x="46593" y="41652"/>
                  </a:cubicBezTo>
                  <a:cubicBezTo>
                    <a:pt x="45875" y="40592"/>
                    <a:pt x="45357" y="39400"/>
                    <a:pt x="45053" y="38103"/>
                  </a:cubicBezTo>
                  <a:cubicBezTo>
                    <a:pt x="44738" y="36759"/>
                    <a:pt x="44668" y="35364"/>
                    <a:pt x="44844" y="33957"/>
                  </a:cubicBezTo>
                  <a:cubicBezTo>
                    <a:pt x="45168" y="31377"/>
                    <a:pt x="46313" y="29007"/>
                    <a:pt x="48066" y="27286"/>
                  </a:cubicBezTo>
                  <a:cubicBezTo>
                    <a:pt x="49797" y="25585"/>
                    <a:pt x="51980" y="24650"/>
                    <a:pt x="54215" y="24650"/>
                  </a:cubicBezTo>
                  <a:cubicBezTo>
                    <a:pt x="55590" y="24650"/>
                    <a:pt x="56941" y="25001"/>
                    <a:pt x="58143" y="25669"/>
                  </a:cubicBezTo>
                  <a:cubicBezTo>
                    <a:pt x="59024" y="26158"/>
                    <a:pt x="59822" y="26809"/>
                    <a:pt x="60514" y="27603"/>
                  </a:cubicBezTo>
                  <a:cubicBezTo>
                    <a:pt x="60833" y="27970"/>
                    <a:pt x="61272" y="28171"/>
                    <a:pt x="61750" y="28171"/>
                  </a:cubicBezTo>
                  <a:cubicBezTo>
                    <a:pt x="62144" y="28171"/>
                    <a:pt x="62526" y="28033"/>
                    <a:pt x="62830" y="27782"/>
                  </a:cubicBezTo>
                  <a:cubicBezTo>
                    <a:pt x="63153" y="27512"/>
                    <a:pt x="63362" y="27128"/>
                    <a:pt x="63413" y="26709"/>
                  </a:cubicBezTo>
                  <a:lnTo>
                    <a:pt x="65199" y="12495"/>
                  </a:lnTo>
                  <a:cubicBezTo>
                    <a:pt x="65393" y="10963"/>
                    <a:pt x="64969" y="9415"/>
                    <a:pt x="64023" y="8195"/>
                  </a:cubicBezTo>
                  <a:cubicBezTo>
                    <a:pt x="63075" y="6975"/>
                    <a:pt x="61680" y="6182"/>
                    <a:pt x="60148" y="5990"/>
                  </a:cubicBezTo>
                  <a:lnTo>
                    <a:pt x="12854" y="46"/>
                  </a:lnTo>
                  <a:cubicBezTo>
                    <a:pt x="12611" y="16"/>
                    <a:pt x="12365" y="0"/>
                    <a:pt x="121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Rectangle 154"/>
            <p:cNvSpPr/>
            <p:nvPr/>
          </p:nvSpPr>
          <p:spPr>
            <a:xfrm rot="20563128">
              <a:off x="2778156" y="1157844"/>
              <a:ext cx="1468671" cy="338554"/>
            </a:xfrm>
            <a:prstGeom prst="rect">
              <a:avLst/>
            </a:prstGeom>
          </p:spPr>
          <p:txBody>
            <a:bodyPr wrap="none">
              <a:spAutoFit/>
            </a:bodyPr>
            <a:lstStyle/>
            <a:p>
              <a:pPr lvl="0" algn="justLow"/>
              <a:r>
                <a:rPr lang="ar-LB" sz="1600" kern="1200" dirty="0" smtClean="0">
                  <a:solidFill>
                    <a:srgbClr val="224253"/>
                  </a:solidFill>
                  <a:latin typeface="29LT Adir ExtraBold" panose="00000906000000000000" pitchFamily="50" charset="-78"/>
                  <a:cs typeface="29LT Adir ExtraBold" panose="00000906000000000000" pitchFamily="50" charset="-78"/>
                </a:rPr>
                <a:t>المجموعة الأولى:</a:t>
              </a:r>
              <a:endParaRPr lang="ar-LB" sz="1600" kern="1200" dirty="0">
                <a:solidFill>
                  <a:srgbClr val="224253"/>
                </a:solidFill>
                <a:latin typeface="29LT Adir ExtraBold" panose="00000906000000000000" pitchFamily="50" charset="-78"/>
                <a:cs typeface="29LT Adir ExtraBold" panose="00000906000000000000" pitchFamily="50" charset="-78"/>
              </a:endParaRPr>
            </a:p>
          </p:txBody>
        </p:sp>
      </p:grpSp>
      <p:grpSp>
        <p:nvGrpSpPr>
          <p:cNvPr id="3" name="Group 2"/>
          <p:cNvGrpSpPr/>
          <p:nvPr/>
        </p:nvGrpSpPr>
        <p:grpSpPr>
          <a:xfrm>
            <a:off x="3847841" y="364834"/>
            <a:ext cx="2728468" cy="2745575"/>
            <a:chOff x="3232448" y="602850"/>
            <a:chExt cx="2961093" cy="2979658"/>
          </a:xfrm>
        </p:grpSpPr>
        <p:grpSp>
          <p:nvGrpSpPr>
            <p:cNvPr id="533" name="Google Shape;533;p35"/>
            <p:cNvGrpSpPr/>
            <p:nvPr/>
          </p:nvGrpSpPr>
          <p:grpSpPr>
            <a:xfrm>
              <a:off x="3232448" y="602850"/>
              <a:ext cx="2961093" cy="2979658"/>
              <a:chOff x="3726600" y="1133825"/>
              <a:chExt cx="1922100" cy="1934150"/>
            </a:xfrm>
          </p:grpSpPr>
          <p:sp>
            <p:nvSpPr>
              <p:cNvPr id="534" name="Google Shape;534;p35"/>
              <p:cNvSpPr/>
              <p:nvPr/>
            </p:nvSpPr>
            <p:spPr>
              <a:xfrm>
                <a:off x="4772325" y="2322350"/>
                <a:ext cx="258475" cy="453125"/>
              </a:xfrm>
              <a:custGeom>
                <a:avLst/>
                <a:gdLst/>
                <a:ahLst/>
                <a:cxnLst/>
                <a:rect l="l" t="t" r="r" b="b"/>
                <a:pathLst>
                  <a:path w="10339" h="18125" extrusionOk="0">
                    <a:moveTo>
                      <a:pt x="3934" y="0"/>
                    </a:moveTo>
                    <a:lnTo>
                      <a:pt x="2290" y="13638"/>
                    </a:lnTo>
                    <a:cubicBezTo>
                      <a:pt x="2202" y="14861"/>
                      <a:pt x="1065" y="16677"/>
                      <a:pt x="431" y="17578"/>
                    </a:cubicBezTo>
                    <a:lnTo>
                      <a:pt x="431" y="17578"/>
                    </a:lnTo>
                    <a:cubicBezTo>
                      <a:pt x="3783" y="16294"/>
                      <a:pt x="6919" y="14878"/>
                      <a:pt x="10339" y="13786"/>
                    </a:cubicBezTo>
                    <a:cubicBezTo>
                      <a:pt x="9280" y="11568"/>
                      <a:pt x="4993" y="2218"/>
                      <a:pt x="3934" y="0"/>
                    </a:cubicBezTo>
                    <a:close/>
                    <a:moveTo>
                      <a:pt x="431" y="17578"/>
                    </a:moveTo>
                    <a:lnTo>
                      <a:pt x="431" y="17578"/>
                    </a:lnTo>
                    <a:cubicBezTo>
                      <a:pt x="413" y="17585"/>
                      <a:pt x="396" y="17591"/>
                      <a:pt x="378" y="17598"/>
                    </a:cubicBezTo>
                    <a:cubicBezTo>
                      <a:pt x="104" y="17967"/>
                      <a:pt x="0" y="18125"/>
                      <a:pt x="12" y="18125"/>
                    </a:cubicBezTo>
                    <a:cubicBezTo>
                      <a:pt x="26" y="18125"/>
                      <a:pt x="193" y="17916"/>
                      <a:pt x="431" y="175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4718100" y="2626975"/>
                <a:ext cx="337225" cy="222700"/>
              </a:xfrm>
              <a:custGeom>
                <a:avLst/>
                <a:gdLst/>
                <a:ahLst/>
                <a:cxnLst/>
                <a:rect l="l" t="t" r="r" b="b"/>
                <a:pathLst>
                  <a:path w="13489" h="8908" extrusionOk="0">
                    <a:moveTo>
                      <a:pt x="11816" y="1"/>
                    </a:moveTo>
                    <a:cubicBezTo>
                      <a:pt x="11201" y="1412"/>
                      <a:pt x="6369" y="3726"/>
                      <a:pt x="3188" y="4483"/>
                    </a:cubicBezTo>
                    <a:cubicBezTo>
                      <a:pt x="3107" y="4533"/>
                      <a:pt x="1475" y="6324"/>
                      <a:pt x="726" y="7150"/>
                    </a:cubicBezTo>
                    <a:cubicBezTo>
                      <a:pt x="1" y="7951"/>
                      <a:pt x="339" y="8907"/>
                      <a:pt x="1077" y="8907"/>
                    </a:cubicBezTo>
                    <a:cubicBezTo>
                      <a:pt x="1180" y="8907"/>
                      <a:pt x="1291" y="8889"/>
                      <a:pt x="1408" y="8848"/>
                    </a:cubicBezTo>
                    <a:lnTo>
                      <a:pt x="9142" y="6179"/>
                    </a:lnTo>
                    <a:cubicBezTo>
                      <a:pt x="9444" y="6075"/>
                      <a:pt x="9677" y="5823"/>
                      <a:pt x="9763" y="5497"/>
                    </a:cubicBezTo>
                    <a:cubicBezTo>
                      <a:pt x="9826" y="5254"/>
                      <a:pt x="9903" y="5005"/>
                      <a:pt x="9976" y="4940"/>
                    </a:cubicBezTo>
                    <a:cubicBezTo>
                      <a:pt x="10065" y="4863"/>
                      <a:pt x="10828" y="4535"/>
                      <a:pt x="11196" y="4407"/>
                    </a:cubicBezTo>
                    <a:cubicBezTo>
                      <a:pt x="11306" y="4567"/>
                      <a:pt x="11462" y="5152"/>
                      <a:pt x="11539" y="5351"/>
                    </a:cubicBezTo>
                    <a:lnTo>
                      <a:pt x="13485" y="4680"/>
                    </a:lnTo>
                    <a:cubicBezTo>
                      <a:pt x="13489" y="4653"/>
                      <a:pt x="12844" y="556"/>
                      <a:pt x="11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4558675" y="1688650"/>
                <a:ext cx="431525" cy="974650"/>
              </a:xfrm>
              <a:custGeom>
                <a:avLst/>
                <a:gdLst/>
                <a:ahLst/>
                <a:cxnLst/>
                <a:rect l="l" t="t" r="r" b="b"/>
                <a:pathLst>
                  <a:path w="17261" h="38986" extrusionOk="0">
                    <a:moveTo>
                      <a:pt x="11629" y="1"/>
                    </a:moveTo>
                    <a:lnTo>
                      <a:pt x="0" y="822"/>
                    </a:lnTo>
                    <a:cubicBezTo>
                      <a:pt x="0" y="6724"/>
                      <a:pt x="158" y="13902"/>
                      <a:pt x="2190" y="20419"/>
                    </a:cubicBezTo>
                    <a:cubicBezTo>
                      <a:pt x="5329" y="30477"/>
                      <a:pt x="10836" y="38986"/>
                      <a:pt x="10836" y="38986"/>
                    </a:cubicBezTo>
                    <a:lnTo>
                      <a:pt x="17260" y="35652"/>
                    </a:lnTo>
                    <a:cubicBezTo>
                      <a:pt x="17260" y="35652"/>
                      <a:pt x="12388" y="22198"/>
                      <a:pt x="11956" y="19493"/>
                    </a:cubicBezTo>
                    <a:cubicBezTo>
                      <a:pt x="11269" y="15193"/>
                      <a:pt x="11802" y="5055"/>
                      <a:pt x="116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5268800" y="2061300"/>
                <a:ext cx="276550" cy="457175"/>
              </a:xfrm>
              <a:custGeom>
                <a:avLst/>
                <a:gdLst/>
                <a:ahLst/>
                <a:cxnLst/>
                <a:rect l="l" t="t" r="r" b="b"/>
                <a:pathLst>
                  <a:path w="11062" h="18287" extrusionOk="0">
                    <a:moveTo>
                      <a:pt x="1" y="1"/>
                    </a:moveTo>
                    <a:lnTo>
                      <a:pt x="3532" y="13275"/>
                    </a:lnTo>
                    <a:cubicBezTo>
                      <a:pt x="3905" y="14443"/>
                      <a:pt x="3522" y="16552"/>
                      <a:pt x="3268" y="17623"/>
                    </a:cubicBezTo>
                    <a:lnTo>
                      <a:pt x="3268" y="17623"/>
                    </a:lnTo>
                    <a:cubicBezTo>
                      <a:pt x="5903" y="15187"/>
                      <a:pt x="8292" y="12710"/>
                      <a:pt x="11062" y="10427"/>
                    </a:cubicBezTo>
                    <a:cubicBezTo>
                      <a:pt x="9257" y="8760"/>
                      <a:pt x="1806" y="1667"/>
                      <a:pt x="1" y="1"/>
                    </a:cubicBezTo>
                    <a:close/>
                    <a:moveTo>
                      <a:pt x="3268" y="17623"/>
                    </a:moveTo>
                    <a:lnTo>
                      <a:pt x="3268" y="17623"/>
                    </a:lnTo>
                    <a:cubicBezTo>
                      <a:pt x="3254" y="17636"/>
                      <a:pt x="3240" y="17649"/>
                      <a:pt x="3226" y="17662"/>
                    </a:cubicBezTo>
                    <a:cubicBezTo>
                      <a:pt x="3109" y="18100"/>
                      <a:pt x="3071" y="18286"/>
                      <a:pt x="3081" y="18286"/>
                    </a:cubicBezTo>
                    <a:cubicBezTo>
                      <a:pt x="3093" y="18286"/>
                      <a:pt x="3171" y="18029"/>
                      <a:pt x="3268" y="176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5315150" y="2291225"/>
                <a:ext cx="281450" cy="307800"/>
              </a:xfrm>
              <a:custGeom>
                <a:avLst/>
                <a:gdLst/>
                <a:ahLst/>
                <a:cxnLst/>
                <a:rect l="l" t="t" r="r" b="b"/>
                <a:pathLst>
                  <a:path w="11258" h="12312" extrusionOk="0">
                    <a:moveTo>
                      <a:pt x="7970" y="1"/>
                    </a:moveTo>
                    <a:cubicBezTo>
                      <a:pt x="7924" y="1539"/>
                      <a:pt x="4295" y="5480"/>
                      <a:pt x="1621" y="7364"/>
                    </a:cubicBezTo>
                    <a:cubicBezTo>
                      <a:pt x="1566" y="7440"/>
                      <a:pt x="714" y="9709"/>
                      <a:pt x="325" y="10755"/>
                    </a:cubicBezTo>
                    <a:cubicBezTo>
                      <a:pt x="1" y="11625"/>
                      <a:pt x="451" y="12311"/>
                      <a:pt x="1019" y="12311"/>
                    </a:cubicBezTo>
                    <a:cubicBezTo>
                      <a:pt x="1204" y="12311"/>
                      <a:pt x="1401" y="12239"/>
                      <a:pt x="1588" y="12077"/>
                    </a:cubicBezTo>
                    <a:lnTo>
                      <a:pt x="7781" y="6730"/>
                    </a:lnTo>
                    <a:cubicBezTo>
                      <a:pt x="8022" y="6521"/>
                      <a:pt x="8144" y="6201"/>
                      <a:pt x="8104" y="5866"/>
                    </a:cubicBezTo>
                    <a:cubicBezTo>
                      <a:pt x="8074" y="5617"/>
                      <a:pt x="8053" y="5357"/>
                      <a:pt x="8096" y="5270"/>
                    </a:cubicBezTo>
                    <a:cubicBezTo>
                      <a:pt x="8150" y="5165"/>
                      <a:pt x="8737" y="4577"/>
                      <a:pt x="9031" y="4323"/>
                    </a:cubicBezTo>
                    <a:cubicBezTo>
                      <a:pt x="9192" y="4431"/>
                      <a:pt x="9555" y="4915"/>
                      <a:pt x="9699" y="5073"/>
                    </a:cubicBezTo>
                    <a:lnTo>
                      <a:pt x="11258" y="3727"/>
                    </a:lnTo>
                    <a:cubicBezTo>
                      <a:pt x="11250" y="3699"/>
                      <a:pt x="9133" y="135"/>
                      <a:pt x="79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4824125" y="1450500"/>
                <a:ext cx="585750" cy="942675"/>
              </a:xfrm>
              <a:custGeom>
                <a:avLst/>
                <a:gdLst/>
                <a:ahLst/>
                <a:cxnLst/>
                <a:rect l="l" t="t" r="r" b="b"/>
                <a:pathLst>
                  <a:path w="23430" h="37707" extrusionOk="0">
                    <a:moveTo>
                      <a:pt x="11522" y="1"/>
                    </a:moveTo>
                    <a:lnTo>
                      <a:pt x="1" y="863"/>
                    </a:lnTo>
                    <a:cubicBezTo>
                      <a:pt x="1" y="863"/>
                      <a:pt x="207" y="18573"/>
                      <a:pt x="4569" y="24179"/>
                    </a:cubicBezTo>
                    <a:cubicBezTo>
                      <a:pt x="10314" y="31564"/>
                      <a:pt x="21320" y="37707"/>
                      <a:pt x="21320" y="37707"/>
                    </a:cubicBezTo>
                    <a:lnTo>
                      <a:pt x="23430" y="29860"/>
                    </a:lnTo>
                    <a:cubicBezTo>
                      <a:pt x="23430" y="29860"/>
                      <a:pt x="15592" y="23153"/>
                      <a:pt x="13178" y="18680"/>
                    </a:cubicBezTo>
                    <a:cubicBezTo>
                      <a:pt x="11129" y="14889"/>
                      <a:pt x="11522" y="1"/>
                      <a:pt x="11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4523900" y="1139375"/>
                <a:ext cx="766925" cy="804975"/>
              </a:xfrm>
              <a:custGeom>
                <a:avLst/>
                <a:gdLst/>
                <a:ahLst/>
                <a:cxnLst/>
                <a:rect l="l" t="t" r="r" b="b"/>
                <a:pathLst>
                  <a:path w="30677" h="32199" extrusionOk="0">
                    <a:moveTo>
                      <a:pt x="22922" y="0"/>
                    </a:moveTo>
                    <a:lnTo>
                      <a:pt x="6142" y="1609"/>
                    </a:lnTo>
                    <a:cubicBezTo>
                      <a:pt x="4084" y="5133"/>
                      <a:pt x="429" y="10486"/>
                      <a:pt x="1" y="31081"/>
                    </a:cubicBezTo>
                    <a:cubicBezTo>
                      <a:pt x="1" y="31081"/>
                      <a:pt x="7341" y="32198"/>
                      <a:pt x="14380" y="32198"/>
                    </a:cubicBezTo>
                    <a:cubicBezTo>
                      <a:pt x="21419" y="32198"/>
                      <a:pt x="30042" y="29933"/>
                      <a:pt x="30042" y="29933"/>
                    </a:cubicBezTo>
                    <a:cubicBezTo>
                      <a:pt x="30042" y="29933"/>
                      <a:pt x="30676" y="5985"/>
                      <a:pt x="229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3726600" y="1133825"/>
                <a:ext cx="1922100" cy="1934150"/>
              </a:xfrm>
              <a:custGeom>
                <a:avLst/>
                <a:gdLst/>
                <a:ahLst/>
                <a:cxnLst/>
                <a:rect l="l" t="t" r="r" b="b"/>
                <a:pathLst>
                  <a:path w="76884" h="77366" extrusionOk="0">
                    <a:moveTo>
                      <a:pt x="23359" y="0"/>
                    </a:moveTo>
                    <a:cubicBezTo>
                      <a:pt x="20167" y="0"/>
                      <a:pt x="17570" y="2571"/>
                      <a:pt x="17537" y="5763"/>
                    </a:cubicBezTo>
                    <a:lnTo>
                      <a:pt x="17390" y="19871"/>
                    </a:lnTo>
                    <a:cubicBezTo>
                      <a:pt x="17390" y="20142"/>
                      <a:pt x="17277" y="20400"/>
                      <a:pt x="17080" y="20585"/>
                    </a:cubicBezTo>
                    <a:cubicBezTo>
                      <a:pt x="16891" y="20761"/>
                      <a:pt x="16644" y="20860"/>
                      <a:pt x="16387" y="20862"/>
                    </a:cubicBezTo>
                    <a:cubicBezTo>
                      <a:pt x="16155" y="20861"/>
                      <a:pt x="15932" y="20777"/>
                      <a:pt x="15759" y="20625"/>
                    </a:cubicBezTo>
                    <a:cubicBezTo>
                      <a:pt x="14940" y="19922"/>
                      <a:pt x="14036" y="19373"/>
                      <a:pt x="13070" y="18993"/>
                    </a:cubicBezTo>
                    <a:cubicBezTo>
                      <a:pt x="12076" y="18600"/>
                      <a:pt x="11017" y="18393"/>
                      <a:pt x="9949" y="18381"/>
                    </a:cubicBezTo>
                    <a:lnTo>
                      <a:pt x="9857" y="18381"/>
                    </a:lnTo>
                    <a:cubicBezTo>
                      <a:pt x="8536" y="18381"/>
                      <a:pt x="7253" y="18674"/>
                      <a:pt x="6044" y="19251"/>
                    </a:cubicBezTo>
                    <a:cubicBezTo>
                      <a:pt x="4878" y="19808"/>
                      <a:pt x="3830" y="20605"/>
                      <a:pt x="2928" y="21620"/>
                    </a:cubicBezTo>
                    <a:cubicBezTo>
                      <a:pt x="2028" y="22632"/>
                      <a:pt x="1319" y="23812"/>
                      <a:pt x="819" y="25125"/>
                    </a:cubicBezTo>
                    <a:cubicBezTo>
                      <a:pt x="302" y="26482"/>
                      <a:pt x="32" y="27925"/>
                      <a:pt x="17" y="29414"/>
                    </a:cubicBezTo>
                    <a:cubicBezTo>
                      <a:pt x="1" y="30913"/>
                      <a:pt x="244" y="32369"/>
                      <a:pt x="737" y="33744"/>
                    </a:cubicBezTo>
                    <a:cubicBezTo>
                      <a:pt x="1215" y="35074"/>
                      <a:pt x="1907" y="36270"/>
                      <a:pt x="2795" y="37302"/>
                    </a:cubicBezTo>
                    <a:cubicBezTo>
                      <a:pt x="3685" y="38338"/>
                      <a:pt x="4727" y="39155"/>
                      <a:pt x="5890" y="39730"/>
                    </a:cubicBezTo>
                    <a:cubicBezTo>
                      <a:pt x="7099" y="40329"/>
                      <a:pt x="8386" y="40639"/>
                      <a:pt x="9718" y="40652"/>
                    </a:cubicBezTo>
                    <a:lnTo>
                      <a:pt x="9809" y="40652"/>
                    </a:lnTo>
                    <a:cubicBezTo>
                      <a:pt x="10861" y="40652"/>
                      <a:pt x="11906" y="40463"/>
                      <a:pt x="12891" y="40091"/>
                    </a:cubicBezTo>
                    <a:cubicBezTo>
                      <a:pt x="13850" y="39733"/>
                      <a:pt x="14752" y="39207"/>
                      <a:pt x="15572" y="38531"/>
                    </a:cubicBezTo>
                    <a:cubicBezTo>
                      <a:pt x="15743" y="38387"/>
                      <a:pt x="15961" y="38308"/>
                      <a:pt x="16186" y="38307"/>
                    </a:cubicBezTo>
                    <a:cubicBezTo>
                      <a:pt x="16456" y="38308"/>
                      <a:pt x="16715" y="38418"/>
                      <a:pt x="16905" y="38610"/>
                    </a:cubicBezTo>
                    <a:cubicBezTo>
                      <a:pt x="17092" y="38798"/>
                      <a:pt x="17194" y="39054"/>
                      <a:pt x="17188" y="39319"/>
                    </a:cubicBezTo>
                    <a:lnTo>
                      <a:pt x="17042" y="53427"/>
                    </a:lnTo>
                    <a:cubicBezTo>
                      <a:pt x="17005" y="56644"/>
                      <a:pt x="19588" y="59280"/>
                      <a:pt x="22805" y="59310"/>
                    </a:cubicBezTo>
                    <a:lnTo>
                      <a:pt x="37386" y="59461"/>
                    </a:lnTo>
                    <a:cubicBezTo>
                      <a:pt x="37871" y="59467"/>
                      <a:pt x="38174" y="59782"/>
                      <a:pt x="38296" y="60076"/>
                    </a:cubicBezTo>
                    <a:cubicBezTo>
                      <a:pt x="38417" y="60367"/>
                      <a:pt x="38428" y="60801"/>
                      <a:pt x="38093" y="61145"/>
                    </a:cubicBezTo>
                    <a:cubicBezTo>
                      <a:pt x="37259" y="62001"/>
                      <a:pt x="36605" y="62967"/>
                      <a:pt x="36150" y="64016"/>
                    </a:cubicBezTo>
                    <a:cubicBezTo>
                      <a:pt x="35678" y="65094"/>
                      <a:pt x="35430" y="66255"/>
                      <a:pt x="35418" y="67432"/>
                    </a:cubicBezTo>
                    <a:cubicBezTo>
                      <a:pt x="35405" y="68762"/>
                      <a:pt x="35687" y="70057"/>
                      <a:pt x="36260" y="71276"/>
                    </a:cubicBezTo>
                    <a:cubicBezTo>
                      <a:pt x="36813" y="72453"/>
                      <a:pt x="37607" y="73511"/>
                      <a:pt x="38623" y="74423"/>
                    </a:cubicBezTo>
                    <a:cubicBezTo>
                      <a:pt x="39637" y="75330"/>
                      <a:pt x="40820" y="76047"/>
                      <a:pt x="42140" y="76554"/>
                    </a:cubicBezTo>
                    <a:cubicBezTo>
                      <a:pt x="43503" y="77075"/>
                      <a:pt x="44954" y="77348"/>
                      <a:pt x="46452" y="77364"/>
                    </a:cubicBezTo>
                    <a:cubicBezTo>
                      <a:pt x="46497" y="77365"/>
                      <a:pt x="46541" y="77365"/>
                      <a:pt x="46586" y="77365"/>
                    </a:cubicBezTo>
                    <a:cubicBezTo>
                      <a:pt x="48070" y="77365"/>
                      <a:pt x="49510" y="77112"/>
                      <a:pt x="50868" y="76613"/>
                    </a:cubicBezTo>
                    <a:cubicBezTo>
                      <a:pt x="52183" y="76128"/>
                      <a:pt x="53367" y="75434"/>
                      <a:pt x="54384" y="74549"/>
                    </a:cubicBezTo>
                    <a:cubicBezTo>
                      <a:pt x="55407" y="73660"/>
                      <a:pt x="56213" y="72622"/>
                      <a:pt x="56780" y="71465"/>
                    </a:cubicBezTo>
                    <a:cubicBezTo>
                      <a:pt x="57370" y="70264"/>
                      <a:pt x="57676" y="68985"/>
                      <a:pt x="57690" y="67664"/>
                    </a:cubicBezTo>
                    <a:cubicBezTo>
                      <a:pt x="57702" y="66489"/>
                      <a:pt x="57478" y="65322"/>
                      <a:pt x="57030" y="64234"/>
                    </a:cubicBezTo>
                    <a:cubicBezTo>
                      <a:pt x="56597" y="63176"/>
                      <a:pt x="55962" y="62197"/>
                      <a:pt x="55147" y="61323"/>
                    </a:cubicBezTo>
                    <a:cubicBezTo>
                      <a:pt x="54870" y="61027"/>
                      <a:pt x="54802" y="60627"/>
                      <a:pt x="54963" y="60254"/>
                    </a:cubicBezTo>
                    <a:cubicBezTo>
                      <a:pt x="55088" y="59964"/>
                      <a:pt x="55395" y="59654"/>
                      <a:pt x="55876" y="59654"/>
                    </a:cubicBezTo>
                    <a:lnTo>
                      <a:pt x="55888" y="59654"/>
                    </a:lnTo>
                    <a:lnTo>
                      <a:pt x="70469" y="59805"/>
                    </a:lnTo>
                    <a:lnTo>
                      <a:pt x="70531" y="59805"/>
                    </a:lnTo>
                    <a:cubicBezTo>
                      <a:pt x="73723" y="59805"/>
                      <a:pt x="76320" y="57234"/>
                      <a:pt x="76353" y="54042"/>
                    </a:cubicBezTo>
                    <a:lnTo>
                      <a:pt x="76847" y="6379"/>
                    </a:lnTo>
                    <a:cubicBezTo>
                      <a:pt x="76884" y="3162"/>
                      <a:pt x="74302" y="526"/>
                      <a:pt x="71084" y="495"/>
                    </a:cubicBezTo>
                    <a:lnTo>
                      <a:pt x="23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4329875" y="1197350"/>
                <a:ext cx="68750" cy="64250"/>
              </a:xfrm>
              <a:custGeom>
                <a:avLst/>
                <a:gdLst/>
                <a:ahLst/>
                <a:cxnLst/>
                <a:rect l="l" t="t" r="r" b="b"/>
                <a:pathLst>
                  <a:path w="2750" h="2570" extrusionOk="0">
                    <a:moveTo>
                      <a:pt x="1365" y="1"/>
                    </a:moveTo>
                    <a:cubicBezTo>
                      <a:pt x="955" y="1"/>
                      <a:pt x="562" y="197"/>
                      <a:pt x="318" y="540"/>
                    </a:cubicBezTo>
                    <a:cubicBezTo>
                      <a:pt x="17" y="964"/>
                      <a:pt x="0" y="1527"/>
                      <a:pt x="276" y="1967"/>
                    </a:cubicBezTo>
                    <a:cubicBezTo>
                      <a:pt x="513" y="2346"/>
                      <a:pt x="927" y="2569"/>
                      <a:pt x="1364" y="2569"/>
                    </a:cubicBezTo>
                    <a:cubicBezTo>
                      <a:pt x="1435" y="2569"/>
                      <a:pt x="1507" y="2564"/>
                      <a:pt x="1578" y="2551"/>
                    </a:cubicBezTo>
                    <a:cubicBezTo>
                      <a:pt x="2278" y="2433"/>
                      <a:pt x="2750" y="1770"/>
                      <a:pt x="2631" y="1072"/>
                    </a:cubicBezTo>
                    <a:cubicBezTo>
                      <a:pt x="2545" y="560"/>
                      <a:pt x="2157" y="149"/>
                      <a:pt x="1652"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4628500" y="1146975"/>
                <a:ext cx="68725" cy="64250"/>
              </a:xfrm>
              <a:custGeom>
                <a:avLst/>
                <a:gdLst/>
                <a:ahLst/>
                <a:cxnLst/>
                <a:rect l="l" t="t" r="r" b="b"/>
                <a:pathLst>
                  <a:path w="2749" h="2570" extrusionOk="0">
                    <a:moveTo>
                      <a:pt x="1363" y="1"/>
                    </a:moveTo>
                    <a:cubicBezTo>
                      <a:pt x="954" y="1"/>
                      <a:pt x="562" y="198"/>
                      <a:pt x="318" y="541"/>
                    </a:cubicBezTo>
                    <a:cubicBezTo>
                      <a:pt x="16" y="965"/>
                      <a:pt x="0" y="1527"/>
                      <a:pt x="276" y="1967"/>
                    </a:cubicBezTo>
                    <a:cubicBezTo>
                      <a:pt x="513" y="2347"/>
                      <a:pt x="927" y="2570"/>
                      <a:pt x="1366" y="2570"/>
                    </a:cubicBezTo>
                    <a:cubicBezTo>
                      <a:pt x="1436" y="2570"/>
                      <a:pt x="1507" y="2564"/>
                      <a:pt x="1578" y="2552"/>
                    </a:cubicBezTo>
                    <a:cubicBezTo>
                      <a:pt x="2277" y="2434"/>
                      <a:pt x="2748" y="1771"/>
                      <a:pt x="2630" y="1071"/>
                    </a:cubicBezTo>
                    <a:cubicBezTo>
                      <a:pt x="2543" y="559"/>
                      <a:pt x="2157" y="149"/>
                      <a:pt x="1651" y="34"/>
                    </a:cubicBezTo>
                    <a:cubicBezTo>
                      <a:pt x="1555" y="12"/>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4371225" y="1442500"/>
                <a:ext cx="68725" cy="64250"/>
              </a:xfrm>
              <a:custGeom>
                <a:avLst/>
                <a:gdLst/>
                <a:ahLst/>
                <a:cxnLst/>
                <a:rect l="l" t="t" r="r" b="b"/>
                <a:pathLst>
                  <a:path w="2749" h="2570" extrusionOk="0">
                    <a:moveTo>
                      <a:pt x="1365" y="1"/>
                    </a:moveTo>
                    <a:cubicBezTo>
                      <a:pt x="955" y="1"/>
                      <a:pt x="562" y="197"/>
                      <a:pt x="318" y="541"/>
                    </a:cubicBezTo>
                    <a:cubicBezTo>
                      <a:pt x="18" y="964"/>
                      <a:pt x="1" y="1527"/>
                      <a:pt x="276" y="1967"/>
                    </a:cubicBezTo>
                    <a:cubicBezTo>
                      <a:pt x="513" y="2346"/>
                      <a:pt x="928" y="2569"/>
                      <a:pt x="1365" y="2569"/>
                    </a:cubicBezTo>
                    <a:cubicBezTo>
                      <a:pt x="1436" y="2569"/>
                      <a:pt x="1507" y="2564"/>
                      <a:pt x="1579" y="2551"/>
                    </a:cubicBezTo>
                    <a:cubicBezTo>
                      <a:pt x="2277" y="2433"/>
                      <a:pt x="2749" y="1772"/>
                      <a:pt x="2631" y="1072"/>
                    </a:cubicBezTo>
                    <a:cubicBezTo>
                      <a:pt x="2545" y="560"/>
                      <a:pt x="2158" y="150"/>
                      <a:pt x="1652" y="33"/>
                    </a:cubicBezTo>
                    <a:cubicBezTo>
                      <a:pt x="1557" y="11"/>
                      <a:pt x="1461"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4669850" y="1392150"/>
                <a:ext cx="68725" cy="64250"/>
              </a:xfrm>
              <a:custGeom>
                <a:avLst/>
                <a:gdLst/>
                <a:ahLst/>
                <a:cxnLst/>
                <a:rect l="l" t="t" r="r" b="b"/>
                <a:pathLst>
                  <a:path w="2749" h="2570" extrusionOk="0">
                    <a:moveTo>
                      <a:pt x="1365" y="0"/>
                    </a:moveTo>
                    <a:cubicBezTo>
                      <a:pt x="955" y="0"/>
                      <a:pt x="562" y="196"/>
                      <a:pt x="318" y="540"/>
                    </a:cubicBezTo>
                    <a:cubicBezTo>
                      <a:pt x="16" y="964"/>
                      <a:pt x="0" y="1527"/>
                      <a:pt x="276" y="1967"/>
                    </a:cubicBezTo>
                    <a:cubicBezTo>
                      <a:pt x="513" y="2345"/>
                      <a:pt x="927" y="2569"/>
                      <a:pt x="1363" y="2569"/>
                    </a:cubicBezTo>
                    <a:cubicBezTo>
                      <a:pt x="1434" y="2569"/>
                      <a:pt x="1506" y="2563"/>
                      <a:pt x="1577" y="2551"/>
                    </a:cubicBezTo>
                    <a:cubicBezTo>
                      <a:pt x="2277" y="2433"/>
                      <a:pt x="2749" y="1770"/>
                      <a:pt x="2631" y="1071"/>
                    </a:cubicBezTo>
                    <a:cubicBezTo>
                      <a:pt x="2544" y="559"/>
                      <a:pt x="2158" y="148"/>
                      <a:pt x="1651"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4968475" y="1341775"/>
                <a:ext cx="68725" cy="64225"/>
              </a:xfrm>
              <a:custGeom>
                <a:avLst/>
                <a:gdLst/>
                <a:ahLst/>
                <a:cxnLst/>
                <a:rect l="l" t="t" r="r" b="b"/>
                <a:pathLst>
                  <a:path w="2749" h="2569" extrusionOk="0">
                    <a:moveTo>
                      <a:pt x="1364" y="1"/>
                    </a:moveTo>
                    <a:cubicBezTo>
                      <a:pt x="954" y="1"/>
                      <a:pt x="562" y="198"/>
                      <a:pt x="318" y="540"/>
                    </a:cubicBezTo>
                    <a:cubicBezTo>
                      <a:pt x="18" y="963"/>
                      <a:pt x="0" y="1526"/>
                      <a:pt x="276" y="1966"/>
                    </a:cubicBezTo>
                    <a:cubicBezTo>
                      <a:pt x="513" y="2345"/>
                      <a:pt x="927" y="2569"/>
                      <a:pt x="1364" y="2569"/>
                    </a:cubicBezTo>
                    <a:cubicBezTo>
                      <a:pt x="1435" y="2569"/>
                      <a:pt x="1507" y="2563"/>
                      <a:pt x="1579" y="2551"/>
                    </a:cubicBezTo>
                    <a:cubicBezTo>
                      <a:pt x="2277" y="2432"/>
                      <a:pt x="2749" y="1771"/>
                      <a:pt x="2631" y="1071"/>
                    </a:cubicBezTo>
                    <a:cubicBezTo>
                      <a:pt x="2545" y="559"/>
                      <a:pt x="2158" y="149"/>
                      <a:pt x="1652" y="34"/>
                    </a:cubicBezTo>
                    <a:cubicBezTo>
                      <a:pt x="1556" y="11"/>
                      <a:pt x="1460"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5267075" y="1291400"/>
                <a:ext cx="68725" cy="64250"/>
              </a:xfrm>
              <a:custGeom>
                <a:avLst/>
                <a:gdLst/>
                <a:ahLst/>
                <a:cxnLst/>
                <a:rect l="l" t="t" r="r" b="b"/>
                <a:pathLst>
                  <a:path w="2749" h="2570" extrusionOk="0">
                    <a:moveTo>
                      <a:pt x="1365" y="1"/>
                    </a:moveTo>
                    <a:cubicBezTo>
                      <a:pt x="955" y="1"/>
                      <a:pt x="562" y="197"/>
                      <a:pt x="318" y="541"/>
                    </a:cubicBezTo>
                    <a:cubicBezTo>
                      <a:pt x="17" y="964"/>
                      <a:pt x="0" y="1527"/>
                      <a:pt x="276" y="1967"/>
                    </a:cubicBezTo>
                    <a:cubicBezTo>
                      <a:pt x="513" y="2346"/>
                      <a:pt x="926" y="2569"/>
                      <a:pt x="1364" y="2569"/>
                    </a:cubicBezTo>
                    <a:cubicBezTo>
                      <a:pt x="1435" y="2569"/>
                      <a:pt x="1507" y="2564"/>
                      <a:pt x="1578" y="2551"/>
                    </a:cubicBezTo>
                    <a:cubicBezTo>
                      <a:pt x="2277" y="2433"/>
                      <a:pt x="2748" y="1770"/>
                      <a:pt x="2630" y="1072"/>
                    </a:cubicBezTo>
                    <a:cubicBezTo>
                      <a:pt x="2545" y="559"/>
                      <a:pt x="2158" y="150"/>
                      <a:pt x="1652"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4113975" y="1738050"/>
                <a:ext cx="68750" cy="64250"/>
              </a:xfrm>
              <a:custGeom>
                <a:avLst/>
                <a:gdLst/>
                <a:ahLst/>
                <a:cxnLst/>
                <a:rect l="l" t="t" r="r" b="b"/>
                <a:pathLst>
                  <a:path w="2750" h="2570" extrusionOk="0">
                    <a:moveTo>
                      <a:pt x="1365" y="0"/>
                    </a:moveTo>
                    <a:cubicBezTo>
                      <a:pt x="955" y="0"/>
                      <a:pt x="562" y="197"/>
                      <a:pt x="318" y="541"/>
                    </a:cubicBezTo>
                    <a:cubicBezTo>
                      <a:pt x="17" y="964"/>
                      <a:pt x="0" y="1527"/>
                      <a:pt x="276" y="1967"/>
                    </a:cubicBezTo>
                    <a:cubicBezTo>
                      <a:pt x="513" y="2345"/>
                      <a:pt x="927" y="2569"/>
                      <a:pt x="1364" y="2569"/>
                    </a:cubicBezTo>
                    <a:cubicBezTo>
                      <a:pt x="1435" y="2569"/>
                      <a:pt x="1507" y="2563"/>
                      <a:pt x="1578" y="2551"/>
                    </a:cubicBezTo>
                    <a:cubicBezTo>
                      <a:pt x="2277" y="2433"/>
                      <a:pt x="2750" y="1771"/>
                      <a:pt x="2631" y="1071"/>
                    </a:cubicBezTo>
                    <a:cubicBezTo>
                      <a:pt x="2545" y="559"/>
                      <a:pt x="2157" y="149"/>
                      <a:pt x="1652"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4412575" y="1687675"/>
                <a:ext cx="68750" cy="64250"/>
              </a:xfrm>
              <a:custGeom>
                <a:avLst/>
                <a:gdLst/>
                <a:ahLst/>
                <a:cxnLst/>
                <a:rect l="l" t="t" r="r" b="b"/>
                <a:pathLst>
                  <a:path w="2750" h="2570" extrusionOk="0">
                    <a:moveTo>
                      <a:pt x="1365" y="0"/>
                    </a:moveTo>
                    <a:cubicBezTo>
                      <a:pt x="955" y="0"/>
                      <a:pt x="563" y="197"/>
                      <a:pt x="319" y="540"/>
                    </a:cubicBezTo>
                    <a:cubicBezTo>
                      <a:pt x="17" y="964"/>
                      <a:pt x="1" y="1526"/>
                      <a:pt x="277" y="1966"/>
                    </a:cubicBezTo>
                    <a:cubicBezTo>
                      <a:pt x="514" y="2346"/>
                      <a:pt x="928" y="2569"/>
                      <a:pt x="1366" y="2569"/>
                    </a:cubicBezTo>
                    <a:cubicBezTo>
                      <a:pt x="1436" y="2569"/>
                      <a:pt x="1507" y="2564"/>
                      <a:pt x="1578" y="2552"/>
                    </a:cubicBezTo>
                    <a:cubicBezTo>
                      <a:pt x="2278" y="2434"/>
                      <a:pt x="2749" y="1771"/>
                      <a:pt x="2631" y="1071"/>
                    </a:cubicBezTo>
                    <a:cubicBezTo>
                      <a:pt x="2544" y="559"/>
                      <a:pt x="2158" y="149"/>
                      <a:pt x="1653" y="33"/>
                    </a:cubicBezTo>
                    <a:cubicBezTo>
                      <a:pt x="1557"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4711175" y="1637300"/>
                <a:ext cx="68775" cy="64250"/>
              </a:xfrm>
              <a:custGeom>
                <a:avLst/>
                <a:gdLst/>
                <a:ahLst/>
                <a:cxnLst/>
                <a:rect l="l" t="t" r="r" b="b"/>
                <a:pathLst>
                  <a:path w="2751" h="2570" extrusionOk="0">
                    <a:moveTo>
                      <a:pt x="1366" y="0"/>
                    </a:moveTo>
                    <a:cubicBezTo>
                      <a:pt x="956" y="0"/>
                      <a:pt x="564" y="197"/>
                      <a:pt x="318" y="541"/>
                    </a:cubicBezTo>
                    <a:cubicBezTo>
                      <a:pt x="18" y="964"/>
                      <a:pt x="1" y="1527"/>
                      <a:pt x="278" y="1967"/>
                    </a:cubicBezTo>
                    <a:cubicBezTo>
                      <a:pt x="515" y="2345"/>
                      <a:pt x="928" y="2569"/>
                      <a:pt x="1365" y="2569"/>
                    </a:cubicBezTo>
                    <a:cubicBezTo>
                      <a:pt x="1436" y="2569"/>
                      <a:pt x="1507" y="2563"/>
                      <a:pt x="1579" y="2551"/>
                    </a:cubicBezTo>
                    <a:cubicBezTo>
                      <a:pt x="2279" y="2433"/>
                      <a:pt x="2750" y="1771"/>
                      <a:pt x="2632" y="1071"/>
                    </a:cubicBezTo>
                    <a:cubicBezTo>
                      <a:pt x="2545" y="559"/>
                      <a:pt x="2159" y="150"/>
                      <a:pt x="1652" y="33"/>
                    </a:cubicBezTo>
                    <a:cubicBezTo>
                      <a:pt x="1557" y="11"/>
                      <a:pt x="1461" y="0"/>
                      <a:pt x="13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5009800" y="1586925"/>
                <a:ext cx="68725" cy="64250"/>
              </a:xfrm>
              <a:custGeom>
                <a:avLst/>
                <a:gdLst/>
                <a:ahLst/>
                <a:cxnLst/>
                <a:rect l="l" t="t" r="r" b="b"/>
                <a:pathLst>
                  <a:path w="2749" h="2570" extrusionOk="0">
                    <a:moveTo>
                      <a:pt x="1364" y="1"/>
                    </a:moveTo>
                    <a:cubicBezTo>
                      <a:pt x="954" y="1"/>
                      <a:pt x="562" y="198"/>
                      <a:pt x="318" y="540"/>
                    </a:cubicBezTo>
                    <a:cubicBezTo>
                      <a:pt x="18" y="964"/>
                      <a:pt x="1" y="1526"/>
                      <a:pt x="276" y="1968"/>
                    </a:cubicBezTo>
                    <a:cubicBezTo>
                      <a:pt x="514" y="2346"/>
                      <a:pt x="928" y="2570"/>
                      <a:pt x="1365" y="2570"/>
                    </a:cubicBezTo>
                    <a:cubicBezTo>
                      <a:pt x="1436" y="2570"/>
                      <a:pt x="1507" y="2564"/>
                      <a:pt x="1579" y="2552"/>
                    </a:cubicBezTo>
                    <a:cubicBezTo>
                      <a:pt x="2277" y="2434"/>
                      <a:pt x="2749" y="1771"/>
                      <a:pt x="2632" y="1072"/>
                    </a:cubicBezTo>
                    <a:cubicBezTo>
                      <a:pt x="2545" y="560"/>
                      <a:pt x="2158" y="149"/>
                      <a:pt x="1652" y="34"/>
                    </a:cubicBezTo>
                    <a:cubicBezTo>
                      <a:pt x="1557" y="11"/>
                      <a:pt x="1460"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5308425" y="1536575"/>
                <a:ext cx="68725" cy="64225"/>
              </a:xfrm>
              <a:custGeom>
                <a:avLst/>
                <a:gdLst/>
                <a:ahLst/>
                <a:cxnLst/>
                <a:rect l="l" t="t" r="r" b="b"/>
                <a:pathLst>
                  <a:path w="2749" h="2569" extrusionOk="0">
                    <a:moveTo>
                      <a:pt x="1363" y="0"/>
                    </a:moveTo>
                    <a:cubicBezTo>
                      <a:pt x="954" y="0"/>
                      <a:pt x="562" y="197"/>
                      <a:pt x="318" y="540"/>
                    </a:cubicBezTo>
                    <a:cubicBezTo>
                      <a:pt x="16" y="963"/>
                      <a:pt x="1" y="1526"/>
                      <a:pt x="276" y="1966"/>
                    </a:cubicBezTo>
                    <a:cubicBezTo>
                      <a:pt x="514" y="2345"/>
                      <a:pt x="927" y="2568"/>
                      <a:pt x="1364" y="2568"/>
                    </a:cubicBezTo>
                    <a:cubicBezTo>
                      <a:pt x="1434" y="2568"/>
                      <a:pt x="1506" y="2563"/>
                      <a:pt x="1578" y="2550"/>
                    </a:cubicBezTo>
                    <a:cubicBezTo>
                      <a:pt x="2277" y="2434"/>
                      <a:pt x="2749" y="1770"/>
                      <a:pt x="2631" y="1071"/>
                    </a:cubicBezTo>
                    <a:cubicBezTo>
                      <a:pt x="2544" y="558"/>
                      <a:pt x="2158" y="149"/>
                      <a:pt x="1651" y="33"/>
                    </a:cubicBezTo>
                    <a:cubicBezTo>
                      <a:pt x="1555" y="11"/>
                      <a:pt x="1459" y="0"/>
                      <a:pt x="13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3856700" y="2033575"/>
                <a:ext cx="68775" cy="64250"/>
              </a:xfrm>
              <a:custGeom>
                <a:avLst/>
                <a:gdLst/>
                <a:ahLst/>
                <a:cxnLst/>
                <a:rect l="l" t="t" r="r" b="b"/>
                <a:pathLst>
                  <a:path w="2751" h="2570" extrusionOk="0">
                    <a:moveTo>
                      <a:pt x="1364" y="0"/>
                    </a:moveTo>
                    <a:cubicBezTo>
                      <a:pt x="955" y="0"/>
                      <a:pt x="563" y="197"/>
                      <a:pt x="318" y="540"/>
                    </a:cubicBezTo>
                    <a:cubicBezTo>
                      <a:pt x="18" y="963"/>
                      <a:pt x="1" y="1526"/>
                      <a:pt x="276" y="1966"/>
                    </a:cubicBezTo>
                    <a:cubicBezTo>
                      <a:pt x="514" y="2346"/>
                      <a:pt x="929" y="2569"/>
                      <a:pt x="1366" y="2569"/>
                    </a:cubicBezTo>
                    <a:cubicBezTo>
                      <a:pt x="1437" y="2569"/>
                      <a:pt x="1508" y="2563"/>
                      <a:pt x="1579" y="2552"/>
                    </a:cubicBezTo>
                    <a:cubicBezTo>
                      <a:pt x="2279" y="2433"/>
                      <a:pt x="2750" y="1770"/>
                      <a:pt x="2632" y="1070"/>
                    </a:cubicBezTo>
                    <a:cubicBezTo>
                      <a:pt x="2545" y="558"/>
                      <a:pt x="2159" y="149"/>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4155325" y="1983225"/>
                <a:ext cx="68725" cy="64225"/>
              </a:xfrm>
              <a:custGeom>
                <a:avLst/>
                <a:gdLst/>
                <a:ahLst/>
                <a:cxnLst/>
                <a:rect l="l" t="t" r="r" b="b"/>
                <a:pathLst>
                  <a:path w="2749" h="2569" extrusionOk="0">
                    <a:moveTo>
                      <a:pt x="1364" y="0"/>
                    </a:moveTo>
                    <a:cubicBezTo>
                      <a:pt x="954" y="0"/>
                      <a:pt x="562" y="197"/>
                      <a:pt x="318" y="540"/>
                    </a:cubicBezTo>
                    <a:cubicBezTo>
                      <a:pt x="18" y="963"/>
                      <a:pt x="0" y="1526"/>
                      <a:pt x="276" y="1966"/>
                    </a:cubicBezTo>
                    <a:cubicBezTo>
                      <a:pt x="514" y="2346"/>
                      <a:pt x="928" y="2569"/>
                      <a:pt x="1366" y="2569"/>
                    </a:cubicBezTo>
                    <a:cubicBezTo>
                      <a:pt x="1436" y="2569"/>
                      <a:pt x="1508" y="2563"/>
                      <a:pt x="1579" y="2551"/>
                    </a:cubicBezTo>
                    <a:cubicBezTo>
                      <a:pt x="2277" y="2433"/>
                      <a:pt x="2749" y="1770"/>
                      <a:pt x="2631" y="1070"/>
                    </a:cubicBezTo>
                    <a:cubicBezTo>
                      <a:pt x="2545" y="558"/>
                      <a:pt x="2158" y="148"/>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4453950" y="1932825"/>
                <a:ext cx="68725" cy="64250"/>
              </a:xfrm>
              <a:custGeom>
                <a:avLst/>
                <a:gdLst/>
                <a:ahLst/>
                <a:cxnLst/>
                <a:rect l="l" t="t" r="r" b="b"/>
                <a:pathLst>
                  <a:path w="2749" h="2570" extrusionOk="0">
                    <a:moveTo>
                      <a:pt x="1365" y="1"/>
                    </a:moveTo>
                    <a:cubicBezTo>
                      <a:pt x="955" y="1"/>
                      <a:pt x="562" y="197"/>
                      <a:pt x="318" y="541"/>
                    </a:cubicBezTo>
                    <a:cubicBezTo>
                      <a:pt x="16" y="964"/>
                      <a:pt x="0" y="1528"/>
                      <a:pt x="276" y="1967"/>
                    </a:cubicBezTo>
                    <a:cubicBezTo>
                      <a:pt x="513" y="2346"/>
                      <a:pt x="927" y="2570"/>
                      <a:pt x="1363" y="2570"/>
                    </a:cubicBezTo>
                    <a:cubicBezTo>
                      <a:pt x="1434" y="2570"/>
                      <a:pt x="1506" y="2564"/>
                      <a:pt x="1577" y="2552"/>
                    </a:cubicBezTo>
                    <a:cubicBezTo>
                      <a:pt x="2277" y="2434"/>
                      <a:pt x="2749" y="1771"/>
                      <a:pt x="2631" y="1072"/>
                    </a:cubicBezTo>
                    <a:cubicBezTo>
                      <a:pt x="2544" y="560"/>
                      <a:pt x="2158" y="150"/>
                      <a:pt x="1651" y="33"/>
                    </a:cubicBezTo>
                    <a:cubicBezTo>
                      <a:pt x="1556" y="12"/>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4752550" y="1882475"/>
                <a:ext cx="68725" cy="64250"/>
              </a:xfrm>
              <a:custGeom>
                <a:avLst/>
                <a:gdLst/>
                <a:ahLst/>
                <a:cxnLst/>
                <a:rect l="l" t="t" r="r" b="b"/>
                <a:pathLst>
                  <a:path w="2749" h="2570" extrusionOk="0">
                    <a:moveTo>
                      <a:pt x="1364" y="0"/>
                    </a:moveTo>
                    <a:cubicBezTo>
                      <a:pt x="954" y="0"/>
                      <a:pt x="562" y="197"/>
                      <a:pt x="318" y="540"/>
                    </a:cubicBezTo>
                    <a:cubicBezTo>
                      <a:pt x="17" y="964"/>
                      <a:pt x="0" y="1526"/>
                      <a:pt x="276" y="1966"/>
                    </a:cubicBezTo>
                    <a:cubicBezTo>
                      <a:pt x="513" y="2346"/>
                      <a:pt x="928" y="2569"/>
                      <a:pt x="1366" y="2569"/>
                    </a:cubicBezTo>
                    <a:cubicBezTo>
                      <a:pt x="1436" y="2569"/>
                      <a:pt x="1507" y="2563"/>
                      <a:pt x="1578" y="2552"/>
                    </a:cubicBezTo>
                    <a:cubicBezTo>
                      <a:pt x="2277" y="2433"/>
                      <a:pt x="2748" y="1770"/>
                      <a:pt x="2632" y="1070"/>
                    </a:cubicBezTo>
                    <a:cubicBezTo>
                      <a:pt x="2545" y="558"/>
                      <a:pt x="2157" y="149"/>
                      <a:pt x="1652" y="33"/>
                    </a:cubicBezTo>
                    <a:cubicBezTo>
                      <a:pt x="1556" y="11"/>
                      <a:pt x="1459"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5051175" y="1832075"/>
                <a:ext cx="68725" cy="64250"/>
              </a:xfrm>
              <a:custGeom>
                <a:avLst/>
                <a:gdLst/>
                <a:ahLst/>
                <a:cxnLst/>
                <a:rect l="l" t="t" r="r" b="b"/>
                <a:pathLst>
                  <a:path w="2749" h="2570" extrusionOk="0">
                    <a:moveTo>
                      <a:pt x="1363" y="1"/>
                    </a:moveTo>
                    <a:cubicBezTo>
                      <a:pt x="954" y="1"/>
                      <a:pt x="561" y="198"/>
                      <a:pt x="317" y="540"/>
                    </a:cubicBezTo>
                    <a:cubicBezTo>
                      <a:pt x="16" y="964"/>
                      <a:pt x="0" y="1528"/>
                      <a:pt x="276" y="1968"/>
                    </a:cubicBezTo>
                    <a:cubicBezTo>
                      <a:pt x="513" y="2346"/>
                      <a:pt x="926" y="2570"/>
                      <a:pt x="1364" y="2570"/>
                    </a:cubicBezTo>
                    <a:cubicBezTo>
                      <a:pt x="1435" y="2570"/>
                      <a:pt x="1507" y="2564"/>
                      <a:pt x="1578" y="2552"/>
                    </a:cubicBezTo>
                    <a:cubicBezTo>
                      <a:pt x="2277" y="2434"/>
                      <a:pt x="2748" y="1771"/>
                      <a:pt x="2630" y="1072"/>
                    </a:cubicBezTo>
                    <a:cubicBezTo>
                      <a:pt x="2544" y="560"/>
                      <a:pt x="2157" y="149"/>
                      <a:pt x="1651" y="34"/>
                    </a:cubicBezTo>
                    <a:cubicBezTo>
                      <a:pt x="1555" y="11"/>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5349800" y="1781725"/>
                <a:ext cx="68725" cy="64250"/>
              </a:xfrm>
              <a:custGeom>
                <a:avLst/>
                <a:gdLst/>
                <a:ahLst/>
                <a:cxnLst/>
                <a:rect l="l" t="t" r="r" b="b"/>
                <a:pathLst>
                  <a:path w="2749" h="2570" extrusionOk="0">
                    <a:moveTo>
                      <a:pt x="1363" y="0"/>
                    </a:moveTo>
                    <a:cubicBezTo>
                      <a:pt x="954" y="0"/>
                      <a:pt x="561" y="197"/>
                      <a:pt x="317" y="540"/>
                    </a:cubicBezTo>
                    <a:cubicBezTo>
                      <a:pt x="16" y="964"/>
                      <a:pt x="0" y="1528"/>
                      <a:pt x="276" y="1967"/>
                    </a:cubicBezTo>
                    <a:cubicBezTo>
                      <a:pt x="513" y="2346"/>
                      <a:pt x="926" y="2570"/>
                      <a:pt x="1363" y="2570"/>
                    </a:cubicBezTo>
                    <a:cubicBezTo>
                      <a:pt x="1434" y="2570"/>
                      <a:pt x="1506" y="2564"/>
                      <a:pt x="1577" y="2552"/>
                    </a:cubicBezTo>
                    <a:cubicBezTo>
                      <a:pt x="2277" y="2434"/>
                      <a:pt x="2748" y="1770"/>
                      <a:pt x="2630" y="1072"/>
                    </a:cubicBezTo>
                    <a:cubicBezTo>
                      <a:pt x="2543" y="558"/>
                      <a:pt x="2157" y="149"/>
                      <a:pt x="1651" y="33"/>
                    </a:cubicBezTo>
                    <a:cubicBezTo>
                      <a:pt x="1555" y="11"/>
                      <a:pt x="1458" y="0"/>
                      <a:pt x="13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4196675" y="2228375"/>
                <a:ext cx="68750" cy="64250"/>
              </a:xfrm>
              <a:custGeom>
                <a:avLst/>
                <a:gdLst/>
                <a:ahLst/>
                <a:cxnLst/>
                <a:rect l="l" t="t" r="r" b="b"/>
                <a:pathLst>
                  <a:path w="2750" h="2570" extrusionOk="0">
                    <a:moveTo>
                      <a:pt x="1365" y="1"/>
                    </a:moveTo>
                    <a:cubicBezTo>
                      <a:pt x="955" y="1"/>
                      <a:pt x="563" y="197"/>
                      <a:pt x="319" y="540"/>
                    </a:cubicBezTo>
                    <a:cubicBezTo>
                      <a:pt x="17" y="964"/>
                      <a:pt x="1" y="1527"/>
                      <a:pt x="277" y="1967"/>
                    </a:cubicBezTo>
                    <a:cubicBezTo>
                      <a:pt x="514" y="2345"/>
                      <a:pt x="927" y="2569"/>
                      <a:pt x="1364" y="2569"/>
                    </a:cubicBezTo>
                    <a:cubicBezTo>
                      <a:pt x="1435" y="2569"/>
                      <a:pt x="1506" y="2563"/>
                      <a:pt x="1578" y="2551"/>
                    </a:cubicBezTo>
                    <a:cubicBezTo>
                      <a:pt x="2278" y="2433"/>
                      <a:pt x="2749" y="1770"/>
                      <a:pt x="2631" y="1072"/>
                    </a:cubicBezTo>
                    <a:cubicBezTo>
                      <a:pt x="2544" y="559"/>
                      <a:pt x="2158" y="148"/>
                      <a:pt x="1651"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4495275" y="2178000"/>
                <a:ext cx="68725" cy="64250"/>
              </a:xfrm>
              <a:custGeom>
                <a:avLst/>
                <a:gdLst/>
                <a:ahLst/>
                <a:cxnLst/>
                <a:rect l="l" t="t" r="r" b="b"/>
                <a:pathLst>
                  <a:path w="2749" h="2570" extrusionOk="0">
                    <a:moveTo>
                      <a:pt x="1365" y="1"/>
                    </a:moveTo>
                    <a:cubicBezTo>
                      <a:pt x="956" y="1"/>
                      <a:pt x="563" y="198"/>
                      <a:pt x="318" y="540"/>
                    </a:cubicBezTo>
                    <a:cubicBezTo>
                      <a:pt x="18" y="963"/>
                      <a:pt x="1" y="1527"/>
                      <a:pt x="276" y="1966"/>
                    </a:cubicBezTo>
                    <a:cubicBezTo>
                      <a:pt x="514" y="2347"/>
                      <a:pt x="929" y="2570"/>
                      <a:pt x="1367" y="2570"/>
                    </a:cubicBezTo>
                    <a:cubicBezTo>
                      <a:pt x="1437" y="2570"/>
                      <a:pt x="1508" y="2564"/>
                      <a:pt x="1579" y="2552"/>
                    </a:cubicBezTo>
                    <a:cubicBezTo>
                      <a:pt x="2279" y="2434"/>
                      <a:pt x="2749" y="1771"/>
                      <a:pt x="2632" y="1071"/>
                    </a:cubicBezTo>
                    <a:cubicBezTo>
                      <a:pt x="2545" y="559"/>
                      <a:pt x="2159" y="149"/>
                      <a:pt x="1652" y="34"/>
                    </a:cubicBezTo>
                    <a:cubicBezTo>
                      <a:pt x="1557" y="12"/>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4793900" y="2127625"/>
                <a:ext cx="68725" cy="64250"/>
              </a:xfrm>
              <a:custGeom>
                <a:avLst/>
                <a:gdLst/>
                <a:ahLst/>
                <a:cxnLst/>
                <a:rect l="l" t="t" r="r" b="b"/>
                <a:pathLst>
                  <a:path w="2749" h="2570" extrusionOk="0">
                    <a:moveTo>
                      <a:pt x="1364" y="0"/>
                    </a:moveTo>
                    <a:cubicBezTo>
                      <a:pt x="954" y="0"/>
                      <a:pt x="562" y="197"/>
                      <a:pt x="318" y="540"/>
                    </a:cubicBezTo>
                    <a:cubicBezTo>
                      <a:pt x="16" y="964"/>
                      <a:pt x="1" y="1527"/>
                      <a:pt x="276" y="1967"/>
                    </a:cubicBezTo>
                    <a:cubicBezTo>
                      <a:pt x="514" y="2346"/>
                      <a:pt x="927" y="2570"/>
                      <a:pt x="1364" y="2570"/>
                    </a:cubicBezTo>
                    <a:cubicBezTo>
                      <a:pt x="1435" y="2570"/>
                      <a:pt x="1507" y="2564"/>
                      <a:pt x="1579" y="2552"/>
                    </a:cubicBezTo>
                    <a:cubicBezTo>
                      <a:pt x="2277" y="2433"/>
                      <a:pt x="2749" y="1770"/>
                      <a:pt x="2631" y="1072"/>
                    </a:cubicBezTo>
                    <a:cubicBezTo>
                      <a:pt x="2545" y="560"/>
                      <a:pt x="2158" y="149"/>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5092525" y="2077250"/>
                <a:ext cx="68725" cy="64250"/>
              </a:xfrm>
              <a:custGeom>
                <a:avLst/>
                <a:gdLst/>
                <a:ahLst/>
                <a:cxnLst/>
                <a:rect l="l" t="t" r="r" b="b"/>
                <a:pathLst>
                  <a:path w="2749" h="2570" extrusionOk="0">
                    <a:moveTo>
                      <a:pt x="1363" y="1"/>
                    </a:moveTo>
                    <a:cubicBezTo>
                      <a:pt x="954" y="1"/>
                      <a:pt x="562" y="198"/>
                      <a:pt x="317" y="541"/>
                    </a:cubicBezTo>
                    <a:cubicBezTo>
                      <a:pt x="16" y="965"/>
                      <a:pt x="1" y="1527"/>
                      <a:pt x="276" y="1968"/>
                    </a:cubicBezTo>
                    <a:cubicBezTo>
                      <a:pt x="514" y="2347"/>
                      <a:pt x="928" y="2570"/>
                      <a:pt x="1365" y="2570"/>
                    </a:cubicBezTo>
                    <a:cubicBezTo>
                      <a:pt x="1436" y="2570"/>
                      <a:pt x="1507" y="2564"/>
                      <a:pt x="1578" y="2552"/>
                    </a:cubicBezTo>
                    <a:cubicBezTo>
                      <a:pt x="2277" y="2434"/>
                      <a:pt x="2749" y="1771"/>
                      <a:pt x="2631" y="1071"/>
                    </a:cubicBezTo>
                    <a:cubicBezTo>
                      <a:pt x="2544" y="559"/>
                      <a:pt x="2158" y="149"/>
                      <a:pt x="1651" y="34"/>
                    </a:cubicBezTo>
                    <a:cubicBezTo>
                      <a:pt x="1555" y="12"/>
                      <a:pt x="1459"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5391125" y="2026875"/>
                <a:ext cx="68725" cy="64250"/>
              </a:xfrm>
              <a:custGeom>
                <a:avLst/>
                <a:gdLst/>
                <a:ahLst/>
                <a:cxnLst/>
                <a:rect l="l" t="t" r="r" b="b"/>
                <a:pathLst>
                  <a:path w="2749" h="2570" extrusionOk="0">
                    <a:moveTo>
                      <a:pt x="1364" y="1"/>
                    </a:moveTo>
                    <a:cubicBezTo>
                      <a:pt x="955" y="1"/>
                      <a:pt x="562" y="197"/>
                      <a:pt x="318" y="541"/>
                    </a:cubicBezTo>
                    <a:cubicBezTo>
                      <a:pt x="16" y="964"/>
                      <a:pt x="0" y="1528"/>
                      <a:pt x="276" y="1967"/>
                    </a:cubicBezTo>
                    <a:cubicBezTo>
                      <a:pt x="513" y="2346"/>
                      <a:pt x="926" y="2570"/>
                      <a:pt x="1364" y="2570"/>
                    </a:cubicBezTo>
                    <a:cubicBezTo>
                      <a:pt x="1435" y="2570"/>
                      <a:pt x="1507" y="2564"/>
                      <a:pt x="1579" y="2552"/>
                    </a:cubicBezTo>
                    <a:cubicBezTo>
                      <a:pt x="2277" y="2434"/>
                      <a:pt x="2748" y="1772"/>
                      <a:pt x="2630" y="1072"/>
                    </a:cubicBezTo>
                    <a:cubicBezTo>
                      <a:pt x="2544" y="560"/>
                      <a:pt x="2158" y="150"/>
                      <a:pt x="1651" y="33"/>
                    </a:cubicBezTo>
                    <a:cubicBezTo>
                      <a:pt x="1555"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4238025" y="2473525"/>
                <a:ext cx="68750" cy="64250"/>
              </a:xfrm>
              <a:custGeom>
                <a:avLst/>
                <a:gdLst/>
                <a:ahLst/>
                <a:cxnLst/>
                <a:rect l="l" t="t" r="r" b="b"/>
                <a:pathLst>
                  <a:path w="2750" h="2570" extrusionOk="0">
                    <a:moveTo>
                      <a:pt x="1365" y="1"/>
                    </a:moveTo>
                    <a:cubicBezTo>
                      <a:pt x="955" y="1"/>
                      <a:pt x="562" y="198"/>
                      <a:pt x="318" y="541"/>
                    </a:cubicBezTo>
                    <a:cubicBezTo>
                      <a:pt x="17" y="965"/>
                      <a:pt x="0" y="1527"/>
                      <a:pt x="276" y="1967"/>
                    </a:cubicBezTo>
                    <a:cubicBezTo>
                      <a:pt x="514" y="2346"/>
                      <a:pt x="927" y="2569"/>
                      <a:pt x="1364" y="2569"/>
                    </a:cubicBezTo>
                    <a:cubicBezTo>
                      <a:pt x="1435" y="2569"/>
                      <a:pt x="1507" y="2563"/>
                      <a:pt x="1578" y="2551"/>
                    </a:cubicBezTo>
                    <a:cubicBezTo>
                      <a:pt x="2278" y="2433"/>
                      <a:pt x="2750" y="1770"/>
                      <a:pt x="2631" y="1072"/>
                    </a:cubicBezTo>
                    <a:cubicBezTo>
                      <a:pt x="2544" y="558"/>
                      <a:pt x="2157" y="150"/>
                      <a:pt x="1651"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4536650" y="2423150"/>
                <a:ext cx="68725" cy="64275"/>
              </a:xfrm>
              <a:custGeom>
                <a:avLst/>
                <a:gdLst/>
                <a:ahLst/>
                <a:cxnLst/>
                <a:rect l="l" t="t" r="r" b="b"/>
                <a:pathLst>
                  <a:path w="2749" h="2571" extrusionOk="0">
                    <a:moveTo>
                      <a:pt x="1364" y="1"/>
                    </a:moveTo>
                    <a:cubicBezTo>
                      <a:pt x="954" y="1"/>
                      <a:pt x="562" y="198"/>
                      <a:pt x="318" y="540"/>
                    </a:cubicBezTo>
                    <a:cubicBezTo>
                      <a:pt x="17" y="965"/>
                      <a:pt x="0" y="1527"/>
                      <a:pt x="276" y="1968"/>
                    </a:cubicBezTo>
                    <a:cubicBezTo>
                      <a:pt x="513" y="2346"/>
                      <a:pt x="927" y="2570"/>
                      <a:pt x="1364" y="2570"/>
                    </a:cubicBezTo>
                    <a:cubicBezTo>
                      <a:pt x="1435" y="2570"/>
                      <a:pt x="1507" y="2564"/>
                      <a:pt x="1578" y="2552"/>
                    </a:cubicBezTo>
                    <a:cubicBezTo>
                      <a:pt x="2277" y="2434"/>
                      <a:pt x="2748" y="1771"/>
                      <a:pt x="2631" y="1072"/>
                    </a:cubicBezTo>
                    <a:cubicBezTo>
                      <a:pt x="2545" y="560"/>
                      <a:pt x="2157" y="149"/>
                      <a:pt x="1652" y="34"/>
                    </a:cubicBezTo>
                    <a:cubicBezTo>
                      <a:pt x="1556"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4835275" y="2372800"/>
                <a:ext cx="68725" cy="64225"/>
              </a:xfrm>
              <a:custGeom>
                <a:avLst/>
                <a:gdLst/>
                <a:ahLst/>
                <a:cxnLst/>
                <a:rect l="l" t="t" r="r" b="b"/>
                <a:pathLst>
                  <a:path w="2749" h="2569" extrusionOk="0">
                    <a:moveTo>
                      <a:pt x="1363" y="1"/>
                    </a:moveTo>
                    <a:cubicBezTo>
                      <a:pt x="954" y="1"/>
                      <a:pt x="562" y="197"/>
                      <a:pt x="318" y="540"/>
                    </a:cubicBezTo>
                    <a:cubicBezTo>
                      <a:pt x="16" y="963"/>
                      <a:pt x="0" y="1526"/>
                      <a:pt x="276" y="1966"/>
                    </a:cubicBezTo>
                    <a:cubicBezTo>
                      <a:pt x="513" y="2346"/>
                      <a:pt x="926" y="2569"/>
                      <a:pt x="1362" y="2569"/>
                    </a:cubicBezTo>
                    <a:cubicBezTo>
                      <a:pt x="1433" y="2569"/>
                      <a:pt x="1505" y="2563"/>
                      <a:pt x="1577" y="2551"/>
                    </a:cubicBezTo>
                    <a:cubicBezTo>
                      <a:pt x="2277" y="2432"/>
                      <a:pt x="2748" y="1771"/>
                      <a:pt x="2630" y="1071"/>
                    </a:cubicBezTo>
                    <a:cubicBezTo>
                      <a:pt x="2543" y="559"/>
                      <a:pt x="2157" y="149"/>
                      <a:pt x="1651" y="33"/>
                    </a:cubicBezTo>
                    <a:cubicBezTo>
                      <a:pt x="1555" y="11"/>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5133850" y="2322450"/>
                <a:ext cx="68775" cy="64250"/>
              </a:xfrm>
              <a:custGeom>
                <a:avLst/>
                <a:gdLst/>
                <a:ahLst/>
                <a:cxnLst/>
                <a:rect l="l" t="t" r="r" b="b"/>
                <a:pathLst>
                  <a:path w="2751" h="2570" extrusionOk="0">
                    <a:moveTo>
                      <a:pt x="1365" y="0"/>
                    </a:moveTo>
                    <a:cubicBezTo>
                      <a:pt x="956" y="0"/>
                      <a:pt x="563" y="197"/>
                      <a:pt x="318" y="540"/>
                    </a:cubicBezTo>
                    <a:cubicBezTo>
                      <a:pt x="18" y="963"/>
                      <a:pt x="1" y="1526"/>
                      <a:pt x="278" y="1966"/>
                    </a:cubicBezTo>
                    <a:cubicBezTo>
                      <a:pt x="515" y="2346"/>
                      <a:pt x="929" y="2569"/>
                      <a:pt x="1367" y="2569"/>
                    </a:cubicBezTo>
                    <a:cubicBezTo>
                      <a:pt x="1437" y="2569"/>
                      <a:pt x="1508" y="2563"/>
                      <a:pt x="1579" y="2552"/>
                    </a:cubicBezTo>
                    <a:cubicBezTo>
                      <a:pt x="2279" y="2433"/>
                      <a:pt x="2750" y="1770"/>
                      <a:pt x="2632" y="1070"/>
                    </a:cubicBezTo>
                    <a:cubicBezTo>
                      <a:pt x="2545" y="558"/>
                      <a:pt x="2159" y="149"/>
                      <a:pt x="1653" y="33"/>
                    </a:cubicBezTo>
                    <a:cubicBezTo>
                      <a:pt x="1557"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5432500" y="2272050"/>
                <a:ext cx="68750" cy="64250"/>
              </a:xfrm>
              <a:custGeom>
                <a:avLst/>
                <a:gdLst/>
                <a:ahLst/>
                <a:cxnLst/>
                <a:rect l="l" t="t" r="r" b="b"/>
                <a:pathLst>
                  <a:path w="2750" h="2570" extrusionOk="0">
                    <a:moveTo>
                      <a:pt x="1364" y="1"/>
                    </a:moveTo>
                    <a:cubicBezTo>
                      <a:pt x="955" y="1"/>
                      <a:pt x="563" y="198"/>
                      <a:pt x="319" y="540"/>
                    </a:cubicBezTo>
                    <a:cubicBezTo>
                      <a:pt x="17" y="963"/>
                      <a:pt x="1" y="1527"/>
                      <a:pt x="277" y="1966"/>
                    </a:cubicBezTo>
                    <a:cubicBezTo>
                      <a:pt x="513" y="2346"/>
                      <a:pt x="928" y="2570"/>
                      <a:pt x="1366" y="2570"/>
                    </a:cubicBezTo>
                    <a:cubicBezTo>
                      <a:pt x="1437" y="2570"/>
                      <a:pt x="1507" y="2564"/>
                      <a:pt x="1578" y="2552"/>
                    </a:cubicBezTo>
                    <a:cubicBezTo>
                      <a:pt x="2278" y="2434"/>
                      <a:pt x="2749" y="1771"/>
                      <a:pt x="2631" y="1071"/>
                    </a:cubicBezTo>
                    <a:cubicBezTo>
                      <a:pt x="2544" y="559"/>
                      <a:pt x="2158" y="149"/>
                      <a:pt x="1652" y="34"/>
                    </a:cubicBezTo>
                    <a:cubicBezTo>
                      <a:pt x="1556"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4876625" y="2617950"/>
                <a:ext cx="68725" cy="64250"/>
              </a:xfrm>
              <a:custGeom>
                <a:avLst/>
                <a:gdLst/>
                <a:ahLst/>
                <a:cxnLst/>
                <a:rect l="l" t="t" r="r" b="b"/>
                <a:pathLst>
                  <a:path w="2749" h="2570" extrusionOk="0">
                    <a:moveTo>
                      <a:pt x="1363" y="1"/>
                    </a:moveTo>
                    <a:cubicBezTo>
                      <a:pt x="954" y="1"/>
                      <a:pt x="562" y="197"/>
                      <a:pt x="318" y="540"/>
                    </a:cubicBezTo>
                    <a:cubicBezTo>
                      <a:pt x="16" y="964"/>
                      <a:pt x="1" y="1526"/>
                      <a:pt x="276" y="1968"/>
                    </a:cubicBezTo>
                    <a:cubicBezTo>
                      <a:pt x="513" y="2346"/>
                      <a:pt x="927" y="2570"/>
                      <a:pt x="1363" y="2570"/>
                    </a:cubicBezTo>
                    <a:cubicBezTo>
                      <a:pt x="1434" y="2570"/>
                      <a:pt x="1506" y="2564"/>
                      <a:pt x="1578" y="2552"/>
                    </a:cubicBezTo>
                    <a:cubicBezTo>
                      <a:pt x="2277" y="2434"/>
                      <a:pt x="2749" y="1771"/>
                      <a:pt x="2631" y="1072"/>
                    </a:cubicBezTo>
                    <a:cubicBezTo>
                      <a:pt x="2544" y="559"/>
                      <a:pt x="2158" y="149"/>
                      <a:pt x="1651" y="33"/>
                    </a:cubicBezTo>
                    <a:cubicBezTo>
                      <a:pt x="1555" y="11"/>
                      <a:pt x="1459"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5473850" y="2517225"/>
                <a:ext cx="68725" cy="64250"/>
              </a:xfrm>
              <a:custGeom>
                <a:avLst/>
                <a:gdLst/>
                <a:ahLst/>
                <a:cxnLst/>
                <a:rect l="l" t="t" r="r" b="b"/>
                <a:pathLst>
                  <a:path w="2749" h="2570" extrusionOk="0">
                    <a:moveTo>
                      <a:pt x="1365" y="0"/>
                    </a:moveTo>
                    <a:cubicBezTo>
                      <a:pt x="955" y="0"/>
                      <a:pt x="562" y="196"/>
                      <a:pt x="318" y="539"/>
                    </a:cubicBezTo>
                    <a:cubicBezTo>
                      <a:pt x="16" y="964"/>
                      <a:pt x="0" y="1527"/>
                      <a:pt x="276" y="1967"/>
                    </a:cubicBezTo>
                    <a:cubicBezTo>
                      <a:pt x="513" y="2345"/>
                      <a:pt x="926" y="2569"/>
                      <a:pt x="1363" y="2569"/>
                    </a:cubicBezTo>
                    <a:cubicBezTo>
                      <a:pt x="1434" y="2569"/>
                      <a:pt x="1506" y="2563"/>
                      <a:pt x="1577" y="2551"/>
                    </a:cubicBezTo>
                    <a:cubicBezTo>
                      <a:pt x="2277" y="2433"/>
                      <a:pt x="2748" y="1770"/>
                      <a:pt x="2630" y="1071"/>
                    </a:cubicBezTo>
                    <a:cubicBezTo>
                      <a:pt x="2544" y="559"/>
                      <a:pt x="2158" y="148"/>
                      <a:pt x="1652"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4917950" y="2863125"/>
                <a:ext cx="68725" cy="64225"/>
              </a:xfrm>
              <a:custGeom>
                <a:avLst/>
                <a:gdLst/>
                <a:ahLst/>
                <a:cxnLst/>
                <a:rect l="l" t="t" r="r" b="b"/>
                <a:pathLst>
                  <a:path w="2749" h="2569" extrusionOk="0">
                    <a:moveTo>
                      <a:pt x="1366" y="0"/>
                    </a:moveTo>
                    <a:cubicBezTo>
                      <a:pt x="957" y="0"/>
                      <a:pt x="564" y="196"/>
                      <a:pt x="318" y="541"/>
                    </a:cubicBezTo>
                    <a:cubicBezTo>
                      <a:pt x="18" y="963"/>
                      <a:pt x="1" y="1527"/>
                      <a:pt x="276" y="1967"/>
                    </a:cubicBezTo>
                    <a:cubicBezTo>
                      <a:pt x="514" y="2345"/>
                      <a:pt x="928" y="2569"/>
                      <a:pt x="1365" y="2569"/>
                    </a:cubicBezTo>
                    <a:cubicBezTo>
                      <a:pt x="1436" y="2569"/>
                      <a:pt x="1507" y="2563"/>
                      <a:pt x="1579" y="2551"/>
                    </a:cubicBezTo>
                    <a:cubicBezTo>
                      <a:pt x="2279" y="2433"/>
                      <a:pt x="2749" y="1771"/>
                      <a:pt x="2632" y="1071"/>
                    </a:cubicBezTo>
                    <a:cubicBezTo>
                      <a:pt x="2545" y="559"/>
                      <a:pt x="2159" y="149"/>
                      <a:pt x="1653" y="32"/>
                    </a:cubicBezTo>
                    <a:cubicBezTo>
                      <a:pt x="1557" y="11"/>
                      <a:pt x="1461" y="0"/>
                      <a:pt x="13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 name="TextBox 153"/>
            <p:cNvSpPr txBox="1"/>
            <p:nvPr/>
          </p:nvSpPr>
          <p:spPr>
            <a:xfrm>
              <a:off x="4062536" y="745972"/>
              <a:ext cx="1967515" cy="1979051"/>
            </a:xfrm>
            <a:prstGeom prst="rect">
              <a:avLst/>
            </a:prstGeom>
            <a:noFill/>
          </p:spPr>
          <p:txBody>
            <a:bodyPr wrap="square" rtlCol="0">
              <a:spAutoFit/>
            </a:bodyPr>
            <a:lstStyle/>
            <a:p>
              <a:pPr algn="ctr" rtl="1">
                <a:lnSpc>
                  <a:spcPct val="150000"/>
                </a:lnSpc>
              </a:pPr>
              <a:r>
                <a:rPr lang="ar-LB" sz="1500" dirty="0">
                  <a:latin typeface="29LT Adir" panose="00000506000000000000" pitchFamily="50" charset="-78"/>
                  <a:cs typeface="29LT Adir" panose="00000506000000000000" pitchFamily="50" charset="-78"/>
                </a:rPr>
                <a:t>نزلت الآية القرآنية </a:t>
              </a:r>
              <a:r>
                <a:rPr lang="ar-LB" sz="1500" b="1" dirty="0">
                  <a:latin typeface="29LT Adir" panose="00000506000000000000" pitchFamily="50" charset="-78"/>
                  <a:cs typeface="29LT Adir" panose="00000506000000000000" pitchFamily="50" charset="-78"/>
                </a:rPr>
                <a:t>﴿وَأَنذِرْ عَشِيرَتَكَ الْأَقْرَبِينَ</a:t>
              </a:r>
              <a:r>
                <a:rPr lang="ar-LB" sz="1500" dirty="0">
                  <a:latin typeface="29LT Adir" panose="00000506000000000000" pitchFamily="50" charset="-78"/>
                  <a:cs typeface="29LT Adir" panose="00000506000000000000" pitchFamily="50" charset="-78"/>
                </a:rPr>
                <a:t>﴾، تحمل له أمرًا إلهيًّا مباشرًا بتبيين الحق والدعوة الى الله، فمن يكون؟ </a:t>
              </a:r>
            </a:p>
          </p:txBody>
        </p:sp>
      </p:grpSp>
      <p:grpSp>
        <p:nvGrpSpPr>
          <p:cNvPr id="4" name="Group 3"/>
          <p:cNvGrpSpPr/>
          <p:nvPr/>
        </p:nvGrpSpPr>
        <p:grpSpPr>
          <a:xfrm>
            <a:off x="2093414" y="1989821"/>
            <a:ext cx="2776981" cy="2779039"/>
            <a:chOff x="2229394" y="1395820"/>
            <a:chExt cx="3013742" cy="3015976"/>
          </a:xfrm>
        </p:grpSpPr>
        <p:sp>
          <p:nvSpPr>
            <p:cNvPr id="573" name="Google Shape;573;p35"/>
            <p:cNvSpPr/>
            <p:nvPr/>
          </p:nvSpPr>
          <p:spPr>
            <a:xfrm>
              <a:off x="2229394" y="1395820"/>
              <a:ext cx="3013742" cy="3015976"/>
            </a:xfrm>
            <a:custGeom>
              <a:avLst/>
              <a:gdLst/>
              <a:ahLst/>
              <a:cxnLst/>
              <a:rect l="l" t="t" r="r" b="b"/>
              <a:pathLst>
                <a:path w="78251" h="78309" extrusionOk="0">
                  <a:moveTo>
                    <a:pt x="29193" y="1"/>
                  </a:moveTo>
                  <a:cubicBezTo>
                    <a:pt x="28955" y="1"/>
                    <a:pt x="28714" y="7"/>
                    <a:pt x="28475" y="21"/>
                  </a:cubicBezTo>
                  <a:cubicBezTo>
                    <a:pt x="26979" y="105"/>
                    <a:pt x="25542" y="443"/>
                    <a:pt x="24204" y="1028"/>
                  </a:cubicBezTo>
                  <a:cubicBezTo>
                    <a:pt x="22908" y="1594"/>
                    <a:pt x="21760" y="2363"/>
                    <a:pt x="20789" y="3316"/>
                  </a:cubicBezTo>
                  <a:cubicBezTo>
                    <a:pt x="19815" y="4274"/>
                    <a:pt x="19069" y="5367"/>
                    <a:pt x="18571" y="6566"/>
                  </a:cubicBezTo>
                  <a:cubicBezTo>
                    <a:pt x="18055" y="7812"/>
                    <a:pt x="17832" y="9117"/>
                    <a:pt x="17906" y="10446"/>
                  </a:cubicBezTo>
                  <a:cubicBezTo>
                    <a:pt x="17971" y="11610"/>
                    <a:pt x="18267" y="12748"/>
                    <a:pt x="18779" y="13795"/>
                  </a:cubicBezTo>
                  <a:cubicBezTo>
                    <a:pt x="19273" y="14812"/>
                    <a:pt x="19958" y="15742"/>
                    <a:pt x="20817" y="16555"/>
                  </a:cubicBezTo>
                  <a:cubicBezTo>
                    <a:pt x="21111" y="16834"/>
                    <a:pt x="21203" y="17230"/>
                    <a:pt x="21064" y="17612"/>
                  </a:cubicBezTo>
                  <a:cubicBezTo>
                    <a:pt x="20955" y="17908"/>
                    <a:pt x="20664" y="18237"/>
                    <a:pt x="20183" y="18264"/>
                  </a:cubicBezTo>
                  <a:lnTo>
                    <a:pt x="5673" y="19077"/>
                  </a:lnTo>
                  <a:cubicBezTo>
                    <a:pt x="2460" y="19254"/>
                    <a:pt x="1" y="22005"/>
                    <a:pt x="184" y="25218"/>
                  </a:cubicBezTo>
                  <a:lnTo>
                    <a:pt x="2851" y="72810"/>
                  </a:lnTo>
                  <a:cubicBezTo>
                    <a:pt x="3025" y="75894"/>
                    <a:pt x="5576" y="78308"/>
                    <a:pt x="8662" y="78308"/>
                  </a:cubicBezTo>
                  <a:cubicBezTo>
                    <a:pt x="8772" y="78308"/>
                    <a:pt x="8882" y="78306"/>
                    <a:pt x="8993" y="78299"/>
                  </a:cubicBezTo>
                  <a:lnTo>
                    <a:pt x="56583" y="75631"/>
                  </a:lnTo>
                  <a:cubicBezTo>
                    <a:pt x="58126" y="75546"/>
                    <a:pt x="59572" y="74851"/>
                    <a:pt x="60601" y="73698"/>
                  </a:cubicBezTo>
                  <a:cubicBezTo>
                    <a:pt x="61631" y="72547"/>
                    <a:pt x="62160" y="71033"/>
                    <a:pt x="62072" y="69490"/>
                  </a:cubicBezTo>
                  <a:lnTo>
                    <a:pt x="61274" y="55246"/>
                  </a:lnTo>
                  <a:cubicBezTo>
                    <a:pt x="61254" y="54890"/>
                    <a:pt x="61408" y="54648"/>
                    <a:pt x="61539" y="54509"/>
                  </a:cubicBezTo>
                  <a:cubicBezTo>
                    <a:pt x="61731" y="54305"/>
                    <a:pt x="61996" y="54190"/>
                    <a:pt x="62274" y="54189"/>
                  </a:cubicBezTo>
                  <a:cubicBezTo>
                    <a:pt x="62491" y="54189"/>
                    <a:pt x="62702" y="54263"/>
                    <a:pt x="62872" y="54400"/>
                  </a:cubicBezTo>
                  <a:cubicBezTo>
                    <a:pt x="64539" y="55708"/>
                    <a:pt x="66484" y="56400"/>
                    <a:pt x="68497" y="56400"/>
                  </a:cubicBezTo>
                  <a:cubicBezTo>
                    <a:pt x="68660" y="56400"/>
                    <a:pt x="68825" y="56394"/>
                    <a:pt x="68988" y="56385"/>
                  </a:cubicBezTo>
                  <a:cubicBezTo>
                    <a:pt x="70317" y="56310"/>
                    <a:pt x="71589" y="55943"/>
                    <a:pt x="72770" y="55290"/>
                  </a:cubicBezTo>
                  <a:cubicBezTo>
                    <a:pt x="73905" y="54663"/>
                    <a:pt x="74909" y="53799"/>
                    <a:pt x="75750" y="52723"/>
                  </a:cubicBezTo>
                  <a:cubicBezTo>
                    <a:pt x="76589" y="51653"/>
                    <a:pt x="77226" y="50424"/>
                    <a:pt x="77644" y="49074"/>
                  </a:cubicBezTo>
                  <a:cubicBezTo>
                    <a:pt x="78074" y="47680"/>
                    <a:pt x="78250" y="46213"/>
                    <a:pt x="78166" y="44717"/>
                  </a:cubicBezTo>
                  <a:cubicBezTo>
                    <a:pt x="78006" y="41854"/>
                    <a:pt x="76895" y="39185"/>
                    <a:pt x="75040" y="37208"/>
                  </a:cubicBezTo>
                  <a:cubicBezTo>
                    <a:pt x="74134" y="36243"/>
                    <a:pt x="73094" y="35485"/>
                    <a:pt x="71948" y="34957"/>
                  </a:cubicBezTo>
                  <a:cubicBezTo>
                    <a:pt x="70763" y="34411"/>
                    <a:pt x="69513" y="34135"/>
                    <a:pt x="68234" y="34135"/>
                  </a:cubicBezTo>
                  <a:cubicBezTo>
                    <a:pt x="68071" y="34135"/>
                    <a:pt x="67906" y="34139"/>
                    <a:pt x="67742" y="34148"/>
                  </a:cubicBezTo>
                  <a:cubicBezTo>
                    <a:pt x="66639" y="34210"/>
                    <a:pt x="65557" y="34481"/>
                    <a:pt x="64554" y="34946"/>
                  </a:cubicBezTo>
                  <a:cubicBezTo>
                    <a:pt x="63579" y="35396"/>
                    <a:pt x="62681" y="36022"/>
                    <a:pt x="61884" y="36806"/>
                  </a:cubicBezTo>
                  <a:cubicBezTo>
                    <a:pt x="61706" y="36987"/>
                    <a:pt x="61461" y="37088"/>
                    <a:pt x="61207" y="37088"/>
                  </a:cubicBezTo>
                  <a:cubicBezTo>
                    <a:pt x="60957" y="37087"/>
                    <a:pt x="60717" y="36995"/>
                    <a:pt x="60529" y="36830"/>
                  </a:cubicBezTo>
                  <a:cubicBezTo>
                    <a:pt x="60332" y="36655"/>
                    <a:pt x="60214" y="36407"/>
                    <a:pt x="60204" y="36143"/>
                  </a:cubicBezTo>
                  <a:lnTo>
                    <a:pt x="59405" y="21899"/>
                  </a:lnTo>
                  <a:cubicBezTo>
                    <a:pt x="59232" y="18816"/>
                    <a:pt x="56681" y="16401"/>
                    <a:pt x="53595" y="16401"/>
                  </a:cubicBezTo>
                  <a:cubicBezTo>
                    <a:pt x="53485" y="16401"/>
                    <a:pt x="53373" y="16404"/>
                    <a:pt x="53264" y="16410"/>
                  </a:cubicBezTo>
                  <a:lnTo>
                    <a:pt x="38755" y="17223"/>
                  </a:lnTo>
                  <a:cubicBezTo>
                    <a:pt x="38734" y="17224"/>
                    <a:pt x="38713" y="17224"/>
                    <a:pt x="38693" y="17224"/>
                  </a:cubicBezTo>
                  <a:cubicBezTo>
                    <a:pt x="38228" y="17224"/>
                    <a:pt x="37923" y="16926"/>
                    <a:pt x="37793" y="16647"/>
                  </a:cubicBezTo>
                  <a:cubicBezTo>
                    <a:pt x="37628" y="16289"/>
                    <a:pt x="37679" y="15897"/>
                    <a:pt x="37934" y="15595"/>
                  </a:cubicBezTo>
                  <a:cubicBezTo>
                    <a:pt x="38695" y="14691"/>
                    <a:pt x="39273" y="13691"/>
                    <a:pt x="39650" y="12623"/>
                  </a:cubicBezTo>
                  <a:cubicBezTo>
                    <a:pt x="40041" y="11526"/>
                    <a:pt x="40208" y="10362"/>
                    <a:pt x="40142" y="9200"/>
                  </a:cubicBezTo>
                  <a:cubicBezTo>
                    <a:pt x="40002" y="6684"/>
                    <a:pt x="38789" y="4352"/>
                    <a:pt x="36727" y="2636"/>
                  </a:cubicBezTo>
                  <a:cubicBezTo>
                    <a:pt x="34687" y="937"/>
                    <a:pt x="32011" y="1"/>
                    <a:pt x="29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TextBox 156"/>
            <p:cNvSpPr txBox="1"/>
            <p:nvPr/>
          </p:nvSpPr>
          <p:spPr>
            <a:xfrm>
              <a:off x="2474443" y="2471655"/>
              <a:ext cx="1877424" cy="888705"/>
            </a:xfrm>
            <a:prstGeom prst="rect">
              <a:avLst/>
            </a:prstGeom>
            <a:noFill/>
          </p:spPr>
          <p:txBody>
            <a:bodyPr wrap="square" rtlCol="0">
              <a:spAutoFit/>
            </a:bodyPr>
            <a:lstStyle/>
            <a:p>
              <a:pPr algn="ctr" rtl="1">
                <a:lnSpc>
                  <a:spcPct val="150000"/>
                </a:lnSpc>
              </a:pPr>
              <a:r>
                <a:rPr lang="ar-LB" sz="1800" dirty="0">
                  <a:solidFill>
                    <a:srgbClr val="F8E6DC"/>
                  </a:solidFill>
                  <a:latin typeface="29LT Adir" panose="00000506000000000000" pitchFamily="50" charset="-78"/>
                  <a:cs typeface="29LT Adir" panose="00000506000000000000" pitchFamily="50" charset="-78"/>
                </a:rPr>
                <a:t>النبي محمد </a:t>
              </a:r>
              <a:endParaRPr lang="ar-LB" sz="1800" dirty="0" smtClean="0">
                <a:solidFill>
                  <a:srgbClr val="F8E6DC"/>
                </a:solidFill>
                <a:latin typeface="29LT Adir" panose="00000506000000000000" pitchFamily="50" charset="-78"/>
                <a:cs typeface="29LT Adir" panose="00000506000000000000" pitchFamily="50" charset="-78"/>
              </a:endParaRPr>
            </a:p>
            <a:p>
              <a:pPr algn="ctr" rtl="1">
                <a:lnSpc>
                  <a:spcPct val="150000"/>
                </a:lnSpc>
              </a:pPr>
              <a:r>
                <a:rPr lang="ar-LB" sz="1800" dirty="0" smtClean="0">
                  <a:solidFill>
                    <a:srgbClr val="F8E6DC"/>
                  </a:solidFill>
                  <a:latin typeface="29LT Adir" panose="00000506000000000000" pitchFamily="50" charset="-78"/>
                  <a:cs typeface="29LT Adir" panose="00000506000000000000" pitchFamily="50" charset="-78"/>
                </a:rPr>
                <a:t>(</a:t>
              </a:r>
              <a:r>
                <a:rPr lang="ar-LB" sz="1800" dirty="0">
                  <a:solidFill>
                    <a:srgbClr val="F8E6DC"/>
                  </a:solidFill>
                  <a:latin typeface="29LT Adir" panose="00000506000000000000" pitchFamily="50" charset="-78"/>
                  <a:cs typeface="29LT Adir" panose="00000506000000000000" pitchFamily="50" charset="-78"/>
                </a:rPr>
                <a:t>صلّى الله عليه وآله)</a:t>
              </a:r>
            </a:p>
          </p:txBody>
        </p:sp>
      </p:grpSp>
      <p:grpSp>
        <p:nvGrpSpPr>
          <p:cNvPr id="203" name="Google Shape;731;p42"/>
          <p:cNvGrpSpPr/>
          <p:nvPr/>
        </p:nvGrpSpPr>
        <p:grpSpPr>
          <a:xfrm>
            <a:off x="1896840" y="512793"/>
            <a:ext cx="1167068" cy="897660"/>
            <a:chOff x="1436474" y="2914439"/>
            <a:chExt cx="1258525" cy="968005"/>
          </a:xfrm>
        </p:grpSpPr>
        <p:sp>
          <p:nvSpPr>
            <p:cNvPr id="204" name="Google Shape;732;p42"/>
            <p:cNvSpPr/>
            <p:nvPr/>
          </p:nvSpPr>
          <p:spPr>
            <a:xfrm>
              <a:off x="1798841" y="3540687"/>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33;p42"/>
            <p:cNvSpPr/>
            <p:nvPr/>
          </p:nvSpPr>
          <p:spPr>
            <a:xfrm>
              <a:off x="1717516" y="3540687"/>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34;p42"/>
            <p:cNvSpPr/>
            <p:nvPr/>
          </p:nvSpPr>
          <p:spPr>
            <a:xfrm>
              <a:off x="1637117" y="3540687"/>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35;p42"/>
            <p:cNvSpPr/>
            <p:nvPr/>
          </p:nvSpPr>
          <p:spPr>
            <a:xfrm>
              <a:off x="1879267" y="3540687"/>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36;p42"/>
            <p:cNvSpPr/>
            <p:nvPr/>
          </p:nvSpPr>
          <p:spPr>
            <a:xfrm>
              <a:off x="1543514" y="3765045"/>
              <a:ext cx="23126" cy="117399"/>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37;p42"/>
            <p:cNvSpPr/>
            <p:nvPr/>
          </p:nvSpPr>
          <p:spPr>
            <a:xfrm>
              <a:off x="1495464" y="3812170"/>
              <a:ext cx="118325" cy="23124"/>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280;p41"/>
          <p:cNvGrpSpPr/>
          <p:nvPr/>
        </p:nvGrpSpPr>
        <p:grpSpPr>
          <a:xfrm>
            <a:off x="5417237" y="2589962"/>
            <a:ext cx="2252803" cy="1872817"/>
            <a:chOff x="5303900" y="1023795"/>
            <a:chExt cx="2993524" cy="2488599"/>
          </a:xfrm>
        </p:grpSpPr>
        <p:grpSp>
          <p:nvGrpSpPr>
            <p:cNvPr id="219" name="Google Shape;282;p41"/>
            <p:cNvGrpSpPr/>
            <p:nvPr/>
          </p:nvGrpSpPr>
          <p:grpSpPr>
            <a:xfrm>
              <a:off x="5303900" y="2165504"/>
              <a:ext cx="1975600" cy="1346890"/>
              <a:chOff x="5804200" y="1899675"/>
              <a:chExt cx="1975600" cy="1346890"/>
            </a:xfrm>
          </p:grpSpPr>
          <p:sp>
            <p:nvSpPr>
              <p:cNvPr id="228" name="Google Shape;283;p41"/>
              <p:cNvSpPr/>
              <p:nvPr/>
            </p:nvSpPr>
            <p:spPr>
              <a:xfrm>
                <a:off x="6825721" y="2129432"/>
                <a:ext cx="451300" cy="421873"/>
              </a:xfrm>
              <a:custGeom>
                <a:avLst/>
                <a:gdLst/>
                <a:ahLst/>
                <a:cxnLst/>
                <a:rect l="l" t="t" r="r" b="b"/>
                <a:pathLst>
                  <a:path w="12361" h="11555" extrusionOk="0">
                    <a:moveTo>
                      <a:pt x="490" y="1"/>
                    </a:moveTo>
                    <a:cubicBezTo>
                      <a:pt x="420" y="1"/>
                      <a:pt x="349" y="1"/>
                      <a:pt x="278" y="3"/>
                    </a:cubicBezTo>
                    <a:cubicBezTo>
                      <a:pt x="0" y="26"/>
                      <a:pt x="23" y="442"/>
                      <a:pt x="301" y="442"/>
                    </a:cubicBezTo>
                    <a:cubicBezTo>
                      <a:pt x="5430" y="580"/>
                      <a:pt x="9196" y="3838"/>
                      <a:pt x="9842" y="8944"/>
                    </a:cubicBezTo>
                    <a:cubicBezTo>
                      <a:pt x="9935" y="9452"/>
                      <a:pt x="9935" y="9960"/>
                      <a:pt x="10027" y="10469"/>
                    </a:cubicBezTo>
                    <a:lnTo>
                      <a:pt x="8526" y="8736"/>
                    </a:lnTo>
                    <a:cubicBezTo>
                      <a:pt x="8476" y="8686"/>
                      <a:pt x="8413" y="8663"/>
                      <a:pt x="8351" y="8663"/>
                    </a:cubicBezTo>
                    <a:cubicBezTo>
                      <a:pt x="8298" y="8663"/>
                      <a:pt x="8245" y="8681"/>
                      <a:pt x="8202" y="8713"/>
                    </a:cubicBezTo>
                    <a:cubicBezTo>
                      <a:pt x="8133" y="8782"/>
                      <a:pt x="8110" y="8921"/>
                      <a:pt x="8202" y="9013"/>
                    </a:cubicBezTo>
                    <a:lnTo>
                      <a:pt x="10351" y="11485"/>
                    </a:lnTo>
                    <a:cubicBezTo>
                      <a:pt x="10397" y="11531"/>
                      <a:pt x="10443" y="11554"/>
                      <a:pt x="10512" y="11554"/>
                    </a:cubicBezTo>
                    <a:lnTo>
                      <a:pt x="10536" y="11554"/>
                    </a:lnTo>
                    <a:cubicBezTo>
                      <a:pt x="10605" y="11531"/>
                      <a:pt x="10674" y="11508"/>
                      <a:pt x="10697" y="11439"/>
                    </a:cubicBezTo>
                    <a:lnTo>
                      <a:pt x="12291" y="8574"/>
                    </a:lnTo>
                    <a:cubicBezTo>
                      <a:pt x="12361" y="8482"/>
                      <a:pt x="12315" y="8343"/>
                      <a:pt x="12199" y="8297"/>
                    </a:cubicBezTo>
                    <a:lnTo>
                      <a:pt x="12222" y="8297"/>
                    </a:lnTo>
                    <a:cubicBezTo>
                      <a:pt x="12184" y="8274"/>
                      <a:pt x="12143" y="8263"/>
                      <a:pt x="12103" y="8263"/>
                    </a:cubicBezTo>
                    <a:cubicBezTo>
                      <a:pt x="12024" y="8263"/>
                      <a:pt x="11953" y="8305"/>
                      <a:pt x="11922" y="8366"/>
                    </a:cubicBezTo>
                    <a:lnTo>
                      <a:pt x="10720" y="10538"/>
                    </a:lnTo>
                    <a:cubicBezTo>
                      <a:pt x="10767" y="9937"/>
                      <a:pt x="10605" y="9082"/>
                      <a:pt x="10582" y="8828"/>
                    </a:cubicBezTo>
                    <a:cubicBezTo>
                      <a:pt x="9852" y="3469"/>
                      <a:pt x="5881" y="1"/>
                      <a:pt x="490"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9" name="Google Shape;284;p41"/>
              <p:cNvSpPr/>
              <p:nvPr/>
            </p:nvSpPr>
            <p:spPr>
              <a:xfrm>
                <a:off x="6333928" y="2570655"/>
                <a:ext cx="476346" cy="390547"/>
              </a:xfrm>
              <a:custGeom>
                <a:avLst/>
                <a:gdLst/>
                <a:ahLst/>
                <a:cxnLst/>
                <a:rect l="l" t="t" r="r" b="b"/>
                <a:pathLst>
                  <a:path w="13047" h="10697" extrusionOk="0">
                    <a:moveTo>
                      <a:pt x="1549" y="1"/>
                    </a:moveTo>
                    <a:cubicBezTo>
                      <a:pt x="1480" y="24"/>
                      <a:pt x="1433" y="70"/>
                      <a:pt x="1410" y="116"/>
                    </a:cubicBezTo>
                    <a:lnTo>
                      <a:pt x="70" y="3120"/>
                    </a:lnTo>
                    <a:cubicBezTo>
                      <a:pt x="1" y="3212"/>
                      <a:pt x="70" y="3351"/>
                      <a:pt x="163" y="3397"/>
                    </a:cubicBezTo>
                    <a:cubicBezTo>
                      <a:pt x="209" y="3397"/>
                      <a:pt x="232" y="3420"/>
                      <a:pt x="255" y="3420"/>
                    </a:cubicBezTo>
                    <a:cubicBezTo>
                      <a:pt x="347" y="3420"/>
                      <a:pt x="417" y="3374"/>
                      <a:pt x="463" y="3282"/>
                    </a:cubicBezTo>
                    <a:lnTo>
                      <a:pt x="1456" y="1064"/>
                    </a:lnTo>
                    <a:cubicBezTo>
                      <a:pt x="1456" y="1641"/>
                      <a:pt x="1687" y="2473"/>
                      <a:pt x="1734" y="2727"/>
                    </a:cubicBezTo>
                    <a:cubicBezTo>
                      <a:pt x="2862" y="7643"/>
                      <a:pt x="6636" y="10696"/>
                      <a:pt x="11503" y="10696"/>
                    </a:cubicBezTo>
                    <a:cubicBezTo>
                      <a:pt x="11920" y="10696"/>
                      <a:pt x="12345" y="10674"/>
                      <a:pt x="12777" y="10628"/>
                    </a:cubicBezTo>
                    <a:cubicBezTo>
                      <a:pt x="13047" y="10584"/>
                      <a:pt x="12989" y="10189"/>
                      <a:pt x="12730" y="10189"/>
                    </a:cubicBezTo>
                    <a:cubicBezTo>
                      <a:pt x="12723" y="10189"/>
                      <a:pt x="12715" y="10189"/>
                      <a:pt x="12708" y="10190"/>
                    </a:cubicBezTo>
                    <a:cubicBezTo>
                      <a:pt x="12483" y="10202"/>
                      <a:pt x="12260" y="10208"/>
                      <a:pt x="12039" y="10208"/>
                    </a:cubicBezTo>
                    <a:cubicBezTo>
                      <a:pt x="7253" y="10208"/>
                      <a:pt x="3533" y="7357"/>
                      <a:pt x="2473" y="2542"/>
                    </a:cubicBezTo>
                    <a:cubicBezTo>
                      <a:pt x="2334" y="2057"/>
                      <a:pt x="2311" y="1549"/>
                      <a:pt x="2173" y="1064"/>
                    </a:cubicBezTo>
                    <a:lnTo>
                      <a:pt x="2173" y="1064"/>
                    </a:lnTo>
                    <a:lnTo>
                      <a:pt x="3813" y="2635"/>
                    </a:lnTo>
                    <a:cubicBezTo>
                      <a:pt x="3848" y="2681"/>
                      <a:pt x="3900" y="2704"/>
                      <a:pt x="3955" y="2704"/>
                    </a:cubicBezTo>
                    <a:cubicBezTo>
                      <a:pt x="4009" y="2704"/>
                      <a:pt x="4067" y="2681"/>
                      <a:pt x="4113" y="2635"/>
                    </a:cubicBezTo>
                    <a:cubicBezTo>
                      <a:pt x="4206" y="2542"/>
                      <a:pt x="4183" y="2404"/>
                      <a:pt x="4113" y="2334"/>
                    </a:cubicBezTo>
                    <a:lnTo>
                      <a:pt x="1757" y="70"/>
                    </a:lnTo>
                    <a:cubicBezTo>
                      <a:pt x="1687" y="24"/>
                      <a:pt x="1618" y="1"/>
                      <a:pt x="1549"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0" name="Google Shape;285;p41"/>
              <p:cNvSpPr/>
              <p:nvPr/>
            </p:nvSpPr>
            <p:spPr>
              <a:xfrm>
                <a:off x="5804200" y="1899675"/>
                <a:ext cx="1004682" cy="710667"/>
              </a:xfrm>
              <a:custGeom>
                <a:avLst/>
                <a:gdLst/>
                <a:ahLst/>
                <a:cxnLst/>
                <a:rect l="l" t="t" r="r" b="b"/>
                <a:pathLst>
                  <a:path w="27518" h="19465" extrusionOk="0">
                    <a:moveTo>
                      <a:pt x="19645" y="1"/>
                    </a:moveTo>
                    <a:cubicBezTo>
                      <a:pt x="12783" y="1"/>
                      <a:pt x="3006" y="675"/>
                      <a:pt x="1803" y="2183"/>
                    </a:cubicBezTo>
                    <a:cubicBezTo>
                      <a:pt x="1" y="4447"/>
                      <a:pt x="3674" y="15953"/>
                      <a:pt x="3674" y="15953"/>
                    </a:cubicBezTo>
                    <a:cubicBezTo>
                      <a:pt x="3582" y="16831"/>
                      <a:pt x="2011" y="18772"/>
                      <a:pt x="486" y="19465"/>
                    </a:cubicBezTo>
                    <a:cubicBezTo>
                      <a:pt x="2011" y="19326"/>
                      <a:pt x="3767" y="18448"/>
                      <a:pt x="5546" y="17408"/>
                    </a:cubicBezTo>
                    <a:cubicBezTo>
                      <a:pt x="5828" y="17456"/>
                      <a:pt x="6570" y="17478"/>
                      <a:pt x="7607" y="17478"/>
                    </a:cubicBezTo>
                    <a:cubicBezTo>
                      <a:pt x="12171" y="17478"/>
                      <a:pt x="22457" y="17042"/>
                      <a:pt x="24491" y="16346"/>
                    </a:cubicBezTo>
                    <a:cubicBezTo>
                      <a:pt x="26986" y="15491"/>
                      <a:pt x="27517" y="1536"/>
                      <a:pt x="26362" y="520"/>
                    </a:cubicBezTo>
                    <a:cubicBezTo>
                      <a:pt x="25961" y="181"/>
                      <a:pt x="23192" y="1"/>
                      <a:pt x="1964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1" name="Google Shape;286;p41"/>
              <p:cNvSpPr/>
              <p:nvPr/>
            </p:nvSpPr>
            <p:spPr>
              <a:xfrm>
                <a:off x="6825722" y="2570655"/>
                <a:ext cx="954078" cy="675910"/>
              </a:xfrm>
              <a:custGeom>
                <a:avLst/>
                <a:gdLst/>
                <a:ahLst/>
                <a:cxnLst/>
                <a:rect l="l" t="t" r="r" b="b"/>
                <a:pathLst>
                  <a:path w="26132" h="18513" extrusionOk="0">
                    <a:moveTo>
                      <a:pt x="6406" y="0"/>
                    </a:moveTo>
                    <a:cubicBezTo>
                      <a:pt x="3503" y="0"/>
                      <a:pt x="1332" y="152"/>
                      <a:pt x="1017" y="445"/>
                    </a:cubicBezTo>
                    <a:cubicBezTo>
                      <a:pt x="1" y="1416"/>
                      <a:pt x="532" y="13615"/>
                      <a:pt x="1734" y="15024"/>
                    </a:cubicBezTo>
                    <a:cubicBezTo>
                      <a:pt x="2686" y="16141"/>
                      <a:pt x="13501" y="16591"/>
                      <a:pt x="18619" y="16591"/>
                    </a:cubicBezTo>
                    <a:cubicBezTo>
                      <a:pt x="19956" y="16591"/>
                      <a:pt x="20905" y="16560"/>
                      <a:pt x="21187" y="16502"/>
                    </a:cubicBezTo>
                    <a:cubicBezTo>
                      <a:pt x="22434" y="17588"/>
                      <a:pt x="23913" y="18397"/>
                      <a:pt x="25992" y="18513"/>
                    </a:cubicBezTo>
                    <a:cubicBezTo>
                      <a:pt x="24398" y="17681"/>
                      <a:pt x="23474" y="16479"/>
                      <a:pt x="22850" y="15116"/>
                    </a:cubicBezTo>
                    <a:cubicBezTo>
                      <a:pt x="22850" y="15116"/>
                      <a:pt x="26131" y="4673"/>
                      <a:pt x="24260" y="2363"/>
                    </a:cubicBezTo>
                    <a:cubicBezTo>
                      <a:pt x="22968" y="753"/>
                      <a:pt x="12872" y="0"/>
                      <a:pt x="6406" y="0"/>
                    </a:cubicBezTo>
                    <a:close/>
                  </a:path>
                </a:pathLst>
              </a:custGeom>
              <a:solidFill>
                <a:srgbClr val="92CCC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2" name="Google Shape;287;p41"/>
              <p:cNvSpPr/>
              <p:nvPr/>
            </p:nvSpPr>
            <p:spPr>
              <a:xfrm>
                <a:off x="6032791" y="2056960"/>
                <a:ext cx="590513" cy="16904"/>
              </a:xfrm>
              <a:custGeom>
                <a:avLst/>
                <a:gdLst/>
                <a:ahLst/>
                <a:cxnLst/>
                <a:rect l="l" t="t" r="r" b="b"/>
                <a:pathLst>
                  <a:path w="16174" h="463" extrusionOk="0">
                    <a:moveTo>
                      <a:pt x="301" y="1"/>
                    </a:moveTo>
                    <a:cubicBezTo>
                      <a:pt x="209" y="1"/>
                      <a:pt x="116" y="24"/>
                      <a:pt x="70" y="93"/>
                    </a:cubicBezTo>
                    <a:cubicBezTo>
                      <a:pt x="1" y="209"/>
                      <a:pt x="47" y="324"/>
                      <a:pt x="140" y="393"/>
                    </a:cubicBezTo>
                    <a:cubicBezTo>
                      <a:pt x="186" y="440"/>
                      <a:pt x="232" y="463"/>
                      <a:pt x="4898" y="463"/>
                    </a:cubicBezTo>
                    <a:lnTo>
                      <a:pt x="4894" y="463"/>
                    </a:lnTo>
                    <a:cubicBezTo>
                      <a:pt x="7250" y="463"/>
                      <a:pt x="10735" y="463"/>
                      <a:pt x="15966" y="440"/>
                    </a:cubicBezTo>
                    <a:cubicBezTo>
                      <a:pt x="16081" y="440"/>
                      <a:pt x="16173" y="347"/>
                      <a:pt x="16173" y="232"/>
                    </a:cubicBezTo>
                    <a:cubicBezTo>
                      <a:pt x="16173" y="93"/>
                      <a:pt x="16081" y="1"/>
                      <a:pt x="15966" y="1"/>
                    </a:cubicBezTo>
                    <a:cubicBezTo>
                      <a:pt x="13538" y="14"/>
                      <a:pt x="8861" y="27"/>
                      <a:pt x="5244" y="27"/>
                    </a:cubicBezTo>
                    <a:cubicBezTo>
                      <a:pt x="2596" y="27"/>
                      <a:pt x="516" y="20"/>
                      <a:pt x="301" y="1"/>
                    </a:cubicBezTo>
                    <a:close/>
                    <a:moveTo>
                      <a:pt x="4894" y="463"/>
                    </a:moveTo>
                    <a:cubicBezTo>
                      <a:pt x="4888" y="463"/>
                      <a:pt x="4882" y="463"/>
                      <a:pt x="4876" y="463"/>
                    </a:cubicBezTo>
                    <a:lnTo>
                      <a:pt x="4899" y="463"/>
                    </a:lnTo>
                    <a:cubicBezTo>
                      <a:pt x="4899" y="463"/>
                      <a:pt x="4898" y="463"/>
                      <a:pt x="4898" y="463"/>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288;p41"/>
              <p:cNvSpPr/>
              <p:nvPr/>
            </p:nvSpPr>
            <p:spPr>
              <a:xfrm>
                <a:off x="6032791" y="2132681"/>
                <a:ext cx="590513" cy="17123"/>
              </a:xfrm>
              <a:custGeom>
                <a:avLst/>
                <a:gdLst/>
                <a:ahLst/>
                <a:cxnLst/>
                <a:rect l="l" t="t" r="r" b="b"/>
                <a:pathLst>
                  <a:path w="16174" h="469" extrusionOk="0">
                    <a:moveTo>
                      <a:pt x="252" y="0"/>
                    </a:moveTo>
                    <a:cubicBezTo>
                      <a:pt x="178" y="0"/>
                      <a:pt x="108" y="41"/>
                      <a:pt x="70" y="98"/>
                    </a:cubicBezTo>
                    <a:cubicBezTo>
                      <a:pt x="1" y="191"/>
                      <a:pt x="47" y="329"/>
                      <a:pt x="140" y="399"/>
                    </a:cubicBezTo>
                    <a:cubicBezTo>
                      <a:pt x="186" y="422"/>
                      <a:pt x="232" y="468"/>
                      <a:pt x="4885" y="468"/>
                    </a:cubicBezTo>
                    <a:lnTo>
                      <a:pt x="4885" y="468"/>
                    </a:lnTo>
                    <a:cubicBezTo>
                      <a:pt x="7242" y="468"/>
                      <a:pt x="10728" y="445"/>
                      <a:pt x="15966" y="445"/>
                    </a:cubicBezTo>
                    <a:cubicBezTo>
                      <a:pt x="16081" y="445"/>
                      <a:pt x="16173" y="353"/>
                      <a:pt x="16173" y="214"/>
                    </a:cubicBezTo>
                    <a:cubicBezTo>
                      <a:pt x="16173" y="98"/>
                      <a:pt x="16081" y="6"/>
                      <a:pt x="15966" y="6"/>
                    </a:cubicBezTo>
                    <a:cubicBezTo>
                      <a:pt x="13538" y="19"/>
                      <a:pt x="8861" y="33"/>
                      <a:pt x="5244" y="33"/>
                    </a:cubicBezTo>
                    <a:cubicBezTo>
                      <a:pt x="2596" y="33"/>
                      <a:pt x="516" y="26"/>
                      <a:pt x="301" y="6"/>
                    </a:cubicBezTo>
                    <a:cubicBezTo>
                      <a:pt x="285" y="2"/>
                      <a:pt x="269" y="0"/>
                      <a:pt x="252" y="0"/>
                    </a:cubicBezTo>
                    <a:close/>
                    <a:moveTo>
                      <a:pt x="4885" y="468"/>
                    </a:moveTo>
                    <a:cubicBezTo>
                      <a:pt x="4882" y="468"/>
                      <a:pt x="4879" y="468"/>
                      <a:pt x="4876" y="468"/>
                    </a:cubicBezTo>
                    <a:lnTo>
                      <a:pt x="4899" y="468"/>
                    </a:lnTo>
                    <a:cubicBezTo>
                      <a:pt x="4894" y="468"/>
                      <a:pt x="4890" y="468"/>
                      <a:pt x="4885" y="468"/>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289;p41"/>
              <p:cNvSpPr/>
              <p:nvPr/>
            </p:nvSpPr>
            <p:spPr>
              <a:xfrm>
                <a:off x="6032791" y="2208586"/>
                <a:ext cx="590513" cy="17123"/>
              </a:xfrm>
              <a:custGeom>
                <a:avLst/>
                <a:gdLst/>
                <a:ahLst/>
                <a:cxnLst/>
                <a:rect l="l" t="t" r="r" b="b"/>
                <a:pathLst>
                  <a:path w="16174" h="469" extrusionOk="0">
                    <a:moveTo>
                      <a:pt x="252" y="0"/>
                    </a:moveTo>
                    <a:cubicBezTo>
                      <a:pt x="178" y="0"/>
                      <a:pt x="108" y="42"/>
                      <a:pt x="70" y="99"/>
                    </a:cubicBezTo>
                    <a:cubicBezTo>
                      <a:pt x="1" y="191"/>
                      <a:pt x="47" y="330"/>
                      <a:pt x="140" y="399"/>
                    </a:cubicBezTo>
                    <a:cubicBezTo>
                      <a:pt x="186" y="422"/>
                      <a:pt x="232" y="468"/>
                      <a:pt x="4885" y="468"/>
                    </a:cubicBezTo>
                    <a:lnTo>
                      <a:pt x="4885" y="468"/>
                    </a:lnTo>
                    <a:cubicBezTo>
                      <a:pt x="7242" y="468"/>
                      <a:pt x="10728" y="445"/>
                      <a:pt x="15966" y="445"/>
                    </a:cubicBezTo>
                    <a:cubicBezTo>
                      <a:pt x="16081" y="445"/>
                      <a:pt x="16173" y="330"/>
                      <a:pt x="16173" y="214"/>
                    </a:cubicBezTo>
                    <a:cubicBezTo>
                      <a:pt x="16173" y="99"/>
                      <a:pt x="16081" y="6"/>
                      <a:pt x="15966" y="6"/>
                    </a:cubicBezTo>
                    <a:cubicBezTo>
                      <a:pt x="13162" y="6"/>
                      <a:pt x="7361" y="27"/>
                      <a:pt x="3654" y="27"/>
                    </a:cubicBezTo>
                    <a:cubicBezTo>
                      <a:pt x="1800" y="27"/>
                      <a:pt x="471" y="22"/>
                      <a:pt x="301" y="6"/>
                    </a:cubicBezTo>
                    <a:cubicBezTo>
                      <a:pt x="285" y="2"/>
                      <a:pt x="269" y="0"/>
                      <a:pt x="252" y="0"/>
                    </a:cubicBezTo>
                    <a:close/>
                    <a:moveTo>
                      <a:pt x="4885" y="468"/>
                    </a:moveTo>
                    <a:cubicBezTo>
                      <a:pt x="4882" y="468"/>
                      <a:pt x="4879" y="468"/>
                      <a:pt x="4876" y="468"/>
                    </a:cubicBezTo>
                    <a:lnTo>
                      <a:pt x="4899" y="468"/>
                    </a:lnTo>
                    <a:cubicBezTo>
                      <a:pt x="4894" y="468"/>
                      <a:pt x="4890" y="468"/>
                      <a:pt x="4885" y="468"/>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5" name="Google Shape;290;p41"/>
              <p:cNvSpPr/>
              <p:nvPr/>
            </p:nvSpPr>
            <p:spPr>
              <a:xfrm>
                <a:off x="6033667" y="2284490"/>
                <a:ext cx="589637" cy="17123"/>
              </a:xfrm>
              <a:custGeom>
                <a:avLst/>
                <a:gdLst/>
                <a:ahLst/>
                <a:cxnLst/>
                <a:rect l="l" t="t" r="r" b="b"/>
                <a:pathLst>
                  <a:path w="16150" h="469" extrusionOk="0">
                    <a:moveTo>
                      <a:pt x="230" y="1"/>
                    </a:moveTo>
                    <a:cubicBezTo>
                      <a:pt x="160" y="1"/>
                      <a:pt x="103" y="42"/>
                      <a:pt x="46" y="99"/>
                    </a:cubicBezTo>
                    <a:cubicBezTo>
                      <a:pt x="0" y="192"/>
                      <a:pt x="23" y="330"/>
                      <a:pt x="116" y="399"/>
                    </a:cubicBezTo>
                    <a:cubicBezTo>
                      <a:pt x="162" y="423"/>
                      <a:pt x="208" y="469"/>
                      <a:pt x="4875" y="469"/>
                    </a:cubicBezTo>
                    <a:cubicBezTo>
                      <a:pt x="7208" y="469"/>
                      <a:pt x="10697" y="446"/>
                      <a:pt x="15942" y="423"/>
                    </a:cubicBezTo>
                    <a:cubicBezTo>
                      <a:pt x="16057" y="423"/>
                      <a:pt x="16149" y="330"/>
                      <a:pt x="16149" y="215"/>
                    </a:cubicBezTo>
                    <a:cubicBezTo>
                      <a:pt x="16149" y="99"/>
                      <a:pt x="16057" y="7"/>
                      <a:pt x="15942" y="7"/>
                    </a:cubicBezTo>
                    <a:cubicBezTo>
                      <a:pt x="13138" y="7"/>
                      <a:pt x="7337" y="27"/>
                      <a:pt x="3630" y="27"/>
                    </a:cubicBezTo>
                    <a:cubicBezTo>
                      <a:pt x="1776" y="27"/>
                      <a:pt x="447" y="22"/>
                      <a:pt x="277" y="7"/>
                    </a:cubicBezTo>
                    <a:cubicBezTo>
                      <a:pt x="261" y="3"/>
                      <a:pt x="245" y="1"/>
                      <a:pt x="230"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6" name="Google Shape;291;p41"/>
              <p:cNvSpPr/>
              <p:nvPr/>
            </p:nvSpPr>
            <p:spPr>
              <a:xfrm>
                <a:off x="6033667" y="2360394"/>
                <a:ext cx="589637" cy="17160"/>
              </a:xfrm>
              <a:custGeom>
                <a:avLst/>
                <a:gdLst/>
                <a:ahLst/>
                <a:cxnLst/>
                <a:rect l="l" t="t" r="r" b="b"/>
                <a:pathLst>
                  <a:path w="16150" h="470" extrusionOk="0">
                    <a:moveTo>
                      <a:pt x="230" y="1"/>
                    </a:moveTo>
                    <a:cubicBezTo>
                      <a:pt x="160" y="1"/>
                      <a:pt x="103" y="42"/>
                      <a:pt x="46" y="99"/>
                    </a:cubicBezTo>
                    <a:cubicBezTo>
                      <a:pt x="0" y="192"/>
                      <a:pt x="23" y="330"/>
                      <a:pt x="116" y="400"/>
                    </a:cubicBezTo>
                    <a:cubicBezTo>
                      <a:pt x="162" y="423"/>
                      <a:pt x="208" y="446"/>
                      <a:pt x="4875" y="446"/>
                    </a:cubicBezTo>
                    <a:lnTo>
                      <a:pt x="4875" y="469"/>
                    </a:lnTo>
                    <a:cubicBezTo>
                      <a:pt x="7208" y="469"/>
                      <a:pt x="10697" y="446"/>
                      <a:pt x="15942" y="423"/>
                    </a:cubicBezTo>
                    <a:cubicBezTo>
                      <a:pt x="16057" y="423"/>
                      <a:pt x="16149" y="330"/>
                      <a:pt x="16149" y="215"/>
                    </a:cubicBezTo>
                    <a:cubicBezTo>
                      <a:pt x="16149" y="99"/>
                      <a:pt x="16057" y="7"/>
                      <a:pt x="15942" y="7"/>
                    </a:cubicBezTo>
                    <a:cubicBezTo>
                      <a:pt x="13138" y="7"/>
                      <a:pt x="7337" y="28"/>
                      <a:pt x="3630" y="28"/>
                    </a:cubicBezTo>
                    <a:cubicBezTo>
                      <a:pt x="1776" y="28"/>
                      <a:pt x="447" y="22"/>
                      <a:pt x="277" y="7"/>
                    </a:cubicBezTo>
                    <a:cubicBezTo>
                      <a:pt x="261" y="3"/>
                      <a:pt x="245" y="1"/>
                      <a:pt x="230"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7" name="Google Shape;292;p41"/>
              <p:cNvSpPr/>
              <p:nvPr/>
            </p:nvSpPr>
            <p:spPr>
              <a:xfrm>
                <a:off x="6996114" y="2717425"/>
                <a:ext cx="509497" cy="16064"/>
              </a:xfrm>
              <a:custGeom>
                <a:avLst/>
                <a:gdLst/>
                <a:ahLst/>
                <a:cxnLst/>
                <a:rect l="l" t="t" r="r" b="b"/>
                <a:pathLst>
                  <a:path w="13955" h="440" extrusionOk="0">
                    <a:moveTo>
                      <a:pt x="254" y="1"/>
                    </a:moveTo>
                    <a:cubicBezTo>
                      <a:pt x="185" y="1"/>
                      <a:pt x="116" y="24"/>
                      <a:pt x="70" y="93"/>
                    </a:cubicBezTo>
                    <a:cubicBezTo>
                      <a:pt x="0" y="186"/>
                      <a:pt x="23" y="301"/>
                      <a:pt x="93" y="371"/>
                    </a:cubicBezTo>
                    <a:cubicBezTo>
                      <a:pt x="162" y="417"/>
                      <a:pt x="185" y="440"/>
                      <a:pt x="4228" y="440"/>
                    </a:cubicBezTo>
                    <a:cubicBezTo>
                      <a:pt x="6238" y="440"/>
                      <a:pt x="9242" y="417"/>
                      <a:pt x="13747" y="417"/>
                    </a:cubicBezTo>
                    <a:cubicBezTo>
                      <a:pt x="13862" y="417"/>
                      <a:pt x="13955" y="324"/>
                      <a:pt x="13955" y="209"/>
                    </a:cubicBezTo>
                    <a:cubicBezTo>
                      <a:pt x="13955" y="93"/>
                      <a:pt x="13862" y="1"/>
                      <a:pt x="13747" y="1"/>
                    </a:cubicBezTo>
                    <a:cubicBezTo>
                      <a:pt x="11666" y="14"/>
                      <a:pt x="7652" y="28"/>
                      <a:pt x="4538" y="28"/>
                    </a:cubicBezTo>
                    <a:cubicBezTo>
                      <a:pt x="2258" y="28"/>
                      <a:pt x="459" y="20"/>
                      <a:pt x="254" y="1"/>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293;p41"/>
              <p:cNvSpPr/>
              <p:nvPr/>
            </p:nvSpPr>
            <p:spPr>
              <a:xfrm>
                <a:off x="6996114" y="2793365"/>
                <a:ext cx="509497" cy="16064"/>
              </a:xfrm>
              <a:custGeom>
                <a:avLst/>
                <a:gdLst/>
                <a:ahLst/>
                <a:cxnLst/>
                <a:rect l="l" t="t" r="r" b="b"/>
                <a:pathLst>
                  <a:path w="13955" h="440" extrusionOk="0">
                    <a:moveTo>
                      <a:pt x="277" y="0"/>
                    </a:moveTo>
                    <a:cubicBezTo>
                      <a:pt x="185" y="0"/>
                      <a:pt x="116" y="23"/>
                      <a:pt x="70" y="93"/>
                    </a:cubicBezTo>
                    <a:cubicBezTo>
                      <a:pt x="0" y="162"/>
                      <a:pt x="23" y="301"/>
                      <a:pt x="116" y="370"/>
                    </a:cubicBezTo>
                    <a:cubicBezTo>
                      <a:pt x="162" y="393"/>
                      <a:pt x="185" y="439"/>
                      <a:pt x="4228" y="439"/>
                    </a:cubicBezTo>
                    <a:cubicBezTo>
                      <a:pt x="6238" y="439"/>
                      <a:pt x="9242" y="416"/>
                      <a:pt x="13770" y="416"/>
                    </a:cubicBezTo>
                    <a:cubicBezTo>
                      <a:pt x="13862" y="416"/>
                      <a:pt x="13955" y="324"/>
                      <a:pt x="13955" y="208"/>
                    </a:cubicBezTo>
                    <a:cubicBezTo>
                      <a:pt x="13955" y="93"/>
                      <a:pt x="13862" y="0"/>
                      <a:pt x="13747" y="0"/>
                    </a:cubicBezTo>
                    <a:cubicBezTo>
                      <a:pt x="11666" y="14"/>
                      <a:pt x="7652" y="27"/>
                      <a:pt x="4542" y="27"/>
                    </a:cubicBezTo>
                    <a:cubicBezTo>
                      <a:pt x="2265" y="27"/>
                      <a:pt x="473" y="20"/>
                      <a:pt x="277"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9" name="Google Shape;294;p41"/>
              <p:cNvSpPr/>
              <p:nvPr/>
            </p:nvSpPr>
            <p:spPr>
              <a:xfrm>
                <a:off x="6996114" y="2869270"/>
                <a:ext cx="509497" cy="16064"/>
              </a:xfrm>
              <a:custGeom>
                <a:avLst/>
                <a:gdLst/>
                <a:ahLst/>
                <a:cxnLst/>
                <a:rect l="l" t="t" r="r" b="b"/>
                <a:pathLst>
                  <a:path w="13955" h="440" extrusionOk="0">
                    <a:moveTo>
                      <a:pt x="277" y="0"/>
                    </a:moveTo>
                    <a:cubicBezTo>
                      <a:pt x="185" y="0"/>
                      <a:pt x="116" y="24"/>
                      <a:pt x="70" y="70"/>
                    </a:cubicBezTo>
                    <a:cubicBezTo>
                      <a:pt x="0" y="162"/>
                      <a:pt x="23" y="301"/>
                      <a:pt x="116" y="370"/>
                    </a:cubicBezTo>
                    <a:cubicBezTo>
                      <a:pt x="162" y="393"/>
                      <a:pt x="185" y="439"/>
                      <a:pt x="4228" y="439"/>
                    </a:cubicBezTo>
                    <a:cubicBezTo>
                      <a:pt x="6238" y="439"/>
                      <a:pt x="9242" y="416"/>
                      <a:pt x="13770" y="393"/>
                    </a:cubicBezTo>
                    <a:cubicBezTo>
                      <a:pt x="13862" y="393"/>
                      <a:pt x="13955" y="301"/>
                      <a:pt x="13955" y="208"/>
                    </a:cubicBezTo>
                    <a:cubicBezTo>
                      <a:pt x="13955" y="93"/>
                      <a:pt x="13862" y="0"/>
                      <a:pt x="13747" y="0"/>
                    </a:cubicBezTo>
                    <a:cubicBezTo>
                      <a:pt x="11666" y="14"/>
                      <a:pt x="7652" y="27"/>
                      <a:pt x="4542" y="27"/>
                    </a:cubicBezTo>
                    <a:cubicBezTo>
                      <a:pt x="2265" y="27"/>
                      <a:pt x="473" y="20"/>
                      <a:pt x="277"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0" name="Google Shape;295;p41"/>
              <p:cNvSpPr/>
              <p:nvPr/>
            </p:nvSpPr>
            <p:spPr>
              <a:xfrm>
                <a:off x="6996114" y="2945174"/>
                <a:ext cx="509497" cy="16064"/>
              </a:xfrm>
              <a:custGeom>
                <a:avLst/>
                <a:gdLst/>
                <a:ahLst/>
                <a:cxnLst/>
                <a:rect l="l" t="t" r="r" b="b"/>
                <a:pathLst>
                  <a:path w="13955" h="440" extrusionOk="0">
                    <a:moveTo>
                      <a:pt x="277" y="1"/>
                    </a:moveTo>
                    <a:cubicBezTo>
                      <a:pt x="185" y="1"/>
                      <a:pt x="116" y="24"/>
                      <a:pt x="70" y="70"/>
                    </a:cubicBezTo>
                    <a:cubicBezTo>
                      <a:pt x="0" y="163"/>
                      <a:pt x="23" y="301"/>
                      <a:pt x="116" y="370"/>
                    </a:cubicBezTo>
                    <a:cubicBezTo>
                      <a:pt x="162" y="394"/>
                      <a:pt x="185" y="440"/>
                      <a:pt x="4228" y="440"/>
                    </a:cubicBezTo>
                    <a:cubicBezTo>
                      <a:pt x="6238" y="440"/>
                      <a:pt x="9242" y="417"/>
                      <a:pt x="13770" y="394"/>
                    </a:cubicBezTo>
                    <a:cubicBezTo>
                      <a:pt x="13862" y="394"/>
                      <a:pt x="13955" y="301"/>
                      <a:pt x="13955" y="209"/>
                    </a:cubicBezTo>
                    <a:cubicBezTo>
                      <a:pt x="13955" y="93"/>
                      <a:pt x="13862" y="1"/>
                      <a:pt x="13747" y="1"/>
                    </a:cubicBezTo>
                    <a:cubicBezTo>
                      <a:pt x="11666" y="14"/>
                      <a:pt x="7652" y="28"/>
                      <a:pt x="4542" y="28"/>
                    </a:cubicBezTo>
                    <a:cubicBezTo>
                      <a:pt x="2265" y="28"/>
                      <a:pt x="473" y="20"/>
                      <a:pt x="277" y="1"/>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296;p41"/>
              <p:cNvSpPr/>
              <p:nvPr/>
            </p:nvSpPr>
            <p:spPr>
              <a:xfrm>
                <a:off x="6996114" y="3020786"/>
                <a:ext cx="509497" cy="15553"/>
              </a:xfrm>
              <a:custGeom>
                <a:avLst/>
                <a:gdLst/>
                <a:ahLst/>
                <a:cxnLst/>
                <a:rect l="l" t="t" r="r" b="b"/>
                <a:pathLst>
                  <a:path w="13955" h="426" extrusionOk="0">
                    <a:moveTo>
                      <a:pt x="212" y="0"/>
                    </a:moveTo>
                    <a:cubicBezTo>
                      <a:pt x="152" y="0"/>
                      <a:pt x="104" y="26"/>
                      <a:pt x="70" y="78"/>
                    </a:cubicBezTo>
                    <a:cubicBezTo>
                      <a:pt x="0" y="171"/>
                      <a:pt x="23" y="310"/>
                      <a:pt x="116" y="356"/>
                    </a:cubicBezTo>
                    <a:cubicBezTo>
                      <a:pt x="162" y="402"/>
                      <a:pt x="185" y="425"/>
                      <a:pt x="4228" y="425"/>
                    </a:cubicBezTo>
                    <a:cubicBezTo>
                      <a:pt x="6238" y="425"/>
                      <a:pt x="9242" y="425"/>
                      <a:pt x="13770" y="402"/>
                    </a:cubicBezTo>
                    <a:cubicBezTo>
                      <a:pt x="13862" y="402"/>
                      <a:pt x="13955" y="310"/>
                      <a:pt x="13955" y="217"/>
                    </a:cubicBezTo>
                    <a:cubicBezTo>
                      <a:pt x="13955" y="102"/>
                      <a:pt x="13862" y="9"/>
                      <a:pt x="13747" y="9"/>
                    </a:cubicBezTo>
                    <a:cubicBezTo>
                      <a:pt x="11344" y="9"/>
                      <a:pt x="6364" y="30"/>
                      <a:pt x="3174" y="30"/>
                    </a:cubicBezTo>
                    <a:cubicBezTo>
                      <a:pt x="1579" y="30"/>
                      <a:pt x="431" y="25"/>
                      <a:pt x="277" y="9"/>
                    </a:cubicBezTo>
                    <a:cubicBezTo>
                      <a:pt x="254" y="3"/>
                      <a:pt x="233" y="0"/>
                      <a:pt x="212"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20" name="Google Shape;297;p41"/>
            <p:cNvGrpSpPr/>
            <p:nvPr/>
          </p:nvGrpSpPr>
          <p:grpSpPr>
            <a:xfrm>
              <a:off x="7155983" y="1023795"/>
              <a:ext cx="1141441" cy="1414142"/>
              <a:chOff x="7414583" y="949095"/>
              <a:chExt cx="1141441" cy="1414142"/>
            </a:xfrm>
          </p:grpSpPr>
          <p:sp>
            <p:nvSpPr>
              <p:cNvPr id="221" name="Google Shape;298;p41"/>
              <p:cNvSpPr/>
              <p:nvPr/>
            </p:nvSpPr>
            <p:spPr>
              <a:xfrm>
                <a:off x="7960112" y="2180366"/>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2" name="Google Shape;299;p41"/>
              <p:cNvSpPr/>
              <p:nvPr/>
            </p:nvSpPr>
            <p:spPr>
              <a:xfrm>
                <a:off x="7414583" y="1217526"/>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3" name="Google Shape;300;p41"/>
              <p:cNvSpPr/>
              <p:nvPr/>
            </p:nvSpPr>
            <p:spPr>
              <a:xfrm rot="10800000">
                <a:off x="8218220" y="1845170"/>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301;p41"/>
              <p:cNvSpPr/>
              <p:nvPr/>
            </p:nvSpPr>
            <p:spPr>
              <a:xfrm rot="10800000">
                <a:off x="7670646" y="1785470"/>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5" name="Google Shape;302;p41"/>
              <p:cNvSpPr/>
              <p:nvPr/>
            </p:nvSpPr>
            <p:spPr>
              <a:xfrm rot="10800000">
                <a:off x="8158531" y="1446116"/>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6" name="Google Shape;303;p41"/>
              <p:cNvSpPr/>
              <p:nvPr/>
            </p:nvSpPr>
            <p:spPr>
              <a:xfrm rot="10800000">
                <a:off x="8387124" y="1084283"/>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7" name="Google Shape;304;p41"/>
              <p:cNvSpPr/>
              <p:nvPr/>
            </p:nvSpPr>
            <p:spPr>
              <a:xfrm rot="10800000">
                <a:off x="7853220" y="94909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298;p41"/>
              <p:cNvSpPr/>
              <p:nvPr/>
            </p:nvSpPr>
            <p:spPr>
              <a:xfrm>
                <a:off x="7453650" y="2194337"/>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90" name="Rectangle 89"/>
          <p:cNvSpPr/>
          <p:nvPr/>
        </p:nvSpPr>
        <p:spPr>
          <a:xfrm rot="16200000">
            <a:off x="8125384" y="1783091"/>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1123826825"/>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30"/>
                                        </p:tgtEl>
                                        <p:attrNameLst>
                                          <p:attrName>style.visibility</p:attrName>
                                        </p:attrNameLst>
                                      </p:cBhvr>
                                      <p:to>
                                        <p:strVal val="visible"/>
                                      </p:to>
                                    </p:set>
                                    <p:anim calcmode="lin" valueType="num">
                                      <p:cBhvr>
                                        <p:cTn id="7" dur="1250" fill="hold"/>
                                        <p:tgtEl>
                                          <p:spTgt spid="530"/>
                                        </p:tgtEl>
                                        <p:attrNameLst>
                                          <p:attrName>ppt_w</p:attrName>
                                        </p:attrNameLst>
                                      </p:cBhvr>
                                      <p:tavLst>
                                        <p:tav tm="0">
                                          <p:val>
                                            <p:fltVal val="0"/>
                                          </p:val>
                                        </p:tav>
                                        <p:tav tm="100000">
                                          <p:val>
                                            <p:strVal val="#ppt_w"/>
                                          </p:val>
                                        </p:tav>
                                      </p:tavLst>
                                    </p:anim>
                                    <p:anim calcmode="lin" valueType="num">
                                      <p:cBhvr>
                                        <p:cTn id="8" dur="1250" fill="hold"/>
                                        <p:tgtEl>
                                          <p:spTgt spid="530"/>
                                        </p:tgtEl>
                                        <p:attrNameLst>
                                          <p:attrName>ppt_h</p:attrName>
                                        </p:attrNameLst>
                                      </p:cBhvr>
                                      <p:tavLst>
                                        <p:tav tm="0">
                                          <p:val>
                                            <p:fltVal val="0"/>
                                          </p:val>
                                        </p:tav>
                                        <p:tav tm="100000">
                                          <p:val>
                                            <p:strVal val="#ppt_h"/>
                                          </p:val>
                                        </p:tav>
                                      </p:tavLst>
                                    </p:anim>
                                    <p:anim calcmode="lin" valueType="num">
                                      <p:cBhvr>
                                        <p:cTn id="9" dur="1250" fill="hold"/>
                                        <p:tgtEl>
                                          <p:spTgt spid="530"/>
                                        </p:tgtEl>
                                        <p:attrNameLst>
                                          <p:attrName>style.rotation</p:attrName>
                                        </p:attrNameLst>
                                      </p:cBhvr>
                                      <p:tavLst>
                                        <p:tav tm="0">
                                          <p:val>
                                            <p:fltVal val="360"/>
                                          </p:val>
                                        </p:tav>
                                        <p:tav tm="100000">
                                          <p:val>
                                            <p:fltVal val="0"/>
                                          </p:val>
                                        </p:tav>
                                      </p:tavLst>
                                    </p:anim>
                                    <p:animEffect transition="in" filter="fade">
                                      <p:cBhvr>
                                        <p:cTn id="10" dur="1250"/>
                                        <p:tgtEl>
                                          <p:spTgt spid="530"/>
                                        </p:tgtEl>
                                      </p:cBhvr>
                                    </p:animEffect>
                                  </p:childTnLst>
                                </p:cTn>
                              </p:par>
                            </p:childTnLst>
                          </p:cTn>
                        </p:par>
                        <p:par>
                          <p:cTn id="11" fill="hold">
                            <p:stCondLst>
                              <p:cond delay="1250"/>
                            </p:stCondLst>
                            <p:childTnLst>
                              <p:par>
                                <p:cTn id="12" presetID="49" presetClass="entr" presetSubtype="0" decel="10000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1250" fill="hold"/>
                                        <p:tgtEl>
                                          <p:spTgt spid="3"/>
                                        </p:tgtEl>
                                        <p:attrNameLst>
                                          <p:attrName>ppt_w</p:attrName>
                                        </p:attrNameLst>
                                      </p:cBhvr>
                                      <p:tavLst>
                                        <p:tav tm="0">
                                          <p:val>
                                            <p:fltVal val="0"/>
                                          </p:val>
                                        </p:tav>
                                        <p:tav tm="100000">
                                          <p:val>
                                            <p:strVal val="#ppt_w"/>
                                          </p:val>
                                        </p:tav>
                                      </p:tavLst>
                                    </p:anim>
                                    <p:anim calcmode="lin" valueType="num">
                                      <p:cBhvr>
                                        <p:cTn id="15" dur="1250" fill="hold"/>
                                        <p:tgtEl>
                                          <p:spTgt spid="3"/>
                                        </p:tgtEl>
                                        <p:attrNameLst>
                                          <p:attrName>ppt_h</p:attrName>
                                        </p:attrNameLst>
                                      </p:cBhvr>
                                      <p:tavLst>
                                        <p:tav tm="0">
                                          <p:val>
                                            <p:fltVal val="0"/>
                                          </p:val>
                                        </p:tav>
                                        <p:tav tm="100000">
                                          <p:val>
                                            <p:strVal val="#ppt_h"/>
                                          </p:val>
                                        </p:tav>
                                      </p:tavLst>
                                    </p:anim>
                                    <p:anim calcmode="lin" valueType="num">
                                      <p:cBhvr>
                                        <p:cTn id="16" dur="1250" fill="hold"/>
                                        <p:tgtEl>
                                          <p:spTgt spid="3"/>
                                        </p:tgtEl>
                                        <p:attrNameLst>
                                          <p:attrName>style.rotation</p:attrName>
                                        </p:attrNameLst>
                                      </p:cBhvr>
                                      <p:tavLst>
                                        <p:tav tm="0">
                                          <p:val>
                                            <p:fltVal val="360"/>
                                          </p:val>
                                        </p:tav>
                                        <p:tav tm="100000">
                                          <p:val>
                                            <p:fltVal val="0"/>
                                          </p:val>
                                        </p:tav>
                                      </p:tavLst>
                                    </p:anim>
                                    <p:animEffect transition="in" filter="fade">
                                      <p:cBhvr>
                                        <p:cTn id="17" dur="125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49" presetClass="entr" presetSubtype="0" decel="10000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1250" fill="hold"/>
                                        <p:tgtEl>
                                          <p:spTgt spid="4"/>
                                        </p:tgtEl>
                                        <p:attrNameLst>
                                          <p:attrName>ppt_w</p:attrName>
                                        </p:attrNameLst>
                                      </p:cBhvr>
                                      <p:tavLst>
                                        <p:tav tm="0">
                                          <p:val>
                                            <p:fltVal val="0"/>
                                          </p:val>
                                        </p:tav>
                                        <p:tav tm="100000">
                                          <p:val>
                                            <p:strVal val="#ppt_w"/>
                                          </p:val>
                                        </p:tav>
                                      </p:tavLst>
                                    </p:anim>
                                    <p:anim calcmode="lin" valueType="num">
                                      <p:cBhvr>
                                        <p:cTn id="23" dur="1250" fill="hold"/>
                                        <p:tgtEl>
                                          <p:spTgt spid="4"/>
                                        </p:tgtEl>
                                        <p:attrNameLst>
                                          <p:attrName>ppt_h</p:attrName>
                                        </p:attrNameLst>
                                      </p:cBhvr>
                                      <p:tavLst>
                                        <p:tav tm="0">
                                          <p:val>
                                            <p:fltVal val="0"/>
                                          </p:val>
                                        </p:tav>
                                        <p:tav tm="100000">
                                          <p:val>
                                            <p:strVal val="#ppt_h"/>
                                          </p:val>
                                        </p:tav>
                                      </p:tavLst>
                                    </p:anim>
                                    <p:anim calcmode="lin" valueType="num">
                                      <p:cBhvr>
                                        <p:cTn id="24" dur="1250" fill="hold"/>
                                        <p:tgtEl>
                                          <p:spTgt spid="4"/>
                                        </p:tgtEl>
                                        <p:attrNameLst>
                                          <p:attrName>style.rotation</p:attrName>
                                        </p:attrNameLst>
                                      </p:cBhvr>
                                      <p:tavLst>
                                        <p:tav tm="0">
                                          <p:val>
                                            <p:fltVal val="360"/>
                                          </p:val>
                                        </p:tav>
                                        <p:tav tm="100000">
                                          <p:val>
                                            <p:fltVal val="0"/>
                                          </p:val>
                                        </p:tav>
                                      </p:tavLst>
                                    </p:anim>
                                    <p:animEffect transition="in" filter="fade">
                                      <p:cBhvr>
                                        <p:cTn id="25" dur="12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0" name="Google Shape;530;p35"/>
          <p:cNvSpPr/>
          <p:nvPr/>
        </p:nvSpPr>
        <p:spPr>
          <a:xfrm>
            <a:off x="4375037" y="2528794"/>
            <a:ext cx="2231069" cy="2220067"/>
          </a:xfrm>
          <a:custGeom>
            <a:avLst/>
            <a:gdLst/>
            <a:ahLst/>
            <a:cxnLst/>
            <a:rect l="l" t="t" r="r" b="b"/>
            <a:pathLst>
              <a:path w="62868" h="62558" extrusionOk="0">
                <a:moveTo>
                  <a:pt x="9396" y="1"/>
                </a:moveTo>
                <a:cubicBezTo>
                  <a:pt x="6342" y="3"/>
                  <a:pt x="3807" y="2367"/>
                  <a:pt x="3592" y="5415"/>
                </a:cubicBezTo>
                <a:lnTo>
                  <a:pt x="2602" y="19411"/>
                </a:lnTo>
                <a:cubicBezTo>
                  <a:pt x="2569" y="19878"/>
                  <a:pt x="2723" y="20321"/>
                  <a:pt x="3037" y="20655"/>
                </a:cubicBezTo>
                <a:cubicBezTo>
                  <a:pt x="3354" y="20997"/>
                  <a:pt x="3799" y="21191"/>
                  <a:pt x="4266" y="21192"/>
                </a:cubicBezTo>
                <a:cubicBezTo>
                  <a:pt x="4612" y="21191"/>
                  <a:pt x="4950" y="21082"/>
                  <a:pt x="5232" y="20880"/>
                </a:cubicBezTo>
                <a:cubicBezTo>
                  <a:pt x="6700" y="19843"/>
                  <a:pt x="8378" y="19294"/>
                  <a:pt x="10085" y="19294"/>
                </a:cubicBezTo>
                <a:cubicBezTo>
                  <a:pt x="10276" y="19294"/>
                  <a:pt x="10467" y="19300"/>
                  <a:pt x="10656" y="19313"/>
                </a:cubicBezTo>
                <a:cubicBezTo>
                  <a:pt x="11883" y="19400"/>
                  <a:pt x="13054" y="19759"/>
                  <a:pt x="14136" y="20377"/>
                </a:cubicBezTo>
                <a:cubicBezTo>
                  <a:pt x="15185" y="20977"/>
                  <a:pt x="16107" y="21796"/>
                  <a:pt x="16879" y="22811"/>
                </a:cubicBezTo>
                <a:cubicBezTo>
                  <a:pt x="17652" y="23829"/>
                  <a:pt x="18235" y="24994"/>
                  <a:pt x="18608" y="26270"/>
                </a:cubicBezTo>
                <a:cubicBezTo>
                  <a:pt x="18997" y="27595"/>
                  <a:pt x="19143" y="28984"/>
                  <a:pt x="19043" y="30398"/>
                </a:cubicBezTo>
                <a:cubicBezTo>
                  <a:pt x="18854" y="33081"/>
                  <a:pt x="17785" y="35568"/>
                  <a:pt x="16036" y="37401"/>
                </a:cubicBezTo>
                <a:cubicBezTo>
                  <a:pt x="14303" y="39214"/>
                  <a:pt x="12072" y="40214"/>
                  <a:pt x="9753" y="40214"/>
                </a:cubicBezTo>
                <a:cubicBezTo>
                  <a:pt x="9563" y="40214"/>
                  <a:pt x="9371" y="40207"/>
                  <a:pt x="9180" y="40194"/>
                </a:cubicBezTo>
                <a:cubicBezTo>
                  <a:pt x="7271" y="40059"/>
                  <a:pt x="5491" y="39258"/>
                  <a:pt x="4031" y="37879"/>
                </a:cubicBezTo>
                <a:cubicBezTo>
                  <a:pt x="3708" y="37572"/>
                  <a:pt x="3294" y="37418"/>
                  <a:pt x="2878" y="37418"/>
                </a:cubicBezTo>
                <a:cubicBezTo>
                  <a:pt x="2484" y="37418"/>
                  <a:pt x="2090" y="37557"/>
                  <a:pt x="1773" y="37836"/>
                </a:cubicBezTo>
                <a:cubicBezTo>
                  <a:pt x="1446" y="38123"/>
                  <a:pt x="1248" y="38529"/>
                  <a:pt x="1221" y="38963"/>
                </a:cubicBezTo>
                <a:lnTo>
                  <a:pt x="231" y="52961"/>
                </a:lnTo>
                <a:cubicBezTo>
                  <a:pt x="1" y="56170"/>
                  <a:pt x="2419" y="58958"/>
                  <a:pt x="5630" y="59181"/>
                </a:cubicBezTo>
                <a:lnTo>
                  <a:pt x="53176" y="62544"/>
                </a:lnTo>
                <a:cubicBezTo>
                  <a:pt x="53314" y="62553"/>
                  <a:pt x="53454" y="62558"/>
                  <a:pt x="53592" y="62558"/>
                </a:cubicBezTo>
                <a:lnTo>
                  <a:pt x="53591" y="62557"/>
                </a:lnTo>
                <a:cubicBezTo>
                  <a:pt x="56646" y="62553"/>
                  <a:pt x="59181" y="60191"/>
                  <a:pt x="59395" y="57143"/>
                </a:cubicBezTo>
                <a:lnTo>
                  <a:pt x="62758" y="9597"/>
                </a:lnTo>
                <a:cubicBezTo>
                  <a:pt x="62868" y="8055"/>
                  <a:pt x="62361" y="6533"/>
                  <a:pt x="61347" y="5366"/>
                </a:cubicBezTo>
                <a:cubicBezTo>
                  <a:pt x="60335" y="4200"/>
                  <a:pt x="58900" y="3483"/>
                  <a:pt x="57358" y="3375"/>
                </a:cubicBezTo>
                <a:lnTo>
                  <a:pt x="42897" y="2352"/>
                </a:lnTo>
                <a:cubicBezTo>
                  <a:pt x="42854" y="2350"/>
                  <a:pt x="42813" y="2349"/>
                  <a:pt x="42773" y="2349"/>
                </a:cubicBezTo>
                <a:cubicBezTo>
                  <a:pt x="42127" y="2349"/>
                  <a:pt x="41553" y="2714"/>
                  <a:pt x="41273" y="3301"/>
                </a:cubicBezTo>
                <a:cubicBezTo>
                  <a:pt x="40996" y="3876"/>
                  <a:pt x="41077" y="4560"/>
                  <a:pt x="41482" y="5055"/>
                </a:cubicBezTo>
                <a:cubicBezTo>
                  <a:pt x="42170" y="5904"/>
                  <a:pt x="42687" y="6837"/>
                  <a:pt x="43018" y="7827"/>
                </a:cubicBezTo>
                <a:cubicBezTo>
                  <a:pt x="43360" y="8839"/>
                  <a:pt x="43497" y="9909"/>
                  <a:pt x="43421" y="10975"/>
                </a:cubicBezTo>
                <a:cubicBezTo>
                  <a:pt x="43258" y="13275"/>
                  <a:pt x="42121" y="15402"/>
                  <a:pt x="40217" y="16966"/>
                </a:cubicBezTo>
                <a:cubicBezTo>
                  <a:pt x="38313" y="18531"/>
                  <a:pt x="35819" y="19392"/>
                  <a:pt x="33192" y="19392"/>
                </a:cubicBezTo>
                <a:cubicBezTo>
                  <a:pt x="32909" y="19392"/>
                  <a:pt x="32621" y="19382"/>
                  <a:pt x="32336" y="19362"/>
                </a:cubicBezTo>
                <a:cubicBezTo>
                  <a:pt x="30922" y="19262"/>
                  <a:pt x="29567" y="18922"/>
                  <a:pt x="28310" y="18351"/>
                </a:cubicBezTo>
                <a:cubicBezTo>
                  <a:pt x="27099" y="17801"/>
                  <a:pt x="26028" y="17061"/>
                  <a:pt x="25129" y="16152"/>
                </a:cubicBezTo>
                <a:cubicBezTo>
                  <a:pt x="24232" y="15246"/>
                  <a:pt x="23552" y="14216"/>
                  <a:pt x="23105" y="13093"/>
                </a:cubicBezTo>
                <a:cubicBezTo>
                  <a:pt x="22645" y="11935"/>
                  <a:pt x="22456" y="10726"/>
                  <a:pt x="22542" y="9500"/>
                </a:cubicBezTo>
                <a:cubicBezTo>
                  <a:pt x="22617" y="8433"/>
                  <a:pt x="22903" y="7393"/>
                  <a:pt x="23384" y="6439"/>
                </a:cubicBezTo>
                <a:cubicBezTo>
                  <a:pt x="23851" y="5506"/>
                  <a:pt x="24493" y="4656"/>
                  <a:pt x="25296" y="3911"/>
                </a:cubicBezTo>
                <a:cubicBezTo>
                  <a:pt x="25785" y="3455"/>
                  <a:pt x="25952" y="2779"/>
                  <a:pt x="25729" y="2146"/>
                </a:cubicBezTo>
                <a:cubicBezTo>
                  <a:pt x="25504" y="1511"/>
                  <a:pt x="24946" y="1085"/>
                  <a:pt x="24274" y="1038"/>
                </a:cubicBezTo>
                <a:lnTo>
                  <a:pt x="9812" y="15"/>
                </a:lnTo>
                <a:cubicBezTo>
                  <a:pt x="9675" y="5"/>
                  <a:pt x="9534" y="1"/>
                  <a:pt x="9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A88A1"/>
              </a:solidFill>
            </a:endParaRPr>
          </a:p>
        </p:txBody>
      </p:sp>
      <p:sp>
        <p:nvSpPr>
          <p:cNvPr id="532" name="Google Shape;532;p35"/>
          <p:cNvSpPr/>
          <p:nvPr/>
        </p:nvSpPr>
        <p:spPr>
          <a:xfrm>
            <a:off x="2801705" y="2291259"/>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roup 4"/>
          <p:cNvGrpSpPr/>
          <p:nvPr/>
        </p:nvGrpSpPr>
        <p:grpSpPr>
          <a:xfrm>
            <a:off x="2120049" y="236705"/>
            <a:ext cx="2320710" cy="2302717"/>
            <a:chOff x="2529849" y="538025"/>
            <a:chExt cx="2518570" cy="2499043"/>
          </a:xfrm>
        </p:grpSpPr>
        <p:sp>
          <p:nvSpPr>
            <p:cNvPr id="531" name="Google Shape;531;p35"/>
            <p:cNvSpPr/>
            <p:nvPr/>
          </p:nvSpPr>
          <p:spPr>
            <a:xfrm rot="21439847">
              <a:off x="2529849" y="538025"/>
              <a:ext cx="2518570" cy="2499043"/>
            </a:xfrm>
            <a:custGeom>
              <a:avLst/>
              <a:gdLst/>
              <a:ahLst/>
              <a:cxnLst/>
              <a:rect l="l" t="t" r="r" b="b"/>
              <a:pathLst>
                <a:path w="65394" h="64887" extrusionOk="0">
                  <a:moveTo>
                    <a:pt x="12121" y="0"/>
                  </a:moveTo>
                  <a:cubicBezTo>
                    <a:pt x="9188" y="4"/>
                    <a:pt x="6714" y="2189"/>
                    <a:pt x="6349" y="5099"/>
                  </a:cubicBezTo>
                  <a:lnTo>
                    <a:pt x="403" y="52392"/>
                  </a:lnTo>
                  <a:cubicBezTo>
                    <a:pt x="0" y="55584"/>
                    <a:pt x="2264" y="58497"/>
                    <a:pt x="5456" y="58896"/>
                  </a:cubicBezTo>
                  <a:lnTo>
                    <a:pt x="19906" y="60712"/>
                  </a:lnTo>
                  <a:cubicBezTo>
                    <a:pt x="19978" y="60722"/>
                    <a:pt x="20052" y="60727"/>
                    <a:pt x="20124" y="60727"/>
                  </a:cubicBezTo>
                  <a:cubicBezTo>
                    <a:pt x="20749" y="60727"/>
                    <a:pt x="21315" y="60378"/>
                    <a:pt x="21603" y="59809"/>
                  </a:cubicBezTo>
                  <a:cubicBezTo>
                    <a:pt x="21890" y="59241"/>
                    <a:pt x="21835" y="58594"/>
                    <a:pt x="21458" y="58081"/>
                  </a:cubicBezTo>
                  <a:cubicBezTo>
                    <a:pt x="20800" y="57187"/>
                    <a:pt x="20322" y="56218"/>
                    <a:pt x="20036" y="55199"/>
                  </a:cubicBezTo>
                  <a:cubicBezTo>
                    <a:pt x="19432" y="53056"/>
                    <a:pt x="19737" y="50758"/>
                    <a:pt x="20879" y="48848"/>
                  </a:cubicBezTo>
                  <a:cubicBezTo>
                    <a:pt x="21440" y="47903"/>
                    <a:pt x="22184" y="47066"/>
                    <a:pt x="23092" y="46358"/>
                  </a:cubicBezTo>
                  <a:cubicBezTo>
                    <a:pt x="24937" y="44919"/>
                    <a:pt x="27325" y="44127"/>
                    <a:pt x="29819" y="44127"/>
                  </a:cubicBezTo>
                  <a:cubicBezTo>
                    <a:pt x="30320" y="44127"/>
                    <a:pt x="30823" y="44159"/>
                    <a:pt x="31321" y="44222"/>
                  </a:cubicBezTo>
                  <a:cubicBezTo>
                    <a:pt x="32728" y="44398"/>
                    <a:pt x="34062" y="44811"/>
                    <a:pt x="35286" y="45449"/>
                  </a:cubicBezTo>
                  <a:cubicBezTo>
                    <a:pt x="36467" y="46065"/>
                    <a:pt x="37495" y="46862"/>
                    <a:pt x="38343" y="47819"/>
                  </a:cubicBezTo>
                  <a:cubicBezTo>
                    <a:pt x="39189" y="48773"/>
                    <a:pt x="39812" y="49838"/>
                    <a:pt x="40197" y="50983"/>
                  </a:cubicBezTo>
                  <a:cubicBezTo>
                    <a:pt x="40595" y="52164"/>
                    <a:pt x="40718" y="53383"/>
                    <a:pt x="40565" y="54603"/>
                  </a:cubicBezTo>
                  <a:cubicBezTo>
                    <a:pt x="40429" y="55677"/>
                    <a:pt x="40080" y="56713"/>
                    <a:pt x="39538" y="57649"/>
                  </a:cubicBezTo>
                  <a:cubicBezTo>
                    <a:pt x="39009" y="58567"/>
                    <a:pt x="38306" y="59388"/>
                    <a:pt x="37447" y="60090"/>
                  </a:cubicBezTo>
                  <a:cubicBezTo>
                    <a:pt x="36926" y="60517"/>
                    <a:pt x="36719" y="61184"/>
                    <a:pt x="36905" y="61832"/>
                  </a:cubicBezTo>
                  <a:cubicBezTo>
                    <a:pt x="37093" y="62484"/>
                    <a:pt x="37627" y="62941"/>
                    <a:pt x="38300" y="63025"/>
                  </a:cubicBezTo>
                  <a:lnTo>
                    <a:pt x="52750" y="64841"/>
                  </a:lnTo>
                  <a:cubicBezTo>
                    <a:pt x="52993" y="64872"/>
                    <a:pt x="53238" y="64887"/>
                    <a:pt x="53483" y="64887"/>
                  </a:cubicBezTo>
                  <a:cubicBezTo>
                    <a:pt x="56416" y="64883"/>
                    <a:pt x="58889" y="62699"/>
                    <a:pt x="59255" y="59789"/>
                  </a:cubicBezTo>
                  <a:lnTo>
                    <a:pt x="61042" y="45575"/>
                  </a:lnTo>
                  <a:cubicBezTo>
                    <a:pt x="61102" y="45092"/>
                    <a:pt x="60961" y="44629"/>
                    <a:pt x="60643" y="44269"/>
                  </a:cubicBezTo>
                  <a:cubicBezTo>
                    <a:pt x="60326" y="43906"/>
                    <a:pt x="59868" y="43698"/>
                    <a:pt x="59386" y="43696"/>
                  </a:cubicBezTo>
                  <a:cubicBezTo>
                    <a:pt x="59053" y="43696"/>
                    <a:pt x="58727" y="43800"/>
                    <a:pt x="58454" y="43992"/>
                  </a:cubicBezTo>
                  <a:cubicBezTo>
                    <a:pt x="56981" y="45008"/>
                    <a:pt x="55310" y="45545"/>
                    <a:pt x="53621" y="45545"/>
                  </a:cubicBezTo>
                  <a:cubicBezTo>
                    <a:pt x="53284" y="45545"/>
                    <a:pt x="52948" y="45524"/>
                    <a:pt x="52615" y="45482"/>
                  </a:cubicBezTo>
                  <a:cubicBezTo>
                    <a:pt x="51395" y="45329"/>
                    <a:pt x="50246" y="44908"/>
                    <a:pt x="49199" y="44231"/>
                  </a:cubicBezTo>
                  <a:cubicBezTo>
                    <a:pt x="48184" y="43574"/>
                    <a:pt x="47307" y="42708"/>
                    <a:pt x="46593" y="41652"/>
                  </a:cubicBezTo>
                  <a:cubicBezTo>
                    <a:pt x="45875" y="40592"/>
                    <a:pt x="45357" y="39400"/>
                    <a:pt x="45053" y="38103"/>
                  </a:cubicBezTo>
                  <a:cubicBezTo>
                    <a:pt x="44738" y="36759"/>
                    <a:pt x="44668" y="35364"/>
                    <a:pt x="44844" y="33957"/>
                  </a:cubicBezTo>
                  <a:cubicBezTo>
                    <a:pt x="45168" y="31377"/>
                    <a:pt x="46313" y="29007"/>
                    <a:pt x="48066" y="27286"/>
                  </a:cubicBezTo>
                  <a:cubicBezTo>
                    <a:pt x="49797" y="25585"/>
                    <a:pt x="51980" y="24650"/>
                    <a:pt x="54215" y="24650"/>
                  </a:cubicBezTo>
                  <a:cubicBezTo>
                    <a:pt x="55590" y="24650"/>
                    <a:pt x="56941" y="25001"/>
                    <a:pt x="58143" y="25669"/>
                  </a:cubicBezTo>
                  <a:cubicBezTo>
                    <a:pt x="59024" y="26158"/>
                    <a:pt x="59822" y="26809"/>
                    <a:pt x="60514" y="27603"/>
                  </a:cubicBezTo>
                  <a:cubicBezTo>
                    <a:pt x="60833" y="27970"/>
                    <a:pt x="61272" y="28171"/>
                    <a:pt x="61750" y="28171"/>
                  </a:cubicBezTo>
                  <a:cubicBezTo>
                    <a:pt x="62144" y="28171"/>
                    <a:pt x="62526" y="28033"/>
                    <a:pt x="62830" y="27782"/>
                  </a:cubicBezTo>
                  <a:cubicBezTo>
                    <a:pt x="63153" y="27512"/>
                    <a:pt x="63362" y="27128"/>
                    <a:pt x="63413" y="26709"/>
                  </a:cubicBezTo>
                  <a:lnTo>
                    <a:pt x="65199" y="12495"/>
                  </a:lnTo>
                  <a:cubicBezTo>
                    <a:pt x="65393" y="10963"/>
                    <a:pt x="64969" y="9415"/>
                    <a:pt x="64023" y="8195"/>
                  </a:cubicBezTo>
                  <a:cubicBezTo>
                    <a:pt x="63075" y="6975"/>
                    <a:pt x="61680" y="6182"/>
                    <a:pt x="60148" y="5990"/>
                  </a:cubicBezTo>
                  <a:lnTo>
                    <a:pt x="12854" y="46"/>
                  </a:lnTo>
                  <a:cubicBezTo>
                    <a:pt x="12611" y="16"/>
                    <a:pt x="12365" y="0"/>
                    <a:pt x="121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Rectangle 154"/>
            <p:cNvSpPr/>
            <p:nvPr/>
          </p:nvSpPr>
          <p:spPr>
            <a:xfrm rot="20563128">
              <a:off x="2778156" y="1157844"/>
              <a:ext cx="1468671" cy="338554"/>
            </a:xfrm>
            <a:prstGeom prst="rect">
              <a:avLst/>
            </a:prstGeom>
          </p:spPr>
          <p:txBody>
            <a:bodyPr wrap="none">
              <a:spAutoFit/>
            </a:bodyPr>
            <a:lstStyle/>
            <a:p>
              <a:pPr lvl="0" algn="justLow"/>
              <a:r>
                <a:rPr lang="ar-LB" sz="1600" kern="1200" dirty="0" smtClean="0">
                  <a:solidFill>
                    <a:srgbClr val="224253"/>
                  </a:solidFill>
                  <a:latin typeface="29LT Adir ExtraBold" panose="00000906000000000000" pitchFamily="50" charset="-78"/>
                  <a:cs typeface="29LT Adir ExtraBold" panose="00000906000000000000" pitchFamily="50" charset="-78"/>
                </a:rPr>
                <a:t>المجموعة الأولى:</a:t>
              </a:r>
              <a:endParaRPr lang="ar-LB" sz="1600" kern="1200" dirty="0">
                <a:solidFill>
                  <a:srgbClr val="224253"/>
                </a:solidFill>
                <a:latin typeface="29LT Adir ExtraBold" panose="00000906000000000000" pitchFamily="50" charset="-78"/>
                <a:cs typeface="29LT Adir ExtraBold" panose="00000906000000000000" pitchFamily="50" charset="-78"/>
              </a:endParaRPr>
            </a:p>
          </p:txBody>
        </p:sp>
      </p:grpSp>
      <p:grpSp>
        <p:nvGrpSpPr>
          <p:cNvPr id="3" name="Group 2"/>
          <p:cNvGrpSpPr/>
          <p:nvPr/>
        </p:nvGrpSpPr>
        <p:grpSpPr>
          <a:xfrm>
            <a:off x="3847841" y="364834"/>
            <a:ext cx="2728468" cy="2745575"/>
            <a:chOff x="3232448" y="602850"/>
            <a:chExt cx="2961093" cy="2979658"/>
          </a:xfrm>
        </p:grpSpPr>
        <p:grpSp>
          <p:nvGrpSpPr>
            <p:cNvPr id="533" name="Google Shape;533;p35"/>
            <p:cNvGrpSpPr/>
            <p:nvPr/>
          </p:nvGrpSpPr>
          <p:grpSpPr>
            <a:xfrm>
              <a:off x="3232448" y="602850"/>
              <a:ext cx="2961093" cy="2979658"/>
              <a:chOff x="3726600" y="1133825"/>
              <a:chExt cx="1922100" cy="1934150"/>
            </a:xfrm>
          </p:grpSpPr>
          <p:sp>
            <p:nvSpPr>
              <p:cNvPr id="534" name="Google Shape;534;p35"/>
              <p:cNvSpPr/>
              <p:nvPr/>
            </p:nvSpPr>
            <p:spPr>
              <a:xfrm>
                <a:off x="4772325" y="2322350"/>
                <a:ext cx="258475" cy="453125"/>
              </a:xfrm>
              <a:custGeom>
                <a:avLst/>
                <a:gdLst/>
                <a:ahLst/>
                <a:cxnLst/>
                <a:rect l="l" t="t" r="r" b="b"/>
                <a:pathLst>
                  <a:path w="10339" h="18125" extrusionOk="0">
                    <a:moveTo>
                      <a:pt x="3934" y="0"/>
                    </a:moveTo>
                    <a:lnTo>
                      <a:pt x="2290" y="13638"/>
                    </a:lnTo>
                    <a:cubicBezTo>
                      <a:pt x="2202" y="14861"/>
                      <a:pt x="1065" y="16677"/>
                      <a:pt x="431" y="17578"/>
                    </a:cubicBezTo>
                    <a:lnTo>
                      <a:pt x="431" y="17578"/>
                    </a:lnTo>
                    <a:cubicBezTo>
                      <a:pt x="3783" y="16294"/>
                      <a:pt x="6919" y="14878"/>
                      <a:pt x="10339" y="13786"/>
                    </a:cubicBezTo>
                    <a:cubicBezTo>
                      <a:pt x="9280" y="11568"/>
                      <a:pt x="4993" y="2218"/>
                      <a:pt x="3934" y="0"/>
                    </a:cubicBezTo>
                    <a:close/>
                    <a:moveTo>
                      <a:pt x="431" y="17578"/>
                    </a:moveTo>
                    <a:lnTo>
                      <a:pt x="431" y="17578"/>
                    </a:lnTo>
                    <a:cubicBezTo>
                      <a:pt x="413" y="17585"/>
                      <a:pt x="396" y="17591"/>
                      <a:pt x="378" y="17598"/>
                    </a:cubicBezTo>
                    <a:cubicBezTo>
                      <a:pt x="104" y="17967"/>
                      <a:pt x="0" y="18125"/>
                      <a:pt x="12" y="18125"/>
                    </a:cubicBezTo>
                    <a:cubicBezTo>
                      <a:pt x="26" y="18125"/>
                      <a:pt x="193" y="17916"/>
                      <a:pt x="431" y="175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4718100" y="2626975"/>
                <a:ext cx="337225" cy="222700"/>
              </a:xfrm>
              <a:custGeom>
                <a:avLst/>
                <a:gdLst/>
                <a:ahLst/>
                <a:cxnLst/>
                <a:rect l="l" t="t" r="r" b="b"/>
                <a:pathLst>
                  <a:path w="13489" h="8908" extrusionOk="0">
                    <a:moveTo>
                      <a:pt x="11816" y="1"/>
                    </a:moveTo>
                    <a:cubicBezTo>
                      <a:pt x="11201" y="1412"/>
                      <a:pt x="6369" y="3726"/>
                      <a:pt x="3188" y="4483"/>
                    </a:cubicBezTo>
                    <a:cubicBezTo>
                      <a:pt x="3107" y="4533"/>
                      <a:pt x="1475" y="6324"/>
                      <a:pt x="726" y="7150"/>
                    </a:cubicBezTo>
                    <a:cubicBezTo>
                      <a:pt x="1" y="7951"/>
                      <a:pt x="339" y="8907"/>
                      <a:pt x="1077" y="8907"/>
                    </a:cubicBezTo>
                    <a:cubicBezTo>
                      <a:pt x="1180" y="8907"/>
                      <a:pt x="1291" y="8889"/>
                      <a:pt x="1408" y="8848"/>
                    </a:cubicBezTo>
                    <a:lnTo>
                      <a:pt x="9142" y="6179"/>
                    </a:lnTo>
                    <a:cubicBezTo>
                      <a:pt x="9444" y="6075"/>
                      <a:pt x="9677" y="5823"/>
                      <a:pt x="9763" y="5497"/>
                    </a:cubicBezTo>
                    <a:cubicBezTo>
                      <a:pt x="9826" y="5254"/>
                      <a:pt x="9903" y="5005"/>
                      <a:pt x="9976" y="4940"/>
                    </a:cubicBezTo>
                    <a:cubicBezTo>
                      <a:pt x="10065" y="4863"/>
                      <a:pt x="10828" y="4535"/>
                      <a:pt x="11196" y="4407"/>
                    </a:cubicBezTo>
                    <a:cubicBezTo>
                      <a:pt x="11306" y="4567"/>
                      <a:pt x="11462" y="5152"/>
                      <a:pt x="11539" y="5351"/>
                    </a:cubicBezTo>
                    <a:lnTo>
                      <a:pt x="13485" y="4680"/>
                    </a:lnTo>
                    <a:cubicBezTo>
                      <a:pt x="13489" y="4653"/>
                      <a:pt x="12844" y="556"/>
                      <a:pt x="11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4558675" y="1688650"/>
                <a:ext cx="431525" cy="974650"/>
              </a:xfrm>
              <a:custGeom>
                <a:avLst/>
                <a:gdLst/>
                <a:ahLst/>
                <a:cxnLst/>
                <a:rect l="l" t="t" r="r" b="b"/>
                <a:pathLst>
                  <a:path w="17261" h="38986" extrusionOk="0">
                    <a:moveTo>
                      <a:pt x="11629" y="1"/>
                    </a:moveTo>
                    <a:lnTo>
                      <a:pt x="0" y="822"/>
                    </a:lnTo>
                    <a:cubicBezTo>
                      <a:pt x="0" y="6724"/>
                      <a:pt x="158" y="13902"/>
                      <a:pt x="2190" y="20419"/>
                    </a:cubicBezTo>
                    <a:cubicBezTo>
                      <a:pt x="5329" y="30477"/>
                      <a:pt x="10836" y="38986"/>
                      <a:pt x="10836" y="38986"/>
                    </a:cubicBezTo>
                    <a:lnTo>
                      <a:pt x="17260" y="35652"/>
                    </a:lnTo>
                    <a:cubicBezTo>
                      <a:pt x="17260" y="35652"/>
                      <a:pt x="12388" y="22198"/>
                      <a:pt x="11956" y="19493"/>
                    </a:cubicBezTo>
                    <a:cubicBezTo>
                      <a:pt x="11269" y="15193"/>
                      <a:pt x="11802" y="5055"/>
                      <a:pt x="116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5268800" y="2061300"/>
                <a:ext cx="276550" cy="457175"/>
              </a:xfrm>
              <a:custGeom>
                <a:avLst/>
                <a:gdLst/>
                <a:ahLst/>
                <a:cxnLst/>
                <a:rect l="l" t="t" r="r" b="b"/>
                <a:pathLst>
                  <a:path w="11062" h="18287" extrusionOk="0">
                    <a:moveTo>
                      <a:pt x="1" y="1"/>
                    </a:moveTo>
                    <a:lnTo>
                      <a:pt x="3532" y="13275"/>
                    </a:lnTo>
                    <a:cubicBezTo>
                      <a:pt x="3905" y="14443"/>
                      <a:pt x="3522" y="16552"/>
                      <a:pt x="3268" y="17623"/>
                    </a:cubicBezTo>
                    <a:lnTo>
                      <a:pt x="3268" y="17623"/>
                    </a:lnTo>
                    <a:cubicBezTo>
                      <a:pt x="5903" y="15187"/>
                      <a:pt x="8292" y="12710"/>
                      <a:pt x="11062" y="10427"/>
                    </a:cubicBezTo>
                    <a:cubicBezTo>
                      <a:pt x="9257" y="8760"/>
                      <a:pt x="1806" y="1667"/>
                      <a:pt x="1" y="1"/>
                    </a:cubicBezTo>
                    <a:close/>
                    <a:moveTo>
                      <a:pt x="3268" y="17623"/>
                    </a:moveTo>
                    <a:lnTo>
                      <a:pt x="3268" y="17623"/>
                    </a:lnTo>
                    <a:cubicBezTo>
                      <a:pt x="3254" y="17636"/>
                      <a:pt x="3240" y="17649"/>
                      <a:pt x="3226" y="17662"/>
                    </a:cubicBezTo>
                    <a:cubicBezTo>
                      <a:pt x="3109" y="18100"/>
                      <a:pt x="3071" y="18286"/>
                      <a:pt x="3081" y="18286"/>
                    </a:cubicBezTo>
                    <a:cubicBezTo>
                      <a:pt x="3093" y="18286"/>
                      <a:pt x="3171" y="18029"/>
                      <a:pt x="3268" y="176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5315150" y="2291225"/>
                <a:ext cx="281450" cy="307800"/>
              </a:xfrm>
              <a:custGeom>
                <a:avLst/>
                <a:gdLst/>
                <a:ahLst/>
                <a:cxnLst/>
                <a:rect l="l" t="t" r="r" b="b"/>
                <a:pathLst>
                  <a:path w="11258" h="12312" extrusionOk="0">
                    <a:moveTo>
                      <a:pt x="7970" y="1"/>
                    </a:moveTo>
                    <a:cubicBezTo>
                      <a:pt x="7924" y="1539"/>
                      <a:pt x="4295" y="5480"/>
                      <a:pt x="1621" y="7364"/>
                    </a:cubicBezTo>
                    <a:cubicBezTo>
                      <a:pt x="1566" y="7440"/>
                      <a:pt x="714" y="9709"/>
                      <a:pt x="325" y="10755"/>
                    </a:cubicBezTo>
                    <a:cubicBezTo>
                      <a:pt x="1" y="11625"/>
                      <a:pt x="451" y="12311"/>
                      <a:pt x="1019" y="12311"/>
                    </a:cubicBezTo>
                    <a:cubicBezTo>
                      <a:pt x="1204" y="12311"/>
                      <a:pt x="1401" y="12239"/>
                      <a:pt x="1588" y="12077"/>
                    </a:cubicBezTo>
                    <a:lnTo>
                      <a:pt x="7781" y="6730"/>
                    </a:lnTo>
                    <a:cubicBezTo>
                      <a:pt x="8022" y="6521"/>
                      <a:pt x="8144" y="6201"/>
                      <a:pt x="8104" y="5866"/>
                    </a:cubicBezTo>
                    <a:cubicBezTo>
                      <a:pt x="8074" y="5617"/>
                      <a:pt x="8053" y="5357"/>
                      <a:pt x="8096" y="5270"/>
                    </a:cubicBezTo>
                    <a:cubicBezTo>
                      <a:pt x="8150" y="5165"/>
                      <a:pt x="8737" y="4577"/>
                      <a:pt x="9031" y="4323"/>
                    </a:cubicBezTo>
                    <a:cubicBezTo>
                      <a:pt x="9192" y="4431"/>
                      <a:pt x="9555" y="4915"/>
                      <a:pt x="9699" y="5073"/>
                    </a:cubicBezTo>
                    <a:lnTo>
                      <a:pt x="11258" y="3727"/>
                    </a:lnTo>
                    <a:cubicBezTo>
                      <a:pt x="11250" y="3699"/>
                      <a:pt x="9133" y="135"/>
                      <a:pt x="79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4824125" y="1450500"/>
                <a:ext cx="585750" cy="942675"/>
              </a:xfrm>
              <a:custGeom>
                <a:avLst/>
                <a:gdLst/>
                <a:ahLst/>
                <a:cxnLst/>
                <a:rect l="l" t="t" r="r" b="b"/>
                <a:pathLst>
                  <a:path w="23430" h="37707" extrusionOk="0">
                    <a:moveTo>
                      <a:pt x="11522" y="1"/>
                    </a:moveTo>
                    <a:lnTo>
                      <a:pt x="1" y="863"/>
                    </a:lnTo>
                    <a:cubicBezTo>
                      <a:pt x="1" y="863"/>
                      <a:pt x="207" y="18573"/>
                      <a:pt x="4569" y="24179"/>
                    </a:cubicBezTo>
                    <a:cubicBezTo>
                      <a:pt x="10314" y="31564"/>
                      <a:pt x="21320" y="37707"/>
                      <a:pt x="21320" y="37707"/>
                    </a:cubicBezTo>
                    <a:lnTo>
                      <a:pt x="23430" y="29860"/>
                    </a:lnTo>
                    <a:cubicBezTo>
                      <a:pt x="23430" y="29860"/>
                      <a:pt x="15592" y="23153"/>
                      <a:pt x="13178" y="18680"/>
                    </a:cubicBezTo>
                    <a:cubicBezTo>
                      <a:pt x="11129" y="14889"/>
                      <a:pt x="11522" y="1"/>
                      <a:pt x="11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4523900" y="1139375"/>
                <a:ext cx="766925" cy="804975"/>
              </a:xfrm>
              <a:custGeom>
                <a:avLst/>
                <a:gdLst/>
                <a:ahLst/>
                <a:cxnLst/>
                <a:rect l="l" t="t" r="r" b="b"/>
                <a:pathLst>
                  <a:path w="30677" h="32199" extrusionOk="0">
                    <a:moveTo>
                      <a:pt x="22922" y="0"/>
                    </a:moveTo>
                    <a:lnTo>
                      <a:pt x="6142" y="1609"/>
                    </a:lnTo>
                    <a:cubicBezTo>
                      <a:pt x="4084" y="5133"/>
                      <a:pt x="429" y="10486"/>
                      <a:pt x="1" y="31081"/>
                    </a:cubicBezTo>
                    <a:cubicBezTo>
                      <a:pt x="1" y="31081"/>
                      <a:pt x="7341" y="32198"/>
                      <a:pt x="14380" y="32198"/>
                    </a:cubicBezTo>
                    <a:cubicBezTo>
                      <a:pt x="21419" y="32198"/>
                      <a:pt x="30042" y="29933"/>
                      <a:pt x="30042" y="29933"/>
                    </a:cubicBezTo>
                    <a:cubicBezTo>
                      <a:pt x="30042" y="29933"/>
                      <a:pt x="30676" y="5985"/>
                      <a:pt x="229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3726600" y="1133825"/>
                <a:ext cx="1922100" cy="1934150"/>
              </a:xfrm>
              <a:custGeom>
                <a:avLst/>
                <a:gdLst/>
                <a:ahLst/>
                <a:cxnLst/>
                <a:rect l="l" t="t" r="r" b="b"/>
                <a:pathLst>
                  <a:path w="76884" h="77366" extrusionOk="0">
                    <a:moveTo>
                      <a:pt x="23359" y="0"/>
                    </a:moveTo>
                    <a:cubicBezTo>
                      <a:pt x="20167" y="0"/>
                      <a:pt x="17570" y="2571"/>
                      <a:pt x="17537" y="5763"/>
                    </a:cubicBezTo>
                    <a:lnTo>
                      <a:pt x="17390" y="19871"/>
                    </a:lnTo>
                    <a:cubicBezTo>
                      <a:pt x="17390" y="20142"/>
                      <a:pt x="17277" y="20400"/>
                      <a:pt x="17080" y="20585"/>
                    </a:cubicBezTo>
                    <a:cubicBezTo>
                      <a:pt x="16891" y="20761"/>
                      <a:pt x="16644" y="20860"/>
                      <a:pt x="16387" y="20862"/>
                    </a:cubicBezTo>
                    <a:cubicBezTo>
                      <a:pt x="16155" y="20861"/>
                      <a:pt x="15932" y="20777"/>
                      <a:pt x="15759" y="20625"/>
                    </a:cubicBezTo>
                    <a:cubicBezTo>
                      <a:pt x="14940" y="19922"/>
                      <a:pt x="14036" y="19373"/>
                      <a:pt x="13070" y="18993"/>
                    </a:cubicBezTo>
                    <a:cubicBezTo>
                      <a:pt x="12076" y="18600"/>
                      <a:pt x="11017" y="18393"/>
                      <a:pt x="9949" y="18381"/>
                    </a:cubicBezTo>
                    <a:lnTo>
                      <a:pt x="9857" y="18381"/>
                    </a:lnTo>
                    <a:cubicBezTo>
                      <a:pt x="8536" y="18381"/>
                      <a:pt x="7253" y="18674"/>
                      <a:pt x="6044" y="19251"/>
                    </a:cubicBezTo>
                    <a:cubicBezTo>
                      <a:pt x="4878" y="19808"/>
                      <a:pt x="3830" y="20605"/>
                      <a:pt x="2928" y="21620"/>
                    </a:cubicBezTo>
                    <a:cubicBezTo>
                      <a:pt x="2028" y="22632"/>
                      <a:pt x="1319" y="23812"/>
                      <a:pt x="819" y="25125"/>
                    </a:cubicBezTo>
                    <a:cubicBezTo>
                      <a:pt x="302" y="26482"/>
                      <a:pt x="32" y="27925"/>
                      <a:pt x="17" y="29414"/>
                    </a:cubicBezTo>
                    <a:cubicBezTo>
                      <a:pt x="1" y="30913"/>
                      <a:pt x="244" y="32369"/>
                      <a:pt x="737" y="33744"/>
                    </a:cubicBezTo>
                    <a:cubicBezTo>
                      <a:pt x="1215" y="35074"/>
                      <a:pt x="1907" y="36270"/>
                      <a:pt x="2795" y="37302"/>
                    </a:cubicBezTo>
                    <a:cubicBezTo>
                      <a:pt x="3685" y="38338"/>
                      <a:pt x="4727" y="39155"/>
                      <a:pt x="5890" y="39730"/>
                    </a:cubicBezTo>
                    <a:cubicBezTo>
                      <a:pt x="7099" y="40329"/>
                      <a:pt x="8386" y="40639"/>
                      <a:pt x="9718" y="40652"/>
                    </a:cubicBezTo>
                    <a:lnTo>
                      <a:pt x="9809" y="40652"/>
                    </a:lnTo>
                    <a:cubicBezTo>
                      <a:pt x="10861" y="40652"/>
                      <a:pt x="11906" y="40463"/>
                      <a:pt x="12891" y="40091"/>
                    </a:cubicBezTo>
                    <a:cubicBezTo>
                      <a:pt x="13850" y="39733"/>
                      <a:pt x="14752" y="39207"/>
                      <a:pt x="15572" y="38531"/>
                    </a:cubicBezTo>
                    <a:cubicBezTo>
                      <a:pt x="15743" y="38387"/>
                      <a:pt x="15961" y="38308"/>
                      <a:pt x="16186" y="38307"/>
                    </a:cubicBezTo>
                    <a:cubicBezTo>
                      <a:pt x="16456" y="38308"/>
                      <a:pt x="16715" y="38418"/>
                      <a:pt x="16905" y="38610"/>
                    </a:cubicBezTo>
                    <a:cubicBezTo>
                      <a:pt x="17092" y="38798"/>
                      <a:pt x="17194" y="39054"/>
                      <a:pt x="17188" y="39319"/>
                    </a:cubicBezTo>
                    <a:lnTo>
                      <a:pt x="17042" y="53427"/>
                    </a:lnTo>
                    <a:cubicBezTo>
                      <a:pt x="17005" y="56644"/>
                      <a:pt x="19588" y="59280"/>
                      <a:pt x="22805" y="59310"/>
                    </a:cubicBezTo>
                    <a:lnTo>
                      <a:pt x="37386" y="59461"/>
                    </a:lnTo>
                    <a:cubicBezTo>
                      <a:pt x="37871" y="59467"/>
                      <a:pt x="38174" y="59782"/>
                      <a:pt x="38296" y="60076"/>
                    </a:cubicBezTo>
                    <a:cubicBezTo>
                      <a:pt x="38417" y="60367"/>
                      <a:pt x="38428" y="60801"/>
                      <a:pt x="38093" y="61145"/>
                    </a:cubicBezTo>
                    <a:cubicBezTo>
                      <a:pt x="37259" y="62001"/>
                      <a:pt x="36605" y="62967"/>
                      <a:pt x="36150" y="64016"/>
                    </a:cubicBezTo>
                    <a:cubicBezTo>
                      <a:pt x="35678" y="65094"/>
                      <a:pt x="35430" y="66255"/>
                      <a:pt x="35418" y="67432"/>
                    </a:cubicBezTo>
                    <a:cubicBezTo>
                      <a:pt x="35405" y="68762"/>
                      <a:pt x="35687" y="70057"/>
                      <a:pt x="36260" y="71276"/>
                    </a:cubicBezTo>
                    <a:cubicBezTo>
                      <a:pt x="36813" y="72453"/>
                      <a:pt x="37607" y="73511"/>
                      <a:pt x="38623" y="74423"/>
                    </a:cubicBezTo>
                    <a:cubicBezTo>
                      <a:pt x="39637" y="75330"/>
                      <a:pt x="40820" y="76047"/>
                      <a:pt x="42140" y="76554"/>
                    </a:cubicBezTo>
                    <a:cubicBezTo>
                      <a:pt x="43503" y="77075"/>
                      <a:pt x="44954" y="77348"/>
                      <a:pt x="46452" y="77364"/>
                    </a:cubicBezTo>
                    <a:cubicBezTo>
                      <a:pt x="46497" y="77365"/>
                      <a:pt x="46541" y="77365"/>
                      <a:pt x="46586" y="77365"/>
                    </a:cubicBezTo>
                    <a:cubicBezTo>
                      <a:pt x="48070" y="77365"/>
                      <a:pt x="49510" y="77112"/>
                      <a:pt x="50868" y="76613"/>
                    </a:cubicBezTo>
                    <a:cubicBezTo>
                      <a:pt x="52183" y="76128"/>
                      <a:pt x="53367" y="75434"/>
                      <a:pt x="54384" y="74549"/>
                    </a:cubicBezTo>
                    <a:cubicBezTo>
                      <a:pt x="55407" y="73660"/>
                      <a:pt x="56213" y="72622"/>
                      <a:pt x="56780" y="71465"/>
                    </a:cubicBezTo>
                    <a:cubicBezTo>
                      <a:pt x="57370" y="70264"/>
                      <a:pt x="57676" y="68985"/>
                      <a:pt x="57690" y="67664"/>
                    </a:cubicBezTo>
                    <a:cubicBezTo>
                      <a:pt x="57702" y="66489"/>
                      <a:pt x="57478" y="65322"/>
                      <a:pt x="57030" y="64234"/>
                    </a:cubicBezTo>
                    <a:cubicBezTo>
                      <a:pt x="56597" y="63176"/>
                      <a:pt x="55962" y="62197"/>
                      <a:pt x="55147" y="61323"/>
                    </a:cubicBezTo>
                    <a:cubicBezTo>
                      <a:pt x="54870" y="61027"/>
                      <a:pt x="54802" y="60627"/>
                      <a:pt x="54963" y="60254"/>
                    </a:cubicBezTo>
                    <a:cubicBezTo>
                      <a:pt x="55088" y="59964"/>
                      <a:pt x="55395" y="59654"/>
                      <a:pt x="55876" y="59654"/>
                    </a:cubicBezTo>
                    <a:lnTo>
                      <a:pt x="55888" y="59654"/>
                    </a:lnTo>
                    <a:lnTo>
                      <a:pt x="70469" y="59805"/>
                    </a:lnTo>
                    <a:lnTo>
                      <a:pt x="70531" y="59805"/>
                    </a:lnTo>
                    <a:cubicBezTo>
                      <a:pt x="73723" y="59805"/>
                      <a:pt x="76320" y="57234"/>
                      <a:pt x="76353" y="54042"/>
                    </a:cubicBezTo>
                    <a:lnTo>
                      <a:pt x="76847" y="6379"/>
                    </a:lnTo>
                    <a:cubicBezTo>
                      <a:pt x="76884" y="3162"/>
                      <a:pt x="74302" y="526"/>
                      <a:pt x="71084" y="495"/>
                    </a:cubicBezTo>
                    <a:lnTo>
                      <a:pt x="23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4329875" y="1197350"/>
                <a:ext cx="68750" cy="64250"/>
              </a:xfrm>
              <a:custGeom>
                <a:avLst/>
                <a:gdLst/>
                <a:ahLst/>
                <a:cxnLst/>
                <a:rect l="l" t="t" r="r" b="b"/>
                <a:pathLst>
                  <a:path w="2750" h="2570" extrusionOk="0">
                    <a:moveTo>
                      <a:pt x="1365" y="1"/>
                    </a:moveTo>
                    <a:cubicBezTo>
                      <a:pt x="955" y="1"/>
                      <a:pt x="562" y="197"/>
                      <a:pt x="318" y="540"/>
                    </a:cubicBezTo>
                    <a:cubicBezTo>
                      <a:pt x="17" y="964"/>
                      <a:pt x="0" y="1527"/>
                      <a:pt x="276" y="1967"/>
                    </a:cubicBezTo>
                    <a:cubicBezTo>
                      <a:pt x="513" y="2346"/>
                      <a:pt x="927" y="2569"/>
                      <a:pt x="1364" y="2569"/>
                    </a:cubicBezTo>
                    <a:cubicBezTo>
                      <a:pt x="1435" y="2569"/>
                      <a:pt x="1507" y="2564"/>
                      <a:pt x="1578" y="2551"/>
                    </a:cubicBezTo>
                    <a:cubicBezTo>
                      <a:pt x="2278" y="2433"/>
                      <a:pt x="2750" y="1770"/>
                      <a:pt x="2631" y="1072"/>
                    </a:cubicBezTo>
                    <a:cubicBezTo>
                      <a:pt x="2545" y="560"/>
                      <a:pt x="2157" y="149"/>
                      <a:pt x="1652"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4628500" y="1146975"/>
                <a:ext cx="68725" cy="64250"/>
              </a:xfrm>
              <a:custGeom>
                <a:avLst/>
                <a:gdLst/>
                <a:ahLst/>
                <a:cxnLst/>
                <a:rect l="l" t="t" r="r" b="b"/>
                <a:pathLst>
                  <a:path w="2749" h="2570" extrusionOk="0">
                    <a:moveTo>
                      <a:pt x="1363" y="1"/>
                    </a:moveTo>
                    <a:cubicBezTo>
                      <a:pt x="954" y="1"/>
                      <a:pt x="562" y="198"/>
                      <a:pt x="318" y="541"/>
                    </a:cubicBezTo>
                    <a:cubicBezTo>
                      <a:pt x="16" y="965"/>
                      <a:pt x="0" y="1527"/>
                      <a:pt x="276" y="1967"/>
                    </a:cubicBezTo>
                    <a:cubicBezTo>
                      <a:pt x="513" y="2347"/>
                      <a:pt x="927" y="2570"/>
                      <a:pt x="1366" y="2570"/>
                    </a:cubicBezTo>
                    <a:cubicBezTo>
                      <a:pt x="1436" y="2570"/>
                      <a:pt x="1507" y="2564"/>
                      <a:pt x="1578" y="2552"/>
                    </a:cubicBezTo>
                    <a:cubicBezTo>
                      <a:pt x="2277" y="2434"/>
                      <a:pt x="2748" y="1771"/>
                      <a:pt x="2630" y="1071"/>
                    </a:cubicBezTo>
                    <a:cubicBezTo>
                      <a:pt x="2543" y="559"/>
                      <a:pt x="2157" y="149"/>
                      <a:pt x="1651" y="34"/>
                    </a:cubicBezTo>
                    <a:cubicBezTo>
                      <a:pt x="1555" y="12"/>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4371225" y="1442500"/>
                <a:ext cx="68725" cy="64250"/>
              </a:xfrm>
              <a:custGeom>
                <a:avLst/>
                <a:gdLst/>
                <a:ahLst/>
                <a:cxnLst/>
                <a:rect l="l" t="t" r="r" b="b"/>
                <a:pathLst>
                  <a:path w="2749" h="2570" extrusionOk="0">
                    <a:moveTo>
                      <a:pt x="1365" y="1"/>
                    </a:moveTo>
                    <a:cubicBezTo>
                      <a:pt x="955" y="1"/>
                      <a:pt x="562" y="197"/>
                      <a:pt x="318" y="541"/>
                    </a:cubicBezTo>
                    <a:cubicBezTo>
                      <a:pt x="18" y="964"/>
                      <a:pt x="1" y="1527"/>
                      <a:pt x="276" y="1967"/>
                    </a:cubicBezTo>
                    <a:cubicBezTo>
                      <a:pt x="513" y="2346"/>
                      <a:pt x="928" y="2569"/>
                      <a:pt x="1365" y="2569"/>
                    </a:cubicBezTo>
                    <a:cubicBezTo>
                      <a:pt x="1436" y="2569"/>
                      <a:pt x="1507" y="2564"/>
                      <a:pt x="1579" y="2551"/>
                    </a:cubicBezTo>
                    <a:cubicBezTo>
                      <a:pt x="2277" y="2433"/>
                      <a:pt x="2749" y="1772"/>
                      <a:pt x="2631" y="1072"/>
                    </a:cubicBezTo>
                    <a:cubicBezTo>
                      <a:pt x="2545" y="560"/>
                      <a:pt x="2158" y="150"/>
                      <a:pt x="1652" y="33"/>
                    </a:cubicBezTo>
                    <a:cubicBezTo>
                      <a:pt x="1557" y="11"/>
                      <a:pt x="1461"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4669850" y="1392150"/>
                <a:ext cx="68725" cy="64250"/>
              </a:xfrm>
              <a:custGeom>
                <a:avLst/>
                <a:gdLst/>
                <a:ahLst/>
                <a:cxnLst/>
                <a:rect l="l" t="t" r="r" b="b"/>
                <a:pathLst>
                  <a:path w="2749" h="2570" extrusionOk="0">
                    <a:moveTo>
                      <a:pt x="1365" y="0"/>
                    </a:moveTo>
                    <a:cubicBezTo>
                      <a:pt x="955" y="0"/>
                      <a:pt x="562" y="196"/>
                      <a:pt x="318" y="540"/>
                    </a:cubicBezTo>
                    <a:cubicBezTo>
                      <a:pt x="16" y="964"/>
                      <a:pt x="0" y="1527"/>
                      <a:pt x="276" y="1967"/>
                    </a:cubicBezTo>
                    <a:cubicBezTo>
                      <a:pt x="513" y="2345"/>
                      <a:pt x="927" y="2569"/>
                      <a:pt x="1363" y="2569"/>
                    </a:cubicBezTo>
                    <a:cubicBezTo>
                      <a:pt x="1434" y="2569"/>
                      <a:pt x="1506" y="2563"/>
                      <a:pt x="1577" y="2551"/>
                    </a:cubicBezTo>
                    <a:cubicBezTo>
                      <a:pt x="2277" y="2433"/>
                      <a:pt x="2749" y="1770"/>
                      <a:pt x="2631" y="1071"/>
                    </a:cubicBezTo>
                    <a:cubicBezTo>
                      <a:pt x="2544" y="559"/>
                      <a:pt x="2158" y="148"/>
                      <a:pt x="1651"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4968475" y="1341775"/>
                <a:ext cx="68725" cy="64225"/>
              </a:xfrm>
              <a:custGeom>
                <a:avLst/>
                <a:gdLst/>
                <a:ahLst/>
                <a:cxnLst/>
                <a:rect l="l" t="t" r="r" b="b"/>
                <a:pathLst>
                  <a:path w="2749" h="2569" extrusionOk="0">
                    <a:moveTo>
                      <a:pt x="1364" y="1"/>
                    </a:moveTo>
                    <a:cubicBezTo>
                      <a:pt x="954" y="1"/>
                      <a:pt x="562" y="198"/>
                      <a:pt x="318" y="540"/>
                    </a:cubicBezTo>
                    <a:cubicBezTo>
                      <a:pt x="18" y="963"/>
                      <a:pt x="0" y="1526"/>
                      <a:pt x="276" y="1966"/>
                    </a:cubicBezTo>
                    <a:cubicBezTo>
                      <a:pt x="513" y="2345"/>
                      <a:pt x="927" y="2569"/>
                      <a:pt x="1364" y="2569"/>
                    </a:cubicBezTo>
                    <a:cubicBezTo>
                      <a:pt x="1435" y="2569"/>
                      <a:pt x="1507" y="2563"/>
                      <a:pt x="1579" y="2551"/>
                    </a:cubicBezTo>
                    <a:cubicBezTo>
                      <a:pt x="2277" y="2432"/>
                      <a:pt x="2749" y="1771"/>
                      <a:pt x="2631" y="1071"/>
                    </a:cubicBezTo>
                    <a:cubicBezTo>
                      <a:pt x="2545" y="559"/>
                      <a:pt x="2158" y="149"/>
                      <a:pt x="1652" y="34"/>
                    </a:cubicBezTo>
                    <a:cubicBezTo>
                      <a:pt x="1556" y="11"/>
                      <a:pt x="1460"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5267075" y="1291400"/>
                <a:ext cx="68725" cy="64250"/>
              </a:xfrm>
              <a:custGeom>
                <a:avLst/>
                <a:gdLst/>
                <a:ahLst/>
                <a:cxnLst/>
                <a:rect l="l" t="t" r="r" b="b"/>
                <a:pathLst>
                  <a:path w="2749" h="2570" extrusionOk="0">
                    <a:moveTo>
                      <a:pt x="1365" y="1"/>
                    </a:moveTo>
                    <a:cubicBezTo>
                      <a:pt x="955" y="1"/>
                      <a:pt x="562" y="197"/>
                      <a:pt x="318" y="541"/>
                    </a:cubicBezTo>
                    <a:cubicBezTo>
                      <a:pt x="17" y="964"/>
                      <a:pt x="0" y="1527"/>
                      <a:pt x="276" y="1967"/>
                    </a:cubicBezTo>
                    <a:cubicBezTo>
                      <a:pt x="513" y="2346"/>
                      <a:pt x="926" y="2569"/>
                      <a:pt x="1364" y="2569"/>
                    </a:cubicBezTo>
                    <a:cubicBezTo>
                      <a:pt x="1435" y="2569"/>
                      <a:pt x="1507" y="2564"/>
                      <a:pt x="1578" y="2551"/>
                    </a:cubicBezTo>
                    <a:cubicBezTo>
                      <a:pt x="2277" y="2433"/>
                      <a:pt x="2748" y="1770"/>
                      <a:pt x="2630" y="1072"/>
                    </a:cubicBezTo>
                    <a:cubicBezTo>
                      <a:pt x="2545" y="559"/>
                      <a:pt x="2158" y="150"/>
                      <a:pt x="1652"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4113975" y="1738050"/>
                <a:ext cx="68750" cy="64250"/>
              </a:xfrm>
              <a:custGeom>
                <a:avLst/>
                <a:gdLst/>
                <a:ahLst/>
                <a:cxnLst/>
                <a:rect l="l" t="t" r="r" b="b"/>
                <a:pathLst>
                  <a:path w="2750" h="2570" extrusionOk="0">
                    <a:moveTo>
                      <a:pt x="1365" y="0"/>
                    </a:moveTo>
                    <a:cubicBezTo>
                      <a:pt x="955" y="0"/>
                      <a:pt x="562" y="197"/>
                      <a:pt x="318" y="541"/>
                    </a:cubicBezTo>
                    <a:cubicBezTo>
                      <a:pt x="17" y="964"/>
                      <a:pt x="0" y="1527"/>
                      <a:pt x="276" y="1967"/>
                    </a:cubicBezTo>
                    <a:cubicBezTo>
                      <a:pt x="513" y="2345"/>
                      <a:pt x="927" y="2569"/>
                      <a:pt x="1364" y="2569"/>
                    </a:cubicBezTo>
                    <a:cubicBezTo>
                      <a:pt x="1435" y="2569"/>
                      <a:pt x="1507" y="2563"/>
                      <a:pt x="1578" y="2551"/>
                    </a:cubicBezTo>
                    <a:cubicBezTo>
                      <a:pt x="2277" y="2433"/>
                      <a:pt x="2750" y="1771"/>
                      <a:pt x="2631" y="1071"/>
                    </a:cubicBezTo>
                    <a:cubicBezTo>
                      <a:pt x="2545" y="559"/>
                      <a:pt x="2157" y="149"/>
                      <a:pt x="1652"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4412575" y="1687675"/>
                <a:ext cx="68750" cy="64250"/>
              </a:xfrm>
              <a:custGeom>
                <a:avLst/>
                <a:gdLst/>
                <a:ahLst/>
                <a:cxnLst/>
                <a:rect l="l" t="t" r="r" b="b"/>
                <a:pathLst>
                  <a:path w="2750" h="2570" extrusionOk="0">
                    <a:moveTo>
                      <a:pt x="1365" y="0"/>
                    </a:moveTo>
                    <a:cubicBezTo>
                      <a:pt x="955" y="0"/>
                      <a:pt x="563" y="197"/>
                      <a:pt x="319" y="540"/>
                    </a:cubicBezTo>
                    <a:cubicBezTo>
                      <a:pt x="17" y="964"/>
                      <a:pt x="1" y="1526"/>
                      <a:pt x="277" y="1966"/>
                    </a:cubicBezTo>
                    <a:cubicBezTo>
                      <a:pt x="514" y="2346"/>
                      <a:pt x="928" y="2569"/>
                      <a:pt x="1366" y="2569"/>
                    </a:cubicBezTo>
                    <a:cubicBezTo>
                      <a:pt x="1436" y="2569"/>
                      <a:pt x="1507" y="2564"/>
                      <a:pt x="1578" y="2552"/>
                    </a:cubicBezTo>
                    <a:cubicBezTo>
                      <a:pt x="2278" y="2434"/>
                      <a:pt x="2749" y="1771"/>
                      <a:pt x="2631" y="1071"/>
                    </a:cubicBezTo>
                    <a:cubicBezTo>
                      <a:pt x="2544" y="559"/>
                      <a:pt x="2158" y="149"/>
                      <a:pt x="1653" y="33"/>
                    </a:cubicBezTo>
                    <a:cubicBezTo>
                      <a:pt x="1557"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4711175" y="1637300"/>
                <a:ext cx="68775" cy="64250"/>
              </a:xfrm>
              <a:custGeom>
                <a:avLst/>
                <a:gdLst/>
                <a:ahLst/>
                <a:cxnLst/>
                <a:rect l="l" t="t" r="r" b="b"/>
                <a:pathLst>
                  <a:path w="2751" h="2570" extrusionOk="0">
                    <a:moveTo>
                      <a:pt x="1366" y="0"/>
                    </a:moveTo>
                    <a:cubicBezTo>
                      <a:pt x="956" y="0"/>
                      <a:pt x="564" y="197"/>
                      <a:pt x="318" y="541"/>
                    </a:cubicBezTo>
                    <a:cubicBezTo>
                      <a:pt x="18" y="964"/>
                      <a:pt x="1" y="1527"/>
                      <a:pt x="278" y="1967"/>
                    </a:cubicBezTo>
                    <a:cubicBezTo>
                      <a:pt x="515" y="2345"/>
                      <a:pt x="928" y="2569"/>
                      <a:pt x="1365" y="2569"/>
                    </a:cubicBezTo>
                    <a:cubicBezTo>
                      <a:pt x="1436" y="2569"/>
                      <a:pt x="1507" y="2563"/>
                      <a:pt x="1579" y="2551"/>
                    </a:cubicBezTo>
                    <a:cubicBezTo>
                      <a:pt x="2279" y="2433"/>
                      <a:pt x="2750" y="1771"/>
                      <a:pt x="2632" y="1071"/>
                    </a:cubicBezTo>
                    <a:cubicBezTo>
                      <a:pt x="2545" y="559"/>
                      <a:pt x="2159" y="150"/>
                      <a:pt x="1652" y="33"/>
                    </a:cubicBezTo>
                    <a:cubicBezTo>
                      <a:pt x="1557" y="11"/>
                      <a:pt x="1461" y="0"/>
                      <a:pt x="13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5009800" y="1586925"/>
                <a:ext cx="68725" cy="64250"/>
              </a:xfrm>
              <a:custGeom>
                <a:avLst/>
                <a:gdLst/>
                <a:ahLst/>
                <a:cxnLst/>
                <a:rect l="l" t="t" r="r" b="b"/>
                <a:pathLst>
                  <a:path w="2749" h="2570" extrusionOk="0">
                    <a:moveTo>
                      <a:pt x="1364" y="1"/>
                    </a:moveTo>
                    <a:cubicBezTo>
                      <a:pt x="954" y="1"/>
                      <a:pt x="562" y="198"/>
                      <a:pt x="318" y="540"/>
                    </a:cubicBezTo>
                    <a:cubicBezTo>
                      <a:pt x="18" y="964"/>
                      <a:pt x="1" y="1526"/>
                      <a:pt x="276" y="1968"/>
                    </a:cubicBezTo>
                    <a:cubicBezTo>
                      <a:pt x="514" y="2346"/>
                      <a:pt x="928" y="2570"/>
                      <a:pt x="1365" y="2570"/>
                    </a:cubicBezTo>
                    <a:cubicBezTo>
                      <a:pt x="1436" y="2570"/>
                      <a:pt x="1507" y="2564"/>
                      <a:pt x="1579" y="2552"/>
                    </a:cubicBezTo>
                    <a:cubicBezTo>
                      <a:pt x="2277" y="2434"/>
                      <a:pt x="2749" y="1771"/>
                      <a:pt x="2632" y="1072"/>
                    </a:cubicBezTo>
                    <a:cubicBezTo>
                      <a:pt x="2545" y="560"/>
                      <a:pt x="2158" y="149"/>
                      <a:pt x="1652" y="34"/>
                    </a:cubicBezTo>
                    <a:cubicBezTo>
                      <a:pt x="1557" y="11"/>
                      <a:pt x="1460"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5308425" y="1536575"/>
                <a:ext cx="68725" cy="64225"/>
              </a:xfrm>
              <a:custGeom>
                <a:avLst/>
                <a:gdLst/>
                <a:ahLst/>
                <a:cxnLst/>
                <a:rect l="l" t="t" r="r" b="b"/>
                <a:pathLst>
                  <a:path w="2749" h="2569" extrusionOk="0">
                    <a:moveTo>
                      <a:pt x="1363" y="0"/>
                    </a:moveTo>
                    <a:cubicBezTo>
                      <a:pt x="954" y="0"/>
                      <a:pt x="562" y="197"/>
                      <a:pt x="318" y="540"/>
                    </a:cubicBezTo>
                    <a:cubicBezTo>
                      <a:pt x="16" y="963"/>
                      <a:pt x="1" y="1526"/>
                      <a:pt x="276" y="1966"/>
                    </a:cubicBezTo>
                    <a:cubicBezTo>
                      <a:pt x="514" y="2345"/>
                      <a:pt x="927" y="2568"/>
                      <a:pt x="1364" y="2568"/>
                    </a:cubicBezTo>
                    <a:cubicBezTo>
                      <a:pt x="1434" y="2568"/>
                      <a:pt x="1506" y="2563"/>
                      <a:pt x="1578" y="2550"/>
                    </a:cubicBezTo>
                    <a:cubicBezTo>
                      <a:pt x="2277" y="2434"/>
                      <a:pt x="2749" y="1770"/>
                      <a:pt x="2631" y="1071"/>
                    </a:cubicBezTo>
                    <a:cubicBezTo>
                      <a:pt x="2544" y="558"/>
                      <a:pt x="2158" y="149"/>
                      <a:pt x="1651" y="33"/>
                    </a:cubicBezTo>
                    <a:cubicBezTo>
                      <a:pt x="1555" y="11"/>
                      <a:pt x="1459" y="0"/>
                      <a:pt x="13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3856700" y="2033575"/>
                <a:ext cx="68775" cy="64250"/>
              </a:xfrm>
              <a:custGeom>
                <a:avLst/>
                <a:gdLst/>
                <a:ahLst/>
                <a:cxnLst/>
                <a:rect l="l" t="t" r="r" b="b"/>
                <a:pathLst>
                  <a:path w="2751" h="2570" extrusionOk="0">
                    <a:moveTo>
                      <a:pt x="1364" y="0"/>
                    </a:moveTo>
                    <a:cubicBezTo>
                      <a:pt x="955" y="0"/>
                      <a:pt x="563" y="197"/>
                      <a:pt x="318" y="540"/>
                    </a:cubicBezTo>
                    <a:cubicBezTo>
                      <a:pt x="18" y="963"/>
                      <a:pt x="1" y="1526"/>
                      <a:pt x="276" y="1966"/>
                    </a:cubicBezTo>
                    <a:cubicBezTo>
                      <a:pt x="514" y="2346"/>
                      <a:pt x="929" y="2569"/>
                      <a:pt x="1366" y="2569"/>
                    </a:cubicBezTo>
                    <a:cubicBezTo>
                      <a:pt x="1437" y="2569"/>
                      <a:pt x="1508" y="2563"/>
                      <a:pt x="1579" y="2552"/>
                    </a:cubicBezTo>
                    <a:cubicBezTo>
                      <a:pt x="2279" y="2433"/>
                      <a:pt x="2750" y="1770"/>
                      <a:pt x="2632" y="1070"/>
                    </a:cubicBezTo>
                    <a:cubicBezTo>
                      <a:pt x="2545" y="558"/>
                      <a:pt x="2159" y="149"/>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4155325" y="1983225"/>
                <a:ext cx="68725" cy="64225"/>
              </a:xfrm>
              <a:custGeom>
                <a:avLst/>
                <a:gdLst/>
                <a:ahLst/>
                <a:cxnLst/>
                <a:rect l="l" t="t" r="r" b="b"/>
                <a:pathLst>
                  <a:path w="2749" h="2569" extrusionOk="0">
                    <a:moveTo>
                      <a:pt x="1364" y="0"/>
                    </a:moveTo>
                    <a:cubicBezTo>
                      <a:pt x="954" y="0"/>
                      <a:pt x="562" y="197"/>
                      <a:pt x="318" y="540"/>
                    </a:cubicBezTo>
                    <a:cubicBezTo>
                      <a:pt x="18" y="963"/>
                      <a:pt x="0" y="1526"/>
                      <a:pt x="276" y="1966"/>
                    </a:cubicBezTo>
                    <a:cubicBezTo>
                      <a:pt x="514" y="2346"/>
                      <a:pt x="928" y="2569"/>
                      <a:pt x="1366" y="2569"/>
                    </a:cubicBezTo>
                    <a:cubicBezTo>
                      <a:pt x="1436" y="2569"/>
                      <a:pt x="1508" y="2563"/>
                      <a:pt x="1579" y="2551"/>
                    </a:cubicBezTo>
                    <a:cubicBezTo>
                      <a:pt x="2277" y="2433"/>
                      <a:pt x="2749" y="1770"/>
                      <a:pt x="2631" y="1070"/>
                    </a:cubicBezTo>
                    <a:cubicBezTo>
                      <a:pt x="2545" y="558"/>
                      <a:pt x="2158" y="148"/>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4453950" y="1932825"/>
                <a:ext cx="68725" cy="64250"/>
              </a:xfrm>
              <a:custGeom>
                <a:avLst/>
                <a:gdLst/>
                <a:ahLst/>
                <a:cxnLst/>
                <a:rect l="l" t="t" r="r" b="b"/>
                <a:pathLst>
                  <a:path w="2749" h="2570" extrusionOk="0">
                    <a:moveTo>
                      <a:pt x="1365" y="1"/>
                    </a:moveTo>
                    <a:cubicBezTo>
                      <a:pt x="955" y="1"/>
                      <a:pt x="562" y="197"/>
                      <a:pt x="318" y="541"/>
                    </a:cubicBezTo>
                    <a:cubicBezTo>
                      <a:pt x="16" y="964"/>
                      <a:pt x="0" y="1528"/>
                      <a:pt x="276" y="1967"/>
                    </a:cubicBezTo>
                    <a:cubicBezTo>
                      <a:pt x="513" y="2346"/>
                      <a:pt x="927" y="2570"/>
                      <a:pt x="1363" y="2570"/>
                    </a:cubicBezTo>
                    <a:cubicBezTo>
                      <a:pt x="1434" y="2570"/>
                      <a:pt x="1506" y="2564"/>
                      <a:pt x="1577" y="2552"/>
                    </a:cubicBezTo>
                    <a:cubicBezTo>
                      <a:pt x="2277" y="2434"/>
                      <a:pt x="2749" y="1771"/>
                      <a:pt x="2631" y="1072"/>
                    </a:cubicBezTo>
                    <a:cubicBezTo>
                      <a:pt x="2544" y="560"/>
                      <a:pt x="2158" y="150"/>
                      <a:pt x="1651" y="33"/>
                    </a:cubicBezTo>
                    <a:cubicBezTo>
                      <a:pt x="1556" y="12"/>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4752550" y="1882475"/>
                <a:ext cx="68725" cy="64250"/>
              </a:xfrm>
              <a:custGeom>
                <a:avLst/>
                <a:gdLst/>
                <a:ahLst/>
                <a:cxnLst/>
                <a:rect l="l" t="t" r="r" b="b"/>
                <a:pathLst>
                  <a:path w="2749" h="2570" extrusionOk="0">
                    <a:moveTo>
                      <a:pt x="1364" y="0"/>
                    </a:moveTo>
                    <a:cubicBezTo>
                      <a:pt x="954" y="0"/>
                      <a:pt x="562" y="197"/>
                      <a:pt x="318" y="540"/>
                    </a:cubicBezTo>
                    <a:cubicBezTo>
                      <a:pt x="17" y="964"/>
                      <a:pt x="0" y="1526"/>
                      <a:pt x="276" y="1966"/>
                    </a:cubicBezTo>
                    <a:cubicBezTo>
                      <a:pt x="513" y="2346"/>
                      <a:pt x="928" y="2569"/>
                      <a:pt x="1366" y="2569"/>
                    </a:cubicBezTo>
                    <a:cubicBezTo>
                      <a:pt x="1436" y="2569"/>
                      <a:pt x="1507" y="2563"/>
                      <a:pt x="1578" y="2552"/>
                    </a:cubicBezTo>
                    <a:cubicBezTo>
                      <a:pt x="2277" y="2433"/>
                      <a:pt x="2748" y="1770"/>
                      <a:pt x="2632" y="1070"/>
                    </a:cubicBezTo>
                    <a:cubicBezTo>
                      <a:pt x="2545" y="558"/>
                      <a:pt x="2157" y="149"/>
                      <a:pt x="1652" y="33"/>
                    </a:cubicBezTo>
                    <a:cubicBezTo>
                      <a:pt x="1556" y="11"/>
                      <a:pt x="1459"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5051175" y="1832075"/>
                <a:ext cx="68725" cy="64250"/>
              </a:xfrm>
              <a:custGeom>
                <a:avLst/>
                <a:gdLst/>
                <a:ahLst/>
                <a:cxnLst/>
                <a:rect l="l" t="t" r="r" b="b"/>
                <a:pathLst>
                  <a:path w="2749" h="2570" extrusionOk="0">
                    <a:moveTo>
                      <a:pt x="1363" y="1"/>
                    </a:moveTo>
                    <a:cubicBezTo>
                      <a:pt x="954" y="1"/>
                      <a:pt x="561" y="198"/>
                      <a:pt x="317" y="540"/>
                    </a:cubicBezTo>
                    <a:cubicBezTo>
                      <a:pt x="16" y="964"/>
                      <a:pt x="0" y="1528"/>
                      <a:pt x="276" y="1968"/>
                    </a:cubicBezTo>
                    <a:cubicBezTo>
                      <a:pt x="513" y="2346"/>
                      <a:pt x="926" y="2570"/>
                      <a:pt x="1364" y="2570"/>
                    </a:cubicBezTo>
                    <a:cubicBezTo>
                      <a:pt x="1435" y="2570"/>
                      <a:pt x="1507" y="2564"/>
                      <a:pt x="1578" y="2552"/>
                    </a:cubicBezTo>
                    <a:cubicBezTo>
                      <a:pt x="2277" y="2434"/>
                      <a:pt x="2748" y="1771"/>
                      <a:pt x="2630" y="1072"/>
                    </a:cubicBezTo>
                    <a:cubicBezTo>
                      <a:pt x="2544" y="560"/>
                      <a:pt x="2157" y="149"/>
                      <a:pt x="1651" y="34"/>
                    </a:cubicBezTo>
                    <a:cubicBezTo>
                      <a:pt x="1555" y="11"/>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5349800" y="1781725"/>
                <a:ext cx="68725" cy="64250"/>
              </a:xfrm>
              <a:custGeom>
                <a:avLst/>
                <a:gdLst/>
                <a:ahLst/>
                <a:cxnLst/>
                <a:rect l="l" t="t" r="r" b="b"/>
                <a:pathLst>
                  <a:path w="2749" h="2570" extrusionOk="0">
                    <a:moveTo>
                      <a:pt x="1363" y="0"/>
                    </a:moveTo>
                    <a:cubicBezTo>
                      <a:pt x="954" y="0"/>
                      <a:pt x="561" y="197"/>
                      <a:pt x="317" y="540"/>
                    </a:cubicBezTo>
                    <a:cubicBezTo>
                      <a:pt x="16" y="964"/>
                      <a:pt x="0" y="1528"/>
                      <a:pt x="276" y="1967"/>
                    </a:cubicBezTo>
                    <a:cubicBezTo>
                      <a:pt x="513" y="2346"/>
                      <a:pt x="926" y="2570"/>
                      <a:pt x="1363" y="2570"/>
                    </a:cubicBezTo>
                    <a:cubicBezTo>
                      <a:pt x="1434" y="2570"/>
                      <a:pt x="1506" y="2564"/>
                      <a:pt x="1577" y="2552"/>
                    </a:cubicBezTo>
                    <a:cubicBezTo>
                      <a:pt x="2277" y="2434"/>
                      <a:pt x="2748" y="1770"/>
                      <a:pt x="2630" y="1072"/>
                    </a:cubicBezTo>
                    <a:cubicBezTo>
                      <a:pt x="2543" y="558"/>
                      <a:pt x="2157" y="149"/>
                      <a:pt x="1651" y="33"/>
                    </a:cubicBezTo>
                    <a:cubicBezTo>
                      <a:pt x="1555" y="11"/>
                      <a:pt x="1458" y="0"/>
                      <a:pt x="13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4196675" y="2228375"/>
                <a:ext cx="68750" cy="64250"/>
              </a:xfrm>
              <a:custGeom>
                <a:avLst/>
                <a:gdLst/>
                <a:ahLst/>
                <a:cxnLst/>
                <a:rect l="l" t="t" r="r" b="b"/>
                <a:pathLst>
                  <a:path w="2750" h="2570" extrusionOk="0">
                    <a:moveTo>
                      <a:pt x="1365" y="1"/>
                    </a:moveTo>
                    <a:cubicBezTo>
                      <a:pt x="955" y="1"/>
                      <a:pt x="563" y="197"/>
                      <a:pt x="319" y="540"/>
                    </a:cubicBezTo>
                    <a:cubicBezTo>
                      <a:pt x="17" y="964"/>
                      <a:pt x="1" y="1527"/>
                      <a:pt x="277" y="1967"/>
                    </a:cubicBezTo>
                    <a:cubicBezTo>
                      <a:pt x="514" y="2345"/>
                      <a:pt x="927" y="2569"/>
                      <a:pt x="1364" y="2569"/>
                    </a:cubicBezTo>
                    <a:cubicBezTo>
                      <a:pt x="1435" y="2569"/>
                      <a:pt x="1506" y="2563"/>
                      <a:pt x="1578" y="2551"/>
                    </a:cubicBezTo>
                    <a:cubicBezTo>
                      <a:pt x="2278" y="2433"/>
                      <a:pt x="2749" y="1770"/>
                      <a:pt x="2631" y="1072"/>
                    </a:cubicBezTo>
                    <a:cubicBezTo>
                      <a:pt x="2544" y="559"/>
                      <a:pt x="2158" y="148"/>
                      <a:pt x="1651"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4495275" y="2178000"/>
                <a:ext cx="68725" cy="64250"/>
              </a:xfrm>
              <a:custGeom>
                <a:avLst/>
                <a:gdLst/>
                <a:ahLst/>
                <a:cxnLst/>
                <a:rect l="l" t="t" r="r" b="b"/>
                <a:pathLst>
                  <a:path w="2749" h="2570" extrusionOk="0">
                    <a:moveTo>
                      <a:pt x="1365" y="1"/>
                    </a:moveTo>
                    <a:cubicBezTo>
                      <a:pt x="956" y="1"/>
                      <a:pt x="563" y="198"/>
                      <a:pt x="318" y="540"/>
                    </a:cubicBezTo>
                    <a:cubicBezTo>
                      <a:pt x="18" y="963"/>
                      <a:pt x="1" y="1527"/>
                      <a:pt x="276" y="1966"/>
                    </a:cubicBezTo>
                    <a:cubicBezTo>
                      <a:pt x="514" y="2347"/>
                      <a:pt x="929" y="2570"/>
                      <a:pt x="1367" y="2570"/>
                    </a:cubicBezTo>
                    <a:cubicBezTo>
                      <a:pt x="1437" y="2570"/>
                      <a:pt x="1508" y="2564"/>
                      <a:pt x="1579" y="2552"/>
                    </a:cubicBezTo>
                    <a:cubicBezTo>
                      <a:pt x="2279" y="2434"/>
                      <a:pt x="2749" y="1771"/>
                      <a:pt x="2632" y="1071"/>
                    </a:cubicBezTo>
                    <a:cubicBezTo>
                      <a:pt x="2545" y="559"/>
                      <a:pt x="2159" y="149"/>
                      <a:pt x="1652" y="34"/>
                    </a:cubicBezTo>
                    <a:cubicBezTo>
                      <a:pt x="1557" y="12"/>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4793900" y="2127625"/>
                <a:ext cx="68725" cy="64250"/>
              </a:xfrm>
              <a:custGeom>
                <a:avLst/>
                <a:gdLst/>
                <a:ahLst/>
                <a:cxnLst/>
                <a:rect l="l" t="t" r="r" b="b"/>
                <a:pathLst>
                  <a:path w="2749" h="2570" extrusionOk="0">
                    <a:moveTo>
                      <a:pt x="1364" y="0"/>
                    </a:moveTo>
                    <a:cubicBezTo>
                      <a:pt x="954" y="0"/>
                      <a:pt x="562" y="197"/>
                      <a:pt x="318" y="540"/>
                    </a:cubicBezTo>
                    <a:cubicBezTo>
                      <a:pt x="16" y="964"/>
                      <a:pt x="1" y="1527"/>
                      <a:pt x="276" y="1967"/>
                    </a:cubicBezTo>
                    <a:cubicBezTo>
                      <a:pt x="514" y="2346"/>
                      <a:pt x="927" y="2570"/>
                      <a:pt x="1364" y="2570"/>
                    </a:cubicBezTo>
                    <a:cubicBezTo>
                      <a:pt x="1435" y="2570"/>
                      <a:pt x="1507" y="2564"/>
                      <a:pt x="1579" y="2552"/>
                    </a:cubicBezTo>
                    <a:cubicBezTo>
                      <a:pt x="2277" y="2433"/>
                      <a:pt x="2749" y="1770"/>
                      <a:pt x="2631" y="1072"/>
                    </a:cubicBezTo>
                    <a:cubicBezTo>
                      <a:pt x="2545" y="560"/>
                      <a:pt x="2158" y="149"/>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5092525" y="2077250"/>
                <a:ext cx="68725" cy="64250"/>
              </a:xfrm>
              <a:custGeom>
                <a:avLst/>
                <a:gdLst/>
                <a:ahLst/>
                <a:cxnLst/>
                <a:rect l="l" t="t" r="r" b="b"/>
                <a:pathLst>
                  <a:path w="2749" h="2570" extrusionOk="0">
                    <a:moveTo>
                      <a:pt x="1363" y="1"/>
                    </a:moveTo>
                    <a:cubicBezTo>
                      <a:pt x="954" y="1"/>
                      <a:pt x="562" y="198"/>
                      <a:pt x="317" y="541"/>
                    </a:cubicBezTo>
                    <a:cubicBezTo>
                      <a:pt x="16" y="965"/>
                      <a:pt x="1" y="1527"/>
                      <a:pt x="276" y="1968"/>
                    </a:cubicBezTo>
                    <a:cubicBezTo>
                      <a:pt x="514" y="2347"/>
                      <a:pt x="928" y="2570"/>
                      <a:pt x="1365" y="2570"/>
                    </a:cubicBezTo>
                    <a:cubicBezTo>
                      <a:pt x="1436" y="2570"/>
                      <a:pt x="1507" y="2564"/>
                      <a:pt x="1578" y="2552"/>
                    </a:cubicBezTo>
                    <a:cubicBezTo>
                      <a:pt x="2277" y="2434"/>
                      <a:pt x="2749" y="1771"/>
                      <a:pt x="2631" y="1071"/>
                    </a:cubicBezTo>
                    <a:cubicBezTo>
                      <a:pt x="2544" y="559"/>
                      <a:pt x="2158" y="149"/>
                      <a:pt x="1651" y="34"/>
                    </a:cubicBezTo>
                    <a:cubicBezTo>
                      <a:pt x="1555" y="12"/>
                      <a:pt x="1459"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5391125" y="2026875"/>
                <a:ext cx="68725" cy="64250"/>
              </a:xfrm>
              <a:custGeom>
                <a:avLst/>
                <a:gdLst/>
                <a:ahLst/>
                <a:cxnLst/>
                <a:rect l="l" t="t" r="r" b="b"/>
                <a:pathLst>
                  <a:path w="2749" h="2570" extrusionOk="0">
                    <a:moveTo>
                      <a:pt x="1364" y="1"/>
                    </a:moveTo>
                    <a:cubicBezTo>
                      <a:pt x="955" y="1"/>
                      <a:pt x="562" y="197"/>
                      <a:pt x="318" y="541"/>
                    </a:cubicBezTo>
                    <a:cubicBezTo>
                      <a:pt x="16" y="964"/>
                      <a:pt x="0" y="1528"/>
                      <a:pt x="276" y="1967"/>
                    </a:cubicBezTo>
                    <a:cubicBezTo>
                      <a:pt x="513" y="2346"/>
                      <a:pt x="926" y="2570"/>
                      <a:pt x="1364" y="2570"/>
                    </a:cubicBezTo>
                    <a:cubicBezTo>
                      <a:pt x="1435" y="2570"/>
                      <a:pt x="1507" y="2564"/>
                      <a:pt x="1579" y="2552"/>
                    </a:cubicBezTo>
                    <a:cubicBezTo>
                      <a:pt x="2277" y="2434"/>
                      <a:pt x="2748" y="1772"/>
                      <a:pt x="2630" y="1072"/>
                    </a:cubicBezTo>
                    <a:cubicBezTo>
                      <a:pt x="2544" y="560"/>
                      <a:pt x="2158" y="150"/>
                      <a:pt x="1651" y="33"/>
                    </a:cubicBezTo>
                    <a:cubicBezTo>
                      <a:pt x="1555"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4238025" y="2473525"/>
                <a:ext cx="68750" cy="64250"/>
              </a:xfrm>
              <a:custGeom>
                <a:avLst/>
                <a:gdLst/>
                <a:ahLst/>
                <a:cxnLst/>
                <a:rect l="l" t="t" r="r" b="b"/>
                <a:pathLst>
                  <a:path w="2750" h="2570" extrusionOk="0">
                    <a:moveTo>
                      <a:pt x="1365" y="1"/>
                    </a:moveTo>
                    <a:cubicBezTo>
                      <a:pt x="955" y="1"/>
                      <a:pt x="562" y="198"/>
                      <a:pt x="318" y="541"/>
                    </a:cubicBezTo>
                    <a:cubicBezTo>
                      <a:pt x="17" y="965"/>
                      <a:pt x="0" y="1527"/>
                      <a:pt x="276" y="1967"/>
                    </a:cubicBezTo>
                    <a:cubicBezTo>
                      <a:pt x="514" y="2346"/>
                      <a:pt x="927" y="2569"/>
                      <a:pt x="1364" y="2569"/>
                    </a:cubicBezTo>
                    <a:cubicBezTo>
                      <a:pt x="1435" y="2569"/>
                      <a:pt x="1507" y="2563"/>
                      <a:pt x="1578" y="2551"/>
                    </a:cubicBezTo>
                    <a:cubicBezTo>
                      <a:pt x="2278" y="2433"/>
                      <a:pt x="2750" y="1770"/>
                      <a:pt x="2631" y="1072"/>
                    </a:cubicBezTo>
                    <a:cubicBezTo>
                      <a:pt x="2544" y="558"/>
                      <a:pt x="2157" y="150"/>
                      <a:pt x="1651"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4536650" y="2423150"/>
                <a:ext cx="68725" cy="64275"/>
              </a:xfrm>
              <a:custGeom>
                <a:avLst/>
                <a:gdLst/>
                <a:ahLst/>
                <a:cxnLst/>
                <a:rect l="l" t="t" r="r" b="b"/>
                <a:pathLst>
                  <a:path w="2749" h="2571" extrusionOk="0">
                    <a:moveTo>
                      <a:pt x="1364" y="1"/>
                    </a:moveTo>
                    <a:cubicBezTo>
                      <a:pt x="954" y="1"/>
                      <a:pt x="562" y="198"/>
                      <a:pt x="318" y="540"/>
                    </a:cubicBezTo>
                    <a:cubicBezTo>
                      <a:pt x="17" y="965"/>
                      <a:pt x="0" y="1527"/>
                      <a:pt x="276" y="1968"/>
                    </a:cubicBezTo>
                    <a:cubicBezTo>
                      <a:pt x="513" y="2346"/>
                      <a:pt x="927" y="2570"/>
                      <a:pt x="1364" y="2570"/>
                    </a:cubicBezTo>
                    <a:cubicBezTo>
                      <a:pt x="1435" y="2570"/>
                      <a:pt x="1507" y="2564"/>
                      <a:pt x="1578" y="2552"/>
                    </a:cubicBezTo>
                    <a:cubicBezTo>
                      <a:pt x="2277" y="2434"/>
                      <a:pt x="2748" y="1771"/>
                      <a:pt x="2631" y="1072"/>
                    </a:cubicBezTo>
                    <a:cubicBezTo>
                      <a:pt x="2545" y="560"/>
                      <a:pt x="2157" y="149"/>
                      <a:pt x="1652" y="34"/>
                    </a:cubicBezTo>
                    <a:cubicBezTo>
                      <a:pt x="1556"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4835275" y="2372800"/>
                <a:ext cx="68725" cy="64225"/>
              </a:xfrm>
              <a:custGeom>
                <a:avLst/>
                <a:gdLst/>
                <a:ahLst/>
                <a:cxnLst/>
                <a:rect l="l" t="t" r="r" b="b"/>
                <a:pathLst>
                  <a:path w="2749" h="2569" extrusionOk="0">
                    <a:moveTo>
                      <a:pt x="1363" y="1"/>
                    </a:moveTo>
                    <a:cubicBezTo>
                      <a:pt x="954" y="1"/>
                      <a:pt x="562" y="197"/>
                      <a:pt x="318" y="540"/>
                    </a:cubicBezTo>
                    <a:cubicBezTo>
                      <a:pt x="16" y="963"/>
                      <a:pt x="0" y="1526"/>
                      <a:pt x="276" y="1966"/>
                    </a:cubicBezTo>
                    <a:cubicBezTo>
                      <a:pt x="513" y="2346"/>
                      <a:pt x="926" y="2569"/>
                      <a:pt x="1362" y="2569"/>
                    </a:cubicBezTo>
                    <a:cubicBezTo>
                      <a:pt x="1433" y="2569"/>
                      <a:pt x="1505" y="2563"/>
                      <a:pt x="1577" y="2551"/>
                    </a:cubicBezTo>
                    <a:cubicBezTo>
                      <a:pt x="2277" y="2432"/>
                      <a:pt x="2748" y="1771"/>
                      <a:pt x="2630" y="1071"/>
                    </a:cubicBezTo>
                    <a:cubicBezTo>
                      <a:pt x="2543" y="559"/>
                      <a:pt x="2157" y="149"/>
                      <a:pt x="1651" y="33"/>
                    </a:cubicBezTo>
                    <a:cubicBezTo>
                      <a:pt x="1555" y="11"/>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5133850" y="2322450"/>
                <a:ext cx="68775" cy="64250"/>
              </a:xfrm>
              <a:custGeom>
                <a:avLst/>
                <a:gdLst/>
                <a:ahLst/>
                <a:cxnLst/>
                <a:rect l="l" t="t" r="r" b="b"/>
                <a:pathLst>
                  <a:path w="2751" h="2570" extrusionOk="0">
                    <a:moveTo>
                      <a:pt x="1365" y="0"/>
                    </a:moveTo>
                    <a:cubicBezTo>
                      <a:pt x="956" y="0"/>
                      <a:pt x="563" y="197"/>
                      <a:pt x="318" y="540"/>
                    </a:cubicBezTo>
                    <a:cubicBezTo>
                      <a:pt x="18" y="963"/>
                      <a:pt x="1" y="1526"/>
                      <a:pt x="278" y="1966"/>
                    </a:cubicBezTo>
                    <a:cubicBezTo>
                      <a:pt x="515" y="2346"/>
                      <a:pt x="929" y="2569"/>
                      <a:pt x="1367" y="2569"/>
                    </a:cubicBezTo>
                    <a:cubicBezTo>
                      <a:pt x="1437" y="2569"/>
                      <a:pt x="1508" y="2563"/>
                      <a:pt x="1579" y="2552"/>
                    </a:cubicBezTo>
                    <a:cubicBezTo>
                      <a:pt x="2279" y="2433"/>
                      <a:pt x="2750" y="1770"/>
                      <a:pt x="2632" y="1070"/>
                    </a:cubicBezTo>
                    <a:cubicBezTo>
                      <a:pt x="2545" y="558"/>
                      <a:pt x="2159" y="149"/>
                      <a:pt x="1653" y="33"/>
                    </a:cubicBezTo>
                    <a:cubicBezTo>
                      <a:pt x="1557"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5432500" y="2272050"/>
                <a:ext cx="68750" cy="64250"/>
              </a:xfrm>
              <a:custGeom>
                <a:avLst/>
                <a:gdLst/>
                <a:ahLst/>
                <a:cxnLst/>
                <a:rect l="l" t="t" r="r" b="b"/>
                <a:pathLst>
                  <a:path w="2750" h="2570" extrusionOk="0">
                    <a:moveTo>
                      <a:pt x="1364" y="1"/>
                    </a:moveTo>
                    <a:cubicBezTo>
                      <a:pt x="955" y="1"/>
                      <a:pt x="563" y="198"/>
                      <a:pt x="319" y="540"/>
                    </a:cubicBezTo>
                    <a:cubicBezTo>
                      <a:pt x="17" y="963"/>
                      <a:pt x="1" y="1527"/>
                      <a:pt x="277" y="1966"/>
                    </a:cubicBezTo>
                    <a:cubicBezTo>
                      <a:pt x="513" y="2346"/>
                      <a:pt x="928" y="2570"/>
                      <a:pt x="1366" y="2570"/>
                    </a:cubicBezTo>
                    <a:cubicBezTo>
                      <a:pt x="1437" y="2570"/>
                      <a:pt x="1507" y="2564"/>
                      <a:pt x="1578" y="2552"/>
                    </a:cubicBezTo>
                    <a:cubicBezTo>
                      <a:pt x="2278" y="2434"/>
                      <a:pt x="2749" y="1771"/>
                      <a:pt x="2631" y="1071"/>
                    </a:cubicBezTo>
                    <a:cubicBezTo>
                      <a:pt x="2544" y="559"/>
                      <a:pt x="2158" y="149"/>
                      <a:pt x="1652" y="34"/>
                    </a:cubicBezTo>
                    <a:cubicBezTo>
                      <a:pt x="1556"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4876625" y="2617950"/>
                <a:ext cx="68725" cy="64250"/>
              </a:xfrm>
              <a:custGeom>
                <a:avLst/>
                <a:gdLst/>
                <a:ahLst/>
                <a:cxnLst/>
                <a:rect l="l" t="t" r="r" b="b"/>
                <a:pathLst>
                  <a:path w="2749" h="2570" extrusionOk="0">
                    <a:moveTo>
                      <a:pt x="1363" y="1"/>
                    </a:moveTo>
                    <a:cubicBezTo>
                      <a:pt x="954" y="1"/>
                      <a:pt x="562" y="197"/>
                      <a:pt x="318" y="540"/>
                    </a:cubicBezTo>
                    <a:cubicBezTo>
                      <a:pt x="16" y="964"/>
                      <a:pt x="1" y="1526"/>
                      <a:pt x="276" y="1968"/>
                    </a:cubicBezTo>
                    <a:cubicBezTo>
                      <a:pt x="513" y="2346"/>
                      <a:pt x="927" y="2570"/>
                      <a:pt x="1363" y="2570"/>
                    </a:cubicBezTo>
                    <a:cubicBezTo>
                      <a:pt x="1434" y="2570"/>
                      <a:pt x="1506" y="2564"/>
                      <a:pt x="1578" y="2552"/>
                    </a:cubicBezTo>
                    <a:cubicBezTo>
                      <a:pt x="2277" y="2434"/>
                      <a:pt x="2749" y="1771"/>
                      <a:pt x="2631" y="1072"/>
                    </a:cubicBezTo>
                    <a:cubicBezTo>
                      <a:pt x="2544" y="559"/>
                      <a:pt x="2158" y="149"/>
                      <a:pt x="1651" y="33"/>
                    </a:cubicBezTo>
                    <a:cubicBezTo>
                      <a:pt x="1555" y="11"/>
                      <a:pt x="1459"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5473850" y="2517225"/>
                <a:ext cx="68725" cy="64250"/>
              </a:xfrm>
              <a:custGeom>
                <a:avLst/>
                <a:gdLst/>
                <a:ahLst/>
                <a:cxnLst/>
                <a:rect l="l" t="t" r="r" b="b"/>
                <a:pathLst>
                  <a:path w="2749" h="2570" extrusionOk="0">
                    <a:moveTo>
                      <a:pt x="1365" y="0"/>
                    </a:moveTo>
                    <a:cubicBezTo>
                      <a:pt x="955" y="0"/>
                      <a:pt x="562" y="196"/>
                      <a:pt x="318" y="539"/>
                    </a:cubicBezTo>
                    <a:cubicBezTo>
                      <a:pt x="16" y="964"/>
                      <a:pt x="0" y="1527"/>
                      <a:pt x="276" y="1967"/>
                    </a:cubicBezTo>
                    <a:cubicBezTo>
                      <a:pt x="513" y="2345"/>
                      <a:pt x="926" y="2569"/>
                      <a:pt x="1363" y="2569"/>
                    </a:cubicBezTo>
                    <a:cubicBezTo>
                      <a:pt x="1434" y="2569"/>
                      <a:pt x="1506" y="2563"/>
                      <a:pt x="1577" y="2551"/>
                    </a:cubicBezTo>
                    <a:cubicBezTo>
                      <a:pt x="2277" y="2433"/>
                      <a:pt x="2748" y="1770"/>
                      <a:pt x="2630" y="1071"/>
                    </a:cubicBezTo>
                    <a:cubicBezTo>
                      <a:pt x="2544" y="559"/>
                      <a:pt x="2158" y="148"/>
                      <a:pt x="1652"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4917950" y="2863125"/>
                <a:ext cx="68725" cy="64225"/>
              </a:xfrm>
              <a:custGeom>
                <a:avLst/>
                <a:gdLst/>
                <a:ahLst/>
                <a:cxnLst/>
                <a:rect l="l" t="t" r="r" b="b"/>
                <a:pathLst>
                  <a:path w="2749" h="2569" extrusionOk="0">
                    <a:moveTo>
                      <a:pt x="1366" y="0"/>
                    </a:moveTo>
                    <a:cubicBezTo>
                      <a:pt x="957" y="0"/>
                      <a:pt x="564" y="196"/>
                      <a:pt x="318" y="541"/>
                    </a:cubicBezTo>
                    <a:cubicBezTo>
                      <a:pt x="18" y="963"/>
                      <a:pt x="1" y="1527"/>
                      <a:pt x="276" y="1967"/>
                    </a:cubicBezTo>
                    <a:cubicBezTo>
                      <a:pt x="514" y="2345"/>
                      <a:pt x="928" y="2569"/>
                      <a:pt x="1365" y="2569"/>
                    </a:cubicBezTo>
                    <a:cubicBezTo>
                      <a:pt x="1436" y="2569"/>
                      <a:pt x="1507" y="2563"/>
                      <a:pt x="1579" y="2551"/>
                    </a:cubicBezTo>
                    <a:cubicBezTo>
                      <a:pt x="2279" y="2433"/>
                      <a:pt x="2749" y="1771"/>
                      <a:pt x="2632" y="1071"/>
                    </a:cubicBezTo>
                    <a:cubicBezTo>
                      <a:pt x="2545" y="559"/>
                      <a:pt x="2159" y="149"/>
                      <a:pt x="1653" y="32"/>
                    </a:cubicBezTo>
                    <a:cubicBezTo>
                      <a:pt x="1557" y="11"/>
                      <a:pt x="1461" y="0"/>
                      <a:pt x="13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 name="TextBox 153"/>
            <p:cNvSpPr txBox="1"/>
            <p:nvPr/>
          </p:nvSpPr>
          <p:spPr>
            <a:xfrm>
              <a:off x="3971111" y="635039"/>
              <a:ext cx="2169909" cy="2175286"/>
            </a:xfrm>
            <a:prstGeom prst="rect">
              <a:avLst/>
            </a:prstGeom>
            <a:noFill/>
          </p:spPr>
          <p:txBody>
            <a:bodyPr wrap="square" rtlCol="0">
              <a:spAutoFit/>
            </a:bodyPr>
            <a:lstStyle/>
            <a:p>
              <a:pPr algn="justLow" rtl="1">
                <a:lnSpc>
                  <a:spcPct val="150000"/>
                </a:lnSpc>
              </a:pPr>
              <a:r>
                <a:rPr lang="ar-LB" dirty="0">
                  <a:latin typeface="29LT Adir" panose="00000506000000000000" pitchFamily="50" charset="-78"/>
                  <a:cs typeface="29LT Adir" panose="00000506000000000000" pitchFamily="50" charset="-78"/>
                </a:rPr>
                <a:t>آية قرآنية خاطب بها الله نبيّه الأكرم محمّد </a:t>
              </a:r>
              <a:r>
                <a:rPr lang="ar-LB" sz="1200" dirty="0">
                  <a:latin typeface="29LT Adir" panose="00000506000000000000" pitchFamily="50" charset="-78"/>
                  <a:cs typeface="29LT Adir" panose="00000506000000000000" pitchFamily="50" charset="-78"/>
                </a:rPr>
                <a:t>(صلى الله عليه وآله)، </a:t>
              </a:r>
              <a:r>
                <a:rPr lang="ar-LB" dirty="0">
                  <a:latin typeface="29LT Adir" panose="00000506000000000000" pitchFamily="50" charset="-78"/>
                  <a:cs typeface="29LT Adir" panose="00000506000000000000" pitchFamily="50" charset="-78"/>
                </a:rPr>
                <a:t>كانت بمثابة دعوة لتبين سبيل الله بالحكمة والموعظة الحسنة، فما هي الآية القرآنية الشريفة؟ </a:t>
              </a:r>
            </a:p>
          </p:txBody>
        </p:sp>
      </p:grpSp>
      <p:grpSp>
        <p:nvGrpSpPr>
          <p:cNvPr id="4" name="Group 3"/>
          <p:cNvGrpSpPr/>
          <p:nvPr/>
        </p:nvGrpSpPr>
        <p:grpSpPr>
          <a:xfrm>
            <a:off x="2093414" y="1989821"/>
            <a:ext cx="2776981" cy="2779039"/>
            <a:chOff x="2229394" y="1395820"/>
            <a:chExt cx="3013742" cy="3015976"/>
          </a:xfrm>
        </p:grpSpPr>
        <p:sp>
          <p:nvSpPr>
            <p:cNvPr id="573" name="Google Shape;573;p35"/>
            <p:cNvSpPr/>
            <p:nvPr/>
          </p:nvSpPr>
          <p:spPr>
            <a:xfrm>
              <a:off x="2229394" y="1395820"/>
              <a:ext cx="3013742" cy="3015976"/>
            </a:xfrm>
            <a:custGeom>
              <a:avLst/>
              <a:gdLst/>
              <a:ahLst/>
              <a:cxnLst/>
              <a:rect l="l" t="t" r="r" b="b"/>
              <a:pathLst>
                <a:path w="78251" h="78309" extrusionOk="0">
                  <a:moveTo>
                    <a:pt x="29193" y="1"/>
                  </a:moveTo>
                  <a:cubicBezTo>
                    <a:pt x="28955" y="1"/>
                    <a:pt x="28714" y="7"/>
                    <a:pt x="28475" y="21"/>
                  </a:cubicBezTo>
                  <a:cubicBezTo>
                    <a:pt x="26979" y="105"/>
                    <a:pt x="25542" y="443"/>
                    <a:pt x="24204" y="1028"/>
                  </a:cubicBezTo>
                  <a:cubicBezTo>
                    <a:pt x="22908" y="1594"/>
                    <a:pt x="21760" y="2363"/>
                    <a:pt x="20789" y="3316"/>
                  </a:cubicBezTo>
                  <a:cubicBezTo>
                    <a:pt x="19815" y="4274"/>
                    <a:pt x="19069" y="5367"/>
                    <a:pt x="18571" y="6566"/>
                  </a:cubicBezTo>
                  <a:cubicBezTo>
                    <a:pt x="18055" y="7812"/>
                    <a:pt x="17832" y="9117"/>
                    <a:pt x="17906" y="10446"/>
                  </a:cubicBezTo>
                  <a:cubicBezTo>
                    <a:pt x="17971" y="11610"/>
                    <a:pt x="18267" y="12748"/>
                    <a:pt x="18779" y="13795"/>
                  </a:cubicBezTo>
                  <a:cubicBezTo>
                    <a:pt x="19273" y="14812"/>
                    <a:pt x="19958" y="15742"/>
                    <a:pt x="20817" y="16555"/>
                  </a:cubicBezTo>
                  <a:cubicBezTo>
                    <a:pt x="21111" y="16834"/>
                    <a:pt x="21203" y="17230"/>
                    <a:pt x="21064" y="17612"/>
                  </a:cubicBezTo>
                  <a:cubicBezTo>
                    <a:pt x="20955" y="17908"/>
                    <a:pt x="20664" y="18237"/>
                    <a:pt x="20183" y="18264"/>
                  </a:cubicBezTo>
                  <a:lnTo>
                    <a:pt x="5673" y="19077"/>
                  </a:lnTo>
                  <a:cubicBezTo>
                    <a:pt x="2460" y="19254"/>
                    <a:pt x="1" y="22005"/>
                    <a:pt x="184" y="25218"/>
                  </a:cubicBezTo>
                  <a:lnTo>
                    <a:pt x="2851" y="72810"/>
                  </a:lnTo>
                  <a:cubicBezTo>
                    <a:pt x="3025" y="75894"/>
                    <a:pt x="5576" y="78308"/>
                    <a:pt x="8662" y="78308"/>
                  </a:cubicBezTo>
                  <a:cubicBezTo>
                    <a:pt x="8772" y="78308"/>
                    <a:pt x="8882" y="78306"/>
                    <a:pt x="8993" y="78299"/>
                  </a:cubicBezTo>
                  <a:lnTo>
                    <a:pt x="56583" y="75631"/>
                  </a:lnTo>
                  <a:cubicBezTo>
                    <a:pt x="58126" y="75546"/>
                    <a:pt x="59572" y="74851"/>
                    <a:pt x="60601" y="73698"/>
                  </a:cubicBezTo>
                  <a:cubicBezTo>
                    <a:pt x="61631" y="72547"/>
                    <a:pt x="62160" y="71033"/>
                    <a:pt x="62072" y="69490"/>
                  </a:cubicBezTo>
                  <a:lnTo>
                    <a:pt x="61274" y="55246"/>
                  </a:lnTo>
                  <a:cubicBezTo>
                    <a:pt x="61254" y="54890"/>
                    <a:pt x="61408" y="54648"/>
                    <a:pt x="61539" y="54509"/>
                  </a:cubicBezTo>
                  <a:cubicBezTo>
                    <a:pt x="61731" y="54305"/>
                    <a:pt x="61996" y="54190"/>
                    <a:pt x="62274" y="54189"/>
                  </a:cubicBezTo>
                  <a:cubicBezTo>
                    <a:pt x="62491" y="54189"/>
                    <a:pt x="62702" y="54263"/>
                    <a:pt x="62872" y="54400"/>
                  </a:cubicBezTo>
                  <a:cubicBezTo>
                    <a:pt x="64539" y="55708"/>
                    <a:pt x="66484" y="56400"/>
                    <a:pt x="68497" y="56400"/>
                  </a:cubicBezTo>
                  <a:cubicBezTo>
                    <a:pt x="68660" y="56400"/>
                    <a:pt x="68825" y="56394"/>
                    <a:pt x="68988" y="56385"/>
                  </a:cubicBezTo>
                  <a:cubicBezTo>
                    <a:pt x="70317" y="56310"/>
                    <a:pt x="71589" y="55943"/>
                    <a:pt x="72770" y="55290"/>
                  </a:cubicBezTo>
                  <a:cubicBezTo>
                    <a:pt x="73905" y="54663"/>
                    <a:pt x="74909" y="53799"/>
                    <a:pt x="75750" y="52723"/>
                  </a:cubicBezTo>
                  <a:cubicBezTo>
                    <a:pt x="76589" y="51653"/>
                    <a:pt x="77226" y="50424"/>
                    <a:pt x="77644" y="49074"/>
                  </a:cubicBezTo>
                  <a:cubicBezTo>
                    <a:pt x="78074" y="47680"/>
                    <a:pt x="78250" y="46213"/>
                    <a:pt x="78166" y="44717"/>
                  </a:cubicBezTo>
                  <a:cubicBezTo>
                    <a:pt x="78006" y="41854"/>
                    <a:pt x="76895" y="39185"/>
                    <a:pt x="75040" y="37208"/>
                  </a:cubicBezTo>
                  <a:cubicBezTo>
                    <a:pt x="74134" y="36243"/>
                    <a:pt x="73094" y="35485"/>
                    <a:pt x="71948" y="34957"/>
                  </a:cubicBezTo>
                  <a:cubicBezTo>
                    <a:pt x="70763" y="34411"/>
                    <a:pt x="69513" y="34135"/>
                    <a:pt x="68234" y="34135"/>
                  </a:cubicBezTo>
                  <a:cubicBezTo>
                    <a:pt x="68071" y="34135"/>
                    <a:pt x="67906" y="34139"/>
                    <a:pt x="67742" y="34148"/>
                  </a:cubicBezTo>
                  <a:cubicBezTo>
                    <a:pt x="66639" y="34210"/>
                    <a:pt x="65557" y="34481"/>
                    <a:pt x="64554" y="34946"/>
                  </a:cubicBezTo>
                  <a:cubicBezTo>
                    <a:pt x="63579" y="35396"/>
                    <a:pt x="62681" y="36022"/>
                    <a:pt x="61884" y="36806"/>
                  </a:cubicBezTo>
                  <a:cubicBezTo>
                    <a:pt x="61706" y="36987"/>
                    <a:pt x="61461" y="37088"/>
                    <a:pt x="61207" y="37088"/>
                  </a:cubicBezTo>
                  <a:cubicBezTo>
                    <a:pt x="60957" y="37087"/>
                    <a:pt x="60717" y="36995"/>
                    <a:pt x="60529" y="36830"/>
                  </a:cubicBezTo>
                  <a:cubicBezTo>
                    <a:pt x="60332" y="36655"/>
                    <a:pt x="60214" y="36407"/>
                    <a:pt x="60204" y="36143"/>
                  </a:cubicBezTo>
                  <a:lnTo>
                    <a:pt x="59405" y="21899"/>
                  </a:lnTo>
                  <a:cubicBezTo>
                    <a:pt x="59232" y="18816"/>
                    <a:pt x="56681" y="16401"/>
                    <a:pt x="53595" y="16401"/>
                  </a:cubicBezTo>
                  <a:cubicBezTo>
                    <a:pt x="53485" y="16401"/>
                    <a:pt x="53373" y="16404"/>
                    <a:pt x="53264" y="16410"/>
                  </a:cubicBezTo>
                  <a:lnTo>
                    <a:pt x="38755" y="17223"/>
                  </a:lnTo>
                  <a:cubicBezTo>
                    <a:pt x="38734" y="17224"/>
                    <a:pt x="38713" y="17224"/>
                    <a:pt x="38693" y="17224"/>
                  </a:cubicBezTo>
                  <a:cubicBezTo>
                    <a:pt x="38228" y="17224"/>
                    <a:pt x="37923" y="16926"/>
                    <a:pt x="37793" y="16647"/>
                  </a:cubicBezTo>
                  <a:cubicBezTo>
                    <a:pt x="37628" y="16289"/>
                    <a:pt x="37679" y="15897"/>
                    <a:pt x="37934" y="15595"/>
                  </a:cubicBezTo>
                  <a:cubicBezTo>
                    <a:pt x="38695" y="14691"/>
                    <a:pt x="39273" y="13691"/>
                    <a:pt x="39650" y="12623"/>
                  </a:cubicBezTo>
                  <a:cubicBezTo>
                    <a:pt x="40041" y="11526"/>
                    <a:pt x="40208" y="10362"/>
                    <a:pt x="40142" y="9200"/>
                  </a:cubicBezTo>
                  <a:cubicBezTo>
                    <a:pt x="40002" y="6684"/>
                    <a:pt x="38789" y="4352"/>
                    <a:pt x="36727" y="2636"/>
                  </a:cubicBezTo>
                  <a:cubicBezTo>
                    <a:pt x="34687" y="937"/>
                    <a:pt x="32011" y="1"/>
                    <a:pt x="29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TextBox 156"/>
            <p:cNvSpPr txBox="1"/>
            <p:nvPr/>
          </p:nvSpPr>
          <p:spPr>
            <a:xfrm>
              <a:off x="2374640" y="2226511"/>
              <a:ext cx="2071839" cy="1853795"/>
            </a:xfrm>
            <a:prstGeom prst="rect">
              <a:avLst/>
            </a:prstGeom>
            <a:noFill/>
          </p:spPr>
          <p:txBody>
            <a:bodyPr wrap="square" rtlCol="0">
              <a:spAutoFit/>
            </a:bodyPr>
            <a:lstStyle/>
            <a:p>
              <a:pPr algn="ctr" rtl="1">
                <a:lnSpc>
                  <a:spcPct val="150000"/>
                </a:lnSpc>
              </a:pPr>
              <a:r>
                <a:rPr lang="ar-LB" dirty="0">
                  <a:solidFill>
                    <a:srgbClr val="F8E6DC"/>
                  </a:solidFill>
                  <a:latin typeface="29LT Adir" panose="00000506000000000000" pitchFamily="50" charset="-78"/>
                  <a:cs typeface="29LT Adir" panose="00000506000000000000" pitchFamily="50" charset="-78"/>
                </a:rPr>
                <a:t>{ادْعُ إِلَىٰ سَبِيلِ رَبِّكَ بِالْحِكْمَةِ وَالْمَوْعِظَةِ الْحَسَنَةِ  وَجَادِلْهُم بِالَّتِي هِيَ أَحْسَنُ إِنَّ رَبَّكَ هُوَ أَعْلَمُ بِمَن ضَلَّ عَن سَبِيلِهِ وَهُوَ أَعْلَمُ بِالْمُهْتَدِينَ}.</a:t>
              </a:r>
            </a:p>
          </p:txBody>
        </p:sp>
      </p:grpSp>
      <p:grpSp>
        <p:nvGrpSpPr>
          <p:cNvPr id="203" name="Google Shape;731;p42"/>
          <p:cNvGrpSpPr/>
          <p:nvPr/>
        </p:nvGrpSpPr>
        <p:grpSpPr>
          <a:xfrm>
            <a:off x="1896840" y="512793"/>
            <a:ext cx="1167068" cy="897660"/>
            <a:chOff x="1436474" y="2914439"/>
            <a:chExt cx="1258525" cy="968005"/>
          </a:xfrm>
        </p:grpSpPr>
        <p:sp>
          <p:nvSpPr>
            <p:cNvPr id="204" name="Google Shape;732;p42"/>
            <p:cNvSpPr/>
            <p:nvPr/>
          </p:nvSpPr>
          <p:spPr>
            <a:xfrm>
              <a:off x="1798841" y="3540687"/>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33;p42"/>
            <p:cNvSpPr/>
            <p:nvPr/>
          </p:nvSpPr>
          <p:spPr>
            <a:xfrm>
              <a:off x="1717516" y="3540687"/>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34;p42"/>
            <p:cNvSpPr/>
            <p:nvPr/>
          </p:nvSpPr>
          <p:spPr>
            <a:xfrm>
              <a:off x="1637117" y="3540687"/>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35;p42"/>
            <p:cNvSpPr/>
            <p:nvPr/>
          </p:nvSpPr>
          <p:spPr>
            <a:xfrm>
              <a:off x="1879267" y="3540687"/>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36;p42"/>
            <p:cNvSpPr/>
            <p:nvPr/>
          </p:nvSpPr>
          <p:spPr>
            <a:xfrm>
              <a:off x="1543514" y="3765045"/>
              <a:ext cx="23126" cy="117399"/>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37;p42"/>
            <p:cNvSpPr/>
            <p:nvPr/>
          </p:nvSpPr>
          <p:spPr>
            <a:xfrm>
              <a:off x="1495464" y="3812170"/>
              <a:ext cx="118325" cy="23124"/>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280;p41"/>
          <p:cNvGrpSpPr/>
          <p:nvPr/>
        </p:nvGrpSpPr>
        <p:grpSpPr>
          <a:xfrm>
            <a:off x="5417237" y="2589962"/>
            <a:ext cx="2252803" cy="1872817"/>
            <a:chOff x="5303900" y="1023795"/>
            <a:chExt cx="2993524" cy="2488599"/>
          </a:xfrm>
        </p:grpSpPr>
        <p:grpSp>
          <p:nvGrpSpPr>
            <p:cNvPr id="219" name="Google Shape;282;p41"/>
            <p:cNvGrpSpPr/>
            <p:nvPr/>
          </p:nvGrpSpPr>
          <p:grpSpPr>
            <a:xfrm>
              <a:off x="5303900" y="2165504"/>
              <a:ext cx="1975600" cy="1346890"/>
              <a:chOff x="5804200" y="1899675"/>
              <a:chExt cx="1975600" cy="1346890"/>
            </a:xfrm>
          </p:grpSpPr>
          <p:sp>
            <p:nvSpPr>
              <p:cNvPr id="228" name="Google Shape;283;p41"/>
              <p:cNvSpPr/>
              <p:nvPr/>
            </p:nvSpPr>
            <p:spPr>
              <a:xfrm>
                <a:off x="6825721" y="2129432"/>
                <a:ext cx="451300" cy="421873"/>
              </a:xfrm>
              <a:custGeom>
                <a:avLst/>
                <a:gdLst/>
                <a:ahLst/>
                <a:cxnLst/>
                <a:rect l="l" t="t" r="r" b="b"/>
                <a:pathLst>
                  <a:path w="12361" h="11555" extrusionOk="0">
                    <a:moveTo>
                      <a:pt x="490" y="1"/>
                    </a:moveTo>
                    <a:cubicBezTo>
                      <a:pt x="420" y="1"/>
                      <a:pt x="349" y="1"/>
                      <a:pt x="278" y="3"/>
                    </a:cubicBezTo>
                    <a:cubicBezTo>
                      <a:pt x="0" y="26"/>
                      <a:pt x="23" y="442"/>
                      <a:pt x="301" y="442"/>
                    </a:cubicBezTo>
                    <a:cubicBezTo>
                      <a:pt x="5430" y="580"/>
                      <a:pt x="9196" y="3838"/>
                      <a:pt x="9842" y="8944"/>
                    </a:cubicBezTo>
                    <a:cubicBezTo>
                      <a:pt x="9935" y="9452"/>
                      <a:pt x="9935" y="9960"/>
                      <a:pt x="10027" y="10469"/>
                    </a:cubicBezTo>
                    <a:lnTo>
                      <a:pt x="8526" y="8736"/>
                    </a:lnTo>
                    <a:cubicBezTo>
                      <a:pt x="8476" y="8686"/>
                      <a:pt x="8413" y="8663"/>
                      <a:pt x="8351" y="8663"/>
                    </a:cubicBezTo>
                    <a:cubicBezTo>
                      <a:pt x="8298" y="8663"/>
                      <a:pt x="8245" y="8681"/>
                      <a:pt x="8202" y="8713"/>
                    </a:cubicBezTo>
                    <a:cubicBezTo>
                      <a:pt x="8133" y="8782"/>
                      <a:pt x="8110" y="8921"/>
                      <a:pt x="8202" y="9013"/>
                    </a:cubicBezTo>
                    <a:lnTo>
                      <a:pt x="10351" y="11485"/>
                    </a:lnTo>
                    <a:cubicBezTo>
                      <a:pt x="10397" y="11531"/>
                      <a:pt x="10443" y="11554"/>
                      <a:pt x="10512" y="11554"/>
                    </a:cubicBezTo>
                    <a:lnTo>
                      <a:pt x="10536" y="11554"/>
                    </a:lnTo>
                    <a:cubicBezTo>
                      <a:pt x="10605" y="11531"/>
                      <a:pt x="10674" y="11508"/>
                      <a:pt x="10697" y="11439"/>
                    </a:cubicBezTo>
                    <a:lnTo>
                      <a:pt x="12291" y="8574"/>
                    </a:lnTo>
                    <a:cubicBezTo>
                      <a:pt x="12361" y="8482"/>
                      <a:pt x="12315" y="8343"/>
                      <a:pt x="12199" y="8297"/>
                    </a:cubicBezTo>
                    <a:lnTo>
                      <a:pt x="12222" y="8297"/>
                    </a:lnTo>
                    <a:cubicBezTo>
                      <a:pt x="12184" y="8274"/>
                      <a:pt x="12143" y="8263"/>
                      <a:pt x="12103" y="8263"/>
                    </a:cubicBezTo>
                    <a:cubicBezTo>
                      <a:pt x="12024" y="8263"/>
                      <a:pt x="11953" y="8305"/>
                      <a:pt x="11922" y="8366"/>
                    </a:cubicBezTo>
                    <a:lnTo>
                      <a:pt x="10720" y="10538"/>
                    </a:lnTo>
                    <a:cubicBezTo>
                      <a:pt x="10767" y="9937"/>
                      <a:pt x="10605" y="9082"/>
                      <a:pt x="10582" y="8828"/>
                    </a:cubicBezTo>
                    <a:cubicBezTo>
                      <a:pt x="9852" y="3469"/>
                      <a:pt x="5881" y="1"/>
                      <a:pt x="490"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9" name="Google Shape;284;p41"/>
              <p:cNvSpPr/>
              <p:nvPr/>
            </p:nvSpPr>
            <p:spPr>
              <a:xfrm>
                <a:off x="6333928" y="2570655"/>
                <a:ext cx="476346" cy="390547"/>
              </a:xfrm>
              <a:custGeom>
                <a:avLst/>
                <a:gdLst/>
                <a:ahLst/>
                <a:cxnLst/>
                <a:rect l="l" t="t" r="r" b="b"/>
                <a:pathLst>
                  <a:path w="13047" h="10697" extrusionOk="0">
                    <a:moveTo>
                      <a:pt x="1549" y="1"/>
                    </a:moveTo>
                    <a:cubicBezTo>
                      <a:pt x="1480" y="24"/>
                      <a:pt x="1433" y="70"/>
                      <a:pt x="1410" y="116"/>
                    </a:cubicBezTo>
                    <a:lnTo>
                      <a:pt x="70" y="3120"/>
                    </a:lnTo>
                    <a:cubicBezTo>
                      <a:pt x="1" y="3212"/>
                      <a:pt x="70" y="3351"/>
                      <a:pt x="163" y="3397"/>
                    </a:cubicBezTo>
                    <a:cubicBezTo>
                      <a:pt x="209" y="3397"/>
                      <a:pt x="232" y="3420"/>
                      <a:pt x="255" y="3420"/>
                    </a:cubicBezTo>
                    <a:cubicBezTo>
                      <a:pt x="347" y="3420"/>
                      <a:pt x="417" y="3374"/>
                      <a:pt x="463" y="3282"/>
                    </a:cubicBezTo>
                    <a:lnTo>
                      <a:pt x="1456" y="1064"/>
                    </a:lnTo>
                    <a:cubicBezTo>
                      <a:pt x="1456" y="1641"/>
                      <a:pt x="1687" y="2473"/>
                      <a:pt x="1734" y="2727"/>
                    </a:cubicBezTo>
                    <a:cubicBezTo>
                      <a:pt x="2862" y="7643"/>
                      <a:pt x="6636" y="10696"/>
                      <a:pt x="11503" y="10696"/>
                    </a:cubicBezTo>
                    <a:cubicBezTo>
                      <a:pt x="11920" y="10696"/>
                      <a:pt x="12345" y="10674"/>
                      <a:pt x="12777" y="10628"/>
                    </a:cubicBezTo>
                    <a:cubicBezTo>
                      <a:pt x="13047" y="10584"/>
                      <a:pt x="12989" y="10189"/>
                      <a:pt x="12730" y="10189"/>
                    </a:cubicBezTo>
                    <a:cubicBezTo>
                      <a:pt x="12723" y="10189"/>
                      <a:pt x="12715" y="10189"/>
                      <a:pt x="12708" y="10190"/>
                    </a:cubicBezTo>
                    <a:cubicBezTo>
                      <a:pt x="12483" y="10202"/>
                      <a:pt x="12260" y="10208"/>
                      <a:pt x="12039" y="10208"/>
                    </a:cubicBezTo>
                    <a:cubicBezTo>
                      <a:pt x="7253" y="10208"/>
                      <a:pt x="3533" y="7357"/>
                      <a:pt x="2473" y="2542"/>
                    </a:cubicBezTo>
                    <a:cubicBezTo>
                      <a:pt x="2334" y="2057"/>
                      <a:pt x="2311" y="1549"/>
                      <a:pt x="2173" y="1064"/>
                    </a:cubicBezTo>
                    <a:lnTo>
                      <a:pt x="2173" y="1064"/>
                    </a:lnTo>
                    <a:lnTo>
                      <a:pt x="3813" y="2635"/>
                    </a:lnTo>
                    <a:cubicBezTo>
                      <a:pt x="3848" y="2681"/>
                      <a:pt x="3900" y="2704"/>
                      <a:pt x="3955" y="2704"/>
                    </a:cubicBezTo>
                    <a:cubicBezTo>
                      <a:pt x="4009" y="2704"/>
                      <a:pt x="4067" y="2681"/>
                      <a:pt x="4113" y="2635"/>
                    </a:cubicBezTo>
                    <a:cubicBezTo>
                      <a:pt x="4206" y="2542"/>
                      <a:pt x="4183" y="2404"/>
                      <a:pt x="4113" y="2334"/>
                    </a:cubicBezTo>
                    <a:lnTo>
                      <a:pt x="1757" y="70"/>
                    </a:lnTo>
                    <a:cubicBezTo>
                      <a:pt x="1687" y="24"/>
                      <a:pt x="1618" y="1"/>
                      <a:pt x="1549"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0" name="Google Shape;285;p41"/>
              <p:cNvSpPr/>
              <p:nvPr/>
            </p:nvSpPr>
            <p:spPr>
              <a:xfrm>
                <a:off x="5804200" y="1899675"/>
                <a:ext cx="1004682" cy="710667"/>
              </a:xfrm>
              <a:custGeom>
                <a:avLst/>
                <a:gdLst/>
                <a:ahLst/>
                <a:cxnLst/>
                <a:rect l="l" t="t" r="r" b="b"/>
                <a:pathLst>
                  <a:path w="27518" h="19465" extrusionOk="0">
                    <a:moveTo>
                      <a:pt x="19645" y="1"/>
                    </a:moveTo>
                    <a:cubicBezTo>
                      <a:pt x="12783" y="1"/>
                      <a:pt x="3006" y="675"/>
                      <a:pt x="1803" y="2183"/>
                    </a:cubicBezTo>
                    <a:cubicBezTo>
                      <a:pt x="1" y="4447"/>
                      <a:pt x="3674" y="15953"/>
                      <a:pt x="3674" y="15953"/>
                    </a:cubicBezTo>
                    <a:cubicBezTo>
                      <a:pt x="3582" y="16831"/>
                      <a:pt x="2011" y="18772"/>
                      <a:pt x="486" y="19465"/>
                    </a:cubicBezTo>
                    <a:cubicBezTo>
                      <a:pt x="2011" y="19326"/>
                      <a:pt x="3767" y="18448"/>
                      <a:pt x="5546" y="17408"/>
                    </a:cubicBezTo>
                    <a:cubicBezTo>
                      <a:pt x="5828" y="17456"/>
                      <a:pt x="6570" y="17478"/>
                      <a:pt x="7607" y="17478"/>
                    </a:cubicBezTo>
                    <a:cubicBezTo>
                      <a:pt x="12171" y="17478"/>
                      <a:pt x="22457" y="17042"/>
                      <a:pt x="24491" y="16346"/>
                    </a:cubicBezTo>
                    <a:cubicBezTo>
                      <a:pt x="26986" y="15491"/>
                      <a:pt x="27517" y="1536"/>
                      <a:pt x="26362" y="520"/>
                    </a:cubicBezTo>
                    <a:cubicBezTo>
                      <a:pt x="25961" y="181"/>
                      <a:pt x="23192" y="1"/>
                      <a:pt x="1964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1" name="Google Shape;286;p41"/>
              <p:cNvSpPr/>
              <p:nvPr/>
            </p:nvSpPr>
            <p:spPr>
              <a:xfrm>
                <a:off x="6825722" y="2570655"/>
                <a:ext cx="954078" cy="675910"/>
              </a:xfrm>
              <a:custGeom>
                <a:avLst/>
                <a:gdLst/>
                <a:ahLst/>
                <a:cxnLst/>
                <a:rect l="l" t="t" r="r" b="b"/>
                <a:pathLst>
                  <a:path w="26132" h="18513" extrusionOk="0">
                    <a:moveTo>
                      <a:pt x="6406" y="0"/>
                    </a:moveTo>
                    <a:cubicBezTo>
                      <a:pt x="3503" y="0"/>
                      <a:pt x="1332" y="152"/>
                      <a:pt x="1017" y="445"/>
                    </a:cubicBezTo>
                    <a:cubicBezTo>
                      <a:pt x="1" y="1416"/>
                      <a:pt x="532" y="13615"/>
                      <a:pt x="1734" y="15024"/>
                    </a:cubicBezTo>
                    <a:cubicBezTo>
                      <a:pt x="2686" y="16141"/>
                      <a:pt x="13501" y="16591"/>
                      <a:pt x="18619" y="16591"/>
                    </a:cubicBezTo>
                    <a:cubicBezTo>
                      <a:pt x="19956" y="16591"/>
                      <a:pt x="20905" y="16560"/>
                      <a:pt x="21187" y="16502"/>
                    </a:cubicBezTo>
                    <a:cubicBezTo>
                      <a:pt x="22434" y="17588"/>
                      <a:pt x="23913" y="18397"/>
                      <a:pt x="25992" y="18513"/>
                    </a:cubicBezTo>
                    <a:cubicBezTo>
                      <a:pt x="24398" y="17681"/>
                      <a:pt x="23474" y="16479"/>
                      <a:pt x="22850" y="15116"/>
                    </a:cubicBezTo>
                    <a:cubicBezTo>
                      <a:pt x="22850" y="15116"/>
                      <a:pt x="26131" y="4673"/>
                      <a:pt x="24260" y="2363"/>
                    </a:cubicBezTo>
                    <a:cubicBezTo>
                      <a:pt x="22968" y="753"/>
                      <a:pt x="12872" y="0"/>
                      <a:pt x="6406" y="0"/>
                    </a:cubicBezTo>
                    <a:close/>
                  </a:path>
                </a:pathLst>
              </a:custGeom>
              <a:solidFill>
                <a:srgbClr val="92CCC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2" name="Google Shape;287;p41"/>
              <p:cNvSpPr/>
              <p:nvPr/>
            </p:nvSpPr>
            <p:spPr>
              <a:xfrm>
                <a:off x="6032791" y="2056960"/>
                <a:ext cx="590513" cy="16904"/>
              </a:xfrm>
              <a:custGeom>
                <a:avLst/>
                <a:gdLst/>
                <a:ahLst/>
                <a:cxnLst/>
                <a:rect l="l" t="t" r="r" b="b"/>
                <a:pathLst>
                  <a:path w="16174" h="463" extrusionOk="0">
                    <a:moveTo>
                      <a:pt x="301" y="1"/>
                    </a:moveTo>
                    <a:cubicBezTo>
                      <a:pt x="209" y="1"/>
                      <a:pt x="116" y="24"/>
                      <a:pt x="70" y="93"/>
                    </a:cubicBezTo>
                    <a:cubicBezTo>
                      <a:pt x="1" y="209"/>
                      <a:pt x="47" y="324"/>
                      <a:pt x="140" y="393"/>
                    </a:cubicBezTo>
                    <a:cubicBezTo>
                      <a:pt x="186" y="440"/>
                      <a:pt x="232" y="463"/>
                      <a:pt x="4898" y="463"/>
                    </a:cubicBezTo>
                    <a:lnTo>
                      <a:pt x="4894" y="463"/>
                    </a:lnTo>
                    <a:cubicBezTo>
                      <a:pt x="7250" y="463"/>
                      <a:pt x="10735" y="463"/>
                      <a:pt x="15966" y="440"/>
                    </a:cubicBezTo>
                    <a:cubicBezTo>
                      <a:pt x="16081" y="440"/>
                      <a:pt x="16173" y="347"/>
                      <a:pt x="16173" y="232"/>
                    </a:cubicBezTo>
                    <a:cubicBezTo>
                      <a:pt x="16173" y="93"/>
                      <a:pt x="16081" y="1"/>
                      <a:pt x="15966" y="1"/>
                    </a:cubicBezTo>
                    <a:cubicBezTo>
                      <a:pt x="13538" y="14"/>
                      <a:pt x="8861" y="27"/>
                      <a:pt x="5244" y="27"/>
                    </a:cubicBezTo>
                    <a:cubicBezTo>
                      <a:pt x="2596" y="27"/>
                      <a:pt x="516" y="20"/>
                      <a:pt x="301" y="1"/>
                    </a:cubicBezTo>
                    <a:close/>
                    <a:moveTo>
                      <a:pt x="4894" y="463"/>
                    </a:moveTo>
                    <a:cubicBezTo>
                      <a:pt x="4888" y="463"/>
                      <a:pt x="4882" y="463"/>
                      <a:pt x="4876" y="463"/>
                    </a:cubicBezTo>
                    <a:lnTo>
                      <a:pt x="4899" y="463"/>
                    </a:lnTo>
                    <a:cubicBezTo>
                      <a:pt x="4899" y="463"/>
                      <a:pt x="4898" y="463"/>
                      <a:pt x="4898" y="463"/>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288;p41"/>
              <p:cNvSpPr/>
              <p:nvPr/>
            </p:nvSpPr>
            <p:spPr>
              <a:xfrm>
                <a:off x="6032791" y="2132681"/>
                <a:ext cx="590513" cy="17123"/>
              </a:xfrm>
              <a:custGeom>
                <a:avLst/>
                <a:gdLst/>
                <a:ahLst/>
                <a:cxnLst/>
                <a:rect l="l" t="t" r="r" b="b"/>
                <a:pathLst>
                  <a:path w="16174" h="469" extrusionOk="0">
                    <a:moveTo>
                      <a:pt x="252" y="0"/>
                    </a:moveTo>
                    <a:cubicBezTo>
                      <a:pt x="178" y="0"/>
                      <a:pt x="108" y="41"/>
                      <a:pt x="70" y="98"/>
                    </a:cubicBezTo>
                    <a:cubicBezTo>
                      <a:pt x="1" y="191"/>
                      <a:pt x="47" y="329"/>
                      <a:pt x="140" y="399"/>
                    </a:cubicBezTo>
                    <a:cubicBezTo>
                      <a:pt x="186" y="422"/>
                      <a:pt x="232" y="468"/>
                      <a:pt x="4885" y="468"/>
                    </a:cubicBezTo>
                    <a:lnTo>
                      <a:pt x="4885" y="468"/>
                    </a:lnTo>
                    <a:cubicBezTo>
                      <a:pt x="7242" y="468"/>
                      <a:pt x="10728" y="445"/>
                      <a:pt x="15966" y="445"/>
                    </a:cubicBezTo>
                    <a:cubicBezTo>
                      <a:pt x="16081" y="445"/>
                      <a:pt x="16173" y="353"/>
                      <a:pt x="16173" y="214"/>
                    </a:cubicBezTo>
                    <a:cubicBezTo>
                      <a:pt x="16173" y="98"/>
                      <a:pt x="16081" y="6"/>
                      <a:pt x="15966" y="6"/>
                    </a:cubicBezTo>
                    <a:cubicBezTo>
                      <a:pt x="13538" y="19"/>
                      <a:pt x="8861" y="33"/>
                      <a:pt x="5244" y="33"/>
                    </a:cubicBezTo>
                    <a:cubicBezTo>
                      <a:pt x="2596" y="33"/>
                      <a:pt x="516" y="26"/>
                      <a:pt x="301" y="6"/>
                    </a:cubicBezTo>
                    <a:cubicBezTo>
                      <a:pt x="285" y="2"/>
                      <a:pt x="269" y="0"/>
                      <a:pt x="252" y="0"/>
                    </a:cubicBezTo>
                    <a:close/>
                    <a:moveTo>
                      <a:pt x="4885" y="468"/>
                    </a:moveTo>
                    <a:cubicBezTo>
                      <a:pt x="4882" y="468"/>
                      <a:pt x="4879" y="468"/>
                      <a:pt x="4876" y="468"/>
                    </a:cubicBezTo>
                    <a:lnTo>
                      <a:pt x="4899" y="468"/>
                    </a:lnTo>
                    <a:cubicBezTo>
                      <a:pt x="4894" y="468"/>
                      <a:pt x="4890" y="468"/>
                      <a:pt x="4885" y="468"/>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289;p41"/>
              <p:cNvSpPr/>
              <p:nvPr/>
            </p:nvSpPr>
            <p:spPr>
              <a:xfrm>
                <a:off x="6032791" y="2208586"/>
                <a:ext cx="590513" cy="17123"/>
              </a:xfrm>
              <a:custGeom>
                <a:avLst/>
                <a:gdLst/>
                <a:ahLst/>
                <a:cxnLst/>
                <a:rect l="l" t="t" r="r" b="b"/>
                <a:pathLst>
                  <a:path w="16174" h="469" extrusionOk="0">
                    <a:moveTo>
                      <a:pt x="252" y="0"/>
                    </a:moveTo>
                    <a:cubicBezTo>
                      <a:pt x="178" y="0"/>
                      <a:pt x="108" y="42"/>
                      <a:pt x="70" y="99"/>
                    </a:cubicBezTo>
                    <a:cubicBezTo>
                      <a:pt x="1" y="191"/>
                      <a:pt x="47" y="330"/>
                      <a:pt x="140" y="399"/>
                    </a:cubicBezTo>
                    <a:cubicBezTo>
                      <a:pt x="186" y="422"/>
                      <a:pt x="232" y="468"/>
                      <a:pt x="4885" y="468"/>
                    </a:cubicBezTo>
                    <a:lnTo>
                      <a:pt x="4885" y="468"/>
                    </a:lnTo>
                    <a:cubicBezTo>
                      <a:pt x="7242" y="468"/>
                      <a:pt x="10728" y="445"/>
                      <a:pt x="15966" y="445"/>
                    </a:cubicBezTo>
                    <a:cubicBezTo>
                      <a:pt x="16081" y="445"/>
                      <a:pt x="16173" y="330"/>
                      <a:pt x="16173" y="214"/>
                    </a:cubicBezTo>
                    <a:cubicBezTo>
                      <a:pt x="16173" y="99"/>
                      <a:pt x="16081" y="6"/>
                      <a:pt x="15966" y="6"/>
                    </a:cubicBezTo>
                    <a:cubicBezTo>
                      <a:pt x="13162" y="6"/>
                      <a:pt x="7361" y="27"/>
                      <a:pt x="3654" y="27"/>
                    </a:cubicBezTo>
                    <a:cubicBezTo>
                      <a:pt x="1800" y="27"/>
                      <a:pt x="471" y="22"/>
                      <a:pt x="301" y="6"/>
                    </a:cubicBezTo>
                    <a:cubicBezTo>
                      <a:pt x="285" y="2"/>
                      <a:pt x="269" y="0"/>
                      <a:pt x="252" y="0"/>
                    </a:cubicBezTo>
                    <a:close/>
                    <a:moveTo>
                      <a:pt x="4885" y="468"/>
                    </a:moveTo>
                    <a:cubicBezTo>
                      <a:pt x="4882" y="468"/>
                      <a:pt x="4879" y="468"/>
                      <a:pt x="4876" y="468"/>
                    </a:cubicBezTo>
                    <a:lnTo>
                      <a:pt x="4899" y="468"/>
                    </a:lnTo>
                    <a:cubicBezTo>
                      <a:pt x="4894" y="468"/>
                      <a:pt x="4890" y="468"/>
                      <a:pt x="4885" y="468"/>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5" name="Google Shape;290;p41"/>
              <p:cNvSpPr/>
              <p:nvPr/>
            </p:nvSpPr>
            <p:spPr>
              <a:xfrm>
                <a:off x="6033667" y="2284490"/>
                <a:ext cx="589637" cy="17123"/>
              </a:xfrm>
              <a:custGeom>
                <a:avLst/>
                <a:gdLst/>
                <a:ahLst/>
                <a:cxnLst/>
                <a:rect l="l" t="t" r="r" b="b"/>
                <a:pathLst>
                  <a:path w="16150" h="469" extrusionOk="0">
                    <a:moveTo>
                      <a:pt x="230" y="1"/>
                    </a:moveTo>
                    <a:cubicBezTo>
                      <a:pt x="160" y="1"/>
                      <a:pt x="103" y="42"/>
                      <a:pt x="46" y="99"/>
                    </a:cubicBezTo>
                    <a:cubicBezTo>
                      <a:pt x="0" y="192"/>
                      <a:pt x="23" y="330"/>
                      <a:pt x="116" y="399"/>
                    </a:cubicBezTo>
                    <a:cubicBezTo>
                      <a:pt x="162" y="423"/>
                      <a:pt x="208" y="469"/>
                      <a:pt x="4875" y="469"/>
                    </a:cubicBezTo>
                    <a:cubicBezTo>
                      <a:pt x="7208" y="469"/>
                      <a:pt x="10697" y="446"/>
                      <a:pt x="15942" y="423"/>
                    </a:cubicBezTo>
                    <a:cubicBezTo>
                      <a:pt x="16057" y="423"/>
                      <a:pt x="16149" y="330"/>
                      <a:pt x="16149" y="215"/>
                    </a:cubicBezTo>
                    <a:cubicBezTo>
                      <a:pt x="16149" y="99"/>
                      <a:pt x="16057" y="7"/>
                      <a:pt x="15942" y="7"/>
                    </a:cubicBezTo>
                    <a:cubicBezTo>
                      <a:pt x="13138" y="7"/>
                      <a:pt x="7337" y="27"/>
                      <a:pt x="3630" y="27"/>
                    </a:cubicBezTo>
                    <a:cubicBezTo>
                      <a:pt x="1776" y="27"/>
                      <a:pt x="447" y="22"/>
                      <a:pt x="277" y="7"/>
                    </a:cubicBezTo>
                    <a:cubicBezTo>
                      <a:pt x="261" y="3"/>
                      <a:pt x="245" y="1"/>
                      <a:pt x="230"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6" name="Google Shape;291;p41"/>
              <p:cNvSpPr/>
              <p:nvPr/>
            </p:nvSpPr>
            <p:spPr>
              <a:xfrm>
                <a:off x="6033667" y="2360394"/>
                <a:ext cx="589637" cy="17160"/>
              </a:xfrm>
              <a:custGeom>
                <a:avLst/>
                <a:gdLst/>
                <a:ahLst/>
                <a:cxnLst/>
                <a:rect l="l" t="t" r="r" b="b"/>
                <a:pathLst>
                  <a:path w="16150" h="470" extrusionOk="0">
                    <a:moveTo>
                      <a:pt x="230" y="1"/>
                    </a:moveTo>
                    <a:cubicBezTo>
                      <a:pt x="160" y="1"/>
                      <a:pt x="103" y="42"/>
                      <a:pt x="46" y="99"/>
                    </a:cubicBezTo>
                    <a:cubicBezTo>
                      <a:pt x="0" y="192"/>
                      <a:pt x="23" y="330"/>
                      <a:pt x="116" y="400"/>
                    </a:cubicBezTo>
                    <a:cubicBezTo>
                      <a:pt x="162" y="423"/>
                      <a:pt x="208" y="446"/>
                      <a:pt x="4875" y="446"/>
                    </a:cubicBezTo>
                    <a:lnTo>
                      <a:pt x="4875" y="469"/>
                    </a:lnTo>
                    <a:cubicBezTo>
                      <a:pt x="7208" y="469"/>
                      <a:pt x="10697" y="446"/>
                      <a:pt x="15942" y="423"/>
                    </a:cubicBezTo>
                    <a:cubicBezTo>
                      <a:pt x="16057" y="423"/>
                      <a:pt x="16149" y="330"/>
                      <a:pt x="16149" y="215"/>
                    </a:cubicBezTo>
                    <a:cubicBezTo>
                      <a:pt x="16149" y="99"/>
                      <a:pt x="16057" y="7"/>
                      <a:pt x="15942" y="7"/>
                    </a:cubicBezTo>
                    <a:cubicBezTo>
                      <a:pt x="13138" y="7"/>
                      <a:pt x="7337" y="28"/>
                      <a:pt x="3630" y="28"/>
                    </a:cubicBezTo>
                    <a:cubicBezTo>
                      <a:pt x="1776" y="28"/>
                      <a:pt x="447" y="22"/>
                      <a:pt x="277" y="7"/>
                    </a:cubicBezTo>
                    <a:cubicBezTo>
                      <a:pt x="261" y="3"/>
                      <a:pt x="245" y="1"/>
                      <a:pt x="230"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7" name="Google Shape;292;p41"/>
              <p:cNvSpPr/>
              <p:nvPr/>
            </p:nvSpPr>
            <p:spPr>
              <a:xfrm>
                <a:off x="6996114" y="2717425"/>
                <a:ext cx="509497" cy="16064"/>
              </a:xfrm>
              <a:custGeom>
                <a:avLst/>
                <a:gdLst/>
                <a:ahLst/>
                <a:cxnLst/>
                <a:rect l="l" t="t" r="r" b="b"/>
                <a:pathLst>
                  <a:path w="13955" h="440" extrusionOk="0">
                    <a:moveTo>
                      <a:pt x="254" y="1"/>
                    </a:moveTo>
                    <a:cubicBezTo>
                      <a:pt x="185" y="1"/>
                      <a:pt x="116" y="24"/>
                      <a:pt x="70" y="93"/>
                    </a:cubicBezTo>
                    <a:cubicBezTo>
                      <a:pt x="0" y="186"/>
                      <a:pt x="23" y="301"/>
                      <a:pt x="93" y="371"/>
                    </a:cubicBezTo>
                    <a:cubicBezTo>
                      <a:pt x="162" y="417"/>
                      <a:pt x="185" y="440"/>
                      <a:pt x="4228" y="440"/>
                    </a:cubicBezTo>
                    <a:cubicBezTo>
                      <a:pt x="6238" y="440"/>
                      <a:pt x="9242" y="417"/>
                      <a:pt x="13747" y="417"/>
                    </a:cubicBezTo>
                    <a:cubicBezTo>
                      <a:pt x="13862" y="417"/>
                      <a:pt x="13955" y="324"/>
                      <a:pt x="13955" y="209"/>
                    </a:cubicBezTo>
                    <a:cubicBezTo>
                      <a:pt x="13955" y="93"/>
                      <a:pt x="13862" y="1"/>
                      <a:pt x="13747" y="1"/>
                    </a:cubicBezTo>
                    <a:cubicBezTo>
                      <a:pt x="11666" y="14"/>
                      <a:pt x="7652" y="28"/>
                      <a:pt x="4538" y="28"/>
                    </a:cubicBezTo>
                    <a:cubicBezTo>
                      <a:pt x="2258" y="28"/>
                      <a:pt x="459" y="20"/>
                      <a:pt x="254" y="1"/>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293;p41"/>
              <p:cNvSpPr/>
              <p:nvPr/>
            </p:nvSpPr>
            <p:spPr>
              <a:xfrm>
                <a:off x="6996114" y="2793365"/>
                <a:ext cx="509497" cy="16064"/>
              </a:xfrm>
              <a:custGeom>
                <a:avLst/>
                <a:gdLst/>
                <a:ahLst/>
                <a:cxnLst/>
                <a:rect l="l" t="t" r="r" b="b"/>
                <a:pathLst>
                  <a:path w="13955" h="440" extrusionOk="0">
                    <a:moveTo>
                      <a:pt x="277" y="0"/>
                    </a:moveTo>
                    <a:cubicBezTo>
                      <a:pt x="185" y="0"/>
                      <a:pt x="116" y="23"/>
                      <a:pt x="70" y="93"/>
                    </a:cubicBezTo>
                    <a:cubicBezTo>
                      <a:pt x="0" y="162"/>
                      <a:pt x="23" y="301"/>
                      <a:pt x="116" y="370"/>
                    </a:cubicBezTo>
                    <a:cubicBezTo>
                      <a:pt x="162" y="393"/>
                      <a:pt x="185" y="439"/>
                      <a:pt x="4228" y="439"/>
                    </a:cubicBezTo>
                    <a:cubicBezTo>
                      <a:pt x="6238" y="439"/>
                      <a:pt x="9242" y="416"/>
                      <a:pt x="13770" y="416"/>
                    </a:cubicBezTo>
                    <a:cubicBezTo>
                      <a:pt x="13862" y="416"/>
                      <a:pt x="13955" y="324"/>
                      <a:pt x="13955" y="208"/>
                    </a:cubicBezTo>
                    <a:cubicBezTo>
                      <a:pt x="13955" y="93"/>
                      <a:pt x="13862" y="0"/>
                      <a:pt x="13747" y="0"/>
                    </a:cubicBezTo>
                    <a:cubicBezTo>
                      <a:pt x="11666" y="14"/>
                      <a:pt x="7652" y="27"/>
                      <a:pt x="4542" y="27"/>
                    </a:cubicBezTo>
                    <a:cubicBezTo>
                      <a:pt x="2265" y="27"/>
                      <a:pt x="473" y="20"/>
                      <a:pt x="277"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9" name="Google Shape;294;p41"/>
              <p:cNvSpPr/>
              <p:nvPr/>
            </p:nvSpPr>
            <p:spPr>
              <a:xfrm>
                <a:off x="6996114" y="2869270"/>
                <a:ext cx="509497" cy="16064"/>
              </a:xfrm>
              <a:custGeom>
                <a:avLst/>
                <a:gdLst/>
                <a:ahLst/>
                <a:cxnLst/>
                <a:rect l="l" t="t" r="r" b="b"/>
                <a:pathLst>
                  <a:path w="13955" h="440" extrusionOk="0">
                    <a:moveTo>
                      <a:pt x="277" y="0"/>
                    </a:moveTo>
                    <a:cubicBezTo>
                      <a:pt x="185" y="0"/>
                      <a:pt x="116" y="24"/>
                      <a:pt x="70" y="70"/>
                    </a:cubicBezTo>
                    <a:cubicBezTo>
                      <a:pt x="0" y="162"/>
                      <a:pt x="23" y="301"/>
                      <a:pt x="116" y="370"/>
                    </a:cubicBezTo>
                    <a:cubicBezTo>
                      <a:pt x="162" y="393"/>
                      <a:pt x="185" y="439"/>
                      <a:pt x="4228" y="439"/>
                    </a:cubicBezTo>
                    <a:cubicBezTo>
                      <a:pt x="6238" y="439"/>
                      <a:pt x="9242" y="416"/>
                      <a:pt x="13770" y="393"/>
                    </a:cubicBezTo>
                    <a:cubicBezTo>
                      <a:pt x="13862" y="393"/>
                      <a:pt x="13955" y="301"/>
                      <a:pt x="13955" y="208"/>
                    </a:cubicBezTo>
                    <a:cubicBezTo>
                      <a:pt x="13955" y="93"/>
                      <a:pt x="13862" y="0"/>
                      <a:pt x="13747" y="0"/>
                    </a:cubicBezTo>
                    <a:cubicBezTo>
                      <a:pt x="11666" y="14"/>
                      <a:pt x="7652" y="27"/>
                      <a:pt x="4542" y="27"/>
                    </a:cubicBezTo>
                    <a:cubicBezTo>
                      <a:pt x="2265" y="27"/>
                      <a:pt x="473" y="20"/>
                      <a:pt x="277"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0" name="Google Shape;295;p41"/>
              <p:cNvSpPr/>
              <p:nvPr/>
            </p:nvSpPr>
            <p:spPr>
              <a:xfrm>
                <a:off x="6996114" y="2945174"/>
                <a:ext cx="509497" cy="16064"/>
              </a:xfrm>
              <a:custGeom>
                <a:avLst/>
                <a:gdLst/>
                <a:ahLst/>
                <a:cxnLst/>
                <a:rect l="l" t="t" r="r" b="b"/>
                <a:pathLst>
                  <a:path w="13955" h="440" extrusionOk="0">
                    <a:moveTo>
                      <a:pt x="277" y="1"/>
                    </a:moveTo>
                    <a:cubicBezTo>
                      <a:pt x="185" y="1"/>
                      <a:pt x="116" y="24"/>
                      <a:pt x="70" y="70"/>
                    </a:cubicBezTo>
                    <a:cubicBezTo>
                      <a:pt x="0" y="163"/>
                      <a:pt x="23" y="301"/>
                      <a:pt x="116" y="370"/>
                    </a:cubicBezTo>
                    <a:cubicBezTo>
                      <a:pt x="162" y="394"/>
                      <a:pt x="185" y="440"/>
                      <a:pt x="4228" y="440"/>
                    </a:cubicBezTo>
                    <a:cubicBezTo>
                      <a:pt x="6238" y="440"/>
                      <a:pt x="9242" y="417"/>
                      <a:pt x="13770" y="394"/>
                    </a:cubicBezTo>
                    <a:cubicBezTo>
                      <a:pt x="13862" y="394"/>
                      <a:pt x="13955" y="301"/>
                      <a:pt x="13955" y="209"/>
                    </a:cubicBezTo>
                    <a:cubicBezTo>
                      <a:pt x="13955" y="93"/>
                      <a:pt x="13862" y="1"/>
                      <a:pt x="13747" y="1"/>
                    </a:cubicBezTo>
                    <a:cubicBezTo>
                      <a:pt x="11666" y="14"/>
                      <a:pt x="7652" y="28"/>
                      <a:pt x="4542" y="28"/>
                    </a:cubicBezTo>
                    <a:cubicBezTo>
                      <a:pt x="2265" y="28"/>
                      <a:pt x="473" y="20"/>
                      <a:pt x="277" y="1"/>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296;p41"/>
              <p:cNvSpPr/>
              <p:nvPr/>
            </p:nvSpPr>
            <p:spPr>
              <a:xfrm>
                <a:off x="6996114" y="3020786"/>
                <a:ext cx="509497" cy="15553"/>
              </a:xfrm>
              <a:custGeom>
                <a:avLst/>
                <a:gdLst/>
                <a:ahLst/>
                <a:cxnLst/>
                <a:rect l="l" t="t" r="r" b="b"/>
                <a:pathLst>
                  <a:path w="13955" h="426" extrusionOk="0">
                    <a:moveTo>
                      <a:pt x="212" y="0"/>
                    </a:moveTo>
                    <a:cubicBezTo>
                      <a:pt x="152" y="0"/>
                      <a:pt x="104" y="26"/>
                      <a:pt x="70" y="78"/>
                    </a:cubicBezTo>
                    <a:cubicBezTo>
                      <a:pt x="0" y="171"/>
                      <a:pt x="23" y="310"/>
                      <a:pt x="116" y="356"/>
                    </a:cubicBezTo>
                    <a:cubicBezTo>
                      <a:pt x="162" y="402"/>
                      <a:pt x="185" y="425"/>
                      <a:pt x="4228" y="425"/>
                    </a:cubicBezTo>
                    <a:cubicBezTo>
                      <a:pt x="6238" y="425"/>
                      <a:pt x="9242" y="425"/>
                      <a:pt x="13770" y="402"/>
                    </a:cubicBezTo>
                    <a:cubicBezTo>
                      <a:pt x="13862" y="402"/>
                      <a:pt x="13955" y="310"/>
                      <a:pt x="13955" y="217"/>
                    </a:cubicBezTo>
                    <a:cubicBezTo>
                      <a:pt x="13955" y="102"/>
                      <a:pt x="13862" y="9"/>
                      <a:pt x="13747" y="9"/>
                    </a:cubicBezTo>
                    <a:cubicBezTo>
                      <a:pt x="11344" y="9"/>
                      <a:pt x="6364" y="30"/>
                      <a:pt x="3174" y="30"/>
                    </a:cubicBezTo>
                    <a:cubicBezTo>
                      <a:pt x="1579" y="30"/>
                      <a:pt x="431" y="25"/>
                      <a:pt x="277" y="9"/>
                    </a:cubicBezTo>
                    <a:cubicBezTo>
                      <a:pt x="254" y="3"/>
                      <a:pt x="233" y="0"/>
                      <a:pt x="212"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20" name="Google Shape;297;p41"/>
            <p:cNvGrpSpPr/>
            <p:nvPr/>
          </p:nvGrpSpPr>
          <p:grpSpPr>
            <a:xfrm>
              <a:off x="7155983" y="1023795"/>
              <a:ext cx="1141441" cy="1400171"/>
              <a:chOff x="7414583" y="949095"/>
              <a:chExt cx="1141441" cy="1400171"/>
            </a:xfrm>
          </p:grpSpPr>
          <p:sp>
            <p:nvSpPr>
              <p:cNvPr id="221" name="Google Shape;298;p41"/>
              <p:cNvSpPr/>
              <p:nvPr/>
            </p:nvSpPr>
            <p:spPr>
              <a:xfrm>
                <a:off x="7960112" y="2180366"/>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2" name="Google Shape;299;p41"/>
              <p:cNvSpPr/>
              <p:nvPr/>
            </p:nvSpPr>
            <p:spPr>
              <a:xfrm>
                <a:off x="7414583" y="1217526"/>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3" name="Google Shape;300;p41"/>
              <p:cNvSpPr/>
              <p:nvPr/>
            </p:nvSpPr>
            <p:spPr>
              <a:xfrm rot="10800000">
                <a:off x="8218220" y="1845170"/>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301;p41"/>
              <p:cNvSpPr/>
              <p:nvPr/>
            </p:nvSpPr>
            <p:spPr>
              <a:xfrm rot="10800000">
                <a:off x="7670646" y="1785470"/>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5" name="Google Shape;302;p41"/>
              <p:cNvSpPr/>
              <p:nvPr/>
            </p:nvSpPr>
            <p:spPr>
              <a:xfrm rot="10800000">
                <a:off x="8158531" y="1446116"/>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6" name="Google Shape;303;p41"/>
              <p:cNvSpPr/>
              <p:nvPr/>
            </p:nvSpPr>
            <p:spPr>
              <a:xfrm rot="10800000">
                <a:off x="8387124" y="1084283"/>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7" name="Google Shape;304;p41"/>
              <p:cNvSpPr/>
              <p:nvPr/>
            </p:nvSpPr>
            <p:spPr>
              <a:xfrm rot="10800000">
                <a:off x="7853220" y="94909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89" name="Rectangle 88"/>
          <p:cNvSpPr/>
          <p:nvPr/>
        </p:nvSpPr>
        <p:spPr>
          <a:xfrm rot="16200000">
            <a:off x="8125384" y="1783091"/>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cxnSp>
        <p:nvCxnSpPr>
          <p:cNvPr id="90" name="Straight Connector 89"/>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154606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30"/>
                                        </p:tgtEl>
                                        <p:attrNameLst>
                                          <p:attrName>style.visibility</p:attrName>
                                        </p:attrNameLst>
                                      </p:cBhvr>
                                      <p:to>
                                        <p:strVal val="visible"/>
                                      </p:to>
                                    </p:set>
                                    <p:anim calcmode="lin" valueType="num">
                                      <p:cBhvr>
                                        <p:cTn id="7" dur="1250" fill="hold"/>
                                        <p:tgtEl>
                                          <p:spTgt spid="530"/>
                                        </p:tgtEl>
                                        <p:attrNameLst>
                                          <p:attrName>ppt_w</p:attrName>
                                        </p:attrNameLst>
                                      </p:cBhvr>
                                      <p:tavLst>
                                        <p:tav tm="0">
                                          <p:val>
                                            <p:fltVal val="0"/>
                                          </p:val>
                                        </p:tav>
                                        <p:tav tm="100000">
                                          <p:val>
                                            <p:strVal val="#ppt_w"/>
                                          </p:val>
                                        </p:tav>
                                      </p:tavLst>
                                    </p:anim>
                                    <p:anim calcmode="lin" valueType="num">
                                      <p:cBhvr>
                                        <p:cTn id="8" dur="1250" fill="hold"/>
                                        <p:tgtEl>
                                          <p:spTgt spid="530"/>
                                        </p:tgtEl>
                                        <p:attrNameLst>
                                          <p:attrName>ppt_h</p:attrName>
                                        </p:attrNameLst>
                                      </p:cBhvr>
                                      <p:tavLst>
                                        <p:tav tm="0">
                                          <p:val>
                                            <p:fltVal val="0"/>
                                          </p:val>
                                        </p:tav>
                                        <p:tav tm="100000">
                                          <p:val>
                                            <p:strVal val="#ppt_h"/>
                                          </p:val>
                                        </p:tav>
                                      </p:tavLst>
                                    </p:anim>
                                    <p:anim calcmode="lin" valueType="num">
                                      <p:cBhvr>
                                        <p:cTn id="9" dur="1250" fill="hold"/>
                                        <p:tgtEl>
                                          <p:spTgt spid="530"/>
                                        </p:tgtEl>
                                        <p:attrNameLst>
                                          <p:attrName>style.rotation</p:attrName>
                                        </p:attrNameLst>
                                      </p:cBhvr>
                                      <p:tavLst>
                                        <p:tav tm="0">
                                          <p:val>
                                            <p:fltVal val="360"/>
                                          </p:val>
                                        </p:tav>
                                        <p:tav tm="100000">
                                          <p:val>
                                            <p:fltVal val="0"/>
                                          </p:val>
                                        </p:tav>
                                      </p:tavLst>
                                    </p:anim>
                                    <p:animEffect transition="in" filter="fade">
                                      <p:cBhvr>
                                        <p:cTn id="10" dur="1250"/>
                                        <p:tgtEl>
                                          <p:spTgt spid="530"/>
                                        </p:tgtEl>
                                      </p:cBhvr>
                                    </p:animEffect>
                                  </p:childTnLst>
                                </p:cTn>
                              </p:par>
                            </p:childTnLst>
                          </p:cTn>
                        </p:par>
                        <p:par>
                          <p:cTn id="11" fill="hold">
                            <p:stCondLst>
                              <p:cond delay="1250"/>
                            </p:stCondLst>
                            <p:childTnLst>
                              <p:par>
                                <p:cTn id="12" presetID="49" presetClass="entr" presetSubtype="0" decel="10000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1250" fill="hold"/>
                                        <p:tgtEl>
                                          <p:spTgt spid="3"/>
                                        </p:tgtEl>
                                        <p:attrNameLst>
                                          <p:attrName>ppt_w</p:attrName>
                                        </p:attrNameLst>
                                      </p:cBhvr>
                                      <p:tavLst>
                                        <p:tav tm="0">
                                          <p:val>
                                            <p:fltVal val="0"/>
                                          </p:val>
                                        </p:tav>
                                        <p:tav tm="100000">
                                          <p:val>
                                            <p:strVal val="#ppt_w"/>
                                          </p:val>
                                        </p:tav>
                                      </p:tavLst>
                                    </p:anim>
                                    <p:anim calcmode="lin" valueType="num">
                                      <p:cBhvr>
                                        <p:cTn id="15" dur="1250" fill="hold"/>
                                        <p:tgtEl>
                                          <p:spTgt spid="3"/>
                                        </p:tgtEl>
                                        <p:attrNameLst>
                                          <p:attrName>ppt_h</p:attrName>
                                        </p:attrNameLst>
                                      </p:cBhvr>
                                      <p:tavLst>
                                        <p:tav tm="0">
                                          <p:val>
                                            <p:fltVal val="0"/>
                                          </p:val>
                                        </p:tav>
                                        <p:tav tm="100000">
                                          <p:val>
                                            <p:strVal val="#ppt_h"/>
                                          </p:val>
                                        </p:tav>
                                      </p:tavLst>
                                    </p:anim>
                                    <p:anim calcmode="lin" valueType="num">
                                      <p:cBhvr>
                                        <p:cTn id="16" dur="1250" fill="hold"/>
                                        <p:tgtEl>
                                          <p:spTgt spid="3"/>
                                        </p:tgtEl>
                                        <p:attrNameLst>
                                          <p:attrName>style.rotation</p:attrName>
                                        </p:attrNameLst>
                                      </p:cBhvr>
                                      <p:tavLst>
                                        <p:tav tm="0">
                                          <p:val>
                                            <p:fltVal val="360"/>
                                          </p:val>
                                        </p:tav>
                                        <p:tav tm="100000">
                                          <p:val>
                                            <p:fltVal val="0"/>
                                          </p:val>
                                        </p:tav>
                                      </p:tavLst>
                                    </p:anim>
                                    <p:animEffect transition="in" filter="fade">
                                      <p:cBhvr>
                                        <p:cTn id="17" dur="125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49" presetClass="entr" presetSubtype="0" decel="10000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1250" fill="hold"/>
                                        <p:tgtEl>
                                          <p:spTgt spid="4"/>
                                        </p:tgtEl>
                                        <p:attrNameLst>
                                          <p:attrName>ppt_w</p:attrName>
                                        </p:attrNameLst>
                                      </p:cBhvr>
                                      <p:tavLst>
                                        <p:tav tm="0">
                                          <p:val>
                                            <p:fltVal val="0"/>
                                          </p:val>
                                        </p:tav>
                                        <p:tav tm="100000">
                                          <p:val>
                                            <p:strVal val="#ppt_w"/>
                                          </p:val>
                                        </p:tav>
                                      </p:tavLst>
                                    </p:anim>
                                    <p:anim calcmode="lin" valueType="num">
                                      <p:cBhvr>
                                        <p:cTn id="23" dur="1250" fill="hold"/>
                                        <p:tgtEl>
                                          <p:spTgt spid="4"/>
                                        </p:tgtEl>
                                        <p:attrNameLst>
                                          <p:attrName>ppt_h</p:attrName>
                                        </p:attrNameLst>
                                      </p:cBhvr>
                                      <p:tavLst>
                                        <p:tav tm="0">
                                          <p:val>
                                            <p:fltVal val="0"/>
                                          </p:val>
                                        </p:tav>
                                        <p:tav tm="100000">
                                          <p:val>
                                            <p:strVal val="#ppt_h"/>
                                          </p:val>
                                        </p:tav>
                                      </p:tavLst>
                                    </p:anim>
                                    <p:anim calcmode="lin" valueType="num">
                                      <p:cBhvr>
                                        <p:cTn id="24" dur="1250" fill="hold"/>
                                        <p:tgtEl>
                                          <p:spTgt spid="4"/>
                                        </p:tgtEl>
                                        <p:attrNameLst>
                                          <p:attrName>style.rotation</p:attrName>
                                        </p:attrNameLst>
                                      </p:cBhvr>
                                      <p:tavLst>
                                        <p:tav tm="0">
                                          <p:val>
                                            <p:fltVal val="360"/>
                                          </p:val>
                                        </p:tav>
                                        <p:tav tm="100000">
                                          <p:val>
                                            <p:fltVal val="0"/>
                                          </p:val>
                                        </p:tav>
                                      </p:tavLst>
                                    </p:anim>
                                    <p:animEffect transition="in" filter="fade">
                                      <p:cBhvr>
                                        <p:cTn id="25" dur="12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0" name="Google Shape;530;p35"/>
          <p:cNvSpPr/>
          <p:nvPr/>
        </p:nvSpPr>
        <p:spPr>
          <a:xfrm>
            <a:off x="4375037" y="2528794"/>
            <a:ext cx="2231069" cy="2220067"/>
          </a:xfrm>
          <a:custGeom>
            <a:avLst/>
            <a:gdLst/>
            <a:ahLst/>
            <a:cxnLst/>
            <a:rect l="l" t="t" r="r" b="b"/>
            <a:pathLst>
              <a:path w="62868" h="62558" extrusionOk="0">
                <a:moveTo>
                  <a:pt x="9396" y="1"/>
                </a:moveTo>
                <a:cubicBezTo>
                  <a:pt x="6342" y="3"/>
                  <a:pt x="3807" y="2367"/>
                  <a:pt x="3592" y="5415"/>
                </a:cubicBezTo>
                <a:lnTo>
                  <a:pt x="2602" y="19411"/>
                </a:lnTo>
                <a:cubicBezTo>
                  <a:pt x="2569" y="19878"/>
                  <a:pt x="2723" y="20321"/>
                  <a:pt x="3037" y="20655"/>
                </a:cubicBezTo>
                <a:cubicBezTo>
                  <a:pt x="3354" y="20997"/>
                  <a:pt x="3799" y="21191"/>
                  <a:pt x="4266" y="21192"/>
                </a:cubicBezTo>
                <a:cubicBezTo>
                  <a:pt x="4612" y="21191"/>
                  <a:pt x="4950" y="21082"/>
                  <a:pt x="5232" y="20880"/>
                </a:cubicBezTo>
                <a:cubicBezTo>
                  <a:pt x="6700" y="19843"/>
                  <a:pt x="8378" y="19294"/>
                  <a:pt x="10085" y="19294"/>
                </a:cubicBezTo>
                <a:cubicBezTo>
                  <a:pt x="10276" y="19294"/>
                  <a:pt x="10467" y="19300"/>
                  <a:pt x="10656" y="19313"/>
                </a:cubicBezTo>
                <a:cubicBezTo>
                  <a:pt x="11883" y="19400"/>
                  <a:pt x="13054" y="19759"/>
                  <a:pt x="14136" y="20377"/>
                </a:cubicBezTo>
                <a:cubicBezTo>
                  <a:pt x="15185" y="20977"/>
                  <a:pt x="16107" y="21796"/>
                  <a:pt x="16879" y="22811"/>
                </a:cubicBezTo>
                <a:cubicBezTo>
                  <a:pt x="17652" y="23829"/>
                  <a:pt x="18235" y="24994"/>
                  <a:pt x="18608" y="26270"/>
                </a:cubicBezTo>
                <a:cubicBezTo>
                  <a:pt x="18997" y="27595"/>
                  <a:pt x="19143" y="28984"/>
                  <a:pt x="19043" y="30398"/>
                </a:cubicBezTo>
                <a:cubicBezTo>
                  <a:pt x="18854" y="33081"/>
                  <a:pt x="17785" y="35568"/>
                  <a:pt x="16036" y="37401"/>
                </a:cubicBezTo>
                <a:cubicBezTo>
                  <a:pt x="14303" y="39214"/>
                  <a:pt x="12072" y="40214"/>
                  <a:pt x="9753" y="40214"/>
                </a:cubicBezTo>
                <a:cubicBezTo>
                  <a:pt x="9563" y="40214"/>
                  <a:pt x="9371" y="40207"/>
                  <a:pt x="9180" y="40194"/>
                </a:cubicBezTo>
                <a:cubicBezTo>
                  <a:pt x="7271" y="40059"/>
                  <a:pt x="5491" y="39258"/>
                  <a:pt x="4031" y="37879"/>
                </a:cubicBezTo>
                <a:cubicBezTo>
                  <a:pt x="3708" y="37572"/>
                  <a:pt x="3294" y="37418"/>
                  <a:pt x="2878" y="37418"/>
                </a:cubicBezTo>
                <a:cubicBezTo>
                  <a:pt x="2484" y="37418"/>
                  <a:pt x="2090" y="37557"/>
                  <a:pt x="1773" y="37836"/>
                </a:cubicBezTo>
                <a:cubicBezTo>
                  <a:pt x="1446" y="38123"/>
                  <a:pt x="1248" y="38529"/>
                  <a:pt x="1221" y="38963"/>
                </a:cubicBezTo>
                <a:lnTo>
                  <a:pt x="231" y="52961"/>
                </a:lnTo>
                <a:cubicBezTo>
                  <a:pt x="1" y="56170"/>
                  <a:pt x="2419" y="58958"/>
                  <a:pt x="5630" y="59181"/>
                </a:cubicBezTo>
                <a:lnTo>
                  <a:pt x="53176" y="62544"/>
                </a:lnTo>
                <a:cubicBezTo>
                  <a:pt x="53314" y="62553"/>
                  <a:pt x="53454" y="62558"/>
                  <a:pt x="53592" y="62558"/>
                </a:cubicBezTo>
                <a:lnTo>
                  <a:pt x="53591" y="62557"/>
                </a:lnTo>
                <a:cubicBezTo>
                  <a:pt x="56646" y="62553"/>
                  <a:pt x="59181" y="60191"/>
                  <a:pt x="59395" y="57143"/>
                </a:cubicBezTo>
                <a:lnTo>
                  <a:pt x="62758" y="9597"/>
                </a:lnTo>
                <a:cubicBezTo>
                  <a:pt x="62868" y="8055"/>
                  <a:pt x="62361" y="6533"/>
                  <a:pt x="61347" y="5366"/>
                </a:cubicBezTo>
                <a:cubicBezTo>
                  <a:pt x="60335" y="4200"/>
                  <a:pt x="58900" y="3483"/>
                  <a:pt x="57358" y="3375"/>
                </a:cubicBezTo>
                <a:lnTo>
                  <a:pt x="42897" y="2352"/>
                </a:lnTo>
                <a:cubicBezTo>
                  <a:pt x="42854" y="2350"/>
                  <a:pt x="42813" y="2349"/>
                  <a:pt x="42773" y="2349"/>
                </a:cubicBezTo>
                <a:cubicBezTo>
                  <a:pt x="42127" y="2349"/>
                  <a:pt x="41553" y="2714"/>
                  <a:pt x="41273" y="3301"/>
                </a:cubicBezTo>
                <a:cubicBezTo>
                  <a:pt x="40996" y="3876"/>
                  <a:pt x="41077" y="4560"/>
                  <a:pt x="41482" y="5055"/>
                </a:cubicBezTo>
                <a:cubicBezTo>
                  <a:pt x="42170" y="5904"/>
                  <a:pt x="42687" y="6837"/>
                  <a:pt x="43018" y="7827"/>
                </a:cubicBezTo>
                <a:cubicBezTo>
                  <a:pt x="43360" y="8839"/>
                  <a:pt x="43497" y="9909"/>
                  <a:pt x="43421" y="10975"/>
                </a:cubicBezTo>
                <a:cubicBezTo>
                  <a:pt x="43258" y="13275"/>
                  <a:pt x="42121" y="15402"/>
                  <a:pt x="40217" y="16966"/>
                </a:cubicBezTo>
                <a:cubicBezTo>
                  <a:pt x="38313" y="18531"/>
                  <a:pt x="35819" y="19392"/>
                  <a:pt x="33192" y="19392"/>
                </a:cubicBezTo>
                <a:cubicBezTo>
                  <a:pt x="32909" y="19392"/>
                  <a:pt x="32621" y="19382"/>
                  <a:pt x="32336" y="19362"/>
                </a:cubicBezTo>
                <a:cubicBezTo>
                  <a:pt x="30922" y="19262"/>
                  <a:pt x="29567" y="18922"/>
                  <a:pt x="28310" y="18351"/>
                </a:cubicBezTo>
                <a:cubicBezTo>
                  <a:pt x="27099" y="17801"/>
                  <a:pt x="26028" y="17061"/>
                  <a:pt x="25129" y="16152"/>
                </a:cubicBezTo>
                <a:cubicBezTo>
                  <a:pt x="24232" y="15246"/>
                  <a:pt x="23552" y="14216"/>
                  <a:pt x="23105" y="13093"/>
                </a:cubicBezTo>
                <a:cubicBezTo>
                  <a:pt x="22645" y="11935"/>
                  <a:pt x="22456" y="10726"/>
                  <a:pt x="22542" y="9500"/>
                </a:cubicBezTo>
                <a:cubicBezTo>
                  <a:pt x="22617" y="8433"/>
                  <a:pt x="22903" y="7393"/>
                  <a:pt x="23384" y="6439"/>
                </a:cubicBezTo>
                <a:cubicBezTo>
                  <a:pt x="23851" y="5506"/>
                  <a:pt x="24493" y="4656"/>
                  <a:pt x="25296" y="3911"/>
                </a:cubicBezTo>
                <a:cubicBezTo>
                  <a:pt x="25785" y="3455"/>
                  <a:pt x="25952" y="2779"/>
                  <a:pt x="25729" y="2146"/>
                </a:cubicBezTo>
                <a:cubicBezTo>
                  <a:pt x="25504" y="1511"/>
                  <a:pt x="24946" y="1085"/>
                  <a:pt x="24274" y="1038"/>
                </a:cubicBezTo>
                <a:lnTo>
                  <a:pt x="9812" y="15"/>
                </a:lnTo>
                <a:cubicBezTo>
                  <a:pt x="9675" y="5"/>
                  <a:pt x="9534" y="1"/>
                  <a:pt x="9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A88A1"/>
              </a:solidFill>
            </a:endParaRPr>
          </a:p>
        </p:txBody>
      </p:sp>
      <p:sp>
        <p:nvSpPr>
          <p:cNvPr id="532" name="Google Shape;532;p35"/>
          <p:cNvSpPr/>
          <p:nvPr/>
        </p:nvSpPr>
        <p:spPr>
          <a:xfrm>
            <a:off x="2801705" y="2291259"/>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roup 4"/>
          <p:cNvGrpSpPr/>
          <p:nvPr/>
        </p:nvGrpSpPr>
        <p:grpSpPr>
          <a:xfrm>
            <a:off x="2120049" y="236705"/>
            <a:ext cx="2320710" cy="2302717"/>
            <a:chOff x="2529849" y="538025"/>
            <a:chExt cx="2518570" cy="2499043"/>
          </a:xfrm>
        </p:grpSpPr>
        <p:sp>
          <p:nvSpPr>
            <p:cNvPr id="531" name="Google Shape;531;p35"/>
            <p:cNvSpPr/>
            <p:nvPr/>
          </p:nvSpPr>
          <p:spPr>
            <a:xfrm rot="21439847">
              <a:off x="2529849" y="538025"/>
              <a:ext cx="2518570" cy="2499043"/>
            </a:xfrm>
            <a:custGeom>
              <a:avLst/>
              <a:gdLst/>
              <a:ahLst/>
              <a:cxnLst/>
              <a:rect l="l" t="t" r="r" b="b"/>
              <a:pathLst>
                <a:path w="65394" h="64887" extrusionOk="0">
                  <a:moveTo>
                    <a:pt x="12121" y="0"/>
                  </a:moveTo>
                  <a:cubicBezTo>
                    <a:pt x="9188" y="4"/>
                    <a:pt x="6714" y="2189"/>
                    <a:pt x="6349" y="5099"/>
                  </a:cubicBezTo>
                  <a:lnTo>
                    <a:pt x="403" y="52392"/>
                  </a:lnTo>
                  <a:cubicBezTo>
                    <a:pt x="0" y="55584"/>
                    <a:pt x="2264" y="58497"/>
                    <a:pt x="5456" y="58896"/>
                  </a:cubicBezTo>
                  <a:lnTo>
                    <a:pt x="19906" y="60712"/>
                  </a:lnTo>
                  <a:cubicBezTo>
                    <a:pt x="19978" y="60722"/>
                    <a:pt x="20052" y="60727"/>
                    <a:pt x="20124" y="60727"/>
                  </a:cubicBezTo>
                  <a:cubicBezTo>
                    <a:pt x="20749" y="60727"/>
                    <a:pt x="21315" y="60378"/>
                    <a:pt x="21603" y="59809"/>
                  </a:cubicBezTo>
                  <a:cubicBezTo>
                    <a:pt x="21890" y="59241"/>
                    <a:pt x="21835" y="58594"/>
                    <a:pt x="21458" y="58081"/>
                  </a:cubicBezTo>
                  <a:cubicBezTo>
                    <a:pt x="20800" y="57187"/>
                    <a:pt x="20322" y="56218"/>
                    <a:pt x="20036" y="55199"/>
                  </a:cubicBezTo>
                  <a:cubicBezTo>
                    <a:pt x="19432" y="53056"/>
                    <a:pt x="19737" y="50758"/>
                    <a:pt x="20879" y="48848"/>
                  </a:cubicBezTo>
                  <a:cubicBezTo>
                    <a:pt x="21440" y="47903"/>
                    <a:pt x="22184" y="47066"/>
                    <a:pt x="23092" y="46358"/>
                  </a:cubicBezTo>
                  <a:cubicBezTo>
                    <a:pt x="24937" y="44919"/>
                    <a:pt x="27325" y="44127"/>
                    <a:pt x="29819" y="44127"/>
                  </a:cubicBezTo>
                  <a:cubicBezTo>
                    <a:pt x="30320" y="44127"/>
                    <a:pt x="30823" y="44159"/>
                    <a:pt x="31321" y="44222"/>
                  </a:cubicBezTo>
                  <a:cubicBezTo>
                    <a:pt x="32728" y="44398"/>
                    <a:pt x="34062" y="44811"/>
                    <a:pt x="35286" y="45449"/>
                  </a:cubicBezTo>
                  <a:cubicBezTo>
                    <a:pt x="36467" y="46065"/>
                    <a:pt x="37495" y="46862"/>
                    <a:pt x="38343" y="47819"/>
                  </a:cubicBezTo>
                  <a:cubicBezTo>
                    <a:pt x="39189" y="48773"/>
                    <a:pt x="39812" y="49838"/>
                    <a:pt x="40197" y="50983"/>
                  </a:cubicBezTo>
                  <a:cubicBezTo>
                    <a:pt x="40595" y="52164"/>
                    <a:pt x="40718" y="53383"/>
                    <a:pt x="40565" y="54603"/>
                  </a:cubicBezTo>
                  <a:cubicBezTo>
                    <a:pt x="40429" y="55677"/>
                    <a:pt x="40080" y="56713"/>
                    <a:pt x="39538" y="57649"/>
                  </a:cubicBezTo>
                  <a:cubicBezTo>
                    <a:pt x="39009" y="58567"/>
                    <a:pt x="38306" y="59388"/>
                    <a:pt x="37447" y="60090"/>
                  </a:cubicBezTo>
                  <a:cubicBezTo>
                    <a:pt x="36926" y="60517"/>
                    <a:pt x="36719" y="61184"/>
                    <a:pt x="36905" y="61832"/>
                  </a:cubicBezTo>
                  <a:cubicBezTo>
                    <a:pt x="37093" y="62484"/>
                    <a:pt x="37627" y="62941"/>
                    <a:pt x="38300" y="63025"/>
                  </a:cubicBezTo>
                  <a:lnTo>
                    <a:pt x="52750" y="64841"/>
                  </a:lnTo>
                  <a:cubicBezTo>
                    <a:pt x="52993" y="64872"/>
                    <a:pt x="53238" y="64887"/>
                    <a:pt x="53483" y="64887"/>
                  </a:cubicBezTo>
                  <a:cubicBezTo>
                    <a:pt x="56416" y="64883"/>
                    <a:pt x="58889" y="62699"/>
                    <a:pt x="59255" y="59789"/>
                  </a:cubicBezTo>
                  <a:lnTo>
                    <a:pt x="61042" y="45575"/>
                  </a:lnTo>
                  <a:cubicBezTo>
                    <a:pt x="61102" y="45092"/>
                    <a:pt x="60961" y="44629"/>
                    <a:pt x="60643" y="44269"/>
                  </a:cubicBezTo>
                  <a:cubicBezTo>
                    <a:pt x="60326" y="43906"/>
                    <a:pt x="59868" y="43698"/>
                    <a:pt x="59386" y="43696"/>
                  </a:cubicBezTo>
                  <a:cubicBezTo>
                    <a:pt x="59053" y="43696"/>
                    <a:pt x="58727" y="43800"/>
                    <a:pt x="58454" y="43992"/>
                  </a:cubicBezTo>
                  <a:cubicBezTo>
                    <a:pt x="56981" y="45008"/>
                    <a:pt x="55310" y="45545"/>
                    <a:pt x="53621" y="45545"/>
                  </a:cubicBezTo>
                  <a:cubicBezTo>
                    <a:pt x="53284" y="45545"/>
                    <a:pt x="52948" y="45524"/>
                    <a:pt x="52615" y="45482"/>
                  </a:cubicBezTo>
                  <a:cubicBezTo>
                    <a:pt x="51395" y="45329"/>
                    <a:pt x="50246" y="44908"/>
                    <a:pt x="49199" y="44231"/>
                  </a:cubicBezTo>
                  <a:cubicBezTo>
                    <a:pt x="48184" y="43574"/>
                    <a:pt x="47307" y="42708"/>
                    <a:pt x="46593" y="41652"/>
                  </a:cubicBezTo>
                  <a:cubicBezTo>
                    <a:pt x="45875" y="40592"/>
                    <a:pt x="45357" y="39400"/>
                    <a:pt x="45053" y="38103"/>
                  </a:cubicBezTo>
                  <a:cubicBezTo>
                    <a:pt x="44738" y="36759"/>
                    <a:pt x="44668" y="35364"/>
                    <a:pt x="44844" y="33957"/>
                  </a:cubicBezTo>
                  <a:cubicBezTo>
                    <a:pt x="45168" y="31377"/>
                    <a:pt x="46313" y="29007"/>
                    <a:pt x="48066" y="27286"/>
                  </a:cubicBezTo>
                  <a:cubicBezTo>
                    <a:pt x="49797" y="25585"/>
                    <a:pt x="51980" y="24650"/>
                    <a:pt x="54215" y="24650"/>
                  </a:cubicBezTo>
                  <a:cubicBezTo>
                    <a:pt x="55590" y="24650"/>
                    <a:pt x="56941" y="25001"/>
                    <a:pt x="58143" y="25669"/>
                  </a:cubicBezTo>
                  <a:cubicBezTo>
                    <a:pt x="59024" y="26158"/>
                    <a:pt x="59822" y="26809"/>
                    <a:pt x="60514" y="27603"/>
                  </a:cubicBezTo>
                  <a:cubicBezTo>
                    <a:pt x="60833" y="27970"/>
                    <a:pt x="61272" y="28171"/>
                    <a:pt x="61750" y="28171"/>
                  </a:cubicBezTo>
                  <a:cubicBezTo>
                    <a:pt x="62144" y="28171"/>
                    <a:pt x="62526" y="28033"/>
                    <a:pt x="62830" y="27782"/>
                  </a:cubicBezTo>
                  <a:cubicBezTo>
                    <a:pt x="63153" y="27512"/>
                    <a:pt x="63362" y="27128"/>
                    <a:pt x="63413" y="26709"/>
                  </a:cubicBezTo>
                  <a:lnTo>
                    <a:pt x="65199" y="12495"/>
                  </a:lnTo>
                  <a:cubicBezTo>
                    <a:pt x="65393" y="10963"/>
                    <a:pt x="64969" y="9415"/>
                    <a:pt x="64023" y="8195"/>
                  </a:cubicBezTo>
                  <a:cubicBezTo>
                    <a:pt x="63075" y="6975"/>
                    <a:pt x="61680" y="6182"/>
                    <a:pt x="60148" y="5990"/>
                  </a:cubicBezTo>
                  <a:lnTo>
                    <a:pt x="12854" y="46"/>
                  </a:lnTo>
                  <a:cubicBezTo>
                    <a:pt x="12611" y="16"/>
                    <a:pt x="12365" y="0"/>
                    <a:pt x="121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Rectangle 154"/>
            <p:cNvSpPr/>
            <p:nvPr/>
          </p:nvSpPr>
          <p:spPr>
            <a:xfrm rot="20563128">
              <a:off x="2778156" y="1157844"/>
              <a:ext cx="1468671" cy="338554"/>
            </a:xfrm>
            <a:prstGeom prst="rect">
              <a:avLst/>
            </a:prstGeom>
          </p:spPr>
          <p:txBody>
            <a:bodyPr wrap="none">
              <a:spAutoFit/>
            </a:bodyPr>
            <a:lstStyle/>
            <a:p>
              <a:pPr lvl="0" algn="justLow"/>
              <a:r>
                <a:rPr lang="ar-LB" sz="1600" kern="1200" dirty="0" smtClean="0">
                  <a:solidFill>
                    <a:srgbClr val="224253"/>
                  </a:solidFill>
                  <a:latin typeface="29LT Adir ExtraBold" panose="00000906000000000000" pitchFamily="50" charset="-78"/>
                  <a:cs typeface="29LT Adir ExtraBold" panose="00000906000000000000" pitchFamily="50" charset="-78"/>
                </a:rPr>
                <a:t>المجموعة الأولى:</a:t>
              </a:r>
              <a:endParaRPr lang="ar-LB" sz="1600" kern="1200" dirty="0">
                <a:solidFill>
                  <a:srgbClr val="224253"/>
                </a:solidFill>
                <a:latin typeface="29LT Adir ExtraBold" panose="00000906000000000000" pitchFamily="50" charset="-78"/>
                <a:cs typeface="29LT Adir ExtraBold" panose="00000906000000000000" pitchFamily="50" charset="-78"/>
              </a:endParaRPr>
            </a:p>
          </p:txBody>
        </p:sp>
      </p:grpSp>
      <p:grpSp>
        <p:nvGrpSpPr>
          <p:cNvPr id="3" name="Group 2"/>
          <p:cNvGrpSpPr/>
          <p:nvPr/>
        </p:nvGrpSpPr>
        <p:grpSpPr>
          <a:xfrm>
            <a:off x="3847841" y="364834"/>
            <a:ext cx="2728468" cy="2745575"/>
            <a:chOff x="3232448" y="602850"/>
            <a:chExt cx="2961093" cy="2979658"/>
          </a:xfrm>
        </p:grpSpPr>
        <p:grpSp>
          <p:nvGrpSpPr>
            <p:cNvPr id="533" name="Google Shape;533;p35"/>
            <p:cNvGrpSpPr/>
            <p:nvPr/>
          </p:nvGrpSpPr>
          <p:grpSpPr>
            <a:xfrm>
              <a:off x="3232448" y="602850"/>
              <a:ext cx="2961093" cy="2979658"/>
              <a:chOff x="3726600" y="1133825"/>
              <a:chExt cx="1922100" cy="1934150"/>
            </a:xfrm>
          </p:grpSpPr>
          <p:sp>
            <p:nvSpPr>
              <p:cNvPr id="534" name="Google Shape;534;p35"/>
              <p:cNvSpPr/>
              <p:nvPr/>
            </p:nvSpPr>
            <p:spPr>
              <a:xfrm>
                <a:off x="4772325" y="2322350"/>
                <a:ext cx="258475" cy="453125"/>
              </a:xfrm>
              <a:custGeom>
                <a:avLst/>
                <a:gdLst/>
                <a:ahLst/>
                <a:cxnLst/>
                <a:rect l="l" t="t" r="r" b="b"/>
                <a:pathLst>
                  <a:path w="10339" h="18125" extrusionOk="0">
                    <a:moveTo>
                      <a:pt x="3934" y="0"/>
                    </a:moveTo>
                    <a:lnTo>
                      <a:pt x="2290" y="13638"/>
                    </a:lnTo>
                    <a:cubicBezTo>
                      <a:pt x="2202" y="14861"/>
                      <a:pt x="1065" y="16677"/>
                      <a:pt x="431" y="17578"/>
                    </a:cubicBezTo>
                    <a:lnTo>
                      <a:pt x="431" y="17578"/>
                    </a:lnTo>
                    <a:cubicBezTo>
                      <a:pt x="3783" y="16294"/>
                      <a:pt x="6919" y="14878"/>
                      <a:pt x="10339" y="13786"/>
                    </a:cubicBezTo>
                    <a:cubicBezTo>
                      <a:pt x="9280" y="11568"/>
                      <a:pt x="4993" y="2218"/>
                      <a:pt x="3934" y="0"/>
                    </a:cubicBezTo>
                    <a:close/>
                    <a:moveTo>
                      <a:pt x="431" y="17578"/>
                    </a:moveTo>
                    <a:lnTo>
                      <a:pt x="431" y="17578"/>
                    </a:lnTo>
                    <a:cubicBezTo>
                      <a:pt x="413" y="17585"/>
                      <a:pt x="396" y="17591"/>
                      <a:pt x="378" y="17598"/>
                    </a:cubicBezTo>
                    <a:cubicBezTo>
                      <a:pt x="104" y="17967"/>
                      <a:pt x="0" y="18125"/>
                      <a:pt x="12" y="18125"/>
                    </a:cubicBezTo>
                    <a:cubicBezTo>
                      <a:pt x="26" y="18125"/>
                      <a:pt x="193" y="17916"/>
                      <a:pt x="431" y="175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4718100" y="2626975"/>
                <a:ext cx="337225" cy="222700"/>
              </a:xfrm>
              <a:custGeom>
                <a:avLst/>
                <a:gdLst/>
                <a:ahLst/>
                <a:cxnLst/>
                <a:rect l="l" t="t" r="r" b="b"/>
                <a:pathLst>
                  <a:path w="13489" h="8908" extrusionOk="0">
                    <a:moveTo>
                      <a:pt x="11816" y="1"/>
                    </a:moveTo>
                    <a:cubicBezTo>
                      <a:pt x="11201" y="1412"/>
                      <a:pt x="6369" y="3726"/>
                      <a:pt x="3188" y="4483"/>
                    </a:cubicBezTo>
                    <a:cubicBezTo>
                      <a:pt x="3107" y="4533"/>
                      <a:pt x="1475" y="6324"/>
                      <a:pt x="726" y="7150"/>
                    </a:cubicBezTo>
                    <a:cubicBezTo>
                      <a:pt x="1" y="7951"/>
                      <a:pt x="339" y="8907"/>
                      <a:pt x="1077" y="8907"/>
                    </a:cubicBezTo>
                    <a:cubicBezTo>
                      <a:pt x="1180" y="8907"/>
                      <a:pt x="1291" y="8889"/>
                      <a:pt x="1408" y="8848"/>
                    </a:cubicBezTo>
                    <a:lnTo>
                      <a:pt x="9142" y="6179"/>
                    </a:lnTo>
                    <a:cubicBezTo>
                      <a:pt x="9444" y="6075"/>
                      <a:pt x="9677" y="5823"/>
                      <a:pt x="9763" y="5497"/>
                    </a:cubicBezTo>
                    <a:cubicBezTo>
                      <a:pt x="9826" y="5254"/>
                      <a:pt x="9903" y="5005"/>
                      <a:pt x="9976" y="4940"/>
                    </a:cubicBezTo>
                    <a:cubicBezTo>
                      <a:pt x="10065" y="4863"/>
                      <a:pt x="10828" y="4535"/>
                      <a:pt x="11196" y="4407"/>
                    </a:cubicBezTo>
                    <a:cubicBezTo>
                      <a:pt x="11306" y="4567"/>
                      <a:pt x="11462" y="5152"/>
                      <a:pt x="11539" y="5351"/>
                    </a:cubicBezTo>
                    <a:lnTo>
                      <a:pt x="13485" y="4680"/>
                    </a:lnTo>
                    <a:cubicBezTo>
                      <a:pt x="13489" y="4653"/>
                      <a:pt x="12844" y="556"/>
                      <a:pt x="11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4558675" y="1688650"/>
                <a:ext cx="431525" cy="974650"/>
              </a:xfrm>
              <a:custGeom>
                <a:avLst/>
                <a:gdLst/>
                <a:ahLst/>
                <a:cxnLst/>
                <a:rect l="l" t="t" r="r" b="b"/>
                <a:pathLst>
                  <a:path w="17261" h="38986" extrusionOk="0">
                    <a:moveTo>
                      <a:pt x="11629" y="1"/>
                    </a:moveTo>
                    <a:lnTo>
                      <a:pt x="0" y="822"/>
                    </a:lnTo>
                    <a:cubicBezTo>
                      <a:pt x="0" y="6724"/>
                      <a:pt x="158" y="13902"/>
                      <a:pt x="2190" y="20419"/>
                    </a:cubicBezTo>
                    <a:cubicBezTo>
                      <a:pt x="5329" y="30477"/>
                      <a:pt x="10836" y="38986"/>
                      <a:pt x="10836" y="38986"/>
                    </a:cubicBezTo>
                    <a:lnTo>
                      <a:pt x="17260" y="35652"/>
                    </a:lnTo>
                    <a:cubicBezTo>
                      <a:pt x="17260" y="35652"/>
                      <a:pt x="12388" y="22198"/>
                      <a:pt x="11956" y="19493"/>
                    </a:cubicBezTo>
                    <a:cubicBezTo>
                      <a:pt x="11269" y="15193"/>
                      <a:pt x="11802" y="5055"/>
                      <a:pt x="116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5268800" y="2061300"/>
                <a:ext cx="276550" cy="457175"/>
              </a:xfrm>
              <a:custGeom>
                <a:avLst/>
                <a:gdLst/>
                <a:ahLst/>
                <a:cxnLst/>
                <a:rect l="l" t="t" r="r" b="b"/>
                <a:pathLst>
                  <a:path w="11062" h="18287" extrusionOk="0">
                    <a:moveTo>
                      <a:pt x="1" y="1"/>
                    </a:moveTo>
                    <a:lnTo>
                      <a:pt x="3532" y="13275"/>
                    </a:lnTo>
                    <a:cubicBezTo>
                      <a:pt x="3905" y="14443"/>
                      <a:pt x="3522" y="16552"/>
                      <a:pt x="3268" y="17623"/>
                    </a:cubicBezTo>
                    <a:lnTo>
                      <a:pt x="3268" y="17623"/>
                    </a:lnTo>
                    <a:cubicBezTo>
                      <a:pt x="5903" y="15187"/>
                      <a:pt x="8292" y="12710"/>
                      <a:pt x="11062" y="10427"/>
                    </a:cubicBezTo>
                    <a:cubicBezTo>
                      <a:pt x="9257" y="8760"/>
                      <a:pt x="1806" y="1667"/>
                      <a:pt x="1" y="1"/>
                    </a:cubicBezTo>
                    <a:close/>
                    <a:moveTo>
                      <a:pt x="3268" y="17623"/>
                    </a:moveTo>
                    <a:lnTo>
                      <a:pt x="3268" y="17623"/>
                    </a:lnTo>
                    <a:cubicBezTo>
                      <a:pt x="3254" y="17636"/>
                      <a:pt x="3240" y="17649"/>
                      <a:pt x="3226" y="17662"/>
                    </a:cubicBezTo>
                    <a:cubicBezTo>
                      <a:pt x="3109" y="18100"/>
                      <a:pt x="3071" y="18286"/>
                      <a:pt x="3081" y="18286"/>
                    </a:cubicBezTo>
                    <a:cubicBezTo>
                      <a:pt x="3093" y="18286"/>
                      <a:pt x="3171" y="18029"/>
                      <a:pt x="3268" y="176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5315150" y="2291225"/>
                <a:ext cx="281450" cy="307800"/>
              </a:xfrm>
              <a:custGeom>
                <a:avLst/>
                <a:gdLst/>
                <a:ahLst/>
                <a:cxnLst/>
                <a:rect l="l" t="t" r="r" b="b"/>
                <a:pathLst>
                  <a:path w="11258" h="12312" extrusionOk="0">
                    <a:moveTo>
                      <a:pt x="7970" y="1"/>
                    </a:moveTo>
                    <a:cubicBezTo>
                      <a:pt x="7924" y="1539"/>
                      <a:pt x="4295" y="5480"/>
                      <a:pt x="1621" y="7364"/>
                    </a:cubicBezTo>
                    <a:cubicBezTo>
                      <a:pt x="1566" y="7440"/>
                      <a:pt x="714" y="9709"/>
                      <a:pt x="325" y="10755"/>
                    </a:cubicBezTo>
                    <a:cubicBezTo>
                      <a:pt x="1" y="11625"/>
                      <a:pt x="451" y="12311"/>
                      <a:pt x="1019" y="12311"/>
                    </a:cubicBezTo>
                    <a:cubicBezTo>
                      <a:pt x="1204" y="12311"/>
                      <a:pt x="1401" y="12239"/>
                      <a:pt x="1588" y="12077"/>
                    </a:cubicBezTo>
                    <a:lnTo>
                      <a:pt x="7781" y="6730"/>
                    </a:lnTo>
                    <a:cubicBezTo>
                      <a:pt x="8022" y="6521"/>
                      <a:pt x="8144" y="6201"/>
                      <a:pt x="8104" y="5866"/>
                    </a:cubicBezTo>
                    <a:cubicBezTo>
                      <a:pt x="8074" y="5617"/>
                      <a:pt x="8053" y="5357"/>
                      <a:pt x="8096" y="5270"/>
                    </a:cubicBezTo>
                    <a:cubicBezTo>
                      <a:pt x="8150" y="5165"/>
                      <a:pt x="8737" y="4577"/>
                      <a:pt x="9031" y="4323"/>
                    </a:cubicBezTo>
                    <a:cubicBezTo>
                      <a:pt x="9192" y="4431"/>
                      <a:pt x="9555" y="4915"/>
                      <a:pt x="9699" y="5073"/>
                    </a:cubicBezTo>
                    <a:lnTo>
                      <a:pt x="11258" y="3727"/>
                    </a:lnTo>
                    <a:cubicBezTo>
                      <a:pt x="11250" y="3699"/>
                      <a:pt x="9133" y="135"/>
                      <a:pt x="79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4824125" y="1450500"/>
                <a:ext cx="585750" cy="942675"/>
              </a:xfrm>
              <a:custGeom>
                <a:avLst/>
                <a:gdLst/>
                <a:ahLst/>
                <a:cxnLst/>
                <a:rect l="l" t="t" r="r" b="b"/>
                <a:pathLst>
                  <a:path w="23430" h="37707" extrusionOk="0">
                    <a:moveTo>
                      <a:pt x="11522" y="1"/>
                    </a:moveTo>
                    <a:lnTo>
                      <a:pt x="1" y="863"/>
                    </a:lnTo>
                    <a:cubicBezTo>
                      <a:pt x="1" y="863"/>
                      <a:pt x="207" y="18573"/>
                      <a:pt x="4569" y="24179"/>
                    </a:cubicBezTo>
                    <a:cubicBezTo>
                      <a:pt x="10314" y="31564"/>
                      <a:pt x="21320" y="37707"/>
                      <a:pt x="21320" y="37707"/>
                    </a:cubicBezTo>
                    <a:lnTo>
                      <a:pt x="23430" y="29860"/>
                    </a:lnTo>
                    <a:cubicBezTo>
                      <a:pt x="23430" y="29860"/>
                      <a:pt x="15592" y="23153"/>
                      <a:pt x="13178" y="18680"/>
                    </a:cubicBezTo>
                    <a:cubicBezTo>
                      <a:pt x="11129" y="14889"/>
                      <a:pt x="11522" y="1"/>
                      <a:pt x="11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4523900" y="1139375"/>
                <a:ext cx="766925" cy="804975"/>
              </a:xfrm>
              <a:custGeom>
                <a:avLst/>
                <a:gdLst/>
                <a:ahLst/>
                <a:cxnLst/>
                <a:rect l="l" t="t" r="r" b="b"/>
                <a:pathLst>
                  <a:path w="30677" h="32199" extrusionOk="0">
                    <a:moveTo>
                      <a:pt x="22922" y="0"/>
                    </a:moveTo>
                    <a:lnTo>
                      <a:pt x="6142" y="1609"/>
                    </a:lnTo>
                    <a:cubicBezTo>
                      <a:pt x="4084" y="5133"/>
                      <a:pt x="429" y="10486"/>
                      <a:pt x="1" y="31081"/>
                    </a:cubicBezTo>
                    <a:cubicBezTo>
                      <a:pt x="1" y="31081"/>
                      <a:pt x="7341" y="32198"/>
                      <a:pt x="14380" y="32198"/>
                    </a:cubicBezTo>
                    <a:cubicBezTo>
                      <a:pt x="21419" y="32198"/>
                      <a:pt x="30042" y="29933"/>
                      <a:pt x="30042" y="29933"/>
                    </a:cubicBezTo>
                    <a:cubicBezTo>
                      <a:pt x="30042" y="29933"/>
                      <a:pt x="30676" y="5985"/>
                      <a:pt x="229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3726600" y="1133825"/>
                <a:ext cx="1922100" cy="1934150"/>
              </a:xfrm>
              <a:custGeom>
                <a:avLst/>
                <a:gdLst/>
                <a:ahLst/>
                <a:cxnLst/>
                <a:rect l="l" t="t" r="r" b="b"/>
                <a:pathLst>
                  <a:path w="76884" h="77366" extrusionOk="0">
                    <a:moveTo>
                      <a:pt x="23359" y="0"/>
                    </a:moveTo>
                    <a:cubicBezTo>
                      <a:pt x="20167" y="0"/>
                      <a:pt x="17570" y="2571"/>
                      <a:pt x="17537" y="5763"/>
                    </a:cubicBezTo>
                    <a:lnTo>
                      <a:pt x="17390" y="19871"/>
                    </a:lnTo>
                    <a:cubicBezTo>
                      <a:pt x="17390" y="20142"/>
                      <a:pt x="17277" y="20400"/>
                      <a:pt x="17080" y="20585"/>
                    </a:cubicBezTo>
                    <a:cubicBezTo>
                      <a:pt x="16891" y="20761"/>
                      <a:pt x="16644" y="20860"/>
                      <a:pt x="16387" y="20862"/>
                    </a:cubicBezTo>
                    <a:cubicBezTo>
                      <a:pt x="16155" y="20861"/>
                      <a:pt x="15932" y="20777"/>
                      <a:pt x="15759" y="20625"/>
                    </a:cubicBezTo>
                    <a:cubicBezTo>
                      <a:pt x="14940" y="19922"/>
                      <a:pt x="14036" y="19373"/>
                      <a:pt x="13070" y="18993"/>
                    </a:cubicBezTo>
                    <a:cubicBezTo>
                      <a:pt x="12076" y="18600"/>
                      <a:pt x="11017" y="18393"/>
                      <a:pt x="9949" y="18381"/>
                    </a:cubicBezTo>
                    <a:lnTo>
                      <a:pt x="9857" y="18381"/>
                    </a:lnTo>
                    <a:cubicBezTo>
                      <a:pt x="8536" y="18381"/>
                      <a:pt x="7253" y="18674"/>
                      <a:pt x="6044" y="19251"/>
                    </a:cubicBezTo>
                    <a:cubicBezTo>
                      <a:pt x="4878" y="19808"/>
                      <a:pt x="3830" y="20605"/>
                      <a:pt x="2928" y="21620"/>
                    </a:cubicBezTo>
                    <a:cubicBezTo>
                      <a:pt x="2028" y="22632"/>
                      <a:pt x="1319" y="23812"/>
                      <a:pt x="819" y="25125"/>
                    </a:cubicBezTo>
                    <a:cubicBezTo>
                      <a:pt x="302" y="26482"/>
                      <a:pt x="32" y="27925"/>
                      <a:pt x="17" y="29414"/>
                    </a:cubicBezTo>
                    <a:cubicBezTo>
                      <a:pt x="1" y="30913"/>
                      <a:pt x="244" y="32369"/>
                      <a:pt x="737" y="33744"/>
                    </a:cubicBezTo>
                    <a:cubicBezTo>
                      <a:pt x="1215" y="35074"/>
                      <a:pt x="1907" y="36270"/>
                      <a:pt x="2795" y="37302"/>
                    </a:cubicBezTo>
                    <a:cubicBezTo>
                      <a:pt x="3685" y="38338"/>
                      <a:pt x="4727" y="39155"/>
                      <a:pt x="5890" y="39730"/>
                    </a:cubicBezTo>
                    <a:cubicBezTo>
                      <a:pt x="7099" y="40329"/>
                      <a:pt x="8386" y="40639"/>
                      <a:pt x="9718" y="40652"/>
                    </a:cubicBezTo>
                    <a:lnTo>
                      <a:pt x="9809" y="40652"/>
                    </a:lnTo>
                    <a:cubicBezTo>
                      <a:pt x="10861" y="40652"/>
                      <a:pt x="11906" y="40463"/>
                      <a:pt x="12891" y="40091"/>
                    </a:cubicBezTo>
                    <a:cubicBezTo>
                      <a:pt x="13850" y="39733"/>
                      <a:pt x="14752" y="39207"/>
                      <a:pt x="15572" y="38531"/>
                    </a:cubicBezTo>
                    <a:cubicBezTo>
                      <a:pt x="15743" y="38387"/>
                      <a:pt x="15961" y="38308"/>
                      <a:pt x="16186" y="38307"/>
                    </a:cubicBezTo>
                    <a:cubicBezTo>
                      <a:pt x="16456" y="38308"/>
                      <a:pt x="16715" y="38418"/>
                      <a:pt x="16905" y="38610"/>
                    </a:cubicBezTo>
                    <a:cubicBezTo>
                      <a:pt x="17092" y="38798"/>
                      <a:pt x="17194" y="39054"/>
                      <a:pt x="17188" y="39319"/>
                    </a:cubicBezTo>
                    <a:lnTo>
                      <a:pt x="17042" y="53427"/>
                    </a:lnTo>
                    <a:cubicBezTo>
                      <a:pt x="17005" y="56644"/>
                      <a:pt x="19588" y="59280"/>
                      <a:pt x="22805" y="59310"/>
                    </a:cubicBezTo>
                    <a:lnTo>
                      <a:pt x="37386" y="59461"/>
                    </a:lnTo>
                    <a:cubicBezTo>
                      <a:pt x="37871" y="59467"/>
                      <a:pt x="38174" y="59782"/>
                      <a:pt x="38296" y="60076"/>
                    </a:cubicBezTo>
                    <a:cubicBezTo>
                      <a:pt x="38417" y="60367"/>
                      <a:pt x="38428" y="60801"/>
                      <a:pt x="38093" y="61145"/>
                    </a:cubicBezTo>
                    <a:cubicBezTo>
                      <a:pt x="37259" y="62001"/>
                      <a:pt x="36605" y="62967"/>
                      <a:pt x="36150" y="64016"/>
                    </a:cubicBezTo>
                    <a:cubicBezTo>
                      <a:pt x="35678" y="65094"/>
                      <a:pt x="35430" y="66255"/>
                      <a:pt x="35418" y="67432"/>
                    </a:cubicBezTo>
                    <a:cubicBezTo>
                      <a:pt x="35405" y="68762"/>
                      <a:pt x="35687" y="70057"/>
                      <a:pt x="36260" y="71276"/>
                    </a:cubicBezTo>
                    <a:cubicBezTo>
                      <a:pt x="36813" y="72453"/>
                      <a:pt x="37607" y="73511"/>
                      <a:pt x="38623" y="74423"/>
                    </a:cubicBezTo>
                    <a:cubicBezTo>
                      <a:pt x="39637" y="75330"/>
                      <a:pt x="40820" y="76047"/>
                      <a:pt x="42140" y="76554"/>
                    </a:cubicBezTo>
                    <a:cubicBezTo>
                      <a:pt x="43503" y="77075"/>
                      <a:pt x="44954" y="77348"/>
                      <a:pt x="46452" y="77364"/>
                    </a:cubicBezTo>
                    <a:cubicBezTo>
                      <a:pt x="46497" y="77365"/>
                      <a:pt x="46541" y="77365"/>
                      <a:pt x="46586" y="77365"/>
                    </a:cubicBezTo>
                    <a:cubicBezTo>
                      <a:pt x="48070" y="77365"/>
                      <a:pt x="49510" y="77112"/>
                      <a:pt x="50868" y="76613"/>
                    </a:cubicBezTo>
                    <a:cubicBezTo>
                      <a:pt x="52183" y="76128"/>
                      <a:pt x="53367" y="75434"/>
                      <a:pt x="54384" y="74549"/>
                    </a:cubicBezTo>
                    <a:cubicBezTo>
                      <a:pt x="55407" y="73660"/>
                      <a:pt x="56213" y="72622"/>
                      <a:pt x="56780" y="71465"/>
                    </a:cubicBezTo>
                    <a:cubicBezTo>
                      <a:pt x="57370" y="70264"/>
                      <a:pt x="57676" y="68985"/>
                      <a:pt x="57690" y="67664"/>
                    </a:cubicBezTo>
                    <a:cubicBezTo>
                      <a:pt x="57702" y="66489"/>
                      <a:pt x="57478" y="65322"/>
                      <a:pt x="57030" y="64234"/>
                    </a:cubicBezTo>
                    <a:cubicBezTo>
                      <a:pt x="56597" y="63176"/>
                      <a:pt x="55962" y="62197"/>
                      <a:pt x="55147" y="61323"/>
                    </a:cubicBezTo>
                    <a:cubicBezTo>
                      <a:pt x="54870" y="61027"/>
                      <a:pt x="54802" y="60627"/>
                      <a:pt x="54963" y="60254"/>
                    </a:cubicBezTo>
                    <a:cubicBezTo>
                      <a:pt x="55088" y="59964"/>
                      <a:pt x="55395" y="59654"/>
                      <a:pt x="55876" y="59654"/>
                    </a:cubicBezTo>
                    <a:lnTo>
                      <a:pt x="55888" y="59654"/>
                    </a:lnTo>
                    <a:lnTo>
                      <a:pt x="70469" y="59805"/>
                    </a:lnTo>
                    <a:lnTo>
                      <a:pt x="70531" y="59805"/>
                    </a:lnTo>
                    <a:cubicBezTo>
                      <a:pt x="73723" y="59805"/>
                      <a:pt x="76320" y="57234"/>
                      <a:pt x="76353" y="54042"/>
                    </a:cubicBezTo>
                    <a:lnTo>
                      <a:pt x="76847" y="6379"/>
                    </a:lnTo>
                    <a:cubicBezTo>
                      <a:pt x="76884" y="3162"/>
                      <a:pt x="74302" y="526"/>
                      <a:pt x="71084" y="495"/>
                    </a:cubicBezTo>
                    <a:lnTo>
                      <a:pt x="23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4329875" y="1197350"/>
                <a:ext cx="68750" cy="64250"/>
              </a:xfrm>
              <a:custGeom>
                <a:avLst/>
                <a:gdLst/>
                <a:ahLst/>
                <a:cxnLst/>
                <a:rect l="l" t="t" r="r" b="b"/>
                <a:pathLst>
                  <a:path w="2750" h="2570" extrusionOk="0">
                    <a:moveTo>
                      <a:pt x="1365" y="1"/>
                    </a:moveTo>
                    <a:cubicBezTo>
                      <a:pt x="955" y="1"/>
                      <a:pt x="562" y="197"/>
                      <a:pt x="318" y="540"/>
                    </a:cubicBezTo>
                    <a:cubicBezTo>
                      <a:pt x="17" y="964"/>
                      <a:pt x="0" y="1527"/>
                      <a:pt x="276" y="1967"/>
                    </a:cubicBezTo>
                    <a:cubicBezTo>
                      <a:pt x="513" y="2346"/>
                      <a:pt x="927" y="2569"/>
                      <a:pt x="1364" y="2569"/>
                    </a:cubicBezTo>
                    <a:cubicBezTo>
                      <a:pt x="1435" y="2569"/>
                      <a:pt x="1507" y="2564"/>
                      <a:pt x="1578" y="2551"/>
                    </a:cubicBezTo>
                    <a:cubicBezTo>
                      <a:pt x="2278" y="2433"/>
                      <a:pt x="2750" y="1770"/>
                      <a:pt x="2631" y="1072"/>
                    </a:cubicBezTo>
                    <a:cubicBezTo>
                      <a:pt x="2545" y="560"/>
                      <a:pt x="2157" y="149"/>
                      <a:pt x="1652"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4628500" y="1146975"/>
                <a:ext cx="68725" cy="64250"/>
              </a:xfrm>
              <a:custGeom>
                <a:avLst/>
                <a:gdLst/>
                <a:ahLst/>
                <a:cxnLst/>
                <a:rect l="l" t="t" r="r" b="b"/>
                <a:pathLst>
                  <a:path w="2749" h="2570" extrusionOk="0">
                    <a:moveTo>
                      <a:pt x="1363" y="1"/>
                    </a:moveTo>
                    <a:cubicBezTo>
                      <a:pt x="954" y="1"/>
                      <a:pt x="562" y="198"/>
                      <a:pt x="318" y="541"/>
                    </a:cubicBezTo>
                    <a:cubicBezTo>
                      <a:pt x="16" y="965"/>
                      <a:pt x="0" y="1527"/>
                      <a:pt x="276" y="1967"/>
                    </a:cubicBezTo>
                    <a:cubicBezTo>
                      <a:pt x="513" y="2347"/>
                      <a:pt x="927" y="2570"/>
                      <a:pt x="1366" y="2570"/>
                    </a:cubicBezTo>
                    <a:cubicBezTo>
                      <a:pt x="1436" y="2570"/>
                      <a:pt x="1507" y="2564"/>
                      <a:pt x="1578" y="2552"/>
                    </a:cubicBezTo>
                    <a:cubicBezTo>
                      <a:pt x="2277" y="2434"/>
                      <a:pt x="2748" y="1771"/>
                      <a:pt x="2630" y="1071"/>
                    </a:cubicBezTo>
                    <a:cubicBezTo>
                      <a:pt x="2543" y="559"/>
                      <a:pt x="2157" y="149"/>
                      <a:pt x="1651" y="34"/>
                    </a:cubicBezTo>
                    <a:cubicBezTo>
                      <a:pt x="1555" y="12"/>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4371225" y="1442500"/>
                <a:ext cx="68725" cy="64250"/>
              </a:xfrm>
              <a:custGeom>
                <a:avLst/>
                <a:gdLst/>
                <a:ahLst/>
                <a:cxnLst/>
                <a:rect l="l" t="t" r="r" b="b"/>
                <a:pathLst>
                  <a:path w="2749" h="2570" extrusionOk="0">
                    <a:moveTo>
                      <a:pt x="1365" y="1"/>
                    </a:moveTo>
                    <a:cubicBezTo>
                      <a:pt x="955" y="1"/>
                      <a:pt x="562" y="197"/>
                      <a:pt x="318" y="541"/>
                    </a:cubicBezTo>
                    <a:cubicBezTo>
                      <a:pt x="18" y="964"/>
                      <a:pt x="1" y="1527"/>
                      <a:pt x="276" y="1967"/>
                    </a:cubicBezTo>
                    <a:cubicBezTo>
                      <a:pt x="513" y="2346"/>
                      <a:pt x="928" y="2569"/>
                      <a:pt x="1365" y="2569"/>
                    </a:cubicBezTo>
                    <a:cubicBezTo>
                      <a:pt x="1436" y="2569"/>
                      <a:pt x="1507" y="2564"/>
                      <a:pt x="1579" y="2551"/>
                    </a:cubicBezTo>
                    <a:cubicBezTo>
                      <a:pt x="2277" y="2433"/>
                      <a:pt x="2749" y="1772"/>
                      <a:pt x="2631" y="1072"/>
                    </a:cubicBezTo>
                    <a:cubicBezTo>
                      <a:pt x="2545" y="560"/>
                      <a:pt x="2158" y="150"/>
                      <a:pt x="1652" y="33"/>
                    </a:cubicBezTo>
                    <a:cubicBezTo>
                      <a:pt x="1557" y="11"/>
                      <a:pt x="1461"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4669850" y="1392150"/>
                <a:ext cx="68725" cy="64250"/>
              </a:xfrm>
              <a:custGeom>
                <a:avLst/>
                <a:gdLst/>
                <a:ahLst/>
                <a:cxnLst/>
                <a:rect l="l" t="t" r="r" b="b"/>
                <a:pathLst>
                  <a:path w="2749" h="2570" extrusionOk="0">
                    <a:moveTo>
                      <a:pt x="1365" y="0"/>
                    </a:moveTo>
                    <a:cubicBezTo>
                      <a:pt x="955" y="0"/>
                      <a:pt x="562" y="196"/>
                      <a:pt x="318" y="540"/>
                    </a:cubicBezTo>
                    <a:cubicBezTo>
                      <a:pt x="16" y="964"/>
                      <a:pt x="0" y="1527"/>
                      <a:pt x="276" y="1967"/>
                    </a:cubicBezTo>
                    <a:cubicBezTo>
                      <a:pt x="513" y="2345"/>
                      <a:pt x="927" y="2569"/>
                      <a:pt x="1363" y="2569"/>
                    </a:cubicBezTo>
                    <a:cubicBezTo>
                      <a:pt x="1434" y="2569"/>
                      <a:pt x="1506" y="2563"/>
                      <a:pt x="1577" y="2551"/>
                    </a:cubicBezTo>
                    <a:cubicBezTo>
                      <a:pt x="2277" y="2433"/>
                      <a:pt x="2749" y="1770"/>
                      <a:pt x="2631" y="1071"/>
                    </a:cubicBezTo>
                    <a:cubicBezTo>
                      <a:pt x="2544" y="559"/>
                      <a:pt x="2158" y="148"/>
                      <a:pt x="1651"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4968475" y="1341775"/>
                <a:ext cx="68725" cy="64225"/>
              </a:xfrm>
              <a:custGeom>
                <a:avLst/>
                <a:gdLst/>
                <a:ahLst/>
                <a:cxnLst/>
                <a:rect l="l" t="t" r="r" b="b"/>
                <a:pathLst>
                  <a:path w="2749" h="2569" extrusionOk="0">
                    <a:moveTo>
                      <a:pt x="1364" y="1"/>
                    </a:moveTo>
                    <a:cubicBezTo>
                      <a:pt x="954" y="1"/>
                      <a:pt x="562" y="198"/>
                      <a:pt x="318" y="540"/>
                    </a:cubicBezTo>
                    <a:cubicBezTo>
                      <a:pt x="18" y="963"/>
                      <a:pt x="0" y="1526"/>
                      <a:pt x="276" y="1966"/>
                    </a:cubicBezTo>
                    <a:cubicBezTo>
                      <a:pt x="513" y="2345"/>
                      <a:pt x="927" y="2569"/>
                      <a:pt x="1364" y="2569"/>
                    </a:cubicBezTo>
                    <a:cubicBezTo>
                      <a:pt x="1435" y="2569"/>
                      <a:pt x="1507" y="2563"/>
                      <a:pt x="1579" y="2551"/>
                    </a:cubicBezTo>
                    <a:cubicBezTo>
                      <a:pt x="2277" y="2432"/>
                      <a:pt x="2749" y="1771"/>
                      <a:pt x="2631" y="1071"/>
                    </a:cubicBezTo>
                    <a:cubicBezTo>
                      <a:pt x="2545" y="559"/>
                      <a:pt x="2158" y="149"/>
                      <a:pt x="1652" y="34"/>
                    </a:cubicBezTo>
                    <a:cubicBezTo>
                      <a:pt x="1556" y="11"/>
                      <a:pt x="1460"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5267075" y="1291400"/>
                <a:ext cx="68725" cy="64250"/>
              </a:xfrm>
              <a:custGeom>
                <a:avLst/>
                <a:gdLst/>
                <a:ahLst/>
                <a:cxnLst/>
                <a:rect l="l" t="t" r="r" b="b"/>
                <a:pathLst>
                  <a:path w="2749" h="2570" extrusionOk="0">
                    <a:moveTo>
                      <a:pt x="1365" y="1"/>
                    </a:moveTo>
                    <a:cubicBezTo>
                      <a:pt x="955" y="1"/>
                      <a:pt x="562" y="197"/>
                      <a:pt x="318" y="541"/>
                    </a:cubicBezTo>
                    <a:cubicBezTo>
                      <a:pt x="17" y="964"/>
                      <a:pt x="0" y="1527"/>
                      <a:pt x="276" y="1967"/>
                    </a:cubicBezTo>
                    <a:cubicBezTo>
                      <a:pt x="513" y="2346"/>
                      <a:pt x="926" y="2569"/>
                      <a:pt x="1364" y="2569"/>
                    </a:cubicBezTo>
                    <a:cubicBezTo>
                      <a:pt x="1435" y="2569"/>
                      <a:pt x="1507" y="2564"/>
                      <a:pt x="1578" y="2551"/>
                    </a:cubicBezTo>
                    <a:cubicBezTo>
                      <a:pt x="2277" y="2433"/>
                      <a:pt x="2748" y="1770"/>
                      <a:pt x="2630" y="1072"/>
                    </a:cubicBezTo>
                    <a:cubicBezTo>
                      <a:pt x="2545" y="559"/>
                      <a:pt x="2158" y="150"/>
                      <a:pt x="1652"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4113975" y="1738050"/>
                <a:ext cx="68750" cy="64250"/>
              </a:xfrm>
              <a:custGeom>
                <a:avLst/>
                <a:gdLst/>
                <a:ahLst/>
                <a:cxnLst/>
                <a:rect l="l" t="t" r="r" b="b"/>
                <a:pathLst>
                  <a:path w="2750" h="2570" extrusionOk="0">
                    <a:moveTo>
                      <a:pt x="1365" y="0"/>
                    </a:moveTo>
                    <a:cubicBezTo>
                      <a:pt x="955" y="0"/>
                      <a:pt x="562" y="197"/>
                      <a:pt x="318" y="541"/>
                    </a:cubicBezTo>
                    <a:cubicBezTo>
                      <a:pt x="17" y="964"/>
                      <a:pt x="0" y="1527"/>
                      <a:pt x="276" y="1967"/>
                    </a:cubicBezTo>
                    <a:cubicBezTo>
                      <a:pt x="513" y="2345"/>
                      <a:pt x="927" y="2569"/>
                      <a:pt x="1364" y="2569"/>
                    </a:cubicBezTo>
                    <a:cubicBezTo>
                      <a:pt x="1435" y="2569"/>
                      <a:pt x="1507" y="2563"/>
                      <a:pt x="1578" y="2551"/>
                    </a:cubicBezTo>
                    <a:cubicBezTo>
                      <a:pt x="2277" y="2433"/>
                      <a:pt x="2750" y="1771"/>
                      <a:pt x="2631" y="1071"/>
                    </a:cubicBezTo>
                    <a:cubicBezTo>
                      <a:pt x="2545" y="559"/>
                      <a:pt x="2157" y="149"/>
                      <a:pt x="1652"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4412575" y="1687675"/>
                <a:ext cx="68750" cy="64250"/>
              </a:xfrm>
              <a:custGeom>
                <a:avLst/>
                <a:gdLst/>
                <a:ahLst/>
                <a:cxnLst/>
                <a:rect l="l" t="t" r="r" b="b"/>
                <a:pathLst>
                  <a:path w="2750" h="2570" extrusionOk="0">
                    <a:moveTo>
                      <a:pt x="1365" y="0"/>
                    </a:moveTo>
                    <a:cubicBezTo>
                      <a:pt x="955" y="0"/>
                      <a:pt x="563" y="197"/>
                      <a:pt x="319" y="540"/>
                    </a:cubicBezTo>
                    <a:cubicBezTo>
                      <a:pt x="17" y="964"/>
                      <a:pt x="1" y="1526"/>
                      <a:pt x="277" y="1966"/>
                    </a:cubicBezTo>
                    <a:cubicBezTo>
                      <a:pt x="514" y="2346"/>
                      <a:pt x="928" y="2569"/>
                      <a:pt x="1366" y="2569"/>
                    </a:cubicBezTo>
                    <a:cubicBezTo>
                      <a:pt x="1436" y="2569"/>
                      <a:pt x="1507" y="2564"/>
                      <a:pt x="1578" y="2552"/>
                    </a:cubicBezTo>
                    <a:cubicBezTo>
                      <a:pt x="2278" y="2434"/>
                      <a:pt x="2749" y="1771"/>
                      <a:pt x="2631" y="1071"/>
                    </a:cubicBezTo>
                    <a:cubicBezTo>
                      <a:pt x="2544" y="559"/>
                      <a:pt x="2158" y="149"/>
                      <a:pt x="1653" y="33"/>
                    </a:cubicBezTo>
                    <a:cubicBezTo>
                      <a:pt x="1557"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4711175" y="1637300"/>
                <a:ext cx="68775" cy="64250"/>
              </a:xfrm>
              <a:custGeom>
                <a:avLst/>
                <a:gdLst/>
                <a:ahLst/>
                <a:cxnLst/>
                <a:rect l="l" t="t" r="r" b="b"/>
                <a:pathLst>
                  <a:path w="2751" h="2570" extrusionOk="0">
                    <a:moveTo>
                      <a:pt x="1366" y="0"/>
                    </a:moveTo>
                    <a:cubicBezTo>
                      <a:pt x="956" y="0"/>
                      <a:pt x="564" y="197"/>
                      <a:pt x="318" y="541"/>
                    </a:cubicBezTo>
                    <a:cubicBezTo>
                      <a:pt x="18" y="964"/>
                      <a:pt x="1" y="1527"/>
                      <a:pt x="278" y="1967"/>
                    </a:cubicBezTo>
                    <a:cubicBezTo>
                      <a:pt x="515" y="2345"/>
                      <a:pt x="928" y="2569"/>
                      <a:pt x="1365" y="2569"/>
                    </a:cubicBezTo>
                    <a:cubicBezTo>
                      <a:pt x="1436" y="2569"/>
                      <a:pt x="1507" y="2563"/>
                      <a:pt x="1579" y="2551"/>
                    </a:cubicBezTo>
                    <a:cubicBezTo>
                      <a:pt x="2279" y="2433"/>
                      <a:pt x="2750" y="1771"/>
                      <a:pt x="2632" y="1071"/>
                    </a:cubicBezTo>
                    <a:cubicBezTo>
                      <a:pt x="2545" y="559"/>
                      <a:pt x="2159" y="150"/>
                      <a:pt x="1652" y="33"/>
                    </a:cubicBezTo>
                    <a:cubicBezTo>
                      <a:pt x="1557" y="11"/>
                      <a:pt x="1461" y="0"/>
                      <a:pt x="13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5009800" y="1586925"/>
                <a:ext cx="68725" cy="64250"/>
              </a:xfrm>
              <a:custGeom>
                <a:avLst/>
                <a:gdLst/>
                <a:ahLst/>
                <a:cxnLst/>
                <a:rect l="l" t="t" r="r" b="b"/>
                <a:pathLst>
                  <a:path w="2749" h="2570" extrusionOk="0">
                    <a:moveTo>
                      <a:pt x="1364" y="1"/>
                    </a:moveTo>
                    <a:cubicBezTo>
                      <a:pt x="954" y="1"/>
                      <a:pt x="562" y="198"/>
                      <a:pt x="318" y="540"/>
                    </a:cubicBezTo>
                    <a:cubicBezTo>
                      <a:pt x="18" y="964"/>
                      <a:pt x="1" y="1526"/>
                      <a:pt x="276" y="1968"/>
                    </a:cubicBezTo>
                    <a:cubicBezTo>
                      <a:pt x="514" y="2346"/>
                      <a:pt x="928" y="2570"/>
                      <a:pt x="1365" y="2570"/>
                    </a:cubicBezTo>
                    <a:cubicBezTo>
                      <a:pt x="1436" y="2570"/>
                      <a:pt x="1507" y="2564"/>
                      <a:pt x="1579" y="2552"/>
                    </a:cubicBezTo>
                    <a:cubicBezTo>
                      <a:pt x="2277" y="2434"/>
                      <a:pt x="2749" y="1771"/>
                      <a:pt x="2632" y="1072"/>
                    </a:cubicBezTo>
                    <a:cubicBezTo>
                      <a:pt x="2545" y="560"/>
                      <a:pt x="2158" y="149"/>
                      <a:pt x="1652" y="34"/>
                    </a:cubicBezTo>
                    <a:cubicBezTo>
                      <a:pt x="1557" y="11"/>
                      <a:pt x="1460"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5308425" y="1536575"/>
                <a:ext cx="68725" cy="64225"/>
              </a:xfrm>
              <a:custGeom>
                <a:avLst/>
                <a:gdLst/>
                <a:ahLst/>
                <a:cxnLst/>
                <a:rect l="l" t="t" r="r" b="b"/>
                <a:pathLst>
                  <a:path w="2749" h="2569" extrusionOk="0">
                    <a:moveTo>
                      <a:pt x="1363" y="0"/>
                    </a:moveTo>
                    <a:cubicBezTo>
                      <a:pt x="954" y="0"/>
                      <a:pt x="562" y="197"/>
                      <a:pt x="318" y="540"/>
                    </a:cubicBezTo>
                    <a:cubicBezTo>
                      <a:pt x="16" y="963"/>
                      <a:pt x="1" y="1526"/>
                      <a:pt x="276" y="1966"/>
                    </a:cubicBezTo>
                    <a:cubicBezTo>
                      <a:pt x="514" y="2345"/>
                      <a:pt x="927" y="2568"/>
                      <a:pt x="1364" y="2568"/>
                    </a:cubicBezTo>
                    <a:cubicBezTo>
                      <a:pt x="1434" y="2568"/>
                      <a:pt x="1506" y="2563"/>
                      <a:pt x="1578" y="2550"/>
                    </a:cubicBezTo>
                    <a:cubicBezTo>
                      <a:pt x="2277" y="2434"/>
                      <a:pt x="2749" y="1770"/>
                      <a:pt x="2631" y="1071"/>
                    </a:cubicBezTo>
                    <a:cubicBezTo>
                      <a:pt x="2544" y="558"/>
                      <a:pt x="2158" y="149"/>
                      <a:pt x="1651" y="33"/>
                    </a:cubicBezTo>
                    <a:cubicBezTo>
                      <a:pt x="1555" y="11"/>
                      <a:pt x="1459" y="0"/>
                      <a:pt x="13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3856700" y="2033575"/>
                <a:ext cx="68775" cy="64250"/>
              </a:xfrm>
              <a:custGeom>
                <a:avLst/>
                <a:gdLst/>
                <a:ahLst/>
                <a:cxnLst/>
                <a:rect l="l" t="t" r="r" b="b"/>
                <a:pathLst>
                  <a:path w="2751" h="2570" extrusionOk="0">
                    <a:moveTo>
                      <a:pt x="1364" y="0"/>
                    </a:moveTo>
                    <a:cubicBezTo>
                      <a:pt x="955" y="0"/>
                      <a:pt x="563" y="197"/>
                      <a:pt x="318" y="540"/>
                    </a:cubicBezTo>
                    <a:cubicBezTo>
                      <a:pt x="18" y="963"/>
                      <a:pt x="1" y="1526"/>
                      <a:pt x="276" y="1966"/>
                    </a:cubicBezTo>
                    <a:cubicBezTo>
                      <a:pt x="514" y="2346"/>
                      <a:pt x="929" y="2569"/>
                      <a:pt x="1366" y="2569"/>
                    </a:cubicBezTo>
                    <a:cubicBezTo>
                      <a:pt x="1437" y="2569"/>
                      <a:pt x="1508" y="2563"/>
                      <a:pt x="1579" y="2552"/>
                    </a:cubicBezTo>
                    <a:cubicBezTo>
                      <a:pt x="2279" y="2433"/>
                      <a:pt x="2750" y="1770"/>
                      <a:pt x="2632" y="1070"/>
                    </a:cubicBezTo>
                    <a:cubicBezTo>
                      <a:pt x="2545" y="558"/>
                      <a:pt x="2159" y="149"/>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4155325" y="1983225"/>
                <a:ext cx="68725" cy="64225"/>
              </a:xfrm>
              <a:custGeom>
                <a:avLst/>
                <a:gdLst/>
                <a:ahLst/>
                <a:cxnLst/>
                <a:rect l="l" t="t" r="r" b="b"/>
                <a:pathLst>
                  <a:path w="2749" h="2569" extrusionOk="0">
                    <a:moveTo>
                      <a:pt x="1364" y="0"/>
                    </a:moveTo>
                    <a:cubicBezTo>
                      <a:pt x="954" y="0"/>
                      <a:pt x="562" y="197"/>
                      <a:pt x="318" y="540"/>
                    </a:cubicBezTo>
                    <a:cubicBezTo>
                      <a:pt x="18" y="963"/>
                      <a:pt x="0" y="1526"/>
                      <a:pt x="276" y="1966"/>
                    </a:cubicBezTo>
                    <a:cubicBezTo>
                      <a:pt x="514" y="2346"/>
                      <a:pt x="928" y="2569"/>
                      <a:pt x="1366" y="2569"/>
                    </a:cubicBezTo>
                    <a:cubicBezTo>
                      <a:pt x="1436" y="2569"/>
                      <a:pt x="1508" y="2563"/>
                      <a:pt x="1579" y="2551"/>
                    </a:cubicBezTo>
                    <a:cubicBezTo>
                      <a:pt x="2277" y="2433"/>
                      <a:pt x="2749" y="1770"/>
                      <a:pt x="2631" y="1070"/>
                    </a:cubicBezTo>
                    <a:cubicBezTo>
                      <a:pt x="2545" y="558"/>
                      <a:pt x="2158" y="148"/>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4453950" y="1932825"/>
                <a:ext cx="68725" cy="64250"/>
              </a:xfrm>
              <a:custGeom>
                <a:avLst/>
                <a:gdLst/>
                <a:ahLst/>
                <a:cxnLst/>
                <a:rect l="l" t="t" r="r" b="b"/>
                <a:pathLst>
                  <a:path w="2749" h="2570" extrusionOk="0">
                    <a:moveTo>
                      <a:pt x="1365" y="1"/>
                    </a:moveTo>
                    <a:cubicBezTo>
                      <a:pt x="955" y="1"/>
                      <a:pt x="562" y="197"/>
                      <a:pt x="318" y="541"/>
                    </a:cubicBezTo>
                    <a:cubicBezTo>
                      <a:pt x="16" y="964"/>
                      <a:pt x="0" y="1528"/>
                      <a:pt x="276" y="1967"/>
                    </a:cubicBezTo>
                    <a:cubicBezTo>
                      <a:pt x="513" y="2346"/>
                      <a:pt x="927" y="2570"/>
                      <a:pt x="1363" y="2570"/>
                    </a:cubicBezTo>
                    <a:cubicBezTo>
                      <a:pt x="1434" y="2570"/>
                      <a:pt x="1506" y="2564"/>
                      <a:pt x="1577" y="2552"/>
                    </a:cubicBezTo>
                    <a:cubicBezTo>
                      <a:pt x="2277" y="2434"/>
                      <a:pt x="2749" y="1771"/>
                      <a:pt x="2631" y="1072"/>
                    </a:cubicBezTo>
                    <a:cubicBezTo>
                      <a:pt x="2544" y="560"/>
                      <a:pt x="2158" y="150"/>
                      <a:pt x="1651" y="33"/>
                    </a:cubicBezTo>
                    <a:cubicBezTo>
                      <a:pt x="1556" y="12"/>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4752550" y="1882475"/>
                <a:ext cx="68725" cy="64250"/>
              </a:xfrm>
              <a:custGeom>
                <a:avLst/>
                <a:gdLst/>
                <a:ahLst/>
                <a:cxnLst/>
                <a:rect l="l" t="t" r="r" b="b"/>
                <a:pathLst>
                  <a:path w="2749" h="2570" extrusionOk="0">
                    <a:moveTo>
                      <a:pt x="1364" y="0"/>
                    </a:moveTo>
                    <a:cubicBezTo>
                      <a:pt x="954" y="0"/>
                      <a:pt x="562" y="197"/>
                      <a:pt x="318" y="540"/>
                    </a:cubicBezTo>
                    <a:cubicBezTo>
                      <a:pt x="17" y="964"/>
                      <a:pt x="0" y="1526"/>
                      <a:pt x="276" y="1966"/>
                    </a:cubicBezTo>
                    <a:cubicBezTo>
                      <a:pt x="513" y="2346"/>
                      <a:pt x="928" y="2569"/>
                      <a:pt x="1366" y="2569"/>
                    </a:cubicBezTo>
                    <a:cubicBezTo>
                      <a:pt x="1436" y="2569"/>
                      <a:pt x="1507" y="2563"/>
                      <a:pt x="1578" y="2552"/>
                    </a:cubicBezTo>
                    <a:cubicBezTo>
                      <a:pt x="2277" y="2433"/>
                      <a:pt x="2748" y="1770"/>
                      <a:pt x="2632" y="1070"/>
                    </a:cubicBezTo>
                    <a:cubicBezTo>
                      <a:pt x="2545" y="558"/>
                      <a:pt x="2157" y="149"/>
                      <a:pt x="1652" y="33"/>
                    </a:cubicBezTo>
                    <a:cubicBezTo>
                      <a:pt x="1556" y="11"/>
                      <a:pt x="1459"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5051175" y="1832075"/>
                <a:ext cx="68725" cy="64250"/>
              </a:xfrm>
              <a:custGeom>
                <a:avLst/>
                <a:gdLst/>
                <a:ahLst/>
                <a:cxnLst/>
                <a:rect l="l" t="t" r="r" b="b"/>
                <a:pathLst>
                  <a:path w="2749" h="2570" extrusionOk="0">
                    <a:moveTo>
                      <a:pt x="1363" y="1"/>
                    </a:moveTo>
                    <a:cubicBezTo>
                      <a:pt x="954" y="1"/>
                      <a:pt x="561" y="198"/>
                      <a:pt x="317" y="540"/>
                    </a:cubicBezTo>
                    <a:cubicBezTo>
                      <a:pt x="16" y="964"/>
                      <a:pt x="0" y="1528"/>
                      <a:pt x="276" y="1968"/>
                    </a:cubicBezTo>
                    <a:cubicBezTo>
                      <a:pt x="513" y="2346"/>
                      <a:pt x="926" y="2570"/>
                      <a:pt x="1364" y="2570"/>
                    </a:cubicBezTo>
                    <a:cubicBezTo>
                      <a:pt x="1435" y="2570"/>
                      <a:pt x="1507" y="2564"/>
                      <a:pt x="1578" y="2552"/>
                    </a:cubicBezTo>
                    <a:cubicBezTo>
                      <a:pt x="2277" y="2434"/>
                      <a:pt x="2748" y="1771"/>
                      <a:pt x="2630" y="1072"/>
                    </a:cubicBezTo>
                    <a:cubicBezTo>
                      <a:pt x="2544" y="560"/>
                      <a:pt x="2157" y="149"/>
                      <a:pt x="1651" y="34"/>
                    </a:cubicBezTo>
                    <a:cubicBezTo>
                      <a:pt x="1555" y="11"/>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5349800" y="1781725"/>
                <a:ext cx="68725" cy="64250"/>
              </a:xfrm>
              <a:custGeom>
                <a:avLst/>
                <a:gdLst/>
                <a:ahLst/>
                <a:cxnLst/>
                <a:rect l="l" t="t" r="r" b="b"/>
                <a:pathLst>
                  <a:path w="2749" h="2570" extrusionOk="0">
                    <a:moveTo>
                      <a:pt x="1363" y="0"/>
                    </a:moveTo>
                    <a:cubicBezTo>
                      <a:pt x="954" y="0"/>
                      <a:pt x="561" y="197"/>
                      <a:pt x="317" y="540"/>
                    </a:cubicBezTo>
                    <a:cubicBezTo>
                      <a:pt x="16" y="964"/>
                      <a:pt x="0" y="1528"/>
                      <a:pt x="276" y="1967"/>
                    </a:cubicBezTo>
                    <a:cubicBezTo>
                      <a:pt x="513" y="2346"/>
                      <a:pt x="926" y="2570"/>
                      <a:pt x="1363" y="2570"/>
                    </a:cubicBezTo>
                    <a:cubicBezTo>
                      <a:pt x="1434" y="2570"/>
                      <a:pt x="1506" y="2564"/>
                      <a:pt x="1577" y="2552"/>
                    </a:cubicBezTo>
                    <a:cubicBezTo>
                      <a:pt x="2277" y="2434"/>
                      <a:pt x="2748" y="1770"/>
                      <a:pt x="2630" y="1072"/>
                    </a:cubicBezTo>
                    <a:cubicBezTo>
                      <a:pt x="2543" y="558"/>
                      <a:pt x="2157" y="149"/>
                      <a:pt x="1651" y="33"/>
                    </a:cubicBezTo>
                    <a:cubicBezTo>
                      <a:pt x="1555" y="11"/>
                      <a:pt x="1458" y="0"/>
                      <a:pt x="13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4196675" y="2228375"/>
                <a:ext cx="68750" cy="64250"/>
              </a:xfrm>
              <a:custGeom>
                <a:avLst/>
                <a:gdLst/>
                <a:ahLst/>
                <a:cxnLst/>
                <a:rect l="l" t="t" r="r" b="b"/>
                <a:pathLst>
                  <a:path w="2750" h="2570" extrusionOk="0">
                    <a:moveTo>
                      <a:pt x="1365" y="1"/>
                    </a:moveTo>
                    <a:cubicBezTo>
                      <a:pt x="955" y="1"/>
                      <a:pt x="563" y="197"/>
                      <a:pt x="319" y="540"/>
                    </a:cubicBezTo>
                    <a:cubicBezTo>
                      <a:pt x="17" y="964"/>
                      <a:pt x="1" y="1527"/>
                      <a:pt x="277" y="1967"/>
                    </a:cubicBezTo>
                    <a:cubicBezTo>
                      <a:pt x="514" y="2345"/>
                      <a:pt x="927" y="2569"/>
                      <a:pt x="1364" y="2569"/>
                    </a:cubicBezTo>
                    <a:cubicBezTo>
                      <a:pt x="1435" y="2569"/>
                      <a:pt x="1506" y="2563"/>
                      <a:pt x="1578" y="2551"/>
                    </a:cubicBezTo>
                    <a:cubicBezTo>
                      <a:pt x="2278" y="2433"/>
                      <a:pt x="2749" y="1770"/>
                      <a:pt x="2631" y="1072"/>
                    </a:cubicBezTo>
                    <a:cubicBezTo>
                      <a:pt x="2544" y="559"/>
                      <a:pt x="2158" y="148"/>
                      <a:pt x="1651"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4495275" y="2178000"/>
                <a:ext cx="68725" cy="64250"/>
              </a:xfrm>
              <a:custGeom>
                <a:avLst/>
                <a:gdLst/>
                <a:ahLst/>
                <a:cxnLst/>
                <a:rect l="l" t="t" r="r" b="b"/>
                <a:pathLst>
                  <a:path w="2749" h="2570" extrusionOk="0">
                    <a:moveTo>
                      <a:pt x="1365" y="1"/>
                    </a:moveTo>
                    <a:cubicBezTo>
                      <a:pt x="956" y="1"/>
                      <a:pt x="563" y="198"/>
                      <a:pt x="318" y="540"/>
                    </a:cubicBezTo>
                    <a:cubicBezTo>
                      <a:pt x="18" y="963"/>
                      <a:pt x="1" y="1527"/>
                      <a:pt x="276" y="1966"/>
                    </a:cubicBezTo>
                    <a:cubicBezTo>
                      <a:pt x="514" y="2347"/>
                      <a:pt x="929" y="2570"/>
                      <a:pt x="1367" y="2570"/>
                    </a:cubicBezTo>
                    <a:cubicBezTo>
                      <a:pt x="1437" y="2570"/>
                      <a:pt x="1508" y="2564"/>
                      <a:pt x="1579" y="2552"/>
                    </a:cubicBezTo>
                    <a:cubicBezTo>
                      <a:pt x="2279" y="2434"/>
                      <a:pt x="2749" y="1771"/>
                      <a:pt x="2632" y="1071"/>
                    </a:cubicBezTo>
                    <a:cubicBezTo>
                      <a:pt x="2545" y="559"/>
                      <a:pt x="2159" y="149"/>
                      <a:pt x="1652" y="34"/>
                    </a:cubicBezTo>
                    <a:cubicBezTo>
                      <a:pt x="1557" y="12"/>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4793900" y="2127625"/>
                <a:ext cx="68725" cy="64250"/>
              </a:xfrm>
              <a:custGeom>
                <a:avLst/>
                <a:gdLst/>
                <a:ahLst/>
                <a:cxnLst/>
                <a:rect l="l" t="t" r="r" b="b"/>
                <a:pathLst>
                  <a:path w="2749" h="2570" extrusionOk="0">
                    <a:moveTo>
                      <a:pt x="1364" y="0"/>
                    </a:moveTo>
                    <a:cubicBezTo>
                      <a:pt x="954" y="0"/>
                      <a:pt x="562" y="197"/>
                      <a:pt x="318" y="540"/>
                    </a:cubicBezTo>
                    <a:cubicBezTo>
                      <a:pt x="16" y="964"/>
                      <a:pt x="1" y="1527"/>
                      <a:pt x="276" y="1967"/>
                    </a:cubicBezTo>
                    <a:cubicBezTo>
                      <a:pt x="514" y="2346"/>
                      <a:pt x="927" y="2570"/>
                      <a:pt x="1364" y="2570"/>
                    </a:cubicBezTo>
                    <a:cubicBezTo>
                      <a:pt x="1435" y="2570"/>
                      <a:pt x="1507" y="2564"/>
                      <a:pt x="1579" y="2552"/>
                    </a:cubicBezTo>
                    <a:cubicBezTo>
                      <a:pt x="2277" y="2433"/>
                      <a:pt x="2749" y="1770"/>
                      <a:pt x="2631" y="1072"/>
                    </a:cubicBezTo>
                    <a:cubicBezTo>
                      <a:pt x="2545" y="560"/>
                      <a:pt x="2158" y="149"/>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5092525" y="2077250"/>
                <a:ext cx="68725" cy="64250"/>
              </a:xfrm>
              <a:custGeom>
                <a:avLst/>
                <a:gdLst/>
                <a:ahLst/>
                <a:cxnLst/>
                <a:rect l="l" t="t" r="r" b="b"/>
                <a:pathLst>
                  <a:path w="2749" h="2570" extrusionOk="0">
                    <a:moveTo>
                      <a:pt x="1363" y="1"/>
                    </a:moveTo>
                    <a:cubicBezTo>
                      <a:pt x="954" y="1"/>
                      <a:pt x="562" y="198"/>
                      <a:pt x="317" y="541"/>
                    </a:cubicBezTo>
                    <a:cubicBezTo>
                      <a:pt x="16" y="965"/>
                      <a:pt x="1" y="1527"/>
                      <a:pt x="276" y="1968"/>
                    </a:cubicBezTo>
                    <a:cubicBezTo>
                      <a:pt x="514" y="2347"/>
                      <a:pt x="928" y="2570"/>
                      <a:pt x="1365" y="2570"/>
                    </a:cubicBezTo>
                    <a:cubicBezTo>
                      <a:pt x="1436" y="2570"/>
                      <a:pt x="1507" y="2564"/>
                      <a:pt x="1578" y="2552"/>
                    </a:cubicBezTo>
                    <a:cubicBezTo>
                      <a:pt x="2277" y="2434"/>
                      <a:pt x="2749" y="1771"/>
                      <a:pt x="2631" y="1071"/>
                    </a:cubicBezTo>
                    <a:cubicBezTo>
                      <a:pt x="2544" y="559"/>
                      <a:pt x="2158" y="149"/>
                      <a:pt x="1651" y="34"/>
                    </a:cubicBezTo>
                    <a:cubicBezTo>
                      <a:pt x="1555" y="12"/>
                      <a:pt x="1459"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5391125" y="2026875"/>
                <a:ext cx="68725" cy="64250"/>
              </a:xfrm>
              <a:custGeom>
                <a:avLst/>
                <a:gdLst/>
                <a:ahLst/>
                <a:cxnLst/>
                <a:rect l="l" t="t" r="r" b="b"/>
                <a:pathLst>
                  <a:path w="2749" h="2570" extrusionOk="0">
                    <a:moveTo>
                      <a:pt x="1364" y="1"/>
                    </a:moveTo>
                    <a:cubicBezTo>
                      <a:pt x="955" y="1"/>
                      <a:pt x="562" y="197"/>
                      <a:pt x="318" y="541"/>
                    </a:cubicBezTo>
                    <a:cubicBezTo>
                      <a:pt x="16" y="964"/>
                      <a:pt x="0" y="1528"/>
                      <a:pt x="276" y="1967"/>
                    </a:cubicBezTo>
                    <a:cubicBezTo>
                      <a:pt x="513" y="2346"/>
                      <a:pt x="926" y="2570"/>
                      <a:pt x="1364" y="2570"/>
                    </a:cubicBezTo>
                    <a:cubicBezTo>
                      <a:pt x="1435" y="2570"/>
                      <a:pt x="1507" y="2564"/>
                      <a:pt x="1579" y="2552"/>
                    </a:cubicBezTo>
                    <a:cubicBezTo>
                      <a:pt x="2277" y="2434"/>
                      <a:pt x="2748" y="1772"/>
                      <a:pt x="2630" y="1072"/>
                    </a:cubicBezTo>
                    <a:cubicBezTo>
                      <a:pt x="2544" y="560"/>
                      <a:pt x="2158" y="150"/>
                      <a:pt x="1651" y="33"/>
                    </a:cubicBezTo>
                    <a:cubicBezTo>
                      <a:pt x="1555"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4238025" y="2473525"/>
                <a:ext cx="68750" cy="64250"/>
              </a:xfrm>
              <a:custGeom>
                <a:avLst/>
                <a:gdLst/>
                <a:ahLst/>
                <a:cxnLst/>
                <a:rect l="l" t="t" r="r" b="b"/>
                <a:pathLst>
                  <a:path w="2750" h="2570" extrusionOk="0">
                    <a:moveTo>
                      <a:pt x="1365" y="1"/>
                    </a:moveTo>
                    <a:cubicBezTo>
                      <a:pt x="955" y="1"/>
                      <a:pt x="562" y="198"/>
                      <a:pt x="318" y="541"/>
                    </a:cubicBezTo>
                    <a:cubicBezTo>
                      <a:pt x="17" y="965"/>
                      <a:pt x="0" y="1527"/>
                      <a:pt x="276" y="1967"/>
                    </a:cubicBezTo>
                    <a:cubicBezTo>
                      <a:pt x="514" y="2346"/>
                      <a:pt x="927" y="2569"/>
                      <a:pt x="1364" y="2569"/>
                    </a:cubicBezTo>
                    <a:cubicBezTo>
                      <a:pt x="1435" y="2569"/>
                      <a:pt x="1507" y="2563"/>
                      <a:pt x="1578" y="2551"/>
                    </a:cubicBezTo>
                    <a:cubicBezTo>
                      <a:pt x="2278" y="2433"/>
                      <a:pt x="2750" y="1770"/>
                      <a:pt x="2631" y="1072"/>
                    </a:cubicBezTo>
                    <a:cubicBezTo>
                      <a:pt x="2544" y="558"/>
                      <a:pt x="2157" y="150"/>
                      <a:pt x="1651"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4536650" y="2423150"/>
                <a:ext cx="68725" cy="64275"/>
              </a:xfrm>
              <a:custGeom>
                <a:avLst/>
                <a:gdLst/>
                <a:ahLst/>
                <a:cxnLst/>
                <a:rect l="l" t="t" r="r" b="b"/>
                <a:pathLst>
                  <a:path w="2749" h="2571" extrusionOk="0">
                    <a:moveTo>
                      <a:pt x="1364" y="1"/>
                    </a:moveTo>
                    <a:cubicBezTo>
                      <a:pt x="954" y="1"/>
                      <a:pt x="562" y="198"/>
                      <a:pt x="318" y="540"/>
                    </a:cubicBezTo>
                    <a:cubicBezTo>
                      <a:pt x="17" y="965"/>
                      <a:pt x="0" y="1527"/>
                      <a:pt x="276" y="1968"/>
                    </a:cubicBezTo>
                    <a:cubicBezTo>
                      <a:pt x="513" y="2346"/>
                      <a:pt x="927" y="2570"/>
                      <a:pt x="1364" y="2570"/>
                    </a:cubicBezTo>
                    <a:cubicBezTo>
                      <a:pt x="1435" y="2570"/>
                      <a:pt x="1507" y="2564"/>
                      <a:pt x="1578" y="2552"/>
                    </a:cubicBezTo>
                    <a:cubicBezTo>
                      <a:pt x="2277" y="2434"/>
                      <a:pt x="2748" y="1771"/>
                      <a:pt x="2631" y="1072"/>
                    </a:cubicBezTo>
                    <a:cubicBezTo>
                      <a:pt x="2545" y="560"/>
                      <a:pt x="2157" y="149"/>
                      <a:pt x="1652" y="34"/>
                    </a:cubicBezTo>
                    <a:cubicBezTo>
                      <a:pt x="1556"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4835275" y="2372800"/>
                <a:ext cx="68725" cy="64225"/>
              </a:xfrm>
              <a:custGeom>
                <a:avLst/>
                <a:gdLst/>
                <a:ahLst/>
                <a:cxnLst/>
                <a:rect l="l" t="t" r="r" b="b"/>
                <a:pathLst>
                  <a:path w="2749" h="2569" extrusionOk="0">
                    <a:moveTo>
                      <a:pt x="1363" y="1"/>
                    </a:moveTo>
                    <a:cubicBezTo>
                      <a:pt x="954" y="1"/>
                      <a:pt x="562" y="197"/>
                      <a:pt x="318" y="540"/>
                    </a:cubicBezTo>
                    <a:cubicBezTo>
                      <a:pt x="16" y="963"/>
                      <a:pt x="0" y="1526"/>
                      <a:pt x="276" y="1966"/>
                    </a:cubicBezTo>
                    <a:cubicBezTo>
                      <a:pt x="513" y="2346"/>
                      <a:pt x="926" y="2569"/>
                      <a:pt x="1362" y="2569"/>
                    </a:cubicBezTo>
                    <a:cubicBezTo>
                      <a:pt x="1433" y="2569"/>
                      <a:pt x="1505" y="2563"/>
                      <a:pt x="1577" y="2551"/>
                    </a:cubicBezTo>
                    <a:cubicBezTo>
                      <a:pt x="2277" y="2432"/>
                      <a:pt x="2748" y="1771"/>
                      <a:pt x="2630" y="1071"/>
                    </a:cubicBezTo>
                    <a:cubicBezTo>
                      <a:pt x="2543" y="559"/>
                      <a:pt x="2157" y="149"/>
                      <a:pt x="1651" y="33"/>
                    </a:cubicBezTo>
                    <a:cubicBezTo>
                      <a:pt x="1555" y="11"/>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5133850" y="2322450"/>
                <a:ext cx="68775" cy="64250"/>
              </a:xfrm>
              <a:custGeom>
                <a:avLst/>
                <a:gdLst/>
                <a:ahLst/>
                <a:cxnLst/>
                <a:rect l="l" t="t" r="r" b="b"/>
                <a:pathLst>
                  <a:path w="2751" h="2570" extrusionOk="0">
                    <a:moveTo>
                      <a:pt x="1365" y="0"/>
                    </a:moveTo>
                    <a:cubicBezTo>
                      <a:pt x="956" y="0"/>
                      <a:pt x="563" y="197"/>
                      <a:pt x="318" y="540"/>
                    </a:cubicBezTo>
                    <a:cubicBezTo>
                      <a:pt x="18" y="963"/>
                      <a:pt x="1" y="1526"/>
                      <a:pt x="278" y="1966"/>
                    </a:cubicBezTo>
                    <a:cubicBezTo>
                      <a:pt x="515" y="2346"/>
                      <a:pt x="929" y="2569"/>
                      <a:pt x="1367" y="2569"/>
                    </a:cubicBezTo>
                    <a:cubicBezTo>
                      <a:pt x="1437" y="2569"/>
                      <a:pt x="1508" y="2563"/>
                      <a:pt x="1579" y="2552"/>
                    </a:cubicBezTo>
                    <a:cubicBezTo>
                      <a:pt x="2279" y="2433"/>
                      <a:pt x="2750" y="1770"/>
                      <a:pt x="2632" y="1070"/>
                    </a:cubicBezTo>
                    <a:cubicBezTo>
                      <a:pt x="2545" y="558"/>
                      <a:pt x="2159" y="149"/>
                      <a:pt x="1653" y="33"/>
                    </a:cubicBezTo>
                    <a:cubicBezTo>
                      <a:pt x="1557"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5432500" y="2272050"/>
                <a:ext cx="68750" cy="64250"/>
              </a:xfrm>
              <a:custGeom>
                <a:avLst/>
                <a:gdLst/>
                <a:ahLst/>
                <a:cxnLst/>
                <a:rect l="l" t="t" r="r" b="b"/>
                <a:pathLst>
                  <a:path w="2750" h="2570" extrusionOk="0">
                    <a:moveTo>
                      <a:pt x="1364" y="1"/>
                    </a:moveTo>
                    <a:cubicBezTo>
                      <a:pt x="955" y="1"/>
                      <a:pt x="563" y="198"/>
                      <a:pt x="319" y="540"/>
                    </a:cubicBezTo>
                    <a:cubicBezTo>
                      <a:pt x="17" y="963"/>
                      <a:pt x="1" y="1527"/>
                      <a:pt x="277" y="1966"/>
                    </a:cubicBezTo>
                    <a:cubicBezTo>
                      <a:pt x="513" y="2346"/>
                      <a:pt x="928" y="2570"/>
                      <a:pt x="1366" y="2570"/>
                    </a:cubicBezTo>
                    <a:cubicBezTo>
                      <a:pt x="1437" y="2570"/>
                      <a:pt x="1507" y="2564"/>
                      <a:pt x="1578" y="2552"/>
                    </a:cubicBezTo>
                    <a:cubicBezTo>
                      <a:pt x="2278" y="2434"/>
                      <a:pt x="2749" y="1771"/>
                      <a:pt x="2631" y="1071"/>
                    </a:cubicBezTo>
                    <a:cubicBezTo>
                      <a:pt x="2544" y="559"/>
                      <a:pt x="2158" y="149"/>
                      <a:pt x="1652" y="34"/>
                    </a:cubicBezTo>
                    <a:cubicBezTo>
                      <a:pt x="1556"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4876625" y="2617950"/>
                <a:ext cx="68725" cy="64250"/>
              </a:xfrm>
              <a:custGeom>
                <a:avLst/>
                <a:gdLst/>
                <a:ahLst/>
                <a:cxnLst/>
                <a:rect l="l" t="t" r="r" b="b"/>
                <a:pathLst>
                  <a:path w="2749" h="2570" extrusionOk="0">
                    <a:moveTo>
                      <a:pt x="1363" y="1"/>
                    </a:moveTo>
                    <a:cubicBezTo>
                      <a:pt x="954" y="1"/>
                      <a:pt x="562" y="197"/>
                      <a:pt x="318" y="540"/>
                    </a:cubicBezTo>
                    <a:cubicBezTo>
                      <a:pt x="16" y="964"/>
                      <a:pt x="1" y="1526"/>
                      <a:pt x="276" y="1968"/>
                    </a:cubicBezTo>
                    <a:cubicBezTo>
                      <a:pt x="513" y="2346"/>
                      <a:pt x="927" y="2570"/>
                      <a:pt x="1363" y="2570"/>
                    </a:cubicBezTo>
                    <a:cubicBezTo>
                      <a:pt x="1434" y="2570"/>
                      <a:pt x="1506" y="2564"/>
                      <a:pt x="1578" y="2552"/>
                    </a:cubicBezTo>
                    <a:cubicBezTo>
                      <a:pt x="2277" y="2434"/>
                      <a:pt x="2749" y="1771"/>
                      <a:pt x="2631" y="1072"/>
                    </a:cubicBezTo>
                    <a:cubicBezTo>
                      <a:pt x="2544" y="559"/>
                      <a:pt x="2158" y="149"/>
                      <a:pt x="1651" y="33"/>
                    </a:cubicBezTo>
                    <a:cubicBezTo>
                      <a:pt x="1555" y="11"/>
                      <a:pt x="1459"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5473850" y="2517225"/>
                <a:ext cx="68725" cy="64250"/>
              </a:xfrm>
              <a:custGeom>
                <a:avLst/>
                <a:gdLst/>
                <a:ahLst/>
                <a:cxnLst/>
                <a:rect l="l" t="t" r="r" b="b"/>
                <a:pathLst>
                  <a:path w="2749" h="2570" extrusionOk="0">
                    <a:moveTo>
                      <a:pt x="1365" y="0"/>
                    </a:moveTo>
                    <a:cubicBezTo>
                      <a:pt x="955" y="0"/>
                      <a:pt x="562" y="196"/>
                      <a:pt x="318" y="539"/>
                    </a:cubicBezTo>
                    <a:cubicBezTo>
                      <a:pt x="16" y="964"/>
                      <a:pt x="0" y="1527"/>
                      <a:pt x="276" y="1967"/>
                    </a:cubicBezTo>
                    <a:cubicBezTo>
                      <a:pt x="513" y="2345"/>
                      <a:pt x="926" y="2569"/>
                      <a:pt x="1363" y="2569"/>
                    </a:cubicBezTo>
                    <a:cubicBezTo>
                      <a:pt x="1434" y="2569"/>
                      <a:pt x="1506" y="2563"/>
                      <a:pt x="1577" y="2551"/>
                    </a:cubicBezTo>
                    <a:cubicBezTo>
                      <a:pt x="2277" y="2433"/>
                      <a:pt x="2748" y="1770"/>
                      <a:pt x="2630" y="1071"/>
                    </a:cubicBezTo>
                    <a:cubicBezTo>
                      <a:pt x="2544" y="559"/>
                      <a:pt x="2158" y="148"/>
                      <a:pt x="1652"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4917950" y="2863125"/>
                <a:ext cx="68725" cy="64225"/>
              </a:xfrm>
              <a:custGeom>
                <a:avLst/>
                <a:gdLst/>
                <a:ahLst/>
                <a:cxnLst/>
                <a:rect l="l" t="t" r="r" b="b"/>
                <a:pathLst>
                  <a:path w="2749" h="2569" extrusionOk="0">
                    <a:moveTo>
                      <a:pt x="1366" y="0"/>
                    </a:moveTo>
                    <a:cubicBezTo>
                      <a:pt x="957" y="0"/>
                      <a:pt x="564" y="196"/>
                      <a:pt x="318" y="541"/>
                    </a:cubicBezTo>
                    <a:cubicBezTo>
                      <a:pt x="18" y="963"/>
                      <a:pt x="1" y="1527"/>
                      <a:pt x="276" y="1967"/>
                    </a:cubicBezTo>
                    <a:cubicBezTo>
                      <a:pt x="514" y="2345"/>
                      <a:pt x="928" y="2569"/>
                      <a:pt x="1365" y="2569"/>
                    </a:cubicBezTo>
                    <a:cubicBezTo>
                      <a:pt x="1436" y="2569"/>
                      <a:pt x="1507" y="2563"/>
                      <a:pt x="1579" y="2551"/>
                    </a:cubicBezTo>
                    <a:cubicBezTo>
                      <a:pt x="2279" y="2433"/>
                      <a:pt x="2749" y="1771"/>
                      <a:pt x="2632" y="1071"/>
                    </a:cubicBezTo>
                    <a:cubicBezTo>
                      <a:pt x="2545" y="559"/>
                      <a:pt x="2159" y="149"/>
                      <a:pt x="1653" y="32"/>
                    </a:cubicBezTo>
                    <a:cubicBezTo>
                      <a:pt x="1557" y="11"/>
                      <a:pt x="1461" y="0"/>
                      <a:pt x="13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 name="TextBox 153"/>
            <p:cNvSpPr txBox="1"/>
            <p:nvPr/>
          </p:nvSpPr>
          <p:spPr>
            <a:xfrm>
              <a:off x="3971111" y="635039"/>
              <a:ext cx="2169909" cy="2175286"/>
            </a:xfrm>
            <a:prstGeom prst="rect">
              <a:avLst/>
            </a:prstGeom>
            <a:noFill/>
          </p:spPr>
          <p:txBody>
            <a:bodyPr wrap="square" rtlCol="0">
              <a:spAutoFit/>
            </a:bodyPr>
            <a:lstStyle/>
            <a:p>
              <a:pPr algn="ctr" rtl="1">
                <a:lnSpc>
                  <a:spcPct val="150000"/>
                </a:lnSpc>
              </a:pPr>
              <a:r>
                <a:rPr lang="ar-LB" dirty="0">
                  <a:latin typeface="29LT Adir" panose="00000506000000000000" pitchFamily="50" charset="-78"/>
                  <a:cs typeface="29LT Adir" panose="00000506000000000000" pitchFamily="50" charset="-78"/>
                </a:rPr>
                <a:t>أثناء قيامه بجهاد التبيين تحمّل نبيّنا محمّد </a:t>
              </a:r>
              <a:r>
                <a:rPr lang="ar-LB" sz="1200" dirty="0">
                  <a:latin typeface="29LT Adir" panose="00000506000000000000" pitchFamily="50" charset="-78"/>
                  <a:cs typeface="29LT Adir" panose="00000506000000000000" pitchFamily="50" charset="-78"/>
                </a:rPr>
                <a:t>(صلى الله عليه وآله) </a:t>
              </a:r>
              <a:r>
                <a:rPr lang="ar-LB" dirty="0">
                  <a:latin typeface="29LT Adir" panose="00000506000000000000" pitchFamily="50" charset="-78"/>
                  <a:cs typeface="29LT Adir" panose="00000506000000000000" pitchFamily="50" charset="-78"/>
                </a:rPr>
                <a:t>مختلف الصعوبات، والآلام، وبقي يكّرر دعوته ويبين مسار الحق للبشرية، حتى قال (صلى الله عليه وآله) </a:t>
              </a:r>
              <a:r>
                <a:rPr lang="ar-LB" dirty="0" smtClean="0">
                  <a:latin typeface="29LT Adir" panose="00000506000000000000" pitchFamily="50" charset="-78"/>
                  <a:cs typeface="29LT Adir" panose="00000506000000000000" pitchFamily="50" charset="-78"/>
                </a:rPr>
                <a:t>عند ذلك</a:t>
              </a:r>
              <a:r>
                <a:rPr lang="ar-LB" dirty="0">
                  <a:latin typeface="29LT Adir" panose="00000506000000000000" pitchFamily="50" charset="-78"/>
                  <a:cs typeface="29LT Adir" panose="00000506000000000000" pitchFamily="50" charset="-78"/>
                </a:rPr>
                <a:t>؟ </a:t>
              </a:r>
            </a:p>
          </p:txBody>
        </p:sp>
      </p:grpSp>
      <p:grpSp>
        <p:nvGrpSpPr>
          <p:cNvPr id="4" name="Group 3"/>
          <p:cNvGrpSpPr/>
          <p:nvPr/>
        </p:nvGrpSpPr>
        <p:grpSpPr>
          <a:xfrm>
            <a:off x="2093414" y="1989821"/>
            <a:ext cx="2776981" cy="2779039"/>
            <a:chOff x="2229394" y="1395820"/>
            <a:chExt cx="3013742" cy="3015976"/>
          </a:xfrm>
        </p:grpSpPr>
        <p:sp>
          <p:nvSpPr>
            <p:cNvPr id="573" name="Google Shape;573;p35"/>
            <p:cNvSpPr/>
            <p:nvPr/>
          </p:nvSpPr>
          <p:spPr>
            <a:xfrm>
              <a:off x="2229394" y="1395820"/>
              <a:ext cx="3013742" cy="3015976"/>
            </a:xfrm>
            <a:custGeom>
              <a:avLst/>
              <a:gdLst/>
              <a:ahLst/>
              <a:cxnLst/>
              <a:rect l="l" t="t" r="r" b="b"/>
              <a:pathLst>
                <a:path w="78251" h="78309" extrusionOk="0">
                  <a:moveTo>
                    <a:pt x="29193" y="1"/>
                  </a:moveTo>
                  <a:cubicBezTo>
                    <a:pt x="28955" y="1"/>
                    <a:pt x="28714" y="7"/>
                    <a:pt x="28475" y="21"/>
                  </a:cubicBezTo>
                  <a:cubicBezTo>
                    <a:pt x="26979" y="105"/>
                    <a:pt x="25542" y="443"/>
                    <a:pt x="24204" y="1028"/>
                  </a:cubicBezTo>
                  <a:cubicBezTo>
                    <a:pt x="22908" y="1594"/>
                    <a:pt x="21760" y="2363"/>
                    <a:pt x="20789" y="3316"/>
                  </a:cubicBezTo>
                  <a:cubicBezTo>
                    <a:pt x="19815" y="4274"/>
                    <a:pt x="19069" y="5367"/>
                    <a:pt x="18571" y="6566"/>
                  </a:cubicBezTo>
                  <a:cubicBezTo>
                    <a:pt x="18055" y="7812"/>
                    <a:pt x="17832" y="9117"/>
                    <a:pt x="17906" y="10446"/>
                  </a:cubicBezTo>
                  <a:cubicBezTo>
                    <a:pt x="17971" y="11610"/>
                    <a:pt x="18267" y="12748"/>
                    <a:pt x="18779" y="13795"/>
                  </a:cubicBezTo>
                  <a:cubicBezTo>
                    <a:pt x="19273" y="14812"/>
                    <a:pt x="19958" y="15742"/>
                    <a:pt x="20817" y="16555"/>
                  </a:cubicBezTo>
                  <a:cubicBezTo>
                    <a:pt x="21111" y="16834"/>
                    <a:pt x="21203" y="17230"/>
                    <a:pt x="21064" y="17612"/>
                  </a:cubicBezTo>
                  <a:cubicBezTo>
                    <a:pt x="20955" y="17908"/>
                    <a:pt x="20664" y="18237"/>
                    <a:pt x="20183" y="18264"/>
                  </a:cubicBezTo>
                  <a:lnTo>
                    <a:pt x="5673" y="19077"/>
                  </a:lnTo>
                  <a:cubicBezTo>
                    <a:pt x="2460" y="19254"/>
                    <a:pt x="1" y="22005"/>
                    <a:pt x="184" y="25218"/>
                  </a:cubicBezTo>
                  <a:lnTo>
                    <a:pt x="2851" y="72810"/>
                  </a:lnTo>
                  <a:cubicBezTo>
                    <a:pt x="3025" y="75894"/>
                    <a:pt x="5576" y="78308"/>
                    <a:pt x="8662" y="78308"/>
                  </a:cubicBezTo>
                  <a:cubicBezTo>
                    <a:pt x="8772" y="78308"/>
                    <a:pt x="8882" y="78306"/>
                    <a:pt x="8993" y="78299"/>
                  </a:cubicBezTo>
                  <a:lnTo>
                    <a:pt x="56583" y="75631"/>
                  </a:lnTo>
                  <a:cubicBezTo>
                    <a:pt x="58126" y="75546"/>
                    <a:pt x="59572" y="74851"/>
                    <a:pt x="60601" y="73698"/>
                  </a:cubicBezTo>
                  <a:cubicBezTo>
                    <a:pt x="61631" y="72547"/>
                    <a:pt x="62160" y="71033"/>
                    <a:pt x="62072" y="69490"/>
                  </a:cubicBezTo>
                  <a:lnTo>
                    <a:pt x="61274" y="55246"/>
                  </a:lnTo>
                  <a:cubicBezTo>
                    <a:pt x="61254" y="54890"/>
                    <a:pt x="61408" y="54648"/>
                    <a:pt x="61539" y="54509"/>
                  </a:cubicBezTo>
                  <a:cubicBezTo>
                    <a:pt x="61731" y="54305"/>
                    <a:pt x="61996" y="54190"/>
                    <a:pt x="62274" y="54189"/>
                  </a:cubicBezTo>
                  <a:cubicBezTo>
                    <a:pt x="62491" y="54189"/>
                    <a:pt x="62702" y="54263"/>
                    <a:pt x="62872" y="54400"/>
                  </a:cubicBezTo>
                  <a:cubicBezTo>
                    <a:pt x="64539" y="55708"/>
                    <a:pt x="66484" y="56400"/>
                    <a:pt x="68497" y="56400"/>
                  </a:cubicBezTo>
                  <a:cubicBezTo>
                    <a:pt x="68660" y="56400"/>
                    <a:pt x="68825" y="56394"/>
                    <a:pt x="68988" y="56385"/>
                  </a:cubicBezTo>
                  <a:cubicBezTo>
                    <a:pt x="70317" y="56310"/>
                    <a:pt x="71589" y="55943"/>
                    <a:pt x="72770" y="55290"/>
                  </a:cubicBezTo>
                  <a:cubicBezTo>
                    <a:pt x="73905" y="54663"/>
                    <a:pt x="74909" y="53799"/>
                    <a:pt x="75750" y="52723"/>
                  </a:cubicBezTo>
                  <a:cubicBezTo>
                    <a:pt x="76589" y="51653"/>
                    <a:pt x="77226" y="50424"/>
                    <a:pt x="77644" y="49074"/>
                  </a:cubicBezTo>
                  <a:cubicBezTo>
                    <a:pt x="78074" y="47680"/>
                    <a:pt x="78250" y="46213"/>
                    <a:pt x="78166" y="44717"/>
                  </a:cubicBezTo>
                  <a:cubicBezTo>
                    <a:pt x="78006" y="41854"/>
                    <a:pt x="76895" y="39185"/>
                    <a:pt x="75040" y="37208"/>
                  </a:cubicBezTo>
                  <a:cubicBezTo>
                    <a:pt x="74134" y="36243"/>
                    <a:pt x="73094" y="35485"/>
                    <a:pt x="71948" y="34957"/>
                  </a:cubicBezTo>
                  <a:cubicBezTo>
                    <a:pt x="70763" y="34411"/>
                    <a:pt x="69513" y="34135"/>
                    <a:pt x="68234" y="34135"/>
                  </a:cubicBezTo>
                  <a:cubicBezTo>
                    <a:pt x="68071" y="34135"/>
                    <a:pt x="67906" y="34139"/>
                    <a:pt x="67742" y="34148"/>
                  </a:cubicBezTo>
                  <a:cubicBezTo>
                    <a:pt x="66639" y="34210"/>
                    <a:pt x="65557" y="34481"/>
                    <a:pt x="64554" y="34946"/>
                  </a:cubicBezTo>
                  <a:cubicBezTo>
                    <a:pt x="63579" y="35396"/>
                    <a:pt x="62681" y="36022"/>
                    <a:pt x="61884" y="36806"/>
                  </a:cubicBezTo>
                  <a:cubicBezTo>
                    <a:pt x="61706" y="36987"/>
                    <a:pt x="61461" y="37088"/>
                    <a:pt x="61207" y="37088"/>
                  </a:cubicBezTo>
                  <a:cubicBezTo>
                    <a:pt x="60957" y="37087"/>
                    <a:pt x="60717" y="36995"/>
                    <a:pt x="60529" y="36830"/>
                  </a:cubicBezTo>
                  <a:cubicBezTo>
                    <a:pt x="60332" y="36655"/>
                    <a:pt x="60214" y="36407"/>
                    <a:pt x="60204" y="36143"/>
                  </a:cubicBezTo>
                  <a:lnTo>
                    <a:pt x="59405" y="21899"/>
                  </a:lnTo>
                  <a:cubicBezTo>
                    <a:pt x="59232" y="18816"/>
                    <a:pt x="56681" y="16401"/>
                    <a:pt x="53595" y="16401"/>
                  </a:cubicBezTo>
                  <a:cubicBezTo>
                    <a:pt x="53485" y="16401"/>
                    <a:pt x="53373" y="16404"/>
                    <a:pt x="53264" y="16410"/>
                  </a:cubicBezTo>
                  <a:lnTo>
                    <a:pt x="38755" y="17223"/>
                  </a:lnTo>
                  <a:cubicBezTo>
                    <a:pt x="38734" y="17224"/>
                    <a:pt x="38713" y="17224"/>
                    <a:pt x="38693" y="17224"/>
                  </a:cubicBezTo>
                  <a:cubicBezTo>
                    <a:pt x="38228" y="17224"/>
                    <a:pt x="37923" y="16926"/>
                    <a:pt x="37793" y="16647"/>
                  </a:cubicBezTo>
                  <a:cubicBezTo>
                    <a:pt x="37628" y="16289"/>
                    <a:pt x="37679" y="15897"/>
                    <a:pt x="37934" y="15595"/>
                  </a:cubicBezTo>
                  <a:cubicBezTo>
                    <a:pt x="38695" y="14691"/>
                    <a:pt x="39273" y="13691"/>
                    <a:pt x="39650" y="12623"/>
                  </a:cubicBezTo>
                  <a:cubicBezTo>
                    <a:pt x="40041" y="11526"/>
                    <a:pt x="40208" y="10362"/>
                    <a:pt x="40142" y="9200"/>
                  </a:cubicBezTo>
                  <a:cubicBezTo>
                    <a:pt x="40002" y="6684"/>
                    <a:pt x="38789" y="4352"/>
                    <a:pt x="36727" y="2636"/>
                  </a:cubicBezTo>
                  <a:cubicBezTo>
                    <a:pt x="34687" y="937"/>
                    <a:pt x="32011" y="1"/>
                    <a:pt x="29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TextBox 156"/>
            <p:cNvSpPr txBox="1"/>
            <p:nvPr/>
          </p:nvSpPr>
          <p:spPr>
            <a:xfrm>
              <a:off x="2657327" y="2621985"/>
              <a:ext cx="1578532" cy="1002052"/>
            </a:xfrm>
            <a:prstGeom prst="rect">
              <a:avLst/>
            </a:prstGeom>
            <a:noFill/>
          </p:spPr>
          <p:txBody>
            <a:bodyPr wrap="square" rtlCol="0">
              <a:spAutoFit/>
            </a:bodyPr>
            <a:lstStyle/>
            <a:p>
              <a:pPr algn="ctr" rtl="1">
                <a:lnSpc>
                  <a:spcPct val="150000"/>
                </a:lnSpc>
              </a:pPr>
              <a:r>
                <a:rPr lang="ar-LB" sz="1800" dirty="0">
                  <a:solidFill>
                    <a:srgbClr val="F8E6DC"/>
                  </a:solidFill>
                  <a:latin typeface="29LT Adir" panose="00000506000000000000" pitchFamily="50" charset="-78"/>
                  <a:cs typeface="29LT Adir" panose="00000506000000000000" pitchFamily="50" charset="-78"/>
                </a:rPr>
                <a:t>"ما أوذي نبيّ مثل ما أوذيت". </a:t>
              </a:r>
            </a:p>
          </p:txBody>
        </p:sp>
      </p:grpSp>
      <p:grpSp>
        <p:nvGrpSpPr>
          <p:cNvPr id="203" name="Google Shape;731;p42"/>
          <p:cNvGrpSpPr/>
          <p:nvPr/>
        </p:nvGrpSpPr>
        <p:grpSpPr>
          <a:xfrm>
            <a:off x="1896840" y="512793"/>
            <a:ext cx="1167068" cy="897660"/>
            <a:chOff x="1436474" y="2914439"/>
            <a:chExt cx="1258525" cy="968005"/>
          </a:xfrm>
        </p:grpSpPr>
        <p:sp>
          <p:nvSpPr>
            <p:cNvPr id="204" name="Google Shape;732;p42"/>
            <p:cNvSpPr/>
            <p:nvPr/>
          </p:nvSpPr>
          <p:spPr>
            <a:xfrm>
              <a:off x="1798841" y="3540687"/>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33;p42"/>
            <p:cNvSpPr/>
            <p:nvPr/>
          </p:nvSpPr>
          <p:spPr>
            <a:xfrm>
              <a:off x="1717516" y="3540687"/>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34;p42"/>
            <p:cNvSpPr/>
            <p:nvPr/>
          </p:nvSpPr>
          <p:spPr>
            <a:xfrm>
              <a:off x="1637117" y="3540687"/>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35;p42"/>
            <p:cNvSpPr/>
            <p:nvPr/>
          </p:nvSpPr>
          <p:spPr>
            <a:xfrm>
              <a:off x="1879267" y="3540687"/>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36;p42"/>
            <p:cNvSpPr/>
            <p:nvPr/>
          </p:nvSpPr>
          <p:spPr>
            <a:xfrm>
              <a:off x="1543514" y="3765045"/>
              <a:ext cx="23126" cy="117399"/>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37;p42"/>
            <p:cNvSpPr/>
            <p:nvPr/>
          </p:nvSpPr>
          <p:spPr>
            <a:xfrm>
              <a:off x="1495464" y="3812170"/>
              <a:ext cx="118325" cy="23124"/>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280;p41"/>
          <p:cNvGrpSpPr/>
          <p:nvPr/>
        </p:nvGrpSpPr>
        <p:grpSpPr>
          <a:xfrm>
            <a:off x="5417237" y="2589962"/>
            <a:ext cx="2252803" cy="1872817"/>
            <a:chOff x="5303900" y="1023795"/>
            <a:chExt cx="2993524" cy="2488599"/>
          </a:xfrm>
        </p:grpSpPr>
        <p:grpSp>
          <p:nvGrpSpPr>
            <p:cNvPr id="219" name="Google Shape;282;p41"/>
            <p:cNvGrpSpPr/>
            <p:nvPr/>
          </p:nvGrpSpPr>
          <p:grpSpPr>
            <a:xfrm>
              <a:off x="5303900" y="2165504"/>
              <a:ext cx="1975600" cy="1346890"/>
              <a:chOff x="5804200" y="1899675"/>
              <a:chExt cx="1975600" cy="1346890"/>
            </a:xfrm>
          </p:grpSpPr>
          <p:sp>
            <p:nvSpPr>
              <p:cNvPr id="228" name="Google Shape;283;p41"/>
              <p:cNvSpPr/>
              <p:nvPr/>
            </p:nvSpPr>
            <p:spPr>
              <a:xfrm>
                <a:off x="6825721" y="2129432"/>
                <a:ext cx="451300" cy="421873"/>
              </a:xfrm>
              <a:custGeom>
                <a:avLst/>
                <a:gdLst/>
                <a:ahLst/>
                <a:cxnLst/>
                <a:rect l="l" t="t" r="r" b="b"/>
                <a:pathLst>
                  <a:path w="12361" h="11555" extrusionOk="0">
                    <a:moveTo>
                      <a:pt x="490" y="1"/>
                    </a:moveTo>
                    <a:cubicBezTo>
                      <a:pt x="420" y="1"/>
                      <a:pt x="349" y="1"/>
                      <a:pt x="278" y="3"/>
                    </a:cubicBezTo>
                    <a:cubicBezTo>
                      <a:pt x="0" y="26"/>
                      <a:pt x="23" y="442"/>
                      <a:pt x="301" y="442"/>
                    </a:cubicBezTo>
                    <a:cubicBezTo>
                      <a:pt x="5430" y="580"/>
                      <a:pt x="9196" y="3838"/>
                      <a:pt x="9842" y="8944"/>
                    </a:cubicBezTo>
                    <a:cubicBezTo>
                      <a:pt x="9935" y="9452"/>
                      <a:pt x="9935" y="9960"/>
                      <a:pt x="10027" y="10469"/>
                    </a:cubicBezTo>
                    <a:lnTo>
                      <a:pt x="8526" y="8736"/>
                    </a:lnTo>
                    <a:cubicBezTo>
                      <a:pt x="8476" y="8686"/>
                      <a:pt x="8413" y="8663"/>
                      <a:pt x="8351" y="8663"/>
                    </a:cubicBezTo>
                    <a:cubicBezTo>
                      <a:pt x="8298" y="8663"/>
                      <a:pt x="8245" y="8681"/>
                      <a:pt x="8202" y="8713"/>
                    </a:cubicBezTo>
                    <a:cubicBezTo>
                      <a:pt x="8133" y="8782"/>
                      <a:pt x="8110" y="8921"/>
                      <a:pt x="8202" y="9013"/>
                    </a:cubicBezTo>
                    <a:lnTo>
                      <a:pt x="10351" y="11485"/>
                    </a:lnTo>
                    <a:cubicBezTo>
                      <a:pt x="10397" y="11531"/>
                      <a:pt x="10443" y="11554"/>
                      <a:pt x="10512" y="11554"/>
                    </a:cubicBezTo>
                    <a:lnTo>
                      <a:pt x="10536" y="11554"/>
                    </a:lnTo>
                    <a:cubicBezTo>
                      <a:pt x="10605" y="11531"/>
                      <a:pt x="10674" y="11508"/>
                      <a:pt x="10697" y="11439"/>
                    </a:cubicBezTo>
                    <a:lnTo>
                      <a:pt x="12291" y="8574"/>
                    </a:lnTo>
                    <a:cubicBezTo>
                      <a:pt x="12361" y="8482"/>
                      <a:pt x="12315" y="8343"/>
                      <a:pt x="12199" y="8297"/>
                    </a:cubicBezTo>
                    <a:lnTo>
                      <a:pt x="12222" y="8297"/>
                    </a:lnTo>
                    <a:cubicBezTo>
                      <a:pt x="12184" y="8274"/>
                      <a:pt x="12143" y="8263"/>
                      <a:pt x="12103" y="8263"/>
                    </a:cubicBezTo>
                    <a:cubicBezTo>
                      <a:pt x="12024" y="8263"/>
                      <a:pt x="11953" y="8305"/>
                      <a:pt x="11922" y="8366"/>
                    </a:cubicBezTo>
                    <a:lnTo>
                      <a:pt x="10720" y="10538"/>
                    </a:lnTo>
                    <a:cubicBezTo>
                      <a:pt x="10767" y="9937"/>
                      <a:pt x="10605" y="9082"/>
                      <a:pt x="10582" y="8828"/>
                    </a:cubicBezTo>
                    <a:cubicBezTo>
                      <a:pt x="9852" y="3469"/>
                      <a:pt x="5881" y="1"/>
                      <a:pt x="490"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9" name="Google Shape;284;p41"/>
              <p:cNvSpPr/>
              <p:nvPr/>
            </p:nvSpPr>
            <p:spPr>
              <a:xfrm>
                <a:off x="6333928" y="2570655"/>
                <a:ext cx="476346" cy="390547"/>
              </a:xfrm>
              <a:custGeom>
                <a:avLst/>
                <a:gdLst/>
                <a:ahLst/>
                <a:cxnLst/>
                <a:rect l="l" t="t" r="r" b="b"/>
                <a:pathLst>
                  <a:path w="13047" h="10697" extrusionOk="0">
                    <a:moveTo>
                      <a:pt x="1549" y="1"/>
                    </a:moveTo>
                    <a:cubicBezTo>
                      <a:pt x="1480" y="24"/>
                      <a:pt x="1433" y="70"/>
                      <a:pt x="1410" y="116"/>
                    </a:cubicBezTo>
                    <a:lnTo>
                      <a:pt x="70" y="3120"/>
                    </a:lnTo>
                    <a:cubicBezTo>
                      <a:pt x="1" y="3212"/>
                      <a:pt x="70" y="3351"/>
                      <a:pt x="163" y="3397"/>
                    </a:cubicBezTo>
                    <a:cubicBezTo>
                      <a:pt x="209" y="3397"/>
                      <a:pt x="232" y="3420"/>
                      <a:pt x="255" y="3420"/>
                    </a:cubicBezTo>
                    <a:cubicBezTo>
                      <a:pt x="347" y="3420"/>
                      <a:pt x="417" y="3374"/>
                      <a:pt x="463" y="3282"/>
                    </a:cubicBezTo>
                    <a:lnTo>
                      <a:pt x="1456" y="1064"/>
                    </a:lnTo>
                    <a:cubicBezTo>
                      <a:pt x="1456" y="1641"/>
                      <a:pt x="1687" y="2473"/>
                      <a:pt x="1734" y="2727"/>
                    </a:cubicBezTo>
                    <a:cubicBezTo>
                      <a:pt x="2862" y="7643"/>
                      <a:pt x="6636" y="10696"/>
                      <a:pt x="11503" y="10696"/>
                    </a:cubicBezTo>
                    <a:cubicBezTo>
                      <a:pt x="11920" y="10696"/>
                      <a:pt x="12345" y="10674"/>
                      <a:pt x="12777" y="10628"/>
                    </a:cubicBezTo>
                    <a:cubicBezTo>
                      <a:pt x="13047" y="10584"/>
                      <a:pt x="12989" y="10189"/>
                      <a:pt x="12730" y="10189"/>
                    </a:cubicBezTo>
                    <a:cubicBezTo>
                      <a:pt x="12723" y="10189"/>
                      <a:pt x="12715" y="10189"/>
                      <a:pt x="12708" y="10190"/>
                    </a:cubicBezTo>
                    <a:cubicBezTo>
                      <a:pt x="12483" y="10202"/>
                      <a:pt x="12260" y="10208"/>
                      <a:pt x="12039" y="10208"/>
                    </a:cubicBezTo>
                    <a:cubicBezTo>
                      <a:pt x="7253" y="10208"/>
                      <a:pt x="3533" y="7357"/>
                      <a:pt x="2473" y="2542"/>
                    </a:cubicBezTo>
                    <a:cubicBezTo>
                      <a:pt x="2334" y="2057"/>
                      <a:pt x="2311" y="1549"/>
                      <a:pt x="2173" y="1064"/>
                    </a:cubicBezTo>
                    <a:lnTo>
                      <a:pt x="2173" y="1064"/>
                    </a:lnTo>
                    <a:lnTo>
                      <a:pt x="3813" y="2635"/>
                    </a:lnTo>
                    <a:cubicBezTo>
                      <a:pt x="3848" y="2681"/>
                      <a:pt x="3900" y="2704"/>
                      <a:pt x="3955" y="2704"/>
                    </a:cubicBezTo>
                    <a:cubicBezTo>
                      <a:pt x="4009" y="2704"/>
                      <a:pt x="4067" y="2681"/>
                      <a:pt x="4113" y="2635"/>
                    </a:cubicBezTo>
                    <a:cubicBezTo>
                      <a:pt x="4206" y="2542"/>
                      <a:pt x="4183" y="2404"/>
                      <a:pt x="4113" y="2334"/>
                    </a:cubicBezTo>
                    <a:lnTo>
                      <a:pt x="1757" y="70"/>
                    </a:lnTo>
                    <a:cubicBezTo>
                      <a:pt x="1687" y="24"/>
                      <a:pt x="1618" y="1"/>
                      <a:pt x="1549"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0" name="Google Shape;285;p41"/>
              <p:cNvSpPr/>
              <p:nvPr/>
            </p:nvSpPr>
            <p:spPr>
              <a:xfrm>
                <a:off x="5804200" y="1899675"/>
                <a:ext cx="1004682" cy="710667"/>
              </a:xfrm>
              <a:custGeom>
                <a:avLst/>
                <a:gdLst/>
                <a:ahLst/>
                <a:cxnLst/>
                <a:rect l="l" t="t" r="r" b="b"/>
                <a:pathLst>
                  <a:path w="27518" h="19465" extrusionOk="0">
                    <a:moveTo>
                      <a:pt x="19645" y="1"/>
                    </a:moveTo>
                    <a:cubicBezTo>
                      <a:pt x="12783" y="1"/>
                      <a:pt x="3006" y="675"/>
                      <a:pt x="1803" y="2183"/>
                    </a:cubicBezTo>
                    <a:cubicBezTo>
                      <a:pt x="1" y="4447"/>
                      <a:pt x="3674" y="15953"/>
                      <a:pt x="3674" y="15953"/>
                    </a:cubicBezTo>
                    <a:cubicBezTo>
                      <a:pt x="3582" y="16831"/>
                      <a:pt x="2011" y="18772"/>
                      <a:pt x="486" y="19465"/>
                    </a:cubicBezTo>
                    <a:cubicBezTo>
                      <a:pt x="2011" y="19326"/>
                      <a:pt x="3767" y="18448"/>
                      <a:pt x="5546" y="17408"/>
                    </a:cubicBezTo>
                    <a:cubicBezTo>
                      <a:pt x="5828" y="17456"/>
                      <a:pt x="6570" y="17478"/>
                      <a:pt x="7607" y="17478"/>
                    </a:cubicBezTo>
                    <a:cubicBezTo>
                      <a:pt x="12171" y="17478"/>
                      <a:pt x="22457" y="17042"/>
                      <a:pt x="24491" y="16346"/>
                    </a:cubicBezTo>
                    <a:cubicBezTo>
                      <a:pt x="26986" y="15491"/>
                      <a:pt x="27517" y="1536"/>
                      <a:pt x="26362" y="520"/>
                    </a:cubicBezTo>
                    <a:cubicBezTo>
                      <a:pt x="25961" y="181"/>
                      <a:pt x="23192" y="1"/>
                      <a:pt x="1964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1" name="Google Shape;286;p41"/>
              <p:cNvSpPr/>
              <p:nvPr/>
            </p:nvSpPr>
            <p:spPr>
              <a:xfrm>
                <a:off x="6825722" y="2570655"/>
                <a:ext cx="954078" cy="675910"/>
              </a:xfrm>
              <a:custGeom>
                <a:avLst/>
                <a:gdLst/>
                <a:ahLst/>
                <a:cxnLst/>
                <a:rect l="l" t="t" r="r" b="b"/>
                <a:pathLst>
                  <a:path w="26132" h="18513" extrusionOk="0">
                    <a:moveTo>
                      <a:pt x="6406" y="0"/>
                    </a:moveTo>
                    <a:cubicBezTo>
                      <a:pt x="3503" y="0"/>
                      <a:pt x="1332" y="152"/>
                      <a:pt x="1017" y="445"/>
                    </a:cubicBezTo>
                    <a:cubicBezTo>
                      <a:pt x="1" y="1416"/>
                      <a:pt x="532" y="13615"/>
                      <a:pt x="1734" y="15024"/>
                    </a:cubicBezTo>
                    <a:cubicBezTo>
                      <a:pt x="2686" y="16141"/>
                      <a:pt x="13501" y="16591"/>
                      <a:pt x="18619" y="16591"/>
                    </a:cubicBezTo>
                    <a:cubicBezTo>
                      <a:pt x="19956" y="16591"/>
                      <a:pt x="20905" y="16560"/>
                      <a:pt x="21187" y="16502"/>
                    </a:cubicBezTo>
                    <a:cubicBezTo>
                      <a:pt x="22434" y="17588"/>
                      <a:pt x="23913" y="18397"/>
                      <a:pt x="25992" y="18513"/>
                    </a:cubicBezTo>
                    <a:cubicBezTo>
                      <a:pt x="24398" y="17681"/>
                      <a:pt x="23474" y="16479"/>
                      <a:pt x="22850" y="15116"/>
                    </a:cubicBezTo>
                    <a:cubicBezTo>
                      <a:pt x="22850" y="15116"/>
                      <a:pt x="26131" y="4673"/>
                      <a:pt x="24260" y="2363"/>
                    </a:cubicBezTo>
                    <a:cubicBezTo>
                      <a:pt x="22968" y="753"/>
                      <a:pt x="12872" y="0"/>
                      <a:pt x="6406" y="0"/>
                    </a:cubicBezTo>
                    <a:close/>
                  </a:path>
                </a:pathLst>
              </a:custGeom>
              <a:solidFill>
                <a:srgbClr val="92CCC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2" name="Google Shape;287;p41"/>
              <p:cNvSpPr/>
              <p:nvPr/>
            </p:nvSpPr>
            <p:spPr>
              <a:xfrm>
                <a:off x="6032791" y="2056960"/>
                <a:ext cx="590513" cy="16904"/>
              </a:xfrm>
              <a:custGeom>
                <a:avLst/>
                <a:gdLst/>
                <a:ahLst/>
                <a:cxnLst/>
                <a:rect l="l" t="t" r="r" b="b"/>
                <a:pathLst>
                  <a:path w="16174" h="463" extrusionOk="0">
                    <a:moveTo>
                      <a:pt x="301" y="1"/>
                    </a:moveTo>
                    <a:cubicBezTo>
                      <a:pt x="209" y="1"/>
                      <a:pt x="116" y="24"/>
                      <a:pt x="70" y="93"/>
                    </a:cubicBezTo>
                    <a:cubicBezTo>
                      <a:pt x="1" y="209"/>
                      <a:pt x="47" y="324"/>
                      <a:pt x="140" y="393"/>
                    </a:cubicBezTo>
                    <a:cubicBezTo>
                      <a:pt x="186" y="440"/>
                      <a:pt x="232" y="463"/>
                      <a:pt x="4898" y="463"/>
                    </a:cubicBezTo>
                    <a:lnTo>
                      <a:pt x="4894" y="463"/>
                    </a:lnTo>
                    <a:cubicBezTo>
                      <a:pt x="7250" y="463"/>
                      <a:pt x="10735" y="463"/>
                      <a:pt x="15966" y="440"/>
                    </a:cubicBezTo>
                    <a:cubicBezTo>
                      <a:pt x="16081" y="440"/>
                      <a:pt x="16173" y="347"/>
                      <a:pt x="16173" y="232"/>
                    </a:cubicBezTo>
                    <a:cubicBezTo>
                      <a:pt x="16173" y="93"/>
                      <a:pt x="16081" y="1"/>
                      <a:pt x="15966" y="1"/>
                    </a:cubicBezTo>
                    <a:cubicBezTo>
                      <a:pt x="13538" y="14"/>
                      <a:pt x="8861" y="27"/>
                      <a:pt x="5244" y="27"/>
                    </a:cubicBezTo>
                    <a:cubicBezTo>
                      <a:pt x="2596" y="27"/>
                      <a:pt x="516" y="20"/>
                      <a:pt x="301" y="1"/>
                    </a:cubicBezTo>
                    <a:close/>
                    <a:moveTo>
                      <a:pt x="4894" y="463"/>
                    </a:moveTo>
                    <a:cubicBezTo>
                      <a:pt x="4888" y="463"/>
                      <a:pt x="4882" y="463"/>
                      <a:pt x="4876" y="463"/>
                    </a:cubicBezTo>
                    <a:lnTo>
                      <a:pt x="4899" y="463"/>
                    </a:lnTo>
                    <a:cubicBezTo>
                      <a:pt x="4899" y="463"/>
                      <a:pt x="4898" y="463"/>
                      <a:pt x="4898" y="463"/>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288;p41"/>
              <p:cNvSpPr/>
              <p:nvPr/>
            </p:nvSpPr>
            <p:spPr>
              <a:xfrm>
                <a:off x="6032791" y="2132681"/>
                <a:ext cx="590513" cy="17123"/>
              </a:xfrm>
              <a:custGeom>
                <a:avLst/>
                <a:gdLst/>
                <a:ahLst/>
                <a:cxnLst/>
                <a:rect l="l" t="t" r="r" b="b"/>
                <a:pathLst>
                  <a:path w="16174" h="469" extrusionOk="0">
                    <a:moveTo>
                      <a:pt x="252" y="0"/>
                    </a:moveTo>
                    <a:cubicBezTo>
                      <a:pt x="178" y="0"/>
                      <a:pt x="108" y="41"/>
                      <a:pt x="70" y="98"/>
                    </a:cubicBezTo>
                    <a:cubicBezTo>
                      <a:pt x="1" y="191"/>
                      <a:pt x="47" y="329"/>
                      <a:pt x="140" y="399"/>
                    </a:cubicBezTo>
                    <a:cubicBezTo>
                      <a:pt x="186" y="422"/>
                      <a:pt x="232" y="468"/>
                      <a:pt x="4885" y="468"/>
                    </a:cubicBezTo>
                    <a:lnTo>
                      <a:pt x="4885" y="468"/>
                    </a:lnTo>
                    <a:cubicBezTo>
                      <a:pt x="7242" y="468"/>
                      <a:pt x="10728" y="445"/>
                      <a:pt x="15966" y="445"/>
                    </a:cubicBezTo>
                    <a:cubicBezTo>
                      <a:pt x="16081" y="445"/>
                      <a:pt x="16173" y="353"/>
                      <a:pt x="16173" y="214"/>
                    </a:cubicBezTo>
                    <a:cubicBezTo>
                      <a:pt x="16173" y="98"/>
                      <a:pt x="16081" y="6"/>
                      <a:pt x="15966" y="6"/>
                    </a:cubicBezTo>
                    <a:cubicBezTo>
                      <a:pt x="13538" y="19"/>
                      <a:pt x="8861" y="33"/>
                      <a:pt x="5244" y="33"/>
                    </a:cubicBezTo>
                    <a:cubicBezTo>
                      <a:pt x="2596" y="33"/>
                      <a:pt x="516" y="26"/>
                      <a:pt x="301" y="6"/>
                    </a:cubicBezTo>
                    <a:cubicBezTo>
                      <a:pt x="285" y="2"/>
                      <a:pt x="269" y="0"/>
                      <a:pt x="252" y="0"/>
                    </a:cubicBezTo>
                    <a:close/>
                    <a:moveTo>
                      <a:pt x="4885" y="468"/>
                    </a:moveTo>
                    <a:cubicBezTo>
                      <a:pt x="4882" y="468"/>
                      <a:pt x="4879" y="468"/>
                      <a:pt x="4876" y="468"/>
                    </a:cubicBezTo>
                    <a:lnTo>
                      <a:pt x="4899" y="468"/>
                    </a:lnTo>
                    <a:cubicBezTo>
                      <a:pt x="4894" y="468"/>
                      <a:pt x="4890" y="468"/>
                      <a:pt x="4885" y="468"/>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289;p41"/>
              <p:cNvSpPr/>
              <p:nvPr/>
            </p:nvSpPr>
            <p:spPr>
              <a:xfrm>
                <a:off x="6032791" y="2208586"/>
                <a:ext cx="590513" cy="17123"/>
              </a:xfrm>
              <a:custGeom>
                <a:avLst/>
                <a:gdLst/>
                <a:ahLst/>
                <a:cxnLst/>
                <a:rect l="l" t="t" r="r" b="b"/>
                <a:pathLst>
                  <a:path w="16174" h="469" extrusionOk="0">
                    <a:moveTo>
                      <a:pt x="252" y="0"/>
                    </a:moveTo>
                    <a:cubicBezTo>
                      <a:pt x="178" y="0"/>
                      <a:pt x="108" y="42"/>
                      <a:pt x="70" y="99"/>
                    </a:cubicBezTo>
                    <a:cubicBezTo>
                      <a:pt x="1" y="191"/>
                      <a:pt x="47" y="330"/>
                      <a:pt x="140" y="399"/>
                    </a:cubicBezTo>
                    <a:cubicBezTo>
                      <a:pt x="186" y="422"/>
                      <a:pt x="232" y="468"/>
                      <a:pt x="4885" y="468"/>
                    </a:cubicBezTo>
                    <a:lnTo>
                      <a:pt x="4885" y="468"/>
                    </a:lnTo>
                    <a:cubicBezTo>
                      <a:pt x="7242" y="468"/>
                      <a:pt x="10728" y="445"/>
                      <a:pt x="15966" y="445"/>
                    </a:cubicBezTo>
                    <a:cubicBezTo>
                      <a:pt x="16081" y="445"/>
                      <a:pt x="16173" y="330"/>
                      <a:pt x="16173" y="214"/>
                    </a:cubicBezTo>
                    <a:cubicBezTo>
                      <a:pt x="16173" y="99"/>
                      <a:pt x="16081" y="6"/>
                      <a:pt x="15966" y="6"/>
                    </a:cubicBezTo>
                    <a:cubicBezTo>
                      <a:pt x="13162" y="6"/>
                      <a:pt x="7361" y="27"/>
                      <a:pt x="3654" y="27"/>
                    </a:cubicBezTo>
                    <a:cubicBezTo>
                      <a:pt x="1800" y="27"/>
                      <a:pt x="471" y="22"/>
                      <a:pt x="301" y="6"/>
                    </a:cubicBezTo>
                    <a:cubicBezTo>
                      <a:pt x="285" y="2"/>
                      <a:pt x="269" y="0"/>
                      <a:pt x="252" y="0"/>
                    </a:cubicBezTo>
                    <a:close/>
                    <a:moveTo>
                      <a:pt x="4885" y="468"/>
                    </a:moveTo>
                    <a:cubicBezTo>
                      <a:pt x="4882" y="468"/>
                      <a:pt x="4879" y="468"/>
                      <a:pt x="4876" y="468"/>
                    </a:cubicBezTo>
                    <a:lnTo>
                      <a:pt x="4899" y="468"/>
                    </a:lnTo>
                    <a:cubicBezTo>
                      <a:pt x="4894" y="468"/>
                      <a:pt x="4890" y="468"/>
                      <a:pt x="4885" y="468"/>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5" name="Google Shape;290;p41"/>
              <p:cNvSpPr/>
              <p:nvPr/>
            </p:nvSpPr>
            <p:spPr>
              <a:xfrm>
                <a:off x="6033667" y="2284490"/>
                <a:ext cx="589637" cy="17123"/>
              </a:xfrm>
              <a:custGeom>
                <a:avLst/>
                <a:gdLst/>
                <a:ahLst/>
                <a:cxnLst/>
                <a:rect l="l" t="t" r="r" b="b"/>
                <a:pathLst>
                  <a:path w="16150" h="469" extrusionOk="0">
                    <a:moveTo>
                      <a:pt x="230" y="1"/>
                    </a:moveTo>
                    <a:cubicBezTo>
                      <a:pt x="160" y="1"/>
                      <a:pt x="103" y="42"/>
                      <a:pt x="46" y="99"/>
                    </a:cubicBezTo>
                    <a:cubicBezTo>
                      <a:pt x="0" y="192"/>
                      <a:pt x="23" y="330"/>
                      <a:pt x="116" y="399"/>
                    </a:cubicBezTo>
                    <a:cubicBezTo>
                      <a:pt x="162" y="423"/>
                      <a:pt x="208" y="469"/>
                      <a:pt x="4875" y="469"/>
                    </a:cubicBezTo>
                    <a:cubicBezTo>
                      <a:pt x="7208" y="469"/>
                      <a:pt x="10697" y="446"/>
                      <a:pt x="15942" y="423"/>
                    </a:cubicBezTo>
                    <a:cubicBezTo>
                      <a:pt x="16057" y="423"/>
                      <a:pt x="16149" y="330"/>
                      <a:pt x="16149" y="215"/>
                    </a:cubicBezTo>
                    <a:cubicBezTo>
                      <a:pt x="16149" y="99"/>
                      <a:pt x="16057" y="7"/>
                      <a:pt x="15942" y="7"/>
                    </a:cubicBezTo>
                    <a:cubicBezTo>
                      <a:pt x="13138" y="7"/>
                      <a:pt x="7337" y="27"/>
                      <a:pt x="3630" y="27"/>
                    </a:cubicBezTo>
                    <a:cubicBezTo>
                      <a:pt x="1776" y="27"/>
                      <a:pt x="447" y="22"/>
                      <a:pt x="277" y="7"/>
                    </a:cubicBezTo>
                    <a:cubicBezTo>
                      <a:pt x="261" y="3"/>
                      <a:pt x="245" y="1"/>
                      <a:pt x="230"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6" name="Google Shape;291;p41"/>
              <p:cNvSpPr/>
              <p:nvPr/>
            </p:nvSpPr>
            <p:spPr>
              <a:xfrm>
                <a:off x="6033667" y="2360394"/>
                <a:ext cx="589637" cy="17160"/>
              </a:xfrm>
              <a:custGeom>
                <a:avLst/>
                <a:gdLst/>
                <a:ahLst/>
                <a:cxnLst/>
                <a:rect l="l" t="t" r="r" b="b"/>
                <a:pathLst>
                  <a:path w="16150" h="470" extrusionOk="0">
                    <a:moveTo>
                      <a:pt x="230" y="1"/>
                    </a:moveTo>
                    <a:cubicBezTo>
                      <a:pt x="160" y="1"/>
                      <a:pt x="103" y="42"/>
                      <a:pt x="46" y="99"/>
                    </a:cubicBezTo>
                    <a:cubicBezTo>
                      <a:pt x="0" y="192"/>
                      <a:pt x="23" y="330"/>
                      <a:pt x="116" y="400"/>
                    </a:cubicBezTo>
                    <a:cubicBezTo>
                      <a:pt x="162" y="423"/>
                      <a:pt x="208" y="446"/>
                      <a:pt x="4875" y="446"/>
                    </a:cubicBezTo>
                    <a:lnTo>
                      <a:pt x="4875" y="469"/>
                    </a:lnTo>
                    <a:cubicBezTo>
                      <a:pt x="7208" y="469"/>
                      <a:pt x="10697" y="446"/>
                      <a:pt x="15942" y="423"/>
                    </a:cubicBezTo>
                    <a:cubicBezTo>
                      <a:pt x="16057" y="423"/>
                      <a:pt x="16149" y="330"/>
                      <a:pt x="16149" y="215"/>
                    </a:cubicBezTo>
                    <a:cubicBezTo>
                      <a:pt x="16149" y="99"/>
                      <a:pt x="16057" y="7"/>
                      <a:pt x="15942" y="7"/>
                    </a:cubicBezTo>
                    <a:cubicBezTo>
                      <a:pt x="13138" y="7"/>
                      <a:pt x="7337" y="28"/>
                      <a:pt x="3630" y="28"/>
                    </a:cubicBezTo>
                    <a:cubicBezTo>
                      <a:pt x="1776" y="28"/>
                      <a:pt x="447" y="22"/>
                      <a:pt x="277" y="7"/>
                    </a:cubicBezTo>
                    <a:cubicBezTo>
                      <a:pt x="261" y="3"/>
                      <a:pt x="245" y="1"/>
                      <a:pt x="230"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7" name="Google Shape;292;p41"/>
              <p:cNvSpPr/>
              <p:nvPr/>
            </p:nvSpPr>
            <p:spPr>
              <a:xfrm>
                <a:off x="6996114" y="2717425"/>
                <a:ext cx="509497" cy="16064"/>
              </a:xfrm>
              <a:custGeom>
                <a:avLst/>
                <a:gdLst/>
                <a:ahLst/>
                <a:cxnLst/>
                <a:rect l="l" t="t" r="r" b="b"/>
                <a:pathLst>
                  <a:path w="13955" h="440" extrusionOk="0">
                    <a:moveTo>
                      <a:pt x="254" y="1"/>
                    </a:moveTo>
                    <a:cubicBezTo>
                      <a:pt x="185" y="1"/>
                      <a:pt x="116" y="24"/>
                      <a:pt x="70" y="93"/>
                    </a:cubicBezTo>
                    <a:cubicBezTo>
                      <a:pt x="0" y="186"/>
                      <a:pt x="23" y="301"/>
                      <a:pt x="93" y="371"/>
                    </a:cubicBezTo>
                    <a:cubicBezTo>
                      <a:pt x="162" y="417"/>
                      <a:pt x="185" y="440"/>
                      <a:pt x="4228" y="440"/>
                    </a:cubicBezTo>
                    <a:cubicBezTo>
                      <a:pt x="6238" y="440"/>
                      <a:pt x="9242" y="417"/>
                      <a:pt x="13747" y="417"/>
                    </a:cubicBezTo>
                    <a:cubicBezTo>
                      <a:pt x="13862" y="417"/>
                      <a:pt x="13955" y="324"/>
                      <a:pt x="13955" y="209"/>
                    </a:cubicBezTo>
                    <a:cubicBezTo>
                      <a:pt x="13955" y="93"/>
                      <a:pt x="13862" y="1"/>
                      <a:pt x="13747" y="1"/>
                    </a:cubicBezTo>
                    <a:cubicBezTo>
                      <a:pt x="11666" y="14"/>
                      <a:pt x="7652" y="28"/>
                      <a:pt x="4538" y="28"/>
                    </a:cubicBezTo>
                    <a:cubicBezTo>
                      <a:pt x="2258" y="28"/>
                      <a:pt x="459" y="20"/>
                      <a:pt x="254" y="1"/>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293;p41"/>
              <p:cNvSpPr/>
              <p:nvPr/>
            </p:nvSpPr>
            <p:spPr>
              <a:xfrm>
                <a:off x="6996114" y="2793365"/>
                <a:ext cx="509497" cy="16064"/>
              </a:xfrm>
              <a:custGeom>
                <a:avLst/>
                <a:gdLst/>
                <a:ahLst/>
                <a:cxnLst/>
                <a:rect l="l" t="t" r="r" b="b"/>
                <a:pathLst>
                  <a:path w="13955" h="440" extrusionOk="0">
                    <a:moveTo>
                      <a:pt x="277" y="0"/>
                    </a:moveTo>
                    <a:cubicBezTo>
                      <a:pt x="185" y="0"/>
                      <a:pt x="116" y="23"/>
                      <a:pt x="70" y="93"/>
                    </a:cubicBezTo>
                    <a:cubicBezTo>
                      <a:pt x="0" y="162"/>
                      <a:pt x="23" y="301"/>
                      <a:pt x="116" y="370"/>
                    </a:cubicBezTo>
                    <a:cubicBezTo>
                      <a:pt x="162" y="393"/>
                      <a:pt x="185" y="439"/>
                      <a:pt x="4228" y="439"/>
                    </a:cubicBezTo>
                    <a:cubicBezTo>
                      <a:pt x="6238" y="439"/>
                      <a:pt x="9242" y="416"/>
                      <a:pt x="13770" y="416"/>
                    </a:cubicBezTo>
                    <a:cubicBezTo>
                      <a:pt x="13862" y="416"/>
                      <a:pt x="13955" y="324"/>
                      <a:pt x="13955" y="208"/>
                    </a:cubicBezTo>
                    <a:cubicBezTo>
                      <a:pt x="13955" y="93"/>
                      <a:pt x="13862" y="0"/>
                      <a:pt x="13747" y="0"/>
                    </a:cubicBezTo>
                    <a:cubicBezTo>
                      <a:pt x="11666" y="14"/>
                      <a:pt x="7652" y="27"/>
                      <a:pt x="4542" y="27"/>
                    </a:cubicBezTo>
                    <a:cubicBezTo>
                      <a:pt x="2265" y="27"/>
                      <a:pt x="473" y="20"/>
                      <a:pt x="277"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9" name="Google Shape;294;p41"/>
              <p:cNvSpPr/>
              <p:nvPr/>
            </p:nvSpPr>
            <p:spPr>
              <a:xfrm>
                <a:off x="6996114" y="2869270"/>
                <a:ext cx="509497" cy="16064"/>
              </a:xfrm>
              <a:custGeom>
                <a:avLst/>
                <a:gdLst/>
                <a:ahLst/>
                <a:cxnLst/>
                <a:rect l="l" t="t" r="r" b="b"/>
                <a:pathLst>
                  <a:path w="13955" h="440" extrusionOk="0">
                    <a:moveTo>
                      <a:pt x="277" y="0"/>
                    </a:moveTo>
                    <a:cubicBezTo>
                      <a:pt x="185" y="0"/>
                      <a:pt x="116" y="24"/>
                      <a:pt x="70" y="70"/>
                    </a:cubicBezTo>
                    <a:cubicBezTo>
                      <a:pt x="0" y="162"/>
                      <a:pt x="23" y="301"/>
                      <a:pt x="116" y="370"/>
                    </a:cubicBezTo>
                    <a:cubicBezTo>
                      <a:pt x="162" y="393"/>
                      <a:pt x="185" y="439"/>
                      <a:pt x="4228" y="439"/>
                    </a:cubicBezTo>
                    <a:cubicBezTo>
                      <a:pt x="6238" y="439"/>
                      <a:pt x="9242" y="416"/>
                      <a:pt x="13770" y="393"/>
                    </a:cubicBezTo>
                    <a:cubicBezTo>
                      <a:pt x="13862" y="393"/>
                      <a:pt x="13955" y="301"/>
                      <a:pt x="13955" y="208"/>
                    </a:cubicBezTo>
                    <a:cubicBezTo>
                      <a:pt x="13955" y="93"/>
                      <a:pt x="13862" y="0"/>
                      <a:pt x="13747" y="0"/>
                    </a:cubicBezTo>
                    <a:cubicBezTo>
                      <a:pt x="11666" y="14"/>
                      <a:pt x="7652" y="27"/>
                      <a:pt x="4542" y="27"/>
                    </a:cubicBezTo>
                    <a:cubicBezTo>
                      <a:pt x="2265" y="27"/>
                      <a:pt x="473" y="20"/>
                      <a:pt x="277"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0" name="Google Shape;295;p41"/>
              <p:cNvSpPr/>
              <p:nvPr/>
            </p:nvSpPr>
            <p:spPr>
              <a:xfrm>
                <a:off x="6996114" y="2945174"/>
                <a:ext cx="509497" cy="16064"/>
              </a:xfrm>
              <a:custGeom>
                <a:avLst/>
                <a:gdLst/>
                <a:ahLst/>
                <a:cxnLst/>
                <a:rect l="l" t="t" r="r" b="b"/>
                <a:pathLst>
                  <a:path w="13955" h="440" extrusionOk="0">
                    <a:moveTo>
                      <a:pt x="277" y="1"/>
                    </a:moveTo>
                    <a:cubicBezTo>
                      <a:pt x="185" y="1"/>
                      <a:pt x="116" y="24"/>
                      <a:pt x="70" y="70"/>
                    </a:cubicBezTo>
                    <a:cubicBezTo>
                      <a:pt x="0" y="163"/>
                      <a:pt x="23" y="301"/>
                      <a:pt x="116" y="370"/>
                    </a:cubicBezTo>
                    <a:cubicBezTo>
                      <a:pt x="162" y="394"/>
                      <a:pt x="185" y="440"/>
                      <a:pt x="4228" y="440"/>
                    </a:cubicBezTo>
                    <a:cubicBezTo>
                      <a:pt x="6238" y="440"/>
                      <a:pt x="9242" y="417"/>
                      <a:pt x="13770" y="394"/>
                    </a:cubicBezTo>
                    <a:cubicBezTo>
                      <a:pt x="13862" y="394"/>
                      <a:pt x="13955" y="301"/>
                      <a:pt x="13955" y="209"/>
                    </a:cubicBezTo>
                    <a:cubicBezTo>
                      <a:pt x="13955" y="93"/>
                      <a:pt x="13862" y="1"/>
                      <a:pt x="13747" y="1"/>
                    </a:cubicBezTo>
                    <a:cubicBezTo>
                      <a:pt x="11666" y="14"/>
                      <a:pt x="7652" y="28"/>
                      <a:pt x="4542" y="28"/>
                    </a:cubicBezTo>
                    <a:cubicBezTo>
                      <a:pt x="2265" y="28"/>
                      <a:pt x="473" y="20"/>
                      <a:pt x="277" y="1"/>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296;p41"/>
              <p:cNvSpPr/>
              <p:nvPr/>
            </p:nvSpPr>
            <p:spPr>
              <a:xfrm>
                <a:off x="6996114" y="3020786"/>
                <a:ext cx="509497" cy="15553"/>
              </a:xfrm>
              <a:custGeom>
                <a:avLst/>
                <a:gdLst/>
                <a:ahLst/>
                <a:cxnLst/>
                <a:rect l="l" t="t" r="r" b="b"/>
                <a:pathLst>
                  <a:path w="13955" h="426" extrusionOk="0">
                    <a:moveTo>
                      <a:pt x="212" y="0"/>
                    </a:moveTo>
                    <a:cubicBezTo>
                      <a:pt x="152" y="0"/>
                      <a:pt x="104" y="26"/>
                      <a:pt x="70" y="78"/>
                    </a:cubicBezTo>
                    <a:cubicBezTo>
                      <a:pt x="0" y="171"/>
                      <a:pt x="23" y="310"/>
                      <a:pt x="116" y="356"/>
                    </a:cubicBezTo>
                    <a:cubicBezTo>
                      <a:pt x="162" y="402"/>
                      <a:pt x="185" y="425"/>
                      <a:pt x="4228" y="425"/>
                    </a:cubicBezTo>
                    <a:cubicBezTo>
                      <a:pt x="6238" y="425"/>
                      <a:pt x="9242" y="425"/>
                      <a:pt x="13770" y="402"/>
                    </a:cubicBezTo>
                    <a:cubicBezTo>
                      <a:pt x="13862" y="402"/>
                      <a:pt x="13955" y="310"/>
                      <a:pt x="13955" y="217"/>
                    </a:cubicBezTo>
                    <a:cubicBezTo>
                      <a:pt x="13955" y="102"/>
                      <a:pt x="13862" y="9"/>
                      <a:pt x="13747" y="9"/>
                    </a:cubicBezTo>
                    <a:cubicBezTo>
                      <a:pt x="11344" y="9"/>
                      <a:pt x="6364" y="30"/>
                      <a:pt x="3174" y="30"/>
                    </a:cubicBezTo>
                    <a:cubicBezTo>
                      <a:pt x="1579" y="30"/>
                      <a:pt x="431" y="25"/>
                      <a:pt x="277" y="9"/>
                    </a:cubicBezTo>
                    <a:cubicBezTo>
                      <a:pt x="254" y="3"/>
                      <a:pt x="233" y="0"/>
                      <a:pt x="212"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20" name="Google Shape;297;p41"/>
            <p:cNvGrpSpPr/>
            <p:nvPr/>
          </p:nvGrpSpPr>
          <p:grpSpPr>
            <a:xfrm>
              <a:off x="7155983" y="1023795"/>
              <a:ext cx="1141441" cy="1400171"/>
              <a:chOff x="7414583" y="949095"/>
              <a:chExt cx="1141441" cy="1400171"/>
            </a:xfrm>
          </p:grpSpPr>
          <p:sp>
            <p:nvSpPr>
              <p:cNvPr id="221" name="Google Shape;298;p41"/>
              <p:cNvSpPr/>
              <p:nvPr/>
            </p:nvSpPr>
            <p:spPr>
              <a:xfrm>
                <a:off x="7960112" y="2180366"/>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2" name="Google Shape;299;p41"/>
              <p:cNvSpPr/>
              <p:nvPr/>
            </p:nvSpPr>
            <p:spPr>
              <a:xfrm>
                <a:off x="7414583" y="1217526"/>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3" name="Google Shape;300;p41"/>
              <p:cNvSpPr/>
              <p:nvPr/>
            </p:nvSpPr>
            <p:spPr>
              <a:xfrm rot="10800000">
                <a:off x="8218220" y="1845170"/>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301;p41"/>
              <p:cNvSpPr/>
              <p:nvPr/>
            </p:nvSpPr>
            <p:spPr>
              <a:xfrm rot="10800000">
                <a:off x="7670646" y="1785470"/>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5" name="Google Shape;302;p41"/>
              <p:cNvSpPr/>
              <p:nvPr/>
            </p:nvSpPr>
            <p:spPr>
              <a:xfrm rot="10800000">
                <a:off x="8158531" y="1446116"/>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6" name="Google Shape;303;p41"/>
              <p:cNvSpPr/>
              <p:nvPr/>
            </p:nvSpPr>
            <p:spPr>
              <a:xfrm rot="10800000">
                <a:off x="8387124" y="1084283"/>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7" name="Google Shape;304;p41"/>
              <p:cNvSpPr/>
              <p:nvPr/>
            </p:nvSpPr>
            <p:spPr>
              <a:xfrm rot="10800000">
                <a:off x="7853220" y="94909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89" name="Rectangle 88"/>
          <p:cNvSpPr/>
          <p:nvPr/>
        </p:nvSpPr>
        <p:spPr>
          <a:xfrm rot="16200000">
            <a:off x="8125384" y="1783091"/>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cxnSp>
        <p:nvCxnSpPr>
          <p:cNvPr id="90" name="Straight Connector 89"/>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0207176"/>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30"/>
                                        </p:tgtEl>
                                        <p:attrNameLst>
                                          <p:attrName>style.visibility</p:attrName>
                                        </p:attrNameLst>
                                      </p:cBhvr>
                                      <p:to>
                                        <p:strVal val="visible"/>
                                      </p:to>
                                    </p:set>
                                    <p:anim calcmode="lin" valueType="num">
                                      <p:cBhvr>
                                        <p:cTn id="7" dur="1250" fill="hold"/>
                                        <p:tgtEl>
                                          <p:spTgt spid="530"/>
                                        </p:tgtEl>
                                        <p:attrNameLst>
                                          <p:attrName>ppt_w</p:attrName>
                                        </p:attrNameLst>
                                      </p:cBhvr>
                                      <p:tavLst>
                                        <p:tav tm="0">
                                          <p:val>
                                            <p:fltVal val="0"/>
                                          </p:val>
                                        </p:tav>
                                        <p:tav tm="100000">
                                          <p:val>
                                            <p:strVal val="#ppt_w"/>
                                          </p:val>
                                        </p:tav>
                                      </p:tavLst>
                                    </p:anim>
                                    <p:anim calcmode="lin" valueType="num">
                                      <p:cBhvr>
                                        <p:cTn id="8" dur="1250" fill="hold"/>
                                        <p:tgtEl>
                                          <p:spTgt spid="530"/>
                                        </p:tgtEl>
                                        <p:attrNameLst>
                                          <p:attrName>ppt_h</p:attrName>
                                        </p:attrNameLst>
                                      </p:cBhvr>
                                      <p:tavLst>
                                        <p:tav tm="0">
                                          <p:val>
                                            <p:fltVal val="0"/>
                                          </p:val>
                                        </p:tav>
                                        <p:tav tm="100000">
                                          <p:val>
                                            <p:strVal val="#ppt_h"/>
                                          </p:val>
                                        </p:tav>
                                      </p:tavLst>
                                    </p:anim>
                                    <p:anim calcmode="lin" valueType="num">
                                      <p:cBhvr>
                                        <p:cTn id="9" dur="1250" fill="hold"/>
                                        <p:tgtEl>
                                          <p:spTgt spid="530"/>
                                        </p:tgtEl>
                                        <p:attrNameLst>
                                          <p:attrName>style.rotation</p:attrName>
                                        </p:attrNameLst>
                                      </p:cBhvr>
                                      <p:tavLst>
                                        <p:tav tm="0">
                                          <p:val>
                                            <p:fltVal val="360"/>
                                          </p:val>
                                        </p:tav>
                                        <p:tav tm="100000">
                                          <p:val>
                                            <p:fltVal val="0"/>
                                          </p:val>
                                        </p:tav>
                                      </p:tavLst>
                                    </p:anim>
                                    <p:animEffect transition="in" filter="fade">
                                      <p:cBhvr>
                                        <p:cTn id="10" dur="1250"/>
                                        <p:tgtEl>
                                          <p:spTgt spid="530"/>
                                        </p:tgtEl>
                                      </p:cBhvr>
                                    </p:animEffect>
                                  </p:childTnLst>
                                </p:cTn>
                              </p:par>
                            </p:childTnLst>
                          </p:cTn>
                        </p:par>
                        <p:par>
                          <p:cTn id="11" fill="hold">
                            <p:stCondLst>
                              <p:cond delay="1250"/>
                            </p:stCondLst>
                            <p:childTnLst>
                              <p:par>
                                <p:cTn id="12" presetID="49" presetClass="entr" presetSubtype="0" decel="10000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1250" fill="hold"/>
                                        <p:tgtEl>
                                          <p:spTgt spid="3"/>
                                        </p:tgtEl>
                                        <p:attrNameLst>
                                          <p:attrName>ppt_w</p:attrName>
                                        </p:attrNameLst>
                                      </p:cBhvr>
                                      <p:tavLst>
                                        <p:tav tm="0">
                                          <p:val>
                                            <p:fltVal val="0"/>
                                          </p:val>
                                        </p:tav>
                                        <p:tav tm="100000">
                                          <p:val>
                                            <p:strVal val="#ppt_w"/>
                                          </p:val>
                                        </p:tav>
                                      </p:tavLst>
                                    </p:anim>
                                    <p:anim calcmode="lin" valueType="num">
                                      <p:cBhvr>
                                        <p:cTn id="15" dur="1250" fill="hold"/>
                                        <p:tgtEl>
                                          <p:spTgt spid="3"/>
                                        </p:tgtEl>
                                        <p:attrNameLst>
                                          <p:attrName>ppt_h</p:attrName>
                                        </p:attrNameLst>
                                      </p:cBhvr>
                                      <p:tavLst>
                                        <p:tav tm="0">
                                          <p:val>
                                            <p:fltVal val="0"/>
                                          </p:val>
                                        </p:tav>
                                        <p:tav tm="100000">
                                          <p:val>
                                            <p:strVal val="#ppt_h"/>
                                          </p:val>
                                        </p:tav>
                                      </p:tavLst>
                                    </p:anim>
                                    <p:anim calcmode="lin" valueType="num">
                                      <p:cBhvr>
                                        <p:cTn id="16" dur="1250" fill="hold"/>
                                        <p:tgtEl>
                                          <p:spTgt spid="3"/>
                                        </p:tgtEl>
                                        <p:attrNameLst>
                                          <p:attrName>style.rotation</p:attrName>
                                        </p:attrNameLst>
                                      </p:cBhvr>
                                      <p:tavLst>
                                        <p:tav tm="0">
                                          <p:val>
                                            <p:fltVal val="360"/>
                                          </p:val>
                                        </p:tav>
                                        <p:tav tm="100000">
                                          <p:val>
                                            <p:fltVal val="0"/>
                                          </p:val>
                                        </p:tav>
                                      </p:tavLst>
                                    </p:anim>
                                    <p:animEffect transition="in" filter="fade">
                                      <p:cBhvr>
                                        <p:cTn id="17" dur="125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49" presetClass="entr" presetSubtype="0" decel="10000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1250" fill="hold"/>
                                        <p:tgtEl>
                                          <p:spTgt spid="4"/>
                                        </p:tgtEl>
                                        <p:attrNameLst>
                                          <p:attrName>ppt_w</p:attrName>
                                        </p:attrNameLst>
                                      </p:cBhvr>
                                      <p:tavLst>
                                        <p:tav tm="0">
                                          <p:val>
                                            <p:fltVal val="0"/>
                                          </p:val>
                                        </p:tav>
                                        <p:tav tm="100000">
                                          <p:val>
                                            <p:strVal val="#ppt_w"/>
                                          </p:val>
                                        </p:tav>
                                      </p:tavLst>
                                    </p:anim>
                                    <p:anim calcmode="lin" valueType="num">
                                      <p:cBhvr>
                                        <p:cTn id="23" dur="1250" fill="hold"/>
                                        <p:tgtEl>
                                          <p:spTgt spid="4"/>
                                        </p:tgtEl>
                                        <p:attrNameLst>
                                          <p:attrName>ppt_h</p:attrName>
                                        </p:attrNameLst>
                                      </p:cBhvr>
                                      <p:tavLst>
                                        <p:tav tm="0">
                                          <p:val>
                                            <p:fltVal val="0"/>
                                          </p:val>
                                        </p:tav>
                                        <p:tav tm="100000">
                                          <p:val>
                                            <p:strVal val="#ppt_h"/>
                                          </p:val>
                                        </p:tav>
                                      </p:tavLst>
                                    </p:anim>
                                    <p:anim calcmode="lin" valueType="num">
                                      <p:cBhvr>
                                        <p:cTn id="24" dur="1250" fill="hold"/>
                                        <p:tgtEl>
                                          <p:spTgt spid="4"/>
                                        </p:tgtEl>
                                        <p:attrNameLst>
                                          <p:attrName>style.rotation</p:attrName>
                                        </p:attrNameLst>
                                      </p:cBhvr>
                                      <p:tavLst>
                                        <p:tav tm="0">
                                          <p:val>
                                            <p:fltVal val="360"/>
                                          </p:val>
                                        </p:tav>
                                        <p:tav tm="100000">
                                          <p:val>
                                            <p:fltVal val="0"/>
                                          </p:val>
                                        </p:tav>
                                      </p:tavLst>
                                    </p:anim>
                                    <p:animEffect transition="in" filter="fade">
                                      <p:cBhvr>
                                        <p:cTn id="25" dur="12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0" name="Google Shape;530;p35"/>
          <p:cNvSpPr/>
          <p:nvPr/>
        </p:nvSpPr>
        <p:spPr>
          <a:xfrm>
            <a:off x="4375037" y="2528794"/>
            <a:ext cx="2231069" cy="2220067"/>
          </a:xfrm>
          <a:custGeom>
            <a:avLst/>
            <a:gdLst/>
            <a:ahLst/>
            <a:cxnLst/>
            <a:rect l="l" t="t" r="r" b="b"/>
            <a:pathLst>
              <a:path w="62868" h="62558" extrusionOk="0">
                <a:moveTo>
                  <a:pt x="9396" y="1"/>
                </a:moveTo>
                <a:cubicBezTo>
                  <a:pt x="6342" y="3"/>
                  <a:pt x="3807" y="2367"/>
                  <a:pt x="3592" y="5415"/>
                </a:cubicBezTo>
                <a:lnTo>
                  <a:pt x="2602" y="19411"/>
                </a:lnTo>
                <a:cubicBezTo>
                  <a:pt x="2569" y="19878"/>
                  <a:pt x="2723" y="20321"/>
                  <a:pt x="3037" y="20655"/>
                </a:cubicBezTo>
                <a:cubicBezTo>
                  <a:pt x="3354" y="20997"/>
                  <a:pt x="3799" y="21191"/>
                  <a:pt x="4266" y="21192"/>
                </a:cubicBezTo>
                <a:cubicBezTo>
                  <a:pt x="4612" y="21191"/>
                  <a:pt x="4950" y="21082"/>
                  <a:pt x="5232" y="20880"/>
                </a:cubicBezTo>
                <a:cubicBezTo>
                  <a:pt x="6700" y="19843"/>
                  <a:pt x="8378" y="19294"/>
                  <a:pt x="10085" y="19294"/>
                </a:cubicBezTo>
                <a:cubicBezTo>
                  <a:pt x="10276" y="19294"/>
                  <a:pt x="10467" y="19300"/>
                  <a:pt x="10656" y="19313"/>
                </a:cubicBezTo>
                <a:cubicBezTo>
                  <a:pt x="11883" y="19400"/>
                  <a:pt x="13054" y="19759"/>
                  <a:pt x="14136" y="20377"/>
                </a:cubicBezTo>
                <a:cubicBezTo>
                  <a:pt x="15185" y="20977"/>
                  <a:pt x="16107" y="21796"/>
                  <a:pt x="16879" y="22811"/>
                </a:cubicBezTo>
                <a:cubicBezTo>
                  <a:pt x="17652" y="23829"/>
                  <a:pt x="18235" y="24994"/>
                  <a:pt x="18608" y="26270"/>
                </a:cubicBezTo>
                <a:cubicBezTo>
                  <a:pt x="18997" y="27595"/>
                  <a:pt x="19143" y="28984"/>
                  <a:pt x="19043" y="30398"/>
                </a:cubicBezTo>
                <a:cubicBezTo>
                  <a:pt x="18854" y="33081"/>
                  <a:pt x="17785" y="35568"/>
                  <a:pt x="16036" y="37401"/>
                </a:cubicBezTo>
                <a:cubicBezTo>
                  <a:pt x="14303" y="39214"/>
                  <a:pt x="12072" y="40214"/>
                  <a:pt x="9753" y="40214"/>
                </a:cubicBezTo>
                <a:cubicBezTo>
                  <a:pt x="9563" y="40214"/>
                  <a:pt x="9371" y="40207"/>
                  <a:pt x="9180" y="40194"/>
                </a:cubicBezTo>
                <a:cubicBezTo>
                  <a:pt x="7271" y="40059"/>
                  <a:pt x="5491" y="39258"/>
                  <a:pt x="4031" y="37879"/>
                </a:cubicBezTo>
                <a:cubicBezTo>
                  <a:pt x="3708" y="37572"/>
                  <a:pt x="3294" y="37418"/>
                  <a:pt x="2878" y="37418"/>
                </a:cubicBezTo>
                <a:cubicBezTo>
                  <a:pt x="2484" y="37418"/>
                  <a:pt x="2090" y="37557"/>
                  <a:pt x="1773" y="37836"/>
                </a:cubicBezTo>
                <a:cubicBezTo>
                  <a:pt x="1446" y="38123"/>
                  <a:pt x="1248" y="38529"/>
                  <a:pt x="1221" y="38963"/>
                </a:cubicBezTo>
                <a:lnTo>
                  <a:pt x="231" y="52961"/>
                </a:lnTo>
                <a:cubicBezTo>
                  <a:pt x="1" y="56170"/>
                  <a:pt x="2419" y="58958"/>
                  <a:pt x="5630" y="59181"/>
                </a:cubicBezTo>
                <a:lnTo>
                  <a:pt x="53176" y="62544"/>
                </a:lnTo>
                <a:cubicBezTo>
                  <a:pt x="53314" y="62553"/>
                  <a:pt x="53454" y="62558"/>
                  <a:pt x="53592" y="62558"/>
                </a:cubicBezTo>
                <a:lnTo>
                  <a:pt x="53591" y="62557"/>
                </a:lnTo>
                <a:cubicBezTo>
                  <a:pt x="56646" y="62553"/>
                  <a:pt x="59181" y="60191"/>
                  <a:pt x="59395" y="57143"/>
                </a:cubicBezTo>
                <a:lnTo>
                  <a:pt x="62758" y="9597"/>
                </a:lnTo>
                <a:cubicBezTo>
                  <a:pt x="62868" y="8055"/>
                  <a:pt x="62361" y="6533"/>
                  <a:pt x="61347" y="5366"/>
                </a:cubicBezTo>
                <a:cubicBezTo>
                  <a:pt x="60335" y="4200"/>
                  <a:pt x="58900" y="3483"/>
                  <a:pt x="57358" y="3375"/>
                </a:cubicBezTo>
                <a:lnTo>
                  <a:pt x="42897" y="2352"/>
                </a:lnTo>
                <a:cubicBezTo>
                  <a:pt x="42854" y="2350"/>
                  <a:pt x="42813" y="2349"/>
                  <a:pt x="42773" y="2349"/>
                </a:cubicBezTo>
                <a:cubicBezTo>
                  <a:pt x="42127" y="2349"/>
                  <a:pt x="41553" y="2714"/>
                  <a:pt x="41273" y="3301"/>
                </a:cubicBezTo>
                <a:cubicBezTo>
                  <a:pt x="40996" y="3876"/>
                  <a:pt x="41077" y="4560"/>
                  <a:pt x="41482" y="5055"/>
                </a:cubicBezTo>
                <a:cubicBezTo>
                  <a:pt x="42170" y="5904"/>
                  <a:pt x="42687" y="6837"/>
                  <a:pt x="43018" y="7827"/>
                </a:cubicBezTo>
                <a:cubicBezTo>
                  <a:pt x="43360" y="8839"/>
                  <a:pt x="43497" y="9909"/>
                  <a:pt x="43421" y="10975"/>
                </a:cubicBezTo>
                <a:cubicBezTo>
                  <a:pt x="43258" y="13275"/>
                  <a:pt x="42121" y="15402"/>
                  <a:pt x="40217" y="16966"/>
                </a:cubicBezTo>
                <a:cubicBezTo>
                  <a:pt x="38313" y="18531"/>
                  <a:pt x="35819" y="19392"/>
                  <a:pt x="33192" y="19392"/>
                </a:cubicBezTo>
                <a:cubicBezTo>
                  <a:pt x="32909" y="19392"/>
                  <a:pt x="32621" y="19382"/>
                  <a:pt x="32336" y="19362"/>
                </a:cubicBezTo>
                <a:cubicBezTo>
                  <a:pt x="30922" y="19262"/>
                  <a:pt x="29567" y="18922"/>
                  <a:pt x="28310" y="18351"/>
                </a:cubicBezTo>
                <a:cubicBezTo>
                  <a:pt x="27099" y="17801"/>
                  <a:pt x="26028" y="17061"/>
                  <a:pt x="25129" y="16152"/>
                </a:cubicBezTo>
                <a:cubicBezTo>
                  <a:pt x="24232" y="15246"/>
                  <a:pt x="23552" y="14216"/>
                  <a:pt x="23105" y="13093"/>
                </a:cubicBezTo>
                <a:cubicBezTo>
                  <a:pt x="22645" y="11935"/>
                  <a:pt x="22456" y="10726"/>
                  <a:pt x="22542" y="9500"/>
                </a:cubicBezTo>
                <a:cubicBezTo>
                  <a:pt x="22617" y="8433"/>
                  <a:pt x="22903" y="7393"/>
                  <a:pt x="23384" y="6439"/>
                </a:cubicBezTo>
                <a:cubicBezTo>
                  <a:pt x="23851" y="5506"/>
                  <a:pt x="24493" y="4656"/>
                  <a:pt x="25296" y="3911"/>
                </a:cubicBezTo>
                <a:cubicBezTo>
                  <a:pt x="25785" y="3455"/>
                  <a:pt x="25952" y="2779"/>
                  <a:pt x="25729" y="2146"/>
                </a:cubicBezTo>
                <a:cubicBezTo>
                  <a:pt x="25504" y="1511"/>
                  <a:pt x="24946" y="1085"/>
                  <a:pt x="24274" y="1038"/>
                </a:cubicBezTo>
                <a:lnTo>
                  <a:pt x="9812" y="15"/>
                </a:lnTo>
                <a:cubicBezTo>
                  <a:pt x="9675" y="5"/>
                  <a:pt x="9534" y="1"/>
                  <a:pt x="93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A88A1"/>
              </a:solidFill>
            </a:endParaRPr>
          </a:p>
        </p:txBody>
      </p:sp>
      <p:sp>
        <p:nvSpPr>
          <p:cNvPr id="532" name="Google Shape;532;p35"/>
          <p:cNvSpPr/>
          <p:nvPr/>
        </p:nvSpPr>
        <p:spPr>
          <a:xfrm>
            <a:off x="2801705" y="2291259"/>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roup 4"/>
          <p:cNvGrpSpPr/>
          <p:nvPr/>
        </p:nvGrpSpPr>
        <p:grpSpPr>
          <a:xfrm>
            <a:off x="2120049" y="236705"/>
            <a:ext cx="2320710" cy="2302717"/>
            <a:chOff x="2529849" y="538025"/>
            <a:chExt cx="2518570" cy="2499043"/>
          </a:xfrm>
        </p:grpSpPr>
        <p:sp>
          <p:nvSpPr>
            <p:cNvPr id="531" name="Google Shape;531;p35"/>
            <p:cNvSpPr/>
            <p:nvPr/>
          </p:nvSpPr>
          <p:spPr>
            <a:xfrm rot="21439847">
              <a:off x="2529849" y="538025"/>
              <a:ext cx="2518570" cy="2499043"/>
            </a:xfrm>
            <a:custGeom>
              <a:avLst/>
              <a:gdLst/>
              <a:ahLst/>
              <a:cxnLst/>
              <a:rect l="l" t="t" r="r" b="b"/>
              <a:pathLst>
                <a:path w="65394" h="64887" extrusionOk="0">
                  <a:moveTo>
                    <a:pt x="12121" y="0"/>
                  </a:moveTo>
                  <a:cubicBezTo>
                    <a:pt x="9188" y="4"/>
                    <a:pt x="6714" y="2189"/>
                    <a:pt x="6349" y="5099"/>
                  </a:cubicBezTo>
                  <a:lnTo>
                    <a:pt x="403" y="52392"/>
                  </a:lnTo>
                  <a:cubicBezTo>
                    <a:pt x="0" y="55584"/>
                    <a:pt x="2264" y="58497"/>
                    <a:pt x="5456" y="58896"/>
                  </a:cubicBezTo>
                  <a:lnTo>
                    <a:pt x="19906" y="60712"/>
                  </a:lnTo>
                  <a:cubicBezTo>
                    <a:pt x="19978" y="60722"/>
                    <a:pt x="20052" y="60727"/>
                    <a:pt x="20124" y="60727"/>
                  </a:cubicBezTo>
                  <a:cubicBezTo>
                    <a:pt x="20749" y="60727"/>
                    <a:pt x="21315" y="60378"/>
                    <a:pt x="21603" y="59809"/>
                  </a:cubicBezTo>
                  <a:cubicBezTo>
                    <a:pt x="21890" y="59241"/>
                    <a:pt x="21835" y="58594"/>
                    <a:pt x="21458" y="58081"/>
                  </a:cubicBezTo>
                  <a:cubicBezTo>
                    <a:pt x="20800" y="57187"/>
                    <a:pt x="20322" y="56218"/>
                    <a:pt x="20036" y="55199"/>
                  </a:cubicBezTo>
                  <a:cubicBezTo>
                    <a:pt x="19432" y="53056"/>
                    <a:pt x="19737" y="50758"/>
                    <a:pt x="20879" y="48848"/>
                  </a:cubicBezTo>
                  <a:cubicBezTo>
                    <a:pt x="21440" y="47903"/>
                    <a:pt x="22184" y="47066"/>
                    <a:pt x="23092" y="46358"/>
                  </a:cubicBezTo>
                  <a:cubicBezTo>
                    <a:pt x="24937" y="44919"/>
                    <a:pt x="27325" y="44127"/>
                    <a:pt x="29819" y="44127"/>
                  </a:cubicBezTo>
                  <a:cubicBezTo>
                    <a:pt x="30320" y="44127"/>
                    <a:pt x="30823" y="44159"/>
                    <a:pt x="31321" y="44222"/>
                  </a:cubicBezTo>
                  <a:cubicBezTo>
                    <a:pt x="32728" y="44398"/>
                    <a:pt x="34062" y="44811"/>
                    <a:pt x="35286" y="45449"/>
                  </a:cubicBezTo>
                  <a:cubicBezTo>
                    <a:pt x="36467" y="46065"/>
                    <a:pt x="37495" y="46862"/>
                    <a:pt x="38343" y="47819"/>
                  </a:cubicBezTo>
                  <a:cubicBezTo>
                    <a:pt x="39189" y="48773"/>
                    <a:pt x="39812" y="49838"/>
                    <a:pt x="40197" y="50983"/>
                  </a:cubicBezTo>
                  <a:cubicBezTo>
                    <a:pt x="40595" y="52164"/>
                    <a:pt x="40718" y="53383"/>
                    <a:pt x="40565" y="54603"/>
                  </a:cubicBezTo>
                  <a:cubicBezTo>
                    <a:pt x="40429" y="55677"/>
                    <a:pt x="40080" y="56713"/>
                    <a:pt x="39538" y="57649"/>
                  </a:cubicBezTo>
                  <a:cubicBezTo>
                    <a:pt x="39009" y="58567"/>
                    <a:pt x="38306" y="59388"/>
                    <a:pt x="37447" y="60090"/>
                  </a:cubicBezTo>
                  <a:cubicBezTo>
                    <a:pt x="36926" y="60517"/>
                    <a:pt x="36719" y="61184"/>
                    <a:pt x="36905" y="61832"/>
                  </a:cubicBezTo>
                  <a:cubicBezTo>
                    <a:pt x="37093" y="62484"/>
                    <a:pt x="37627" y="62941"/>
                    <a:pt x="38300" y="63025"/>
                  </a:cubicBezTo>
                  <a:lnTo>
                    <a:pt x="52750" y="64841"/>
                  </a:lnTo>
                  <a:cubicBezTo>
                    <a:pt x="52993" y="64872"/>
                    <a:pt x="53238" y="64887"/>
                    <a:pt x="53483" y="64887"/>
                  </a:cubicBezTo>
                  <a:cubicBezTo>
                    <a:pt x="56416" y="64883"/>
                    <a:pt x="58889" y="62699"/>
                    <a:pt x="59255" y="59789"/>
                  </a:cubicBezTo>
                  <a:lnTo>
                    <a:pt x="61042" y="45575"/>
                  </a:lnTo>
                  <a:cubicBezTo>
                    <a:pt x="61102" y="45092"/>
                    <a:pt x="60961" y="44629"/>
                    <a:pt x="60643" y="44269"/>
                  </a:cubicBezTo>
                  <a:cubicBezTo>
                    <a:pt x="60326" y="43906"/>
                    <a:pt x="59868" y="43698"/>
                    <a:pt x="59386" y="43696"/>
                  </a:cubicBezTo>
                  <a:cubicBezTo>
                    <a:pt x="59053" y="43696"/>
                    <a:pt x="58727" y="43800"/>
                    <a:pt x="58454" y="43992"/>
                  </a:cubicBezTo>
                  <a:cubicBezTo>
                    <a:pt x="56981" y="45008"/>
                    <a:pt x="55310" y="45545"/>
                    <a:pt x="53621" y="45545"/>
                  </a:cubicBezTo>
                  <a:cubicBezTo>
                    <a:pt x="53284" y="45545"/>
                    <a:pt x="52948" y="45524"/>
                    <a:pt x="52615" y="45482"/>
                  </a:cubicBezTo>
                  <a:cubicBezTo>
                    <a:pt x="51395" y="45329"/>
                    <a:pt x="50246" y="44908"/>
                    <a:pt x="49199" y="44231"/>
                  </a:cubicBezTo>
                  <a:cubicBezTo>
                    <a:pt x="48184" y="43574"/>
                    <a:pt x="47307" y="42708"/>
                    <a:pt x="46593" y="41652"/>
                  </a:cubicBezTo>
                  <a:cubicBezTo>
                    <a:pt x="45875" y="40592"/>
                    <a:pt x="45357" y="39400"/>
                    <a:pt x="45053" y="38103"/>
                  </a:cubicBezTo>
                  <a:cubicBezTo>
                    <a:pt x="44738" y="36759"/>
                    <a:pt x="44668" y="35364"/>
                    <a:pt x="44844" y="33957"/>
                  </a:cubicBezTo>
                  <a:cubicBezTo>
                    <a:pt x="45168" y="31377"/>
                    <a:pt x="46313" y="29007"/>
                    <a:pt x="48066" y="27286"/>
                  </a:cubicBezTo>
                  <a:cubicBezTo>
                    <a:pt x="49797" y="25585"/>
                    <a:pt x="51980" y="24650"/>
                    <a:pt x="54215" y="24650"/>
                  </a:cubicBezTo>
                  <a:cubicBezTo>
                    <a:pt x="55590" y="24650"/>
                    <a:pt x="56941" y="25001"/>
                    <a:pt x="58143" y="25669"/>
                  </a:cubicBezTo>
                  <a:cubicBezTo>
                    <a:pt x="59024" y="26158"/>
                    <a:pt x="59822" y="26809"/>
                    <a:pt x="60514" y="27603"/>
                  </a:cubicBezTo>
                  <a:cubicBezTo>
                    <a:pt x="60833" y="27970"/>
                    <a:pt x="61272" y="28171"/>
                    <a:pt x="61750" y="28171"/>
                  </a:cubicBezTo>
                  <a:cubicBezTo>
                    <a:pt x="62144" y="28171"/>
                    <a:pt x="62526" y="28033"/>
                    <a:pt x="62830" y="27782"/>
                  </a:cubicBezTo>
                  <a:cubicBezTo>
                    <a:pt x="63153" y="27512"/>
                    <a:pt x="63362" y="27128"/>
                    <a:pt x="63413" y="26709"/>
                  </a:cubicBezTo>
                  <a:lnTo>
                    <a:pt x="65199" y="12495"/>
                  </a:lnTo>
                  <a:cubicBezTo>
                    <a:pt x="65393" y="10963"/>
                    <a:pt x="64969" y="9415"/>
                    <a:pt x="64023" y="8195"/>
                  </a:cubicBezTo>
                  <a:cubicBezTo>
                    <a:pt x="63075" y="6975"/>
                    <a:pt x="61680" y="6182"/>
                    <a:pt x="60148" y="5990"/>
                  </a:cubicBezTo>
                  <a:lnTo>
                    <a:pt x="12854" y="46"/>
                  </a:lnTo>
                  <a:cubicBezTo>
                    <a:pt x="12611" y="16"/>
                    <a:pt x="12365" y="0"/>
                    <a:pt x="121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Rectangle 154"/>
            <p:cNvSpPr/>
            <p:nvPr/>
          </p:nvSpPr>
          <p:spPr>
            <a:xfrm rot="20563128">
              <a:off x="2778156" y="1157844"/>
              <a:ext cx="1468671" cy="338554"/>
            </a:xfrm>
            <a:prstGeom prst="rect">
              <a:avLst/>
            </a:prstGeom>
          </p:spPr>
          <p:txBody>
            <a:bodyPr wrap="none">
              <a:spAutoFit/>
            </a:bodyPr>
            <a:lstStyle/>
            <a:p>
              <a:pPr lvl="0" algn="justLow"/>
              <a:r>
                <a:rPr lang="ar-LB" sz="1600" kern="1200" dirty="0" smtClean="0">
                  <a:solidFill>
                    <a:srgbClr val="224253"/>
                  </a:solidFill>
                  <a:latin typeface="29LT Adir ExtraBold" panose="00000906000000000000" pitchFamily="50" charset="-78"/>
                  <a:cs typeface="29LT Adir ExtraBold" panose="00000906000000000000" pitchFamily="50" charset="-78"/>
                </a:rPr>
                <a:t>المجموعة الأولى:</a:t>
              </a:r>
              <a:endParaRPr lang="ar-LB" sz="1600" kern="1200" dirty="0">
                <a:solidFill>
                  <a:srgbClr val="224253"/>
                </a:solidFill>
                <a:latin typeface="29LT Adir ExtraBold" panose="00000906000000000000" pitchFamily="50" charset="-78"/>
                <a:cs typeface="29LT Adir ExtraBold" panose="00000906000000000000" pitchFamily="50" charset="-78"/>
              </a:endParaRPr>
            </a:p>
          </p:txBody>
        </p:sp>
      </p:grpSp>
      <p:grpSp>
        <p:nvGrpSpPr>
          <p:cNvPr id="3" name="Group 2"/>
          <p:cNvGrpSpPr/>
          <p:nvPr/>
        </p:nvGrpSpPr>
        <p:grpSpPr>
          <a:xfrm>
            <a:off x="3847841" y="364834"/>
            <a:ext cx="2737158" cy="2745575"/>
            <a:chOff x="3232448" y="602850"/>
            <a:chExt cx="2970523" cy="2979658"/>
          </a:xfrm>
        </p:grpSpPr>
        <p:grpSp>
          <p:nvGrpSpPr>
            <p:cNvPr id="533" name="Google Shape;533;p35"/>
            <p:cNvGrpSpPr/>
            <p:nvPr/>
          </p:nvGrpSpPr>
          <p:grpSpPr>
            <a:xfrm>
              <a:off x="3232448" y="602850"/>
              <a:ext cx="2961093" cy="2979658"/>
              <a:chOff x="3726600" y="1133825"/>
              <a:chExt cx="1922100" cy="1934150"/>
            </a:xfrm>
          </p:grpSpPr>
          <p:sp>
            <p:nvSpPr>
              <p:cNvPr id="534" name="Google Shape;534;p35"/>
              <p:cNvSpPr/>
              <p:nvPr/>
            </p:nvSpPr>
            <p:spPr>
              <a:xfrm>
                <a:off x="4772325" y="2322350"/>
                <a:ext cx="258475" cy="453125"/>
              </a:xfrm>
              <a:custGeom>
                <a:avLst/>
                <a:gdLst/>
                <a:ahLst/>
                <a:cxnLst/>
                <a:rect l="l" t="t" r="r" b="b"/>
                <a:pathLst>
                  <a:path w="10339" h="18125" extrusionOk="0">
                    <a:moveTo>
                      <a:pt x="3934" y="0"/>
                    </a:moveTo>
                    <a:lnTo>
                      <a:pt x="2290" y="13638"/>
                    </a:lnTo>
                    <a:cubicBezTo>
                      <a:pt x="2202" y="14861"/>
                      <a:pt x="1065" y="16677"/>
                      <a:pt x="431" y="17578"/>
                    </a:cubicBezTo>
                    <a:lnTo>
                      <a:pt x="431" y="17578"/>
                    </a:lnTo>
                    <a:cubicBezTo>
                      <a:pt x="3783" y="16294"/>
                      <a:pt x="6919" y="14878"/>
                      <a:pt x="10339" y="13786"/>
                    </a:cubicBezTo>
                    <a:cubicBezTo>
                      <a:pt x="9280" y="11568"/>
                      <a:pt x="4993" y="2218"/>
                      <a:pt x="3934" y="0"/>
                    </a:cubicBezTo>
                    <a:close/>
                    <a:moveTo>
                      <a:pt x="431" y="17578"/>
                    </a:moveTo>
                    <a:lnTo>
                      <a:pt x="431" y="17578"/>
                    </a:lnTo>
                    <a:cubicBezTo>
                      <a:pt x="413" y="17585"/>
                      <a:pt x="396" y="17591"/>
                      <a:pt x="378" y="17598"/>
                    </a:cubicBezTo>
                    <a:cubicBezTo>
                      <a:pt x="104" y="17967"/>
                      <a:pt x="0" y="18125"/>
                      <a:pt x="12" y="18125"/>
                    </a:cubicBezTo>
                    <a:cubicBezTo>
                      <a:pt x="26" y="18125"/>
                      <a:pt x="193" y="17916"/>
                      <a:pt x="431" y="175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4718100" y="2626975"/>
                <a:ext cx="337225" cy="222700"/>
              </a:xfrm>
              <a:custGeom>
                <a:avLst/>
                <a:gdLst/>
                <a:ahLst/>
                <a:cxnLst/>
                <a:rect l="l" t="t" r="r" b="b"/>
                <a:pathLst>
                  <a:path w="13489" h="8908" extrusionOk="0">
                    <a:moveTo>
                      <a:pt x="11816" y="1"/>
                    </a:moveTo>
                    <a:cubicBezTo>
                      <a:pt x="11201" y="1412"/>
                      <a:pt x="6369" y="3726"/>
                      <a:pt x="3188" y="4483"/>
                    </a:cubicBezTo>
                    <a:cubicBezTo>
                      <a:pt x="3107" y="4533"/>
                      <a:pt x="1475" y="6324"/>
                      <a:pt x="726" y="7150"/>
                    </a:cubicBezTo>
                    <a:cubicBezTo>
                      <a:pt x="1" y="7951"/>
                      <a:pt x="339" y="8907"/>
                      <a:pt x="1077" y="8907"/>
                    </a:cubicBezTo>
                    <a:cubicBezTo>
                      <a:pt x="1180" y="8907"/>
                      <a:pt x="1291" y="8889"/>
                      <a:pt x="1408" y="8848"/>
                    </a:cubicBezTo>
                    <a:lnTo>
                      <a:pt x="9142" y="6179"/>
                    </a:lnTo>
                    <a:cubicBezTo>
                      <a:pt x="9444" y="6075"/>
                      <a:pt x="9677" y="5823"/>
                      <a:pt x="9763" y="5497"/>
                    </a:cubicBezTo>
                    <a:cubicBezTo>
                      <a:pt x="9826" y="5254"/>
                      <a:pt x="9903" y="5005"/>
                      <a:pt x="9976" y="4940"/>
                    </a:cubicBezTo>
                    <a:cubicBezTo>
                      <a:pt x="10065" y="4863"/>
                      <a:pt x="10828" y="4535"/>
                      <a:pt x="11196" y="4407"/>
                    </a:cubicBezTo>
                    <a:cubicBezTo>
                      <a:pt x="11306" y="4567"/>
                      <a:pt x="11462" y="5152"/>
                      <a:pt x="11539" y="5351"/>
                    </a:cubicBezTo>
                    <a:lnTo>
                      <a:pt x="13485" y="4680"/>
                    </a:lnTo>
                    <a:cubicBezTo>
                      <a:pt x="13489" y="4653"/>
                      <a:pt x="12844" y="556"/>
                      <a:pt x="118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4558675" y="1688650"/>
                <a:ext cx="431525" cy="974650"/>
              </a:xfrm>
              <a:custGeom>
                <a:avLst/>
                <a:gdLst/>
                <a:ahLst/>
                <a:cxnLst/>
                <a:rect l="l" t="t" r="r" b="b"/>
                <a:pathLst>
                  <a:path w="17261" h="38986" extrusionOk="0">
                    <a:moveTo>
                      <a:pt x="11629" y="1"/>
                    </a:moveTo>
                    <a:lnTo>
                      <a:pt x="0" y="822"/>
                    </a:lnTo>
                    <a:cubicBezTo>
                      <a:pt x="0" y="6724"/>
                      <a:pt x="158" y="13902"/>
                      <a:pt x="2190" y="20419"/>
                    </a:cubicBezTo>
                    <a:cubicBezTo>
                      <a:pt x="5329" y="30477"/>
                      <a:pt x="10836" y="38986"/>
                      <a:pt x="10836" y="38986"/>
                    </a:cubicBezTo>
                    <a:lnTo>
                      <a:pt x="17260" y="35652"/>
                    </a:lnTo>
                    <a:cubicBezTo>
                      <a:pt x="17260" y="35652"/>
                      <a:pt x="12388" y="22198"/>
                      <a:pt x="11956" y="19493"/>
                    </a:cubicBezTo>
                    <a:cubicBezTo>
                      <a:pt x="11269" y="15193"/>
                      <a:pt x="11802" y="5055"/>
                      <a:pt x="116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5268800" y="2061300"/>
                <a:ext cx="276550" cy="457175"/>
              </a:xfrm>
              <a:custGeom>
                <a:avLst/>
                <a:gdLst/>
                <a:ahLst/>
                <a:cxnLst/>
                <a:rect l="l" t="t" r="r" b="b"/>
                <a:pathLst>
                  <a:path w="11062" h="18287" extrusionOk="0">
                    <a:moveTo>
                      <a:pt x="1" y="1"/>
                    </a:moveTo>
                    <a:lnTo>
                      <a:pt x="3532" y="13275"/>
                    </a:lnTo>
                    <a:cubicBezTo>
                      <a:pt x="3905" y="14443"/>
                      <a:pt x="3522" y="16552"/>
                      <a:pt x="3268" y="17623"/>
                    </a:cubicBezTo>
                    <a:lnTo>
                      <a:pt x="3268" y="17623"/>
                    </a:lnTo>
                    <a:cubicBezTo>
                      <a:pt x="5903" y="15187"/>
                      <a:pt x="8292" y="12710"/>
                      <a:pt x="11062" y="10427"/>
                    </a:cubicBezTo>
                    <a:cubicBezTo>
                      <a:pt x="9257" y="8760"/>
                      <a:pt x="1806" y="1667"/>
                      <a:pt x="1" y="1"/>
                    </a:cubicBezTo>
                    <a:close/>
                    <a:moveTo>
                      <a:pt x="3268" y="17623"/>
                    </a:moveTo>
                    <a:lnTo>
                      <a:pt x="3268" y="17623"/>
                    </a:lnTo>
                    <a:cubicBezTo>
                      <a:pt x="3254" y="17636"/>
                      <a:pt x="3240" y="17649"/>
                      <a:pt x="3226" y="17662"/>
                    </a:cubicBezTo>
                    <a:cubicBezTo>
                      <a:pt x="3109" y="18100"/>
                      <a:pt x="3071" y="18286"/>
                      <a:pt x="3081" y="18286"/>
                    </a:cubicBezTo>
                    <a:cubicBezTo>
                      <a:pt x="3093" y="18286"/>
                      <a:pt x="3171" y="18029"/>
                      <a:pt x="3268" y="1762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5315150" y="2291225"/>
                <a:ext cx="281450" cy="307800"/>
              </a:xfrm>
              <a:custGeom>
                <a:avLst/>
                <a:gdLst/>
                <a:ahLst/>
                <a:cxnLst/>
                <a:rect l="l" t="t" r="r" b="b"/>
                <a:pathLst>
                  <a:path w="11258" h="12312" extrusionOk="0">
                    <a:moveTo>
                      <a:pt x="7970" y="1"/>
                    </a:moveTo>
                    <a:cubicBezTo>
                      <a:pt x="7924" y="1539"/>
                      <a:pt x="4295" y="5480"/>
                      <a:pt x="1621" y="7364"/>
                    </a:cubicBezTo>
                    <a:cubicBezTo>
                      <a:pt x="1566" y="7440"/>
                      <a:pt x="714" y="9709"/>
                      <a:pt x="325" y="10755"/>
                    </a:cubicBezTo>
                    <a:cubicBezTo>
                      <a:pt x="1" y="11625"/>
                      <a:pt x="451" y="12311"/>
                      <a:pt x="1019" y="12311"/>
                    </a:cubicBezTo>
                    <a:cubicBezTo>
                      <a:pt x="1204" y="12311"/>
                      <a:pt x="1401" y="12239"/>
                      <a:pt x="1588" y="12077"/>
                    </a:cubicBezTo>
                    <a:lnTo>
                      <a:pt x="7781" y="6730"/>
                    </a:lnTo>
                    <a:cubicBezTo>
                      <a:pt x="8022" y="6521"/>
                      <a:pt x="8144" y="6201"/>
                      <a:pt x="8104" y="5866"/>
                    </a:cubicBezTo>
                    <a:cubicBezTo>
                      <a:pt x="8074" y="5617"/>
                      <a:pt x="8053" y="5357"/>
                      <a:pt x="8096" y="5270"/>
                    </a:cubicBezTo>
                    <a:cubicBezTo>
                      <a:pt x="8150" y="5165"/>
                      <a:pt x="8737" y="4577"/>
                      <a:pt x="9031" y="4323"/>
                    </a:cubicBezTo>
                    <a:cubicBezTo>
                      <a:pt x="9192" y="4431"/>
                      <a:pt x="9555" y="4915"/>
                      <a:pt x="9699" y="5073"/>
                    </a:cubicBezTo>
                    <a:lnTo>
                      <a:pt x="11258" y="3727"/>
                    </a:lnTo>
                    <a:cubicBezTo>
                      <a:pt x="11250" y="3699"/>
                      <a:pt x="9133" y="135"/>
                      <a:pt x="79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4824125" y="1450500"/>
                <a:ext cx="585750" cy="942675"/>
              </a:xfrm>
              <a:custGeom>
                <a:avLst/>
                <a:gdLst/>
                <a:ahLst/>
                <a:cxnLst/>
                <a:rect l="l" t="t" r="r" b="b"/>
                <a:pathLst>
                  <a:path w="23430" h="37707" extrusionOk="0">
                    <a:moveTo>
                      <a:pt x="11522" y="1"/>
                    </a:moveTo>
                    <a:lnTo>
                      <a:pt x="1" y="863"/>
                    </a:lnTo>
                    <a:cubicBezTo>
                      <a:pt x="1" y="863"/>
                      <a:pt x="207" y="18573"/>
                      <a:pt x="4569" y="24179"/>
                    </a:cubicBezTo>
                    <a:cubicBezTo>
                      <a:pt x="10314" y="31564"/>
                      <a:pt x="21320" y="37707"/>
                      <a:pt x="21320" y="37707"/>
                    </a:cubicBezTo>
                    <a:lnTo>
                      <a:pt x="23430" y="29860"/>
                    </a:lnTo>
                    <a:cubicBezTo>
                      <a:pt x="23430" y="29860"/>
                      <a:pt x="15592" y="23153"/>
                      <a:pt x="13178" y="18680"/>
                    </a:cubicBezTo>
                    <a:cubicBezTo>
                      <a:pt x="11129" y="14889"/>
                      <a:pt x="11522" y="1"/>
                      <a:pt x="11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4523900" y="1139375"/>
                <a:ext cx="766925" cy="804975"/>
              </a:xfrm>
              <a:custGeom>
                <a:avLst/>
                <a:gdLst/>
                <a:ahLst/>
                <a:cxnLst/>
                <a:rect l="l" t="t" r="r" b="b"/>
                <a:pathLst>
                  <a:path w="30677" h="32199" extrusionOk="0">
                    <a:moveTo>
                      <a:pt x="22922" y="0"/>
                    </a:moveTo>
                    <a:lnTo>
                      <a:pt x="6142" y="1609"/>
                    </a:lnTo>
                    <a:cubicBezTo>
                      <a:pt x="4084" y="5133"/>
                      <a:pt x="429" y="10486"/>
                      <a:pt x="1" y="31081"/>
                    </a:cubicBezTo>
                    <a:cubicBezTo>
                      <a:pt x="1" y="31081"/>
                      <a:pt x="7341" y="32198"/>
                      <a:pt x="14380" y="32198"/>
                    </a:cubicBezTo>
                    <a:cubicBezTo>
                      <a:pt x="21419" y="32198"/>
                      <a:pt x="30042" y="29933"/>
                      <a:pt x="30042" y="29933"/>
                    </a:cubicBezTo>
                    <a:cubicBezTo>
                      <a:pt x="30042" y="29933"/>
                      <a:pt x="30676" y="5985"/>
                      <a:pt x="229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3726600" y="1133825"/>
                <a:ext cx="1922100" cy="1934150"/>
              </a:xfrm>
              <a:custGeom>
                <a:avLst/>
                <a:gdLst/>
                <a:ahLst/>
                <a:cxnLst/>
                <a:rect l="l" t="t" r="r" b="b"/>
                <a:pathLst>
                  <a:path w="76884" h="77366" extrusionOk="0">
                    <a:moveTo>
                      <a:pt x="23359" y="0"/>
                    </a:moveTo>
                    <a:cubicBezTo>
                      <a:pt x="20167" y="0"/>
                      <a:pt x="17570" y="2571"/>
                      <a:pt x="17537" y="5763"/>
                    </a:cubicBezTo>
                    <a:lnTo>
                      <a:pt x="17390" y="19871"/>
                    </a:lnTo>
                    <a:cubicBezTo>
                      <a:pt x="17390" y="20142"/>
                      <a:pt x="17277" y="20400"/>
                      <a:pt x="17080" y="20585"/>
                    </a:cubicBezTo>
                    <a:cubicBezTo>
                      <a:pt x="16891" y="20761"/>
                      <a:pt x="16644" y="20860"/>
                      <a:pt x="16387" y="20862"/>
                    </a:cubicBezTo>
                    <a:cubicBezTo>
                      <a:pt x="16155" y="20861"/>
                      <a:pt x="15932" y="20777"/>
                      <a:pt x="15759" y="20625"/>
                    </a:cubicBezTo>
                    <a:cubicBezTo>
                      <a:pt x="14940" y="19922"/>
                      <a:pt x="14036" y="19373"/>
                      <a:pt x="13070" y="18993"/>
                    </a:cubicBezTo>
                    <a:cubicBezTo>
                      <a:pt x="12076" y="18600"/>
                      <a:pt x="11017" y="18393"/>
                      <a:pt x="9949" y="18381"/>
                    </a:cubicBezTo>
                    <a:lnTo>
                      <a:pt x="9857" y="18381"/>
                    </a:lnTo>
                    <a:cubicBezTo>
                      <a:pt x="8536" y="18381"/>
                      <a:pt x="7253" y="18674"/>
                      <a:pt x="6044" y="19251"/>
                    </a:cubicBezTo>
                    <a:cubicBezTo>
                      <a:pt x="4878" y="19808"/>
                      <a:pt x="3830" y="20605"/>
                      <a:pt x="2928" y="21620"/>
                    </a:cubicBezTo>
                    <a:cubicBezTo>
                      <a:pt x="2028" y="22632"/>
                      <a:pt x="1319" y="23812"/>
                      <a:pt x="819" y="25125"/>
                    </a:cubicBezTo>
                    <a:cubicBezTo>
                      <a:pt x="302" y="26482"/>
                      <a:pt x="32" y="27925"/>
                      <a:pt x="17" y="29414"/>
                    </a:cubicBezTo>
                    <a:cubicBezTo>
                      <a:pt x="1" y="30913"/>
                      <a:pt x="244" y="32369"/>
                      <a:pt x="737" y="33744"/>
                    </a:cubicBezTo>
                    <a:cubicBezTo>
                      <a:pt x="1215" y="35074"/>
                      <a:pt x="1907" y="36270"/>
                      <a:pt x="2795" y="37302"/>
                    </a:cubicBezTo>
                    <a:cubicBezTo>
                      <a:pt x="3685" y="38338"/>
                      <a:pt x="4727" y="39155"/>
                      <a:pt x="5890" y="39730"/>
                    </a:cubicBezTo>
                    <a:cubicBezTo>
                      <a:pt x="7099" y="40329"/>
                      <a:pt x="8386" y="40639"/>
                      <a:pt x="9718" y="40652"/>
                    </a:cubicBezTo>
                    <a:lnTo>
                      <a:pt x="9809" y="40652"/>
                    </a:lnTo>
                    <a:cubicBezTo>
                      <a:pt x="10861" y="40652"/>
                      <a:pt x="11906" y="40463"/>
                      <a:pt x="12891" y="40091"/>
                    </a:cubicBezTo>
                    <a:cubicBezTo>
                      <a:pt x="13850" y="39733"/>
                      <a:pt x="14752" y="39207"/>
                      <a:pt x="15572" y="38531"/>
                    </a:cubicBezTo>
                    <a:cubicBezTo>
                      <a:pt x="15743" y="38387"/>
                      <a:pt x="15961" y="38308"/>
                      <a:pt x="16186" y="38307"/>
                    </a:cubicBezTo>
                    <a:cubicBezTo>
                      <a:pt x="16456" y="38308"/>
                      <a:pt x="16715" y="38418"/>
                      <a:pt x="16905" y="38610"/>
                    </a:cubicBezTo>
                    <a:cubicBezTo>
                      <a:pt x="17092" y="38798"/>
                      <a:pt x="17194" y="39054"/>
                      <a:pt x="17188" y="39319"/>
                    </a:cubicBezTo>
                    <a:lnTo>
                      <a:pt x="17042" y="53427"/>
                    </a:lnTo>
                    <a:cubicBezTo>
                      <a:pt x="17005" y="56644"/>
                      <a:pt x="19588" y="59280"/>
                      <a:pt x="22805" y="59310"/>
                    </a:cubicBezTo>
                    <a:lnTo>
                      <a:pt x="37386" y="59461"/>
                    </a:lnTo>
                    <a:cubicBezTo>
                      <a:pt x="37871" y="59467"/>
                      <a:pt x="38174" y="59782"/>
                      <a:pt x="38296" y="60076"/>
                    </a:cubicBezTo>
                    <a:cubicBezTo>
                      <a:pt x="38417" y="60367"/>
                      <a:pt x="38428" y="60801"/>
                      <a:pt x="38093" y="61145"/>
                    </a:cubicBezTo>
                    <a:cubicBezTo>
                      <a:pt x="37259" y="62001"/>
                      <a:pt x="36605" y="62967"/>
                      <a:pt x="36150" y="64016"/>
                    </a:cubicBezTo>
                    <a:cubicBezTo>
                      <a:pt x="35678" y="65094"/>
                      <a:pt x="35430" y="66255"/>
                      <a:pt x="35418" y="67432"/>
                    </a:cubicBezTo>
                    <a:cubicBezTo>
                      <a:pt x="35405" y="68762"/>
                      <a:pt x="35687" y="70057"/>
                      <a:pt x="36260" y="71276"/>
                    </a:cubicBezTo>
                    <a:cubicBezTo>
                      <a:pt x="36813" y="72453"/>
                      <a:pt x="37607" y="73511"/>
                      <a:pt x="38623" y="74423"/>
                    </a:cubicBezTo>
                    <a:cubicBezTo>
                      <a:pt x="39637" y="75330"/>
                      <a:pt x="40820" y="76047"/>
                      <a:pt x="42140" y="76554"/>
                    </a:cubicBezTo>
                    <a:cubicBezTo>
                      <a:pt x="43503" y="77075"/>
                      <a:pt x="44954" y="77348"/>
                      <a:pt x="46452" y="77364"/>
                    </a:cubicBezTo>
                    <a:cubicBezTo>
                      <a:pt x="46497" y="77365"/>
                      <a:pt x="46541" y="77365"/>
                      <a:pt x="46586" y="77365"/>
                    </a:cubicBezTo>
                    <a:cubicBezTo>
                      <a:pt x="48070" y="77365"/>
                      <a:pt x="49510" y="77112"/>
                      <a:pt x="50868" y="76613"/>
                    </a:cubicBezTo>
                    <a:cubicBezTo>
                      <a:pt x="52183" y="76128"/>
                      <a:pt x="53367" y="75434"/>
                      <a:pt x="54384" y="74549"/>
                    </a:cubicBezTo>
                    <a:cubicBezTo>
                      <a:pt x="55407" y="73660"/>
                      <a:pt x="56213" y="72622"/>
                      <a:pt x="56780" y="71465"/>
                    </a:cubicBezTo>
                    <a:cubicBezTo>
                      <a:pt x="57370" y="70264"/>
                      <a:pt x="57676" y="68985"/>
                      <a:pt x="57690" y="67664"/>
                    </a:cubicBezTo>
                    <a:cubicBezTo>
                      <a:pt x="57702" y="66489"/>
                      <a:pt x="57478" y="65322"/>
                      <a:pt x="57030" y="64234"/>
                    </a:cubicBezTo>
                    <a:cubicBezTo>
                      <a:pt x="56597" y="63176"/>
                      <a:pt x="55962" y="62197"/>
                      <a:pt x="55147" y="61323"/>
                    </a:cubicBezTo>
                    <a:cubicBezTo>
                      <a:pt x="54870" y="61027"/>
                      <a:pt x="54802" y="60627"/>
                      <a:pt x="54963" y="60254"/>
                    </a:cubicBezTo>
                    <a:cubicBezTo>
                      <a:pt x="55088" y="59964"/>
                      <a:pt x="55395" y="59654"/>
                      <a:pt x="55876" y="59654"/>
                    </a:cubicBezTo>
                    <a:lnTo>
                      <a:pt x="55888" y="59654"/>
                    </a:lnTo>
                    <a:lnTo>
                      <a:pt x="70469" y="59805"/>
                    </a:lnTo>
                    <a:lnTo>
                      <a:pt x="70531" y="59805"/>
                    </a:lnTo>
                    <a:cubicBezTo>
                      <a:pt x="73723" y="59805"/>
                      <a:pt x="76320" y="57234"/>
                      <a:pt x="76353" y="54042"/>
                    </a:cubicBezTo>
                    <a:lnTo>
                      <a:pt x="76847" y="6379"/>
                    </a:lnTo>
                    <a:cubicBezTo>
                      <a:pt x="76884" y="3162"/>
                      <a:pt x="74302" y="526"/>
                      <a:pt x="71084" y="495"/>
                    </a:cubicBezTo>
                    <a:lnTo>
                      <a:pt x="2342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4329875" y="1197350"/>
                <a:ext cx="68750" cy="64250"/>
              </a:xfrm>
              <a:custGeom>
                <a:avLst/>
                <a:gdLst/>
                <a:ahLst/>
                <a:cxnLst/>
                <a:rect l="l" t="t" r="r" b="b"/>
                <a:pathLst>
                  <a:path w="2750" h="2570" extrusionOk="0">
                    <a:moveTo>
                      <a:pt x="1365" y="1"/>
                    </a:moveTo>
                    <a:cubicBezTo>
                      <a:pt x="955" y="1"/>
                      <a:pt x="562" y="197"/>
                      <a:pt x="318" y="540"/>
                    </a:cubicBezTo>
                    <a:cubicBezTo>
                      <a:pt x="17" y="964"/>
                      <a:pt x="0" y="1527"/>
                      <a:pt x="276" y="1967"/>
                    </a:cubicBezTo>
                    <a:cubicBezTo>
                      <a:pt x="513" y="2346"/>
                      <a:pt x="927" y="2569"/>
                      <a:pt x="1364" y="2569"/>
                    </a:cubicBezTo>
                    <a:cubicBezTo>
                      <a:pt x="1435" y="2569"/>
                      <a:pt x="1507" y="2564"/>
                      <a:pt x="1578" y="2551"/>
                    </a:cubicBezTo>
                    <a:cubicBezTo>
                      <a:pt x="2278" y="2433"/>
                      <a:pt x="2750" y="1770"/>
                      <a:pt x="2631" y="1072"/>
                    </a:cubicBezTo>
                    <a:cubicBezTo>
                      <a:pt x="2545" y="560"/>
                      <a:pt x="2157" y="149"/>
                      <a:pt x="1652"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4628500" y="1146975"/>
                <a:ext cx="68725" cy="64250"/>
              </a:xfrm>
              <a:custGeom>
                <a:avLst/>
                <a:gdLst/>
                <a:ahLst/>
                <a:cxnLst/>
                <a:rect l="l" t="t" r="r" b="b"/>
                <a:pathLst>
                  <a:path w="2749" h="2570" extrusionOk="0">
                    <a:moveTo>
                      <a:pt x="1363" y="1"/>
                    </a:moveTo>
                    <a:cubicBezTo>
                      <a:pt x="954" y="1"/>
                      <a:pt x="562" y="198"/>
                      <a:pt x="318" y="541"/>
                    </a:cubicBezTo>
                    <a:cubicBezTo>
                      <a:pt x="16" y="965"/>
                      <a:pt x="0" y="1527"/>
                      <a:pt x="276" y="1967"/>
                    </a:cubicBezTo>
                    <a:cubicBezTo>
                      <a:pt x="513" y="2347"/>
                      <a:pt x="927" y="2570"/>
                      <a:pt x="1366" y="2570"/>
                    </a:cubicBezTo>
                    <a:cubicBezTo>
                      <a:pt x="1436" y="2570"/>
                      <a:pt x="1507" y="2564"/>
                      <a:pt x="1578" y="2552"/>
                    </a:cubicBezTo>
                    <a:cubicBezTo>
                      <a:pt x="2277" y="2434"/>
                      <a:pt x="2748" y="1771"/>
                      <a:pt x="2630" y="1071"/>
                    </a:cubicBezTo>
                    <a:cubicBezTo>
                      <a:pt x="2543" y="559"/>
                      <a:pt x="2157" y="149"/>
                      <a:pt x="1651" y="34"/>
                    </a:cubicBezTo>
                    <a:cubicBezTo>
                      <a:pt x="1555" y="12"/>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4371225" y="1442500"/>
                <a:ext cx="68725" cy="64250"/>
              </a:xfrm>
              <a:custGeom>
                <a:avLst/>
                <a:gdLst/>
                <a:ahLst/>
                <a:cxnLst/>
                <a:rect l="l" t="t" r="r" b="b"/>
                <a:pathLst>
                  <a:path w="2749" h="2570" extrusionOk="0">
                    <a:moveTo>
                      <a:pt x="1365" y="1"/>
                    </a:moveTo>
                    <a:cubicBezTo>
                      <a:pt x="955" y="1"/>
                      <a:pt x="562" y="197"/>
                      <a:pt x="318" y="541"/>
                    </a:cubicBezTo>
                    <a:cubicBezTo>
                      <a:pt x="18" y="964"/>
                      <a:pt x="1" y="1527"/>
                      <a:pt x="276" y="1967"/>
                    </a:cubicBezTo>
                    <a:cubicBezTo>
                      <a:pt x="513" y="2346"/>
                      <a:pt x="928" y="2569"/>
                      <a:pt x="1365" y="2569"/>
                    </a:cubicBezTo>
                    <a:cubicBezTo>
                      <a:pt x="1436" y="2569"/>
                      <a:pt x="1507" y="2564"/>
                      <a:pt x="1579" y="2551"/>
                    </a:cubicBezTo>
                    <a:cubicBezTo>
                      <a:pt x="2277" y="2433"/>
                      <a:pt x="2749" y="1772"/>
                      <a:pt x="2631" y="1072"/>
                    </a:cubicBezTo>
                    <a:cubicBezTo>
                      <a:pt x="2545" y="560"/>
                      <a:pt x="2158" y="150"/>
                      <a:pt x="1652" y="33"/>
                    </a:cubicBezTo>
                    <a:cubicBezTo>
                      <a:pt x="1557" y="11"/>
                      <a:pt x="1461"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4669850" y="1392150"/>
                <a:ext cx="68725" cy="64250"/>
              </a:xfrm>
              <a:custGeom>
                <a:avLst/>
                <a:gdLst/>
                <a:ahLst/>
                <a:cxnLst/>
                <a:rect l="l" t="t" r="r" b="b"/>
                <a:pathLst>
                  <a:path w="2749" h="2570" extrusionOk="0">
                    <a:moveTo>
                      <a:pt x="1365" y="0"/>
                    </a:moveTo>
                    <a:cubicBezTo>
                      <a:pt x="955" y="0"/>
                      <a:pt x="562" y="196"/>
                      <a:pt x="318" y="540"/>
                    </a:cubicBezTo>
                    <a:cubicBezTo>
                      <a:pt x="16" y="964"/>
                      <a:pt x="0" y="1527"/>
                      <a:pt x="276" y="1967"/>
                    </a:cubicBezTo>
                    <a:cubicBezTo>
                      <a:pt x="513" y="2345"/>
                      <a:pt x="927" y="2569"/>
                      <a:pt x="1363" y="2569"/>
                    </a:cubicBezTo>
                    <a:cubicBezTo>
                      <a:pt x="1434" y="2569"/>
                      <a:pt x="1506" y="2563"/>
                      <a:pt x="1577" y="2551"/>
                    </a:cubicBezTo>
                    <a:cubicBezTo>
                      <a:pt x="2277" y="2433"/>
                      <a:pt x="2749" y="1770"/>
                      <a:pt x="2631" y="1071"/>
                    </a:cubicBezTo>
                    <a:cubicBezTo>
                      <a:pt x="2544" y="559"/>
                      <a:pt x="2158" y="148"/>
                      <a:pt x="1651"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4968475" y="1341775"/>
                <a:ext cx="68725" cy="64225"/>
              </a:xfrm>
              <a:custGeom>
                <a:avLst/>
                <a:gdLst/>
                <a:ahLst/>
                <a:cxnLst/>
                <a:rect l="l" t="t" r="r" b="b"/>
                <a:pathLst>
                  <a:path w="2749" h="2569" extrusionOk="0">
                    <a:moveTo>
                      <a:pt x="1364" y="1"/>
                    </a:moveTo>
                    <a:cubicBezTo>
                      <a:pt x="954" y="1"/>
                      <a:pt x="562" y="198"/>
                      <a:pt x="318" y="540"/>
                    </a:cubicBezTo>
                    <a:cubicBezTo>
                      <a:pt x="18" y="963"/>
                      <a:pt x="0" y="1526"/>
                      <a:pt x="276" y="1966"/>
                    </a:cubicBezTo>
                    <a:cubicBezTo>
                      <a:pt x="513" y="2345"/>
                      <a:pt x="927" y="2569"/>
                      <a:pt x="1364" y="2569"/>
                    </a:cubicBezTo>
                    <a:cubicBezTo>
                      <a:pt x="1435" y="2569"/>
                      <a:pt x="1507" y="2563"/>
                      <a:pt x="1579" y="2551"/>
                    </a:cubicBezTo>
                    <a:cubicBezTo>
                      <a:pt x="2277" y="2432"/>
                      <a:pt x="2749" y="1771"/>
                      <a:pt x="2631" y="1071"/>
                    </a:cubicBezTo>
                    <a:cubicBezTo>
                      <a:pt x="2545" y="559"/>
                      <a:pt x="2158" y="149"/>
                      <a:pt x="1652" y="34"/>
                    </a:cubicBezTo>
                    <a:cubicBezTo>
                      <a:pt x="1556" y="11"/>
                      <a:pt x="1460"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5267075" y="1291400"/>
                <a:ext cx="68725" cy="64250"/>
              </a:xfrm>
              <a:custGeom>
                <a:avLst/>
                <a:gdLst/>
                <a:ahLst/>
                <a:cxnLst/>
                <a:rect l="l" t="t" r="r" b="b"/>
                <a:pathLst>
                  <a:path w="2749" h="2570" extrusionOk="0">
                    <a:moveTo>
                      <a:pt x="1365" y="1"/>
                    </a:moveTo>
                    <a:cubicBezTo>
                      <a:pt x="955" y="1"/>
                      <a:pt x="562" y="197"/>
                      <a:pt x="318" y="541"/>
                    </a:cubicBezTo>
                    <a:cubicBezTo>
                      <a:pt x="17" y="964"/>
                      <a:pt x="0" y="1527"/>
                      <a:pt x="276" y="1967"/>
                    </a:cubicBezTo>
                    <a:cubicBezTo>
                      <a:pt x="513" y="2346"/>
                      <a:pt x="926" y="2569"/>
                      <a:pt x="1364" y="2569"/>
                    </a:cubicBezTo>
                    <a:cubicBezTo>
                      <a:pt x="1435" y="2569"/>
                      <a:pt x="1507" y="2564"/>
                      <a:pt x="1578" y="2551"/>
                    </a:cubicBezTo>
                    <a:cubicBezTo>
                      <a:pt x="2277" y="2433"/>
                      <a:pt x="2748" y="1770"/>
                      <a:pt x="2630" y="1072"/>
                    </a:cubicBezTo>
                    <a:cubicBezTo>
                      <a:pt x="2545" y="559"/>
                      <a:pt x="2158" y="150"/>
                      <a:pt x="1652"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4113975" y="1738050"/>
                <a:ext cx="68750" cy="64250"/>
              </a:xfrm>
              <a:custGeom>
                <a:avLst/>
                <a:gdLst/>
                <a:ahLst/>
                <a:cxnLst/>
                <a:rect l="l" t="t" r="r" b="b"/>
                <a:pathLst>
                  <a:path w="2750" h="2570" extrusionOk="0">
                    <a:moveTo>
                      <a:pt x="1365" y="0"/>
                    </a:moveTo>
                    <a:cubicBezTo>
                      <a:pt x="955" y="0"/>
                      <a:pt x="562" y="197"/>
                      <a:pt x="318" y="541"/>
                    </a:cubicBezTo>
                    <a:cubicBezTo>
                      <a:pt x="17" y="964"/>
                      <a:pt x="0" y="1527"/>
                      <a:pt x="276" y="1967"/>
                    </a:cubicBezTo>
                    <a:cubicBezTo>
                      <a:pt x="513" y="2345"/>
                      <a:pt x="927" y="2569"/>
                      <a:pt x="1364" y="2569"/>
                    </a:cubicBezTo>
                    <a:cubicBezTo>
                      <a:pt x="1435" y="2569"/>
                      <a:pt x="1507" y="2563"/>
                      <a:pt x="1578" y="2551"/>
                    </a:cubicBezTo>
                    <a:cubicBezTo>
                      <a:pt x="2277" y="2433"/>
                      <a:pt x="2750" y="1771"/>
                      <a:pt x="2631" y="1071"/>
                    </a:cubicBezTo>
                    <a:cubicBezTo>
                      <a:pt x="2545" y="559"/>
                      <a:pt x="2157" y="149"/>
                      <a:pt x="1652"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4412575" y="1687675"/>
                <a:ext cx="68750" cy="64250"/>
              </a:xfrm>
              <a:custGeom>
                <a:avLst/>
                <a:gdLst/>
                <a:ahLst/>
                <a:cxnLst/>
                <a:rect l="l" t="t" r="r" b="b"/>
                <a:pathLst>
                  <a:path w="2750" h="2570" extrusionOk="0">
                    <a:moveTo>
                      <a:pt x="1365" y="0"/>
                    </a:moveTo>
                    <a:cubicBezTo>
                      <a:pt x="955" y="0"/>
                      <a:pt x="563" y="197"/>
                      <a:pt x="319" y="540"/>
                    </a:cubicBezTo>
                    <a:cubicBezTo>
                      <a:pt x="17" y="964"/>
                      <a:pt x="1" y="1526"/>
                      <a:pt x="277" y="1966"/>
                    </a:cubicBezTo>
                    <a:cubicBezTo>
                      <a:pt x="514" y="2346"/>
                      <a:pt x="928" y="2569"/>
                      <a:pt x="1366" y="2569"/>
                    </a:cubicBezTo>
                    <a:cubicBezTo>
                      <a:pt x="1436" y="2569"/>
                      <a:pt x="1507" y="2564"/>
                      <a:pt x="1578" y="2552"/>
                    </a:cubicBezTo>
                    <a:cubicBezTo>
                      <a:pt x="2278" y="2434"/>
                      <a:pt x="2749" y="1771"/>
                      <a:pt x="2631" y="1071"/>
                    </a:cubicBezTo>
                    <a:cubicBezTo>
                      <a:pt x="2544" y="559"/>
                      <a:pt x="2158" y="149"/>
                      <a:pt x="1653" y="33"/>
                    </a:cubicBezTo>
                    <a:cubicBezTo>
                      <a:pt x="1557"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4711175" y="1637300"/>
                <a:ext cx="68775" cy="64250"/>
              </a:xfrm>
              <a:custGeom>
                <a:avLst/>
                <a:gdLst/>
                <a:ahLst/>
                <a:cxnLst/>
                <a:rect l="l" t="t" r="r" b="b"/>
                <a:pathLst>
                  <a:path w="2751" h="2570" extrusionOk="0">
                    <a:moveTo>
                      <a:pt x="1366" y="0"/>
                    </a:moveTo>
                    <a:cubicBezTo>
                      <a:pt x="956" y="0"/>
                      <a:pt x="564" y="197"/>
                      <a:pt x="318" y="541"/>
                    </a:cubicBezTo>
                    <a:cubicBezTo>
                      <a:pt x="18" y="964"/>
                      <a:pt x="1" y="1527"/>
                      <a:pt x="278" y="1967"/>
                    </a:cubicBezTo>
                    <a:cubicBezTo>
                      <a:pt x="515" y="2345"/>
                      <a:pt x="928" y="2569"/>
                      <a:pt x="1365" y="2569"/>
                    </a:cubicBezTo>
                    <a:cubicBezTo>
                      <a:pt x="1436" y="2569"/>
                      <a:pt x="1507" y="2563"/>
                      <a:pt x="1579" y="2551"/>
                    </a:cubicBezTo>
                    <a:cubicBezTo>
                      <a:pt x="2279" y="2433"/>
                      <a:pt x="2750" y="1771"/>
                      <a:pt x="2632" y="1071"/>
                    </a:cubicBezTo>
                    <a:cubicBezTo>
                      <a:pt x="2545" y="559"/>
                      <a:pt x="2159" y="150"/>
                      <a:pt x="1652" y="33"/>
                    </a:cubicBezTo>
                    <a:cubicBezTo>
                      <a:pt x="1557" y="11"/>
                      <a:pt x="1461" y="0"/>
                      <a:pt x="13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5009800" y="1586925"/>
                <a:ext cx="68725" cy="64250"/>
              </a:xfrm>
              <a:custGeom>
                <a:avLst/>
                <a:gdLst/>
                <a:ahLst/>
                <a:cxnLst/>
                <a:rect l="l" t="t" r="r" b="b"/>
                <a:pathLst>
                  <a:path w="2749" h="2570" extrusionOk="0">
                    <a:moveTo>
                      <a:pt x="1364" y="1"/>
                    </a:moveTo>
                    <a:cubicBezTo>
                      <a:pt x="954" y="1"/>
                      <a:pt x="562" y="198"/>
                      <a:pt x="318" y="540"/>
                    </a:cubicBezTo>
                    <a:cubicBezTo>
                      <a:pt x="18" y="964"/>
                      <a:pt x="1" y="1526"/>
                      <a:pt x="276" y="1968"/>
                    </a:cubicBezTo>
                    <a:cubicBezTo>
                      <a:pt x="514" y="2346"/>
                      <a:pt x="928" y="2570"/>
                      <a:pt x="1365" y="2570"/>
                    </a:cubicBezTo>
                    <a:cubicBezTo>
                      <a:pt x="1436" y="2570"/>
                      <a:pt x="1507" y="2564"/>
                      <a:pt x="1579" y="2552"/>
                    </a:cubicBezTo>
                    <a:cubicBezTo>
                      <a:pt x="2277" y="2434"/>
                      <a:pt x="2749" y="1771"/>
                      <a:pt x="2632" y="1072"/>
                    </a:cubicBezTo>
                    <a:cubicBezTo>
                      <a:pt x="2545" y="560"/>
                      <a:pt x="2158" y="149"/>
                      <a:pt x="1652" y="34"/>
                    </a:cubicBezTo>
                    <a:cubicBezTo>
                      <a:pt x="1557" y="11"/>
                      <a:pt x="1460"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5308425" y="1536575"/>
                <a:ext cx="68725" cy="64225"/>
              </a:xfrm>
              <a:custGeom>
                <a:avLst/>
                <a:gdLst/>
                <a:ahLst/>
                <a:cxnLst/>
                <a:rect l="l" t="t" r="r" b="b"/>
                <a:pathLst>
                  <a:path w="2749" h="2569" extrusionOk="0">
                    <a:moveTo>
                      <a:pt x="1363" y="0"/>
                    </a:moveTo>
                    <a:cubicBezTo>
                      <a:pt x="954" y="0"/>
                      <a:pt x="562" y="197"/>
                      <a:pt x="318" y="540"/>
                    </a:cubicBezTo>
                    <a:cubicBezTo>
                      <a:pt x="16" y="963"/>
                      <a:pt x="1" y="1526"/>
                      <a:pt x="276" y="1966"/>
                    </a:cubicBezTo>
                    <a:cubicBezTo>
                      <a:pt x="514" y="2345"/>
                      <a:pt x="927" y="2568"/>
                      <a:pt x="1364" y="2568"/>
                    </a:cubicBezTo>
                    <a:cubicBezTo>
                      <a:pt x="1434" y="2568"/>
                      <a:pt x="1506" y="2563"/>
                      <a:pt x="1578" y="2550"/>
                    </a:cubicBezTo>
                    <a:cubicBezTo>
                      <a:pt x="2277" y="2434"/>
                      <a:pt x="2749" y="1770"/>
                      <a:pt x="2631" y="1071"/>
                    </a:cubicBezTo>
                    <a:cubicBezTo>
                      <a:pt x="2544" y="558"/>
                      <a:pt x="2158" y="149"/>
                      <a:pt x="1651" y="33"/>
                    </a:cubicBezTo>
                    <a:cubicBezTo>
                      <a:pt x="1555" y="11"/>
                      <a:pt x="1459" y="0"/>
                      <a:pt x="13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3856700" y="2033575"/>
                <a:ext cx="68775" cy="64250"/>
              </a:xfrm>
              <a:custGeom>
                <a:avLst/>
                <a:gdLst/>
                <a:ahLst/>
                <a:cxnLst/>
                <a:rect l="l" t="t" r="r" b="b"/>
                <a:pathLst>
                  <a:path w="2751" h="2570" extrusionOk="0">
                    <a:moveTo>
                      <a:pt x="1364" y="0"/>
                    </a:moveTo>
                    <a:cubicBezTo>
                      <a:pt x="955" y="0"/>
                      <a:pt x="563" y="197"/>
                      <a:pt x="318" y="540"/>
                    </a:cubicBezTo>
                    <a:cubicBezTo>
                      <a:pt x="18" y="963"/>
                      <a:pt x="1" y="1526"/>
                      <a:pt x="276" y="1966"/>
                    </a:cubicBezTo>
                    <a:cubicBezTo>
                      <a:pt x="514" y="2346"/>
                      <a:pt x="929" y="2569"/>
                      <a:pt x="1366" y="2569"/>
                    </a:cubicBezTo>
                    <a:cubicBezTo>
                      <a:pt x="1437" y="2569"/>
                      <a:pt x="1508" y="2563"/>
                      <a:pt x="1579" y="2552"/>
                    </a:cubicBezTo>
                    <a:cubicBezTo>
                      <a:pt x="2279" y="2433"/>
                      <a:pt x="2750" y="1770"/>
                      <a:pt x="2632" y="1070"/>
                    </a:cubicBezTo>
                    <a:cubicBezTo>
                      <a:pt x="2545" y="558"/>
                      <a:pt x="2159" y="149"/>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4155325" y="1983225"/>
                <a:ext cx="68725" cy="64225"/>
              </a:xfrm>
              <a:custGeom>
                <a:avLst/>
                <a:gdLst/>
                <a:ahLst/>
                <a:cxnLst/>
                <a:rect l="l" t="t" r="r" b="b"/>
                <a:pathLst>
                  <a:path w="2749" h="2569" extrusionOk="0">
                    <a:moveTo>
                      <a:pt x="1364" y="0"/>
                    </a:moveTo>
                    <a:cubicBezTo>
                      <a:pt x="954" y="0"/>
                      <a:pt x="562" y="197"/>
                      <a:pt x="318" y="540"/>
                    </a:cubicBezTo>
                    <a:cubicBezTo>
                      <a:pt x="18" y="963"/>
                      <a:pt x="0" y="1526"/>
                      <a:pt x="276" y="1966"/>
                    </a:cubicBezTo>
                    <a:cubicBezTo>
                      <a:pt x="514" y="2346"/>
                      <a:pt x="928" y="2569"/>
                      <a:pt x="1366" y="2569"/>
                    </a:cubicBezTo>
                    <a:cubicBezTo>
                      <a:pt x="1436" y="2569"/>
                      <a:pt x="1508" y="2563"/>
                      <a:pt x="1579" y="2551"/>
                    </a:cubicBezTo>
                    <a:cubicBezTo>
                      <a:pt x="2277" y="2433"/>
                      <a:pt x="2749" y="1770"/>
                      <a:pt x="2631" y="1070"/>
                    </a:cubicBezTo>
                    <a:cubicBezTo>
                      <a:pt x="2545" y="558"/>
                      <a:pt x="2158" y="148"/>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4453950" y="1932825"/>
                <a:ext cx="68725" cy="64250"/>
              </a:xfrm>
              <a:custGeom>
                <a:avLst/>
                <a:gdLst/>
                <a:ahLst/>
                <a:cxnLst/>
                <a:rect l="l" t="t" r="r" b="b"/>
                <a:pathLst>
                  <a:path w="2749" h="2570" extrusionOk="0">
                    <a:moveTo>
                      <a:pt x="1365" y="1"/>
                    </a:moveTo>
                    <a:cubicBezTo>
                      <a:pt x="955" y="1"/>
                      <a:pt x="562" y="197"/>
                      <a:pt x="318" y="541"/>
                    </a:cubicBezTo>
                    <a:cubicBezTo>
                      <a:pt x="16" y="964"/>
                      <a:pt x="0" y="1528"/>
                      <a:pt x="276" y="1967"/>
                    </a:cubicBezTo>
                    <a:cubicBezTo>
                      <a:pt x="513" y="2346"/>
                      <a:pt x="927" y="2570"/>
                      <a:pt x="1363" y="2570"/>
                    </a:cubicBezTo>
                    <a:cubicBezTo>
                      <a:pt x="1434" y="2570"/>
                      <a:pt x="1506" y="2564"/>
                      <a:pt x="1577" y="2552"/>
                    </a:cubicBezTo>
                    <a:cubicBezTo>
                      <a:pt x="2277" y="2434"/>
                      <a:pt x="2749" y="1771"/>
                      <a:pt x="2631" y="1072"/>
                    </a:cubicBezTo>
                    <a:cubicBezTo>
                      <a:pt x="2544" y="560"/>
                      <a:pt x="2158" y="150"/>
                      <a:pt x="1651" y="33"/>
                    </a:cubicBezTo>
                    <a:cubicBezTo>
                      <a:pt x="1556" y="12"/>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4752550" y="1882475"/>
                <a:ext cx="68725" cy="64250"/>
              </a:xfrm>
              <a:custGeom>
                <a:avLst/>
                <a:gdLst/>
                <a:ahLst/>
                <a:cxnLst/>
                <a:rect l="l" t="t" r="r" b="b"/>
                <a:pathLst>
                  <a:path w="2749" h="2570" extrusionOk="0">
                    <a:moveTo>
                      <a:pt x="1364" y="0"/>
                    </a:moveTo>
                    <a:cubicBezTo>
                      <a:pt x="954" y="0"/>
                      <a:pt x="562" y="197"/>
                      <a:pt x="318" y="540"/>
                    </a:cubicBezTo>
                    <a:cubicBezTo>
                      <a:pt x="17" y="964"/>
                      <a:pt x="0" y="1526"/>
                      <a:pt x="276" y="1966"/>
                    </a:cubicBezTo>
                    <a:cubicBezTo>
                      <a:pt x="513" y="2346"/>
                      <a:pt x="928" y="2569"/>
                      <a:pt x="1366" y="2569"/>
                    </a:cubicBezTo>
                    <a:cubicBezTo>
                      <a:pt x="1436" y="2569"/>
                      <a:pt x="1507" y="2563"/>
                      <a:pt x="1578" y="2552"/>
                    </a:cubicBezTo>
                    <a:cubicBezTo>
                      <a:pt x="2277" y="2433"/>
                      <a:pt x="2748" y="1770"/>
                      <a:pt x="2632" y="1070"/>
                    </a:cubicBezTo>
                    <a:cubicBezTo>
                      <a:pt x="2545" y="558"/>
                      <a:pt x="2157" y="149"/>
                      <a:pt x="1652" y="33"/>
                    </a:cubicBezTo>
                    <a:cubicBezTo>
                      <a:pt x="1556" y="11"/>
                      <a:pt x="1459"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5051175" y="1832075"/>
                <a:ext cx="68725" cy="64250"/>
              </a:xfrm>
              <a:custGeom>
                <a:avLst/>
                <a:gdLst/>
                <a:ahLst/>
                <a:cxnLst/>
                <a:rect l="l" t="t" r="r" b="b"/>
                <a:pathLst>
                  <a:path w="2749" h="2570" extrusionOk="0">
                    <a:moveTo>
                      <a:pt x="1363" y="1"/>
                    </a:moveTo>
                    <a:cubicBezTo>
                      <a:pt x="954" y="1"/>
                      <a:pt x="561" y="198"/>
                      <a:pt x="317" y="540"/>
                    </a:cubicBezTo>
                    <a:cubicBezTo>
                      <a:pt x="16" y="964"/>
                      <a:pt x="0" y="1528"/>
                      <a:pt x="276" y="1968"/>
                    </a:cubicBezTo>
                    <a:cubicBezTo>
                      <a:pt x="513" y="2346"/>
                      <a:pt x="926" y="2570"/>
                      <a:pt x="1364" y="2570"/>
                    </a:cubicBezTo>
                    <a:cubicBezTo>
                      <a:pt x="1435" y="2570"/>
                      <a:pt x="1507" y="2564"/>
                      <a:pt x="1578" y="2552"/>
                    </a:cubicBezTo>
                    <a:cubicBezTo>
                      <a:pt x="2277" y="2434"/>
                      <a:pt x="2748" y="1771"/>
                      <a:pt x="2630" y="1072"/>
                    </a:cubicBezTo>
                    <a:cubicBezTo>
                      <a:pt x="2544" y="560"/>
                      <a:pt x="2157" y="149"/>
                      <a:pt x="1651" y="34"/>
                    </a:cubicBezTo>
                    <a:cubicBezTo>
                      <a:pt x="1555" y="11"/>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5349800" y="1781725"/>
                <a:ext cx="68725" cy="64250"/>
              </a:xfrm>
              <a:custGeom>
                <a:avLst/>
                <a:gdLst/>
                <a:ahLst/>
                <a:cxnLst/>
                <a:rect l="l" t="t" r="r" b="b"/>
                <a:pathLst>
                  <a:path w="2749" h="2570" extrusionOk="0">
                    <a:moveTo>
                      <a:pt x="1363" y="0"/>
                    </a:moveTo>
                    <a:cubicBezTo>
                      <a:pt x="954" y="0"/>
                      <a:pt x="561" y="197"/>
                      <a:pt x="317" y="540"/>
                    </a:cubicBezTo>
                    <a:cubicBezTo>
                      <a:pt x="16" y="964"/>
                      <a:pt x="0" y="1528"/>
                      <a:pt x="276" y="1967"/>
                    </a:cubicBezTo>
                    <a:cubicBezTo>
                      <a:pt x="513" y="2346"/>
                      <a:pt x="926" y="2570"/>
                      <a:pt x="1363" y="2570"/>
                    </a:cubicBezTo>
                    <a:cubicBezTo>
                      <a:pt x="1434" y="2570"/>
                      <a:pt x="1506" y="2564"/>
                      <a:pt x="1577" y="2552"/>
                    </a:cubicBezTo>
                    <a:cubicBezTo>
                      <a:pt x="2277" y="2434"/>
                      <a:pt x="2748" y="1770"/>
                      <a:pt x="2630" y="1072"/>
                    </a:cubicBezTo>
                    <a:cubicBezTo>
                      <a:pt x="2543" y="558"/>
                      <a:pt x="2157" y="149"/>
                      <a:pt x="1651" y="33"/>
                    </a:cubicBezTo>
                    <a:cubicBezTo>
                      <a:pt x="1555" y="11"/>
                      <a:pt x="1458" y="0"/>
                      <a:pt x="13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4196675" y="2228375"/>
                <a:ext cx="68750" cy="64250"/>
              </a:xfrm>
              <a:custGeom>
                <a:avLst/>
                <a:gdLst/>
                <a:ahLst/>
                <a:cxnLst/>
                <a:rect l="l" t="t" r="r" b="b"/>
                <a:pathLst>
                  <a:path w="2750" h="2570" extrusionOk="0">
                    <a:moveTo>
                      <a:pt x="1365" y="1"/>
                    </a:moveTo>
                    <a:cubicBezTo>
                      <a:pt x="955" y="1"/>
                      <a:pt x="563" y="197"/>
                      <a:pt x="319" y="540"/>
                    </a:cubicBezTo>
                    <a:cubicBezTo>
                      <a:pt x="17" y="964"/>
                      <a:pt x="1" y="1527"/>
                      <a:pt x="277" y="1967"/>
                    </a:cubicBezTo>
                    <a:cubicBezTo>
                      <a:pt x="514" y="2345"/>
                      <a:pt x="927" y="2569"/>
                      <a:pt x="1364" y="2569"/>
                    </a:cubicBezTo>
                    <a:cubicBezTo>
                      <a:pt x="1435" y="2569"/>
                      <a:pt x="1506" y="2563"/>
                      <a:pt x="1578" y="2551"/>
                    </a:cubicBezTo>
                    <a:cubicBezTo>
                      <a:pt x="2278" y="2433"/>
                      <a:pt x="2749" y="1770"/>
                      <a:pt x="2631" y="1072"/>
                    </a:cubicBezTo>
                    <a:cubicBezTo>
                      <a:pt x="2544" y="559"/>
                      <a:pt x="2158" y="148"/>
                      <a:pt x="1651"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4495275" y="2178000"/>
                <a:ext cx="68725" cy="64250"/>
              </a:xfrm>
              <a:custGeom>
                <a:avLst/>
                <a:gdLst/>
                <a:ahLst/>
                <a:cxnLst/>
                <a:rect l="l" t="t" r="r" b="b"/>
                <a:pathLst>
                  <a:path w="2749" h="2570" extrusionOk="0">
                    <a:moveTo>
                      <a:pt x="1365" y="1"/>
                    </a:moveTo>
                    <a:cubicBezTo>
                      <a:pt x="956" y="1"/>
                      <a:pt x="563" y="198"/>
                      <a:pt x="318" y="540"/>
                    </a:cubicBezTo>
                    <a:cubicBezTo>
                      <a:pt x="18" y="963"/>
                      <a:pt x="1" y="1527"/>
                      <a:pt x="276" y="1966"/>
                    </a:cubicBezTo>
                    <a:cubicBezTo>
                      <a:pt x="514" y="2347"/>
                      <a:pt x="929" y="2570"/>
                      <a:pt x="1367" y="2570"/>
                    </a:cubicBezTo>
                    <a:cubicBezTo>
                      <a:pt x="1437" y="2570"/>
                      <a:pt x="1508" y="2564"/>
                      <a:pt x="1579" y="2552"/>
                    </a:cubicBezTo>
                    <a:cubicBezTo>
                      <a:pt x="2279" y="2434"/>
                      <a:pt x="2749" y="1771"/>
                      <a:pt x="2632" y="1071"/>
                    </a:cubicBezTo>
                    <a:cubicBezTo>
                      <a:pt x="2545" y="559"/>
                      <a:pt x="2159" y="149"/>
                      <a:pt x="1652" y="34"/>
                    </a:cubicBezTo>
                    <a:cubicBezTo>
                      <a:pt x="1557" y="12"/>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4793900" y="2127625"/>
                <a:ext cx="68725" cy="64250"/>
              </a:xfrm>
              <a:custGeom>
                <a:avLst/>
                <a:gdLst/>
                <a:ahLst/>
                <a:cxnLst/>
                <a:rect l="l" t="t" r="r" b="b"/>
                <a:pathLst>
                  <a:path w="2749" h="2570" extrusionOk="0">
                    <a:moveTo>
                      <a:pt x="1364" y="0"/>
                    </a:moveTo>
                    <a:cubicBezTo>
                      <a:pt x="954" y="0"/>
                      <a:pt x="562" y="197"/>
                      <a:pt x="318" y="540"/>
                    </a:cubicBezTo>
                    <a:cubicBezTo>
                      <a:pt x="16" y="964"/>
                      <a:pt x="1" y="1527"/>
                      <a:pt x="276" y="1967"/>
                    </a:cubicBezTo>
                    <a:cubicBezTo>
                      <a:pt x="514" y="2346"/>
                      <a:pt x="927" y="2570"/>
                      <a:pt x="1364" y="2570"/>
                    </a:cubicBezTo>
                    <a:cubicBezTo>
                      <a:pt x="1435" y="2570"/>
                      <a:pt x="1507" y="2564"/>
                      <a:pt x="1579" y="2552"/>
                    </a:cubicBezTo>
                    <a:cubicBezTo>
                      <a:pt x="2277" y="2433"/>
                      <a:pt x="2749" y="1770"/>
                      <a:pt x="2631" y="1072"/>
                    </a:cubicBezTo>
                    <a:cubicBezTo>
                      <a:pt x="2545" y="560"/>
                      <a:pt x="2158" y="149"/>
                      <a:pt x="1652" y="33"/>
                    </a:cubicBezTo>
                    <a:cubicBezTo>
                      <a:pt x="1556" y="11"/>
                      <a:pt x="1460" y="0"/>
                      <a:pt x="13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5092525" y="2077250"/>
                <a:ext cx="68725" cy="64250"/>
              </a:xfrm>
              <a:custGeom>
                <a:avLst/>
                <a:gdLst/>
                <a:ahLst/>
                <a:cxnLst/>
                <a:rect l="l" t="t" r="r" b="b"/>
                <a:pathLst>
                  <a:path w="2749" h="2570" extrusionOk="0">
                    <a:moveTo>
                      <a:pt x="1363" y="1"/>
                    </a:moveTo>
                    <a:cubicBezTo>
                      <a:pt x="954" y="1"/>
                      <a:pt x="562" y="198"/>
                      <a:pt x="317" y="541"/>
                    </a:cubicBezTo>
                    <a:cubicBezTo>
                      <a:pt x="16" y="965"/>
                      <a:pt x="1" y="1527"/>
                      <a:pt x="276" y="1968"/>
                    </a:cubicBezTo>
                    <a:cubicBezTo>
                      <a:pt x="514" y="2347"/>
                      <a:pt x="928" y="2570"/>
                      <a:pt x="1365" y="2570"/>
                    </a:cubicBezTo>
                    <a:cubicBezTo>
                      <a:pt x="1436" y="2570"/>
                      <a:pt x="1507" y="2564"/>
                      <a:pt x="1578" y="2552"/>
                    </a:cubicBezTo>
                    <a:cubicBezTo>
                      <a:pt x="2277" y="2434"/>
                      <a:pt x="2749" y="1771"/>
                      <a:pt x="2631" y="1071"/>
                    </a:cubicBezTo>
                    <a:cubicBezTo>
                      <a:pt x="2544" y="559"/>
                      <a:pt x="2158" y="149"/>
                      <a:pt x="1651" y="34"/>
                    </a:cubicBezTo>
                    <a:cubicBezTo>
                      <a:pt x="1555" y="12"/>
                      <a:pt x="1459"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5391125" y="2026875"/>
                <a:ext cx="68725" cy="64250"/>
              </a:xfrm>
              <a:custGeom>
                <a:avLst/>
                <a:gdLst/>
                <a:ahLst/>
                <a:cxnLst/>
                <a:rect l="l" t="t" r="r" b="b"/>
                <a:pathLst>
                  <a:path w="2749" h="2570" extrusionOk="0">
                    <a:moveTo>
                      <a:pt x="1364" y="1"/>
                    </a:moveTo>
                    <a:cubicBezTo>
                      <a:pt x="955" y="1"/>
                      <a:pt x="562" y="197"/>
                      <a:pt x="318" y="541"/>
                    </a:cubicBezTo>
                    <a:cubicBezTo>
                      <a:pt x="16" y="964"/>
                      <a:pt x="0" y="1528"/>
                      <a:pt x="276" y="1967"/>
                    </a:cubicBezTo>
                    <a:cubicBezTo>
                      <a:pt x="513" y="2346"/>
                      <a:pt x="926" y="2570"/>
                      <a:pt x="1364" y="2570"/>
                    </a:cubicBezTo>
                    <a:cubicBezTo>
                      <a:pt x="1435" y="2570"/>
                      <a:pt x="1507" y="2564"/>
                      <a:pt x="1579" y="2552"/>
                    </a:cubicBezTo>
                    <a:cubicBezTo>
                      <a:pt x="2277" y="2434"/>
                      <a:pt x="2748" y="1772"/>
                      <a:pt x="2630" y="1072"/>
                    </a:cubicBezTo>
                    <a:cubicBezTo>
                      <a:pt x="2544" y="560"/>
                      <a:pt x="2158" y="150"/>
                      <a:pt x="1651" y="33"/>
                    </a:cubicBezTo>
                    <a:cubicBezTo>
                      <a:pt x="1555"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4238025" y="2473525"/>
                <a:ext cx="68750" cy="64250"/>
              </a:xfrm>
              <a:custGeom>
                <a:avLst/>
                <a:gdLst/>
                <a:ahLst/>
                <a:cxnLst/>
                <a:rect l="l" t="t" r="r" b="b"/>
                <a:pathLst>
                  <a:path w="2750" h="2570" extrusionOk="0">
                    <a:moveTo>
                      <a:pt x="1365" y="1"/>
                    </a:moveTo>
                    <a:cubicBezTo>
                      <a:pt x="955" y="1"/>
                      <a:pt x="562" y="198"/>
                      <a:pt x="318" y="541"/>
                    </a:cubicBezTo>
                    <a:cubicBezTo>
                      <a:pt x="17" y="965"/>
                      <a:pt x="0" y="1527"/>
                      <a:pt x="276" y="1967"/>
                    </a:cubicBezTo>
                    <a:cubicBezTo>
                      <a:pt x="514" y="2346"/>
                      <a:pt x="927" y="2569"/>
                      <a:pt x="1364" y="2569"/>
                    </a:cubicBezTo>
                    <a:cubicBezTo>
                      <a:pt x="1435" y="2569"/>
                      <a:pt x="1507" y="2563"/>
                      <a:pt x="1578" y="2551"/>
                    </a:cubicBezTo>
                    <a:cubicBezTo>
                      <a:pt x="2278" y="2433"/>
                      <a:pt x="2750" y="1770"/>
                      <a:pt x="2631" y="1072"/>
                    </a:cubicBezTo>
                    <a:cubicBezTo>
                      <a:pt x="2544" y="558"/>
                      <a:pt x="2157" y="150"/>
                      <a:pt x="1651" y="33"/>
                    </a:cubicBezTo>
                    <a:cubicBezTo>
                      <a:pt x="1556" y="11"/>
                      <a:pt x="1460" y="1"/>
                      <a:pt x="1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4536650" y="2423150"/>
                <a:ext cx="68725" cy="64275"/>
              </a:xfrm>
              <a:custGeom>
                <a:avLst/>
                <a:gdLst/>
                <a:ahLst/>
                <a:cxnLst/>
                <a:rect l="l" t="t" r="r" b="b"/>
                <a:pathLst>
                  <a:path w="2749" h="2571" extrusionOk="0">
                    <a:moveTo>
                      <a:pt x="1364" y="1"/>
                    </a:moveTo>
                    <a:cubicBezTo>
                      <a:pt x="954" y="1"/>
                      <a:pt x="562" y="198"/>
                      <a:pt x="318" y="540"/>
                    </a:cubicBezTo>
                    <a:cubicBezTo>
                      <a:pt x="17" y="965"/>
                      <a:pt x="0" y="1527"/>
                      <a:pt x="276" y="1968"/>
                    </a:cubicBezTo>
                    <a:cubicBezTo>
                      <a:pt x="513" y="2346"/>
                      <a:pt x="927" y="2570"/>
                      <a:pt x="1364" y="2570"/>
                    </a:cubicBezTo>
                    <a:cubicBezTo>
                      <a:pt x="1435" y="2570"/>
                      <a:pt x="1507" y="2564"/>
                      <a:pt x="1578" y="2552"/>
                    </a:cubicBezTo>
                    <a:cubicBezTo>
                      <a:pt x="2277" y="2434"/>
                      <a:pt x="2748" y="1771"/>
                      <a:pt x="2631" y="1072"/>
                    </a:cubicBezTo>
                    <a:cubicBezTo>
                      <a:pt x="2545" y="560"/>
                      <a:pt x="2157" y="149"/>
                      <a:pt x="1652" y="34"/>
                    </a:cubicBezTo>
                    <a:cubicBezTo>
                      <a:pt x="1556"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4835275" y="2372800"/>
                <a:ext cx="68725" cy="64225"/>
              </a:xfrm>
              <a:custGeom>
                <a:avLst/>
                <a:gdLst/>
                <a:ahLst/>
                <a:cxnLst/>
                <a:rect l="l" t="t" r="r" b="b"/>
                <a:pathLst>
                  <a:path w="2749" h="2569" extrusionOk="0">
                    <a:moveTo>
                      <a:pt x="1363" y="1"/>
                    </a:moveTo>
                    <a:cubicBezTo>
                      <a:pt x="954" y="1"/>
                      <a:pt x="562" y="197"/>
                      <a:pt x="318" y="540"/>
                    </a:cubicBezTo>
                    <a:cubicBezTo>
                      <a:pt x="16" y="963"/>
                      <a:pt x="0" y="1526"/>
                      <a:pt x="276" y="1966"/>
                    </a:cubicBezTo>
                    <a:cubicBezTo>
                      <a:pt x="513" y="2346"/>
                      <a:pt x="926" y="2569"/>
                      <a:pt x="1362" y="2569"/>
                    </a:cubicBezTo>
                    <a:cubicBezTo>
                      <a:pt x="1433" y="2569"/>
                      <a:pt x="1505" y="2563"/>
                      <a:pt x="1577" y="2551"/>
                    </a:cubicBezTo>
                    <a:cubicBezTo>
                      <a:pt x="2277" y="2432"/>
                      <a:pt x="2748" y="1771"/>
                      <a:pt x="2630" y="1071"/>
                    </a:cubicBezTo>
                    <a:cubicBezTo>
                      <a:pt x="2543" y="559"/>
                      <a:pt x="2157" y="149"/>
                      <a:pt x="1651" y="33"/>
                    </a:cubicBezTo>
                    <a:cubicBezTo>
                      <a:pt x="1555" y="11"/>
                      <a:pt x="1458"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5133850" y="2322450"/>
                <a:ext cx="68775" cy="64250"/>
              </a:xfrm>
              <a:custGeom>
                <a:avLst/>
                <a:gdLst/>
                <a:ahLst/>
                <a:cxnLst/>
                <a:rect l="l" t="t" r="r" b="b"/>
                <a:pathLst>
                  <a:path w="2751" h="2570" extrusionOk="0">
                    <a:moveTo>
                      <a:pt x="1365" y="0"/>
                    </a:moveTo>
                    <a:cubicBezTo>
                      <a:pt x="956" y="0"/>
                      <a:pt x="563" y="197"/>
                      <a:pt x="318" y="540"/>
                    </a:cubicBezTo>
                    <a:cubicBezTo>
                      <a:pt x="18" y="963"/>
                      <a:pt x="1" y="1526"/>
                      <a:pt x="278" y="1966"/>
                    </a:cubicBezTo>
                    <a:cubicBezTo>
                      <a:pt x="515" y="2346"/>
                      <a:pt x="929" y="2569"/>
                      <a:pt x="1367" y="2569"/>
                    </a:cubicBezTo>
                    <a:cubicBezTo>
                      <a:pt x="1437" y="2569"/>
                      <a:pt x="1508" y="2563"/>
                      <a:pt x="1579" y="2552"/>
                    </a:cubicBezTo>
                    <a:cubicBezTo>
                      <a:pt x="2279" y="2433"/>
                      <a:pt x="2750" y="1770"/>
                      <a:pt x="2632" y="1070"/>
                    </a:cubicBezTo>
                    <a:cubicBezTo>
                      <a:pt x="2545" y="558"/>
                      <a:pt x="2159" y="149"/>
                      <a:pt x="1653" y="33"/>
                    </a:cubicBezTo>
                    <a:cubicBezTo>
                      <a:pt x="1557"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5432500" y="2272050"/>
                <a:ext cx="68750" cy="64250"/>
              </a:xfrm>
              <a:custGeom>
                <a:avLst/>
                <a:gdLst/>
                <a:ahLst/>
                <a:cxnLst/>
                <a:rect l="l" t="t" r="r" b="b"/>
                <a:pathLst>
                  <a:path w="2750" h="2570" extrusionOk="0">
                    <a:moveTo>
                      <a:pt x="1364" y="1"/>
                    </a:moveTo>
                    <a:cubicBezTo>
                      <a:pt x="955" y="1"/>
                      <a:pt x="563" y="198"/>
                      <a:pt x="319" y="540"/>
                    </a:cubicBezTo>
                    <a:cubicBezTo>
                      <a:pt x="17" y="963"/>
                      <a:pt x="1" y="1527"/>
                      <a:pt x="277" y="1966"/>
                    </a:cubicBezTo>
                    <a:cubicBezTo>
                      <a:pt x="513" y="2346"/>
                      <a:pt x="928" y="2570"/>
                      <a:pt x="1366" y="2570"/>
                    </a:cubicBezTo>
                    <a:cubicBezTo>
                      <a:pt x="1437" y="2570"/>
                      <a:pt x="1507" y="2564"/>
                      <a:pt x="1578" y="2552"/>
                    </a:cubicBezTo>
                    <a:cubicBezTo>
                      <a:pt x="2278" y="2434"/>
                      <a:pt x="2749" y="1771"/>
                      <a:pt x="2631" y="1071"/>
                    </a:cubicBezTo>
                    <a:cubicBezTo>
                      <a:pt x="2544" y="559"/>
                      <a:pt x="2158" y="149"/>
                      <a:pt x="1652" y="34"/>
                    </a:cubicBezTo>
                    <a:cubicBezTo>
                      <a:pt x="1556" y="11"/>
                      <a:pt x="1459" y="1"/>
                      <a:pt x="13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4876625" y="2617950"/>
                <a:ext cx="68725" cy="64250"/>
              </a:xfrm>
              <a:custGeom>
                <a:avLst/>
                <a:gdLst/>
                <a:ahLst/>
                <a:cxnLst/>
                <a:rect l="l" t="t" r="r" b="b"/>
                <a:pathLst>
                  <a:path w="2749" h="2570" extrusionOk="0">
                    <a:moveTo>
                      <a:pt x="1363" y="1"/>
                    </a:moveTo>
                    <a:cubicBezTo>
                      <a:pt x="954" y="1"/>
                      <a:pt x="562" y="197"/>
                      <a:pt x="318" y="540"/>
                    </a:cubicBezTo>
                    <a:cubicBezTo>
                      <a:pt x="16" y="964"/>
                      <a:pt x="1" y="1526"/>
                      <a:pt x="276" y="1968"/>
                    </a:cubicBezTo>
                    <a:cubicBezTo>
                      <a:pt x="513" y="2346"/>
                      <a:pt x="927" y="2570"/>
                      <a:pt x="1363" y="2570"/>
                    </a:cubicBezTo>
                    <a:cubicBezTo>
                      <a:pt x="1434" y="2570"/>
                      <a:pt x="1506" y="2564"/>
                      <a:pt x="1578" y="2552"/>
                    </a:cubicBezTo>
                    <a:cubicBezTo>
                      <a:pt x="2277" y="2434"/>
                      <a:pt x="2749" y="1771"/>
                      <a:pt x="2631" y="1072"/>
                    </a:cubicBezTo>
                    <a:cubicBezTo>
                      <a:pt x="2544" y="559"/>
                      <a:pt x="2158" y="149"/>
                      <a:pt x="1651" y="33"/>
                    </a:cubicBezTo>
                    <a:cubicBezTo>
                      <a:pt x="1555" y="11"/>
                      <a:pt x="1459" y="1"/>
                      <a:pt x="1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5473850" y="2517225"/>
                <a:ext cx="68725" cy="64250"/>
              </a:xfrm>
              <a:custGeom>
                <a:avLst/>
                <a:gdLst/>
                <a:ahLst/>
                <a:cxnLst/>
                <a:rect l="l" t="t" r="r" b="b"/>
                <a:pathLst>
                  <a:path w="2749" h="2570" extrusionOk="0">
                    <a:moveTo>
                      <a:pt x="1365" y="0"/>
                    </a:moveTo>
                    <a:cubicBezTo>
                      <a:pt x="955" y="0"/>
                      <a:pt x="562" y="196"/>
                      <a:pt x="318" y="539"/>
                    </a:cubicBezTo>
                    <a:cubicBezTo>
                      <a:pt x="16" y="964"/>
                      <a:pt x="0" y="1527"/>
                      <a:pt x="276" y="1967"/>
                    </a:cubicBezTo>
                    <a:cubicBezTo>
                      <a:pt x="513" y="2345"/>
                      <a:pt x="926" y="2569"/>
                      <a:pt x="1363" y="2569"/>
                    </a:cubicBezTo>
                    <a:cubicBezTo>
                      <a:pt x="1434" y="2569"/>
                      <a:pt x="1506" y="2563"/>
                      <a:pt x="1577" y="2551"/>
                    </a:cubicBezTo>
                    <a:cubicBezTo>
                      <a:pt x="2277" y="2433"/>
                      <a:pt x="2748" y="1770"/>
                      <a:pt x="2630" y="1071"/>
                    </a:cubicBezTo>
                    <a:cubicBezTo>
                      <a:pt x="2544" y="559"/>
                      <a:pt x="2158" y="148"/>
                      <a:pt x="1652" y="33"/>
                    </a:cubicBezTo>
                    <a:cubicBezTo>
                      <a:pt x="1556" y="11"/>
                      <a:pt x="1460" y="0"/>
                      <a:pt x="1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4917950" y="2863125"/>
                <a:ext cx="68725" cy="64225"/>
              </a:xfrm>
              <a:custGeom>
                <a:avLst/>
                <a:gdLst/>
                <a:ahLst/>
                <a:cxnLst/>
                <a:rect l="l" t="t" r="r" b="b"/>
                <a:pathLst>
                  <a:path w="2749" h="2569" extrusionOk="0">
                    <a:moveTo>
                      <a:pt x="1366" y="0"/>
                    </a:moveTo>
                    <a:cubicBezTo>
                      <a:pt x="957" y="0"/>
                      <a:pt x="564" y="196"/>
                      <a:pt x="318" y="541"/>
                    </a:cubicBezTo>
                    <a:cubicBezTo>
                      <a:pt x="18" y="963"/>
                      <a:pt x="1" y="1527"/>
                      <a:pt x="276" y="1967"/>
                    </a:cubicBezTo>
                    <a:cubicBezTo>
                      <a:pt x="514" y="2345"/>
                      <a:pt x="928" y="2569"/>
                      <a:pt x="1365" y="2569"/>
                    </a:cubicBezTo>
                    <a:cubicBezTo>
                      <a:pt x="1436" y="2569"/>
                      <a:pt x="1507" y="2563"/>
                      <a:pt x="1579" y="2551"/>
                    </a:cubicBezTo>
                    <a:cubicBezTo>
                      <a:pt x="2279" y="2433"/>
                      <a:pt x="2749" y="1771"/>
                      <a:pt x="2632" y="1071"/>
                    </a:cubicBezTo>
                    <a:cubicBezTo>
                      <a:pt x="2545" y="559"/>
                      <a:pt x="2159" y="149"/>
                      <a:pt x="1653" y="32"/>
                    </a:cubicBezTo>
                    <a:cubicBezTo>
                      <a:pt x="1557" y="11"/>
                      <a:pt x="1461" y="0"/>
                      <a:pt x="13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 name="TextBox 153"/>
            <p:cNvSpPr txBox="1"/>
            <p:nvPr/>
          </p:nvSpPr>
          <p:spPr>
            <a:xfrm>
              <a:off x="3899973" y="662958"/>
              <a:ext cx="2302998" cy="2352733"/>
            </a:xfrm>
            <a:prstGeom prst="rect">
              <a:avLst/>
            </a:prstGeom>
            <a:noFill/>
          </p:spPr>
          <p:txBody>
            <a:bodyPr wrap="square" rtlCol="0">
              <a:spAutoFit/>
            </a:bodyPr>
            <a:lstStyle/>
            <a:p>
              <a:pPr algn="ctr" rtl="1">
                <a:lnSpc>
                  <a:spcPct val="150000"/>
                </a:lnSpc>
              </a:pPr>
              <a:r>
                <a:rPr lang="ar-LB" sz="1300" dirty="0">
                  <a:latin typeface="29LT Adir" panose="00000506000000000000" pitchFamily="50" charset="-78"/>
                  <a:cs typeface="29LT Adir" panose="00000506000000000000" pitchFamily="50" charset="-78"/>
                </a:rPr>
                <a:t>استطاع نبيّنا محمّد (صلى الله عليه وآله) من خلال الكلمة والبيان نقل مجتمع جاهلي حمل كل أشكال الظلم والفساد إلى مجتمع متديّن يحمل كل قيم الإنسانية، وقد أبلغ في بيانه من خلال كتاب محكم، فما اسمه؟ </a:t>
              </a:r>
            </a:p>
          </p:txBody>
        </p:sp>
      </p:grpSp>
      <p:grpSp>
        <p:nvGrpSpPr>
          <p:cNvPr id="4" name="Group 3"/>
          <p:cNvGrpSpPr/>
          <p:nvPr/>
        </p:nvGrpSpPr>
        <p:grpSpPr>
          <a:xfrm>
            <a:off x="2093414" y="1989821"/>
            <a:ext cx="2776981" cy="2779039"/>
            <a:chOff x="2229394" y="1395820"/>
            <a:chExt cx="3013742" cy="3015976"/>
          </a:xfrm>
        </p:grpSpPr>
        <p:sp>
          <p:nvSpPr>
            <p:cNvPr id="573" name="Google Shape;573;p35"/>
            <p:cNvSpPr/>
            <p:nvPr/>
          </p:nvSpPr>
          <p:spPr>
            <a:xfrm>
              <a:off x="2229394" y="1395820"/>
              <a:ext cx="3013742" cy="3015976"/>
            </a:xfrm>
            <a:custGeom>
              <a:avLst/>
              <a:gdLst/>
              <a:ahLst/>
              <a:cxnLst/>
              <a:rect l="l" t="t" r="r" b="b"/>
              <a:pathLst>
                <a:path w="78251" h="78309" extrusionOk="0">
                  <a:moveTo>
                    <a:pt x="29193" y="1"/>
                  </a:moveTo>
                  <a:cubicBezTo>
                    <a:pt x="28955" y="1"/>
                    <a:pt x="28714" y="7"/>
                    <a:pt x="28475" y="21"/>
                  </a:cubicBezTo>
                  <a:cubicBezTo>
                    <a:pt x="26979" y="105"/>
                    <a:pt x="25542" y="443"/>
                    <a:pt x="24204" y="1028"/>
                  </a:cubicBezTo>
                  <a:cubicBezTo>
                    <a:pt x="22908" y="1594"/>
                    <a:pt x="21760" y="2363"/>
                    <a:pt x="20789" y="3316"/>
                  </a:cubicBezTo>
                  <a:cubicBezTo>
                    <a:pt x="19815" y="4274"/>
                    <a:pt x="19069" y="5367"/>
                    <a:pt x="18571" y="6566"/>
                  </a:cubicBezTo>
                  <a:cubicBezTo>
                    <a:pt x="18055" y="7812"/>
                    <a:pt x="17832" y="9117"/>
                    <a:pt x="17906" y="10446"/>
                  </a:cubicBezTo>
                  <a:cubicBezTo>
                    <a:pt x="17971" y="11610"/>
                    <a:pt x="18267" y="12748"/>
                    <a:pt x="18779" y="13795"/>
                  </a:cubicBezTo>
                  <a:cubicBezTo>
                    <a:pt x="19273" y="14812"/>
                    <a:pt x="19958" y="15742"/>
                    <a:pt x="20817" y="16555"/>
                  </a:cubicBezTo>
                  <a:cubicBezTo>
                    <a:pt x="21111" y="16834"/>
                    <a:pt x="21203" y="17230"/>
                    <a:pt x="21064" y="17612"/>
                  </a:cubicBezTo>
                  <a:cubicBezTo>
                    <a:pt x="20955" y="17908"/>
                    <a:pt x="20664" y="18237"/>
                    <a:pt x="20183" y="18264"/>
                  </a:cubicBezTo>
                  <a:lnTo>
                    <a:pt x="5673" y="19077"/>
                  </a:lnTo>
                  <a:cubicBezTo>
                    <a:pt x="2460" y="19254"/>
                    <a:pt x="1" y="22005"/>
                    <a:pt x="184" y="25218"/>
                  </a:cubicBezTo>
                  <a:lnTo>
                    <a:pt x="2851" y="72810"/>
                  </a:lnTo>
                  <a:cubicBezTo>
                    <a:pt x="3025" y="75894"/>
                    <a:pt x="5576" y="78308"/>
                    <a:pt x="8662" y="78308"/>
                  </a:cubicBezTo>
                  <a:cubicBezTo>
                    <a:pt x="8772" y="78308"/>
                    <a:pt x="8882" y="78306"/>
                    <a:pt x="8993" y="78299"/>
                  </a:cubicBezTo>
                  <a:lnTo>
                    <a:pt x="56583" y="75631"/>
                  </a:lnTo>
                  <a:cubicBezTo>
                    <a:pt x="58126" y="75546"/>
                    <a:pt x="59572" y="74851"/>
                    <a:pt x="60601" y="73698"/>
                  </a:cubicBezTo>
                  <a:cubicBezTo>
                    <a:pt x="61631" y="72547"/>
                    <a:pt x="62160" y="71033"/>
                    <a:pt x="62072" y="69490"/>
                  </a:cubicBezTo>
                  <a:lnTo>
                    <a:pt x="61274" y="55246"/>
                  </a:lnTo>
                  <a:cubicBezTo>
                    <a:pt x="61254" y="54890"/>
                    <a:pt x="61408" y="54648"/>
                    <a:pt x="61539" y="54509"/>
                  </a:cubicBezTo>
                  <a:cubicBezTo>
                    <a:pt x="61731" y="54305"/>
                    <a:pt x="61996" y="54190"/>
                    <a:pt x="62274" y="54189"/>
                  </a:cubicBezTo>
                  <a:cubicBezTo>
                    <a:pt x="62491" y="54189"/>
                    <a:pt x="62702" y="54263"/>
                    <a:pt x="62872" y="54400"/>
                  </a:cubicBezTo>
                  <a:cubicBezTo>
                    <a:pt x="64539" y="55708"/>
                    <a:pt x="66484" y="56400"/>
                    <a:pt x="68497" y="56400"/>
                  </a:cubicBezTo>
                  <a:cubicBezTo>
                    <a:pt x="68660" y="56400"/>
                    <a:pt x="68825" y="56394"/>
                    <a:pt x="68988" y="56385"/>
                  </a:cubicBezTo>
                  <a:cubicBezTo>
                    <a:pt x="70317" y="56310"/>
                    <a:pt x="71589" y="55943"/>
                    <a:pt x="72770" y="55290"/>
                  </a:cubicBezTo>
                  <a:cubicBezTo>
                    <a:pt x="73905" y="54663"/>
                    <a:pt x="74909" y="53799"/>
                    <a:pt x="75750" y="52723"/>
                  </a:cubicBezTo>
                  <a:cubicBezTo>
                    <a:pt x="76589" y="51653"/>
                    <a:pt x="77226" y="50424"/>
                    <a:pt x="77644" y="49074"/>
                  </a:cubicBezTo>
                  <a:cubicBezTo>
                    <a:pt x="78074" y="47680"/>
                    <a:pt x="78250" y="46213"/>
                    <a:pt x="78166" y="44717"/>
                  </a:cubicBezTo>
                  <a:cubicBezTo>
                    <a:pt x="78006" y="41854"/>
                    <a:pt x="76895" y="39185"/>
                    <a:pt x="75040" y="37208"/>
                  </a:cubicBezTo>
                  <a:cubicBezTo>
                    <a:pt x="74134" y="36243"/>
                    <a:pt x="73094" y="35485"/>
                    <a:pt x="71948" y="34957"/>
                  </a:cubicBezTo>
                  <a:cubicBezTo>
                    <a:pt x="70763" y="34411"/>
                    <a:pt x="69513" y="34135"/>
                    <a:pt x="68234" y="34135"/>
                  </a:cubicBezTo>
                  <a:cubicBezTo>
                    <a:pt x="68071" y="34135"/>
                    <a:pt x="67906" y="34139"/>
                    <a:pt x="67742" y="34148"/>
                  </a:cubicBezTo>
                  <a:cubicBezTo>
                    <a:pt x="66639" y="34210"/>
                    <a:pt x="65557" y="34481"/>
                    <a:pt x="64554" y="34946"/>
                  </a:cubicBezTo>
                  <a:cubicBezTo>
                    <a:pt x="63579" y="35396"/>
                    <a:pt x="62681" y="36022"/>
                    <a:pt x="61884" y="36806"/>
                  </a:cubicBezTo>
                  <a:cubicBezTo>
                    <a:pt x="61706" y="36987"/>
                    <a:pt x="61461" y="37088"/>
                    <a:pt x="61207" y="37088"/>
                  </a:cubicBezTo>
                  <a:cubicBezTo>
                    <a:pt x="60957" y="37087"/>
                    <a:pt x="60717" y="36995"/>
                    <a:pt x="60529" y="36830"/>
                  </a:cubicBezTo>
                  <a:cubicBezTo>
                    <a:pt x="60332" y="36655"/>
                    <a:pt x="60214" y="36407"/>
                    <a:pt x="60204" y="36143"/>
                  </a:cubicBezTo>
                  <a:lnTo>
                    <a:pt x="59405" y="21899"/>
                  </a:lnTo>
                  <a:cubicBezTo>
                    <a:pt x="59232" y="18816"/>
                    <a:pt x="56681" y="16401"/>
                    <a:pt x="53595" y="16401"/>
                  </a:cubicBezTo>
                  <a:cubicBezTo>
                    <a:pt x="53485" y="16401"/>
                    <a:pt x="53373" y="16404"/>
                    <a:pt x="53264" y="16410"/>
                  </a:cubicBezTo>
                  <a:lnTo>
                    <a:pt x="38755" y="17223"/>
                  </a:lnTo>
                  <a:cubicBezTo>
                    <a:pt x="38734" y="17224"/>
                    <a:pt x="38713" y="17224"/>
                    <a:pt x="38693" y="17224"/>
                  </a:cubicBezTo>
                  <a:cubicBezTo>
                    <a:pt x="38228" y="17224"/>
                    <a:pt x="37923" y="16926"/>
                    <a:pt x="37793" y="16647"/>
                  </a:cubicBezTo>
                  <a:cubicBezTo>
                    <a:pt x="37628" y="16289"/>
                    <a:pt x="37679" y="15897"/>
                    <a:pt x="37934" y="15595"/>
                  </a:cubicBezTo>
                  <a:cubicBezTo>
                    <a:pt x="38695" y="14691"/>
                    <a:pt x="39273" y="13691"/>
                    <a:pt x="39650" y="12623"/>
                  </a:cubicBezTo>
                  <a:cubicBezTo>
                    <a:pt x="40041" y="11526"/>
                    <a:pt x="40208" y="10362"/>
                    <a:pt x="40142" y="9200"/>
                  </a:cubicBezTo>
                  <a:cubicBezTo>
                    <a:pt x="40002" y="6684"/>
                    <a:pt x="38789" y="4352"/>
                    <a:pt x="36727" y="2636"/>
                  </a:cubicBezTo>
                  <a:cubicBezTo>
                    <a:pt x="34687" y="937"/>
                    <a:pt x="32011" y="1"/>
                    <a:pt x="291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TextBox 156"/>
            <p:cNvSpPr txBox="1"/>
            <p:nvPr/>
          </p:nvSpPr>
          <p:spPr>
            <a:xfrm>
              <a:off x="2594734" y="2753408"/>
              <a:ext cx="1578532" cy="513551"/>
            </a:xfrm>
            <a:prstGeom prst="rect">
              <a:avLst/>
            </a:prstGeom>
            <a:noFill/>
          </p:spPr>
          <p:txBody>
            <a:bodyPr wrap="square" rtlCol="0">
              <a:spAutoFit/>
            </a:bodyPr>
            <a:lstStyle/>
            <a:p>
              <a:pPr algn="ctr" rtl="1">
                <a:lnSpc>
                  <a:spcPct val="150000"/>
                </a:lnSpc>
              </a:pPr>
              <a:r>
                <a:rPr lang="ar-LB" sz="1800" dirty="0">
                  <a:solidFill>
                    <a:srgbClr val="F8E6DC"/>
                  </a:solidFill>
                  <a:latin typeface="29LT Adir" panose="00000506000000000000" pitchFamily="50" charset="-78"/>
                  <a:cs typeface="29LT Adir" panose="00000506000000000000" pitchFamily="50" charset="-78"/>
                </a:rPr>
                <a:t>القرآن الكريم.</a:t>
              </a:r>
            </a:p>
          </p:txBody>
        </p:sp>
      </p:grpSp>
      <p:grpSp>
        <p:nvGrpSpPr>
          <p:cNvPr id="203" name="Google Shape;731;p42"/>
          <p:cNvGrpSpPr/>
          <p:nvPr/>
        </p:nvGrpSpPr>
        <p:grpSpPr>
          <a:xfrm>
            <a:off x="1896840" y="512793"/>
            <a:ext cx="1167068" cy="897660"/>
            <a:chOff x="1436474" y="2914439"/>
            <a:chExt cx="1258525" cy="968005"/>
          </a:xfrm>
        </p:grpSpPr>
        <p:sp>
          <p:nvSpPr>
            <p:cNvPr id="204" name="Google Shape;732;p42"/>
            <p:cNvSpPr/>
            <p:nvPr/>
          </p:nvSpPr>
          <p:spPr>
            <a:xfrm>
              <a:off x="1798841" y="3540687"/>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33;p42"/>
            <p:cNvSpPr/>
            <p:nvPr/>
          </p:nvSpPr>
          <p:spPr>
            <a:xfrm>
              <a:off x="1717516" y="3540687"/>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34;p42"/>
            <p:cNvSpPr/>
            <p:nvPr/>
          </p:nvSpPr>
          <p:spPr>
            <a:xfrm>
              <a:off x="1637117" y="3540687"/>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35;p42"/>
            <p:cNvSpPr/>
            <p:nvPr/>
          </p:nvSpPr>
          <p:spPr>
            <a:xfrm>
              <a:off x="1879267" y="3540687"/>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36;p42"/>
            <p:cNvSpPr/>
            <p:nvPr/>
          </p:nvSpPr>
          <p:spPr>
            <a:xfrm>
              <a:off x="1543514" y="3765045"/>
              <a:ext cx="23126" cy="117399"/>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37;p42"/>
            <p:cNvSpPr/>
            <p:nvPr/>
          </p:nvSpPr>
          <p:spPr>
            <a:xfrm>
              <a:off x="1495464" y="3812170"/>
              <a:ext cx="118325" cy="23124"/>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 name="Google Shape;280;p41"/>
          <p:cNvGrpSpPr/>
          <p:nvPr/>
        </p:nvGrpSpPr>
        <p:grpSpPr>
          <a:xfrm>
            <a:off x="5417237" y="2589962"/>
            <a:ext cx="2252803" cy="1872817"/>
            <a:chOff x="5303900" y="1023795"/>
            <a:chExt cx="2993524" cy="2488599"/>
          </a:xfrm>
        </p:grpSpPr>
        <p:grpSp>
          <p:nvGrpSpPr>
            <p:cNvPr id="219" name="Google Shape;282;p41"/>
            <p:cNvGrpSpPr/>
            <p:nvPr/>
          </p:nvGrpSpPr>
          <p:grpSpPr>
            <a:xfrm>
              <a:off x="5303900" y="2165504"/>
              <a:ext cx="1975600" cy="1346890"/>
              <a:chOff x="5804200" y="1899675"/>
              <a:chExt cx="1975600" cy="1346890"/>
            </a:xfrm>
          </p:grpSpPr>
          <p:sp>
            <p:nvSpPr>
              <p:cNvPr id="228" name="Google Shape;283;p41"/>
              <p:cNvSpPr/>
              <p:nvPr/>
            </p:nvSpPr>
            <p:spPr>
              <a:xfrm>
                <a:off x="6825721" y="2129432"/>
                <a:ext cx="451300" cy="421873"/>
              </a:xfrm>
              <a:custGeom>
                <a:avLst/>
                <a:gdLst/>
                <a:ahLst/>
                <a:cxnLst/>
                <a:rect l="l" t="t" r="r" b="b"/>
                <a:pathLst>
                  <a:path w="12361" h="11555" extrusionOk="0">
                    <a:moveTo>
                      <a:pt x="490" y="1"/>
                    </a:moveTo>
                    <a:cubicBezTo>
                      <a:pt x="420" y="1"/>
                      <a:pt x="349" y="1"/>
                      <a:pt x="278" y="3"/>
                    </a:cubicBezTo>
                    <a:cubicBezTo>
                      <a:pt x="0" y="26"/>
                      <a:pt x="23" y="442"/>
                      <a:pt x="301" y="442"/>
                    </a:cubicBezTo>
                    <a:cubicBezTo>
                      <a:pt x="5430" y="580"/>
                      <a:pt x="9196" y="3838"/>
                      <a:pt x="9842" y="8944"/>
                    </a:cubicBezTo>
                    <a:cubicBezTo>
                      <a:pt x="9935" y="9452"/>
                      <a:pt x="9935" y="9960"/>
                      <a:pt x="10027" y="10469"/>
                    </a:cubicBezTo>
                    <a:lnTo>
                      <a:pt x="8526" y="8736"/>
                    </a:lnTo>
                    <a:cubicBezTo>
                      <a:pt x="8476" y="8686"/>
                      <a:pt x="8413" y="8663"/>
                      <a:pt x="8351" y="8663"/>
                    </a:cubicBezTo>
                    <a:cubicBezTo>
                      <a:pt x="8298" y="8663"/>
                      <a:pt x="8245" y="8681"/>
                      <a:pt x="8202" y="8713"/>
                    </a:cubicBezTo>
                    <a:cubicBezTo>
                      <a:pt x="8133" y="8782"/>
                      <a:pt x="8110" y="8921"/>
                      <a:pt x="8202" y="9013"/>
                    </a:cubicBezTo>
                    <a:lnTo>
                      <a:pt x="10351" y="11485"/>
                    </a:lnTo>
                    <a:cubicBezTo>
                      <a:pt x="10397" y="11531"/>
                      <a:pt x="10443" y="11554"/>
                      <a:pt x="10512" y="11554"/>
                    </a:cubicBezTo>
                    <a:lnTo>
                      <a:pt x="10536" y="11554"/>
                    </a:lnTo>
                    <a:cubicBezTo>
                      <a:pt x="10605" y="11531"/>
                      <a:pt x="10674" y="11508"/>
                      <a:pt x="10697" y="11439"/>
                    </a:cubicBezTo>
                    <a:lnTo>
                      <a:pt x="12291" y="8574"/>
                    </a:lnTo>
                    <a:cubicBezTo>
                      <a:pt x="12361" y="8482"/>
                      <a:pt x="12315" y="8343"/>
                      <a:pt x="12199" y="8297"/>
                    </a:cubicBezTo>
                    <a:lnTo>
                      <a:pt x="12222" y="8297"/>
                    </a:lnTo>
                    <a:cubicBezTo>
                      <a:pt x="12184" y="8274"/>
                      <a:pt x="12143" y="8263"/>
                      <a:pt x="12103" y="8263"/>
                    </a:cubicBezTo>
                    <a:cubicBezTo>
                      <a:pt x="12024" y="8263"/>
                      <a:pt x="11953" y="8305"/>
                      <a:pt x="11922" y="8366"/>
                    </a:cubicBezTo>
                    <a:lnTo>
                      <a:pt x="10720" y="10538"/>
                    </a:lnTo>
                    <a:cubicBezTo>
                      <a:pt x="10767" y="9937"/>
                      <a:pt x="10605" y="9082"/>
                      <a:pt x="10582" y="8828"/>
                    </a:cubicBezTo>
                    <a:cubicBezTo>
                      <a:pt x="9852" y="3469"/>
                      <a:pt x="5881" y="1"/>
                      <a:pt x="490"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9" name="Google Shape;284;p41"/>
              <p:cNvSpPr/>
              <p:nvPr/>
            </p:nvSpPr>
            <p:spPr>
              <a:xfrm>
                <a:off x="6333928" y="2570655"/>
                <a:ext cx="476346" cy="390547"/>
              </a:xfrm>
              <a:custGeom>
                <a:avLst/>
                <a:gdLst/>
                <a:ahLst/>
                <a:cxnLst/>
                <a:rect l="l" t="t" r="r" b="b"/>
                <a:pathLst>
                  <a:path w="13047" h="10697" extrusionOk="0">
                    <a:moveTo>
                      <a:pt x="1549" y="1"/>
                    </a:moveTo>
                    <a:cubicBezTo>
                      <a:pt x="1480" y="24"/>
                      <a:pt x="1433" y="70"/>
                      <a:pt x="1410" y="116"/>
                    </a:cubicBezTo>
                    <a:lnTo>
                      <a:pt x="70" y="3120"/>
                    </a:lnTo>
                    <a:cubicBezTo>
                      <a:pt x="1" y="3212"/>
                      <a:pt x="70" y="3351"/>
                      <a:pt x="163" y="3397"/>
                    </a:cubicBezTo>
                    <a:cubicBezTo>
                      <a:pt x="209" y="3397"/>
                      <a:pt x="232" y="3420"/>
                      <a:pt x="255" y="3420"/>
                    </a:cubicBezTo>
                    <a:cubicBezTo>
                      <a:pt x="347" y="3420"/>
                      <a:pt x="417" y="3374"/>
                      <a:pt x="463" y="3282"/>
                    </a:cubicBezTo>
                    <a:lnTo>
                      <a:pt x="1456" y="1064"/>
                    </a:lnTo>
                    <a:cubicBezTo>
                      <a:pt x="1456" y="1641"/>
                      <a:pt x="1687" y="2473"/>
                      <a:pt x="1734" y="2727"/>
                    </a:cubicBezTo>
                    <a:cubicBezTo>
                      <a:pt x="2862" y="7643"/>
                      <a:pt x="6636" y="10696"/>
                      <a:pt x="11503" y="10696"/>
                    </a:cubicBezTo>
                    <a:cubicBezTo>
                      <a:pt x="11920" y="10696"/>
                      <a:pt x="12345" y="10674"/>
                      <a:pt x="12777" y="10628"/>
                    </a:cubicBezTo>
                    <a:cubicBezTo>
                      <a:pt x="13047" y="10584"/>
                      <a:pt x="12989" y="10189"/>
                      <a:pt x="12730" y="10189"/>
                    </a:cubicBezTo>
                    <a:cubicBezTo>
                      <a:pt x="12723" y="10189"/>
                      <a:pt x="12715" y="10189"/>
                      <a:pt x="12708" y="10190"/>
                    </a:cubicBezTo>
                    <a:cubicBezTo>
                      <a:pt x="12483" y="10202"/>
                      <a:pt x="12260" y="10208"/>
                      <a:pt x="12039" y="10208"/>
                    </a:cubicBezTo>
                    <a:cubicBezTo>
                      <a:pt x="7253" y="10208"/>
                      <a:pt x="3533" y="7357"/>
                      <a:pt x="2473" y="2542"/>
                    </a:cubicBezTo>
                    <a:cubicBezTo>
                      <a:pt x="2334" y="2057"/>
                      <a:pt x="2311" y="1549"/>
                      <a:pt x="2173" y="1064"/>
                    </a:cubicBezTo>
                    <a:lnTo>
                      <a:pt x="2173" y="1064"/>
                    </a:lnTo>
                    <a:lnTo>
                      <a:pt x="3813" y="2635"/>
                    </a:lnTo>
                    <a:cubicBezTo>
                      <a:pt x="3848" y="2681"/>
                      <a:pt x="3900" y="2704"/>
                      <a:pt x="3955" y="2704"/>
                    </a:cubicBezTo>
                    <a:cubicBezTo>
                      <a:pt x="4009" y="2704"/>
                      <a:pt x="4067" y="2681"/>
                      <a:pt x="4113" y="2635"/>
                    </a:cubicBezTo>
                    <a:cubicBezTo>
                      <a:pt x="4206" y="2542"/>
                      <a:pt x="4183" y="2404"/>
                      <a:pt x="4113" y="2334"/>
                    </a:cubicBezTo>
                    <a:lnTo>
                      <a:pt x="1757" y="70"/>
                    </a:lnTo>
                    <a:cubicBezTo>
                      <a:pt x="1687" y="24"/>
                      <a:pt x="1618" y="1"/>
                      <a:pt x="1549"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0" name="Google Shape;285;p41"/>
              <p:cNvSpPr/>
              <p:nvPr/>
            </p:nvSpPr>
            <p:spPr>
              <a:xfrm>
                <a:off x="5804200" y="1899675"/>
                <a:ext cx="1004682" cy="710667"/>
              </a:xfrm>
              <a:custGeom>
                <a:avLst/>
                <a:gdLst/>
                <a:ahLst/>
                <a:cxnLst/>
                <a:rect l="l" t="t" r="r" b="b"/>
                <a:pathLst>
                  <a:path w="27518" h="19465" extrusionOk="0">
                    <a:moveTo>
                      <a:pt x="19645" y="1"/>
                    </a:moveTo>
                    <a:cubicBezTo>
                      <a:pt x="12783" y="1"/>
                      <a:pt x="3006" y="675"/>
                      <a:pt x="1803" y="2183"/>
                    </a:cubicBezTo>
                    <a:cubicBezTo>
                      <a:pt x="1" y="4447"/>
                      <a:pt x="3674" y="15953"/>
                      <a:pt x="3674" y="15953"/>
                    </a:cubicBezTo>
                    <a:cubicBezTo>
                      <a:pt x="3582" y="16831"/>
                      <a:pt x="2011" y="18772"/>
                      <a:pt x="486" y="19465"/>
                    </a:cubicBezTo>
                    <a:cubicBezTo>
                      <a:pt x="2011" y="19326"/>
                      <a:pt x="3767" y="18448"/>
                      <a:pt x="5546" y="17408"/>
                    </a:cubicBezTo>
                    <a:cubicBezTo>
                      <a:pt x="5828" y="17456"/>
                      <a:pt x="6570" y="17478"/>
                      <a:pt x="7607" y="17478"/>
                    </a:cubicBezTo>
                    <a:cubicBezTo>
                      <a:pt x="12171" y="17478"/>
                      <a:pt x="22457" y="17042"/>
                      <a:pt x="24491" y="16346"/>
                    </a:cubicBezTo>
                    <a:cubicBezTo>
                      <a:pt x="26986" y="15491"/>
                      <a:pt x="27517" y="1536"/>
                      <a:pt x="26362" y="520"/>
                    </a:cubicBezTo>
                    <a:cubicBezTo>
                      <a:pt x="25961" y="181"/>
                      <a:pt x="23192" y="1"/>
                      <a:pt x="19645" y="1"/>
                    </a:cubicBezTo>
                    <a:close/>
                  </a:path>
                </a:pathLst>
              </a:cu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1" name="Google Shape;286;p41"/>
              <p:cNvSpPr/>
              <p:nvPr/>
            </p:nvSpPr>
            <p:spPr>
              <a:xfrm>
                <a:off x="6825722" y="2570655"/>
                <a:ext cx="954078" cy="675910"/>
              </a:xfrm>
              <a:custGeom>
                <a:avLst/>
                <a:gdLst/>
                <a:ahLst/>
                <a:cxnLst/>
                <a:rect l="l" t="t" r="r" b="b"/>
                <a:pathLst>
                  <a:path w="26132" h="18513" extrusionOk="0">
                    <a:moveTo>
                      <a:pt x="6406" y="0"/>
                    </a:moveTo>
                    <a:cubicBezTo>
                      <a:pt x="3503" y="0"/>
                      <a:pt x="1332" y="152"/>
                      <a:pt x="1017" y="445"/>
                    </a:cubicBezTo>
                    <a:cubicBezTo>
                      <a:pt x="1" y="1416"/>
                      <a:pt x="532" y="13615"/>
                      <a:pt x="1734" y="15024"/>
                    </a:cubicBezTo>
                    <a:cubicBezTo>
                      <a:pt x="2686" y="16141"/>
                      <a:pt x="13501" y="16591"/>
                      <a:pt x="18619" y="16591"/>
                    </a:cubicBezTo>
                    <a:cubicBezTo>
                      <a:pt x="19956" y="16591"/>
                      <a:pt x="20905" y="16560"/>
                      <a:pt x="21187" y="16502"/>
                    </a:cubicBezTo>
                    <a:cubicBezTo>
                      <a:pt x="22434" y="17588"/>
                      <a:pt x="23913" y="18397"/>
                      <a:pt x="25992" y="18513"/>
                    </a:cubicBezTo>
                    <a:cubicBezTo>
                      <a:pt x="24398" y="17681"/>
                      <a:pt x="23474" y="16479"/>
                      <a:pt x="22850" y="15116"/>
                    </a:cubicBezTo>
                    <a:cubicBezTo>
                      <a:pt x="22850" y="15116"/>
                      <a:pt x="26131" y="4673"/>
                      <a:pt x="24260" y="2363"/>
                    </a:cubicBezTo>
                    <a:cubicBezTo>
                      <a:pt x="22968" y="753"/>
                      <a:pt x="12872" y="0"/>
                      <a:pt x="6406" y="0"/>
                    </a:cubicBezTo>
                    <a:close/>
                  </a:path>
                </a:pathLst>
              </a:custGeom>
              <a:solidFill>
                <a:srgbClr val="92CCCA"/>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2" name="Google Shape;287;p41"/>
              <p:cNvSpPr/>
              <p:nvPr/>
            </p:nvSpPr>
            <p:spPr>
              <a:xfrm>
                <a:off x="6032791" y="2056960"/>
                <a:ext cx="590513" cy="16904"/>
              </a:xfrm>
              <a:custGeom>
                <a:avLst/>
                <a:gdLst/>
                <a:ahLst/>
                <a:cxnLst/>
                <a:rect l="l" t="t" r="r" b="b"/>
                <a:pathLst>
                  <a:path w="16174" h="463" extrusionOk="0">
                    <a:moveTo>
                      <a:pt x="301" y="1"/>
                    </a:moveTo>
                    <a:cubicBezTo>
                      <a:pt x="209" y="1"/>
                      <a:pt x="116" y="24"/>
                      <a:pt x="70" y="93"/>
                    </a:cubicBezTo>
                    <a:cubicBezTo>
                      <a:pt x="1" y="209"/>
                      <a:pt x="47" y="324"/>
                      <a:pt x="140" y="393"/>
                    </a:cubicBezTo>
                    <a:cubicBezTo>
                      <a:pt x="186" y="440"/>
                      <a:pt x="232" y="463"/>
                      <a:pt x="4898" y="463"/>
                    </a:cubicBezTo>
                    <a:lnTo>
                      <a:pt x="4894" y="463"/>
                    </a:lnTo>
                    <a:cubicBezTo>
                      <a:pt x="7250" y="463"/>
                      <a:pt x="10735" y="463"/>
                      <a:pt x="15966" y="440"/>
                    </a:cubicBezTo>
                    <a:cubicBezTo>
                      <a:pt x="16081" y="440"/>
                      <a:pt x="16173" y="347"/>
                      <a:pt x="16173" y="232"/>
                    </a:cubicBezTo>
                    <a:cubicBezTo>
                      <a:pt x="16173" y="93"/>
                      <a:pt x="16081" y="1"/>
                      <a:pt x="15966" y="1"/>
                    </a:cubicBezTo>
                    <a:cubicBezTo>
                      <a:pt x="13538" y="14"/>
                      <a:pt x="8861" y="27"/>
                      <a:pt x="5244" y="27"/>
                    </a:cubicBezTo>
                    <a:cubicBezTo>
                      <a:pt x="2596" y="27"/>
                      <a:pt x="516" y="20"/>
                      <a:pt x="301" y="1"/>
                    </a:cubicBezTo>
                    <a:close/>
                    <a:moveTo>
                      <a:pt x="4894" y="463"/>
                    </a:moveTo>
                    <a:cubicBezTo>
                      <a:pt x="4888" y="463"/>
                      <a:pt x="4882" y="463"/>
                      <a:pt x="4876" y="463"/>
                    </a:cubicBezTo>
                    <a:lnTo>
                      <a:pt x="4899" y="463"/>
                    </a:lnTo>
                    <a:cubicBezTo>
                      <a:pt x="4899" y="463"/>
                      <a:pt x="4898" y="463"/>
                      <a:pt x="4898" y="463"/>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288;p41"/>
              <p:cNvSpPr/>
              <p:nvPr/>
            </p:nvSpPr>
            <p:spPr>
              <a:xfrm>
                <a:off x="6032791" y="2132681"/>
                <a:ext cx="590513" cy="17123"/>
              </a:xfrm>
              <a:custGeom>
                <a:avLst/>
                <a:gdLst/>
                <a:ahLst/>
                <a:cxnLst/>
                <a:rect l="l" t="t" r="r" b="b"/>
                <a:pathLst>
                  <a:path w="16174" h="469" extrusionOk="0">
                    <a:moveTo>
                      <a:pt x="252" y="0"/>
                    </a:moveTo>
                    <a:cubicBezTo>
                      <a:pt x="178" y="0"/>
                      <a:pt x="108" y="41"/>
                      <a:pt x="70" y="98"/>
                    </a:cubicBezTo>
                    <a:cubicBezTo>
                      <a:pt x="1" y="191"/>
                      <a:pt x="47" y="329"/>
                      <a:pt x="140" y="399"/>
                    </a:cubicBezTo>
                    <a:cubicBezTo>
                      <a:pt x="186" y="422"/>
                      <a:pt x="232" y="468"/>
                      <a:pt x="4885" y="468"/>
                    </a:cubicBezTo>
                    <a:lnTo>
                      <a:pt x="4885" y="468"/>
                    </a:lnTo>
                    <a:cubicBezTo>
                      <a:pt x="7242" y="468"/>
                      <a:pt x="10728" y="445"/>
                      <a:pt x="15966" y="445"/>
                    </a:cubicBezTo>
                    <a:cubicBezTo>
                      <a:pt x="16081" y="445"/>
                      <a:pt x="16173" y="353"/>
                      <a:pt x="16173" y="214"/>
                    </a:cubicBezTo>
                    <a:cubicBezTo>
                      <a:pt x="16173" y="98"/>
                      <a:pt x="16081" y="6"/>
                      <a:pt x="15966" y="6"/>
                    </a:cubicBezTo>
                    <a:cubicBezTo>
                      <a:pt x="13538" y="19"/>
                      <a:pt x="8861" y="33"/>
                      <a:pt x="5244" y="33"/>
                    </a:cubicBezTo>
                    <a:cubicBezTo>
                      <a:pt x="2596" y="33"/>
                      <a:pt x="516" y="26"/>
                      <a:pt x="301" y="6"/>
                    </a:cubicBezTo>
                    <a:cubicBezTo>
                      <a:pt x="285" y="2"/>
                      <a:pt x="269" y="0"/>
                      <a:pt x="252" y="0"/>
                    </a:cubicBezTo>
                    <a:close/>
                    <a:moveTo>
                      <a:pt x="4885" y="468"/>
                    </a:moveTo>
                    <a:cubicBezTo>
                      <a:pt x="4882" y="468"/>
                      <a:pt x="4879" y="468"/>
                      <a:pt x="4876" y="468"/>
                    </a:cubicBezTo>
                    <a:lnTo>
                      <a:pt x="4899" y="468"/>
                    </a:lnTo>
                    <a:cubicBezTo>
                      <a:pt x="4894" y="468"/>
                      <a:pt x="4890" y="468"/>
                      <a:pt x="4885" y="468"/>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289;p41"/>
              <p:cNvSpPr/>
              <p:nvPr/>
            </p:nvSpPr>
            <p:spPr>
              <a:xfrm>
                <a:off x="6032791" y="2208586"/>
                <a:ext cx="590513" cy="17123"/>
              </a:xfrm>
              <a:custGeom>
                <a:avLst/>
                <a:gdLst/>
                <a:ahLst/>
                <a:cxnLst/>
                <a:rect l="l" t="t" r="r" b="b"/>
                <a:pathLst>
                  <a:path w="16174" h="469" extrusionOk="0">
                    <a:moveTo>
                      <a:pt x="252" y="0"/>
                    </a:moveTo>
                    <a:cubicBezTo>
                      <a:pt x="178" y="0"/>
                      <a:pt x="108" y="42"/>
                      <a:pt x="70" y="99"/>
                    </a:cubicBezTo>
                    <a:cubicBezTo>
                      <a:pt x="1" y="191"/>
                      <a:pt x="47" y="330"/>
                      <a:pt x="140" y="399"/>
                    </a:cubicBezTo>
                    <a:cubicBezTo>
                      <a:pt x="186" y="422"/>
                      <a:pt x="232" y="468"/>
                      <a:pt x="4885" y="468"/>
                    </a:cubicBezTo>
                    <a:lnTo>
                      <a:pt x="4885" y="468"/>
                    </a:lnTo>
                    <a:cubicBezTo>
                      <a:pt x="7242" y="468"/>
                      <a:pt x="10728" y="445"/>
                      <a:pt x="15966" y="445"/>
                    </a:cubicBezTo>
                    <a:cubicBezTo>
                      <a:pt x="16081" y="445"/>
                      <a:pt x="16173" y="330"/>
                      <a:pt x="16173" y="214"/>
                    </a:cubicBezTo>
                    <a:cubicBezTo>
                      <a:pt x="16173" y="99"/>
                      <a:pt x="16081" y="6"/>
                      <a:pt x="15966" y="6"/>
                    </a:cubicBezTo>
                    <a:cubicBezTo>
                      <a:pt x="13162" y="6"/>
                      <a:pt x="7361" y="27"/>
                      <a:pt x="3654" y="27"/>
                    </a:cubicBezTo>
                    <a:cubicBezTo>
                      <a:pt x="1800" y="27"/>
                      <a:pt x="471" y="22"/>
                      <a:pt x="301" y="6"/>
                    </a:cubicBezTo>
                    <a:cubicBezTo>
                      <a:pt x="285" y="2"/>
                      <a:pt x="269" y="0"/>
                      <a:pt x="252" y="0"/>
                    </a:cubicBezTo>
                    <a:close/>
                    <a:moveTo>
                      <a:pt x="4885" y="468"/>
                    </a:moveTo>
                    <a:cubicBezTo>
                      <a:pt x="4882" y="468"/>
                      <a:pt x="4879" y="468"/>
                      <a:pt x="4876" y="468"/>
                    </a:cubicBezTo>
                    <a:lnTo>
                      <a:pt x="4899" y="468"/>
                    </a:lnTo>
                    <a:cubicBezTo>
                      <a:pt x="4894" y="468"/>
                      <a:pt x="4890" y="468"/>
                      <a:pt x="4885" y="468"/>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5" name="Google Shape;290;p41"/>
              <p:cNvSpPr/>
              <p:nvPr/>
            </p:nvSpPr>
            <p:spPr>
              <a:xfrm>
                <a:off x="6033667" y="2284490"/>
                <a:ext cx="589637" cy="17123"/>
              </a:xfrm>
              <a:custGeom>
                <a:avLst/>
                <a:gdLst/>
                <a:ahLst/>
                <a:cxnLst/>
                <a:rect l="l" t="t" r="r" b="b"/>
                <a:pathLst>
                  <a:path w="16150" h="469" extrusionOk="0">
                    <a:moveTo>
                      <a:pt x="230" y="1"/>
                    </a:moveTo>
                    <a:cubicBezTo>
                      <a:pt x="160" y="1"/>
                      <a:pt x="103" y="42"/>
                      <a:pt x="46" y="99"/>
                    </a:cubicBezTo>
                    <a:cubicBezTo>
                      <a:pt x="0" y="192"/>
                      <a:pt x="23" y="330"/>
                      <a:pt x="116" y="399"/>
                    </a:cubicBezTo>
                    <a:cubicBezTo>
                      <a:pt x="162" y="423"/>
                      <a:pt x="208" y="469"/>
                      <a:pt x="4875" y="469"/>
                    </a:cubicBezTo>
                    <a:cubicBezTo>
                      <a:pt x="7208" y="469"/>
                      <a:pt x="10697" y="446"/>
                      <a:pt x="15942" y="423"/>
                    </a:cubicBezTo>
                    <a:cubicBezTo>
                      <a:pt x="16057" y="423"/>
                      <a:pt x="16149" y="330"/>
                      <a:pt x="16149" y="215"/>
                    </a:cubicBezTo>
                    <a:cubicBezTo>
                      <a:pt x="16149" y="99"/>
                      <a:pt x="16057" y="7"/>
                      <a:pt x="15942" y="7"/>
                    </a:cubicBezTo>
                    <a:cubicBezTo>
                      <a:pt x="13138" y="7"/>
                      <a:pt x="7337" y="27"/>
                      <a:pt x="3630" y="27"/>
                    </a:cubicBezTo>
                    <a:cubicBezTo>
                      <a:pt x="1776" y="27"/>
                      <a:pt x="447" y="22"/>
                      <a:pt x="277" y="7"/>
                    </a:cubicBezTo>
                    <a:cubicBezTo>
                      <a:pt x="261" y="3"/>
                      <a:pt x="245" y="1"/>
                      <a:pt x="230"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6" name="Google Shape;291;p41"/>
              <p:cNvSpPr/>
              <p:nvPr/>
            </p:nvSpPr>
            <p:spPr>
              <a:xfrm>
                <a:off x="6033667" y="2360394"/>
                <a:ext cx="589637" cy="17160"/>
              </a:xfrm>
              <a:custGeom>
                <a:avLst/>
                <a:gdLst/>
                <a:ahLst/>
                <a:cxnLst/>
                <a:rect l="l" t="t" r="r" b="b"/>
                <a:pathLst>
                  <a:path w="16150" h="470" extrusionOk="0">
                    <a:moveTo>
                      <a:pt x="230" y="1"/>
                    </a:moveTo>
                    <a:cubicBezTo>
                      <a:pt x="160" y="1"/>
                      <a:pt x="103" y="42"/>
                      <a:pt x="46" y="99"/>
                    </a:cubicBezTo>
                    <a:cubicBezTo>
                      <a:pt x="0" y="192"/>
                      <a:pt x="23" y="330"/>
                      <a:pt x="116" y="400"/>
                    </a:cubicBezTo>
                    <a:cubicBezTo>
                      <a:pt x="162" y="423"/>
                      <a:pt x="208" y="446"/>
                      <a:pt x="4875" y="446"/>
                    </a:cubicBezTo>
                    <a:lnTo>
                      <a:pt x="4875" y="469"/>
                    </a:lnTo>
                    <a:cubicBezTo>
                      <a:pt x="7208" y="469"/>
                      <a:pt x="10697" y="446"/>
                      <a:pt x="15942" y="423"/>
                    </a:cubicBezTo>
                    <a:cubicBezTo>
                      <a:pt x="16057" y="423"/>
                      <a:pt x="16149" y="330"/>
                      <a:pt x="16149" y="215"/>
                    </a:cubicBezTo>
                    <a:cubicBezTo>
                      <a:pt x="16149" y="99"/>
                      <a:pt x="16057" y="7"/>
                      <a:pt x="15942" y="7"/>
                    </a:cubicBezTo>
                    <a:cubicBezTo>
                      <a:pt x="13138" y="7"/>
                      <a:pt x="7337" y="28"/>
                      <a:pt x="3630" y="28"/>
                    </a:cubicBezTo>
                    <a:cubicBezTo>
                      <a:pt x="1776" y="28"/>
                      <a:pt x="447" y="22"/>
                      <a:pt x="277" y="7"/>
                    </a:cubicBezTo>
                    <a:cubicBezTo>
                      <a:pt x="261" y="3"/>
                      <a:pt x="245" y="1"/>
                      <a:pt x="230"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7" name="Google Shape;292;p41"/>
              <p:cNvSpPr/>
              <p:nvPr/>
            </p:nvSpPr>
            <p:spPr>
              <a:xfrm>
                <a:off x="6996114" y="2717425"/>
                <a:ext cx="509497" cy="16064"/>
              </a:xfrm>
              <a:custGeom>
                <a:avLst/>
                <a:gdLst/>
                <a:ahLst/>
                <a:cxnLst/>
                <a:rect l="l" t="t" r="r" b="b"/>
                <a:pathLst>
                  <a:path w="13955" h="440" extrusionOk="0">
                    <a:moveTo>
                      <a:pt x="254" y="1"/>
                    </a:moveTo>
                    <a:cubicBezTo>
                      <a:pt x="185" y="1"/>
                      <a:pt x="116" y="24"/>
                      <a:pt x="70" y="93"/>
                    </a:cubicBezTo>
                    <a:cubicBezTo>
                      <a:pt x="0" y="186"/>
                      <a:pt x="23" y="301"/>
                      <a:pt x="93" y="371"/>
                    </a:cubicBezTo>
                    <a:cubicBezTo>
                      <a:pt x="162" y="417"/>
                      <a:pt x="185" y="440"/>
                      <a:pt x="4228" y="440"/>
                    </a:cubicBezTo>
                    <a:cubicBezTo>
                      <a:pt x="6238" y="440"/>
                      <a:pt x="9242" y="417"/>
                      <a:pt x="13747" y="417"/>
                    </a:cubicBezTo>
                    <a:cubicBezTo>
                      <a:pt x="13862" y="417"/>
                      <a:pt x="13955" y="324"/>
                      <a:pt x="13955" y="209"/>
                    </a:cubicBezTo>
                    <a:cubicBezTo>
                      <a:pt x="13955" y="93"/>
                      <a:pt x="13862" y="1"/>
                      <a:pt x="13747" y="1"/>
                    </a:cubicBezTo>
                    <a:cubicBezTo>
                      <a:pt x="11666" y="14"/>
                      <a:pt x="7652" y="28"/>
                      <a:pt x="4538" y="28"/>
                    </a:cubicBezTo>
                    <a:cubicBezTo>
                      <a:pt x="2258" y="28"/>
                      <a:pt x="459" y="20"/>
                      <a:pt x="254" y="1"/>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293;p41"/>
              <p:cNvSpPr/>
              <p:nvPr/>
            </p:nvSpPr>
            <p:spPr>
              <a:xfrm>
                <a:off x="6996114" y="2793365"/>
                <a:ext cx="509497" cy="16064"/>
              </a:xfrm>
              <a:custGeom>
                <a:avLst/>
                <a:gdLst/>
                <a:ahLst/>
                <a:cxnLst/>
                <a:rect l="l" t="t" r="r" b="b"/>
                <a:pathLst>
                  <a:path w="13955" h="440" extrusionOk="0">
                    <a:moveTo>
                      <a:pt x="277" y="0"/>
                    </a:moveTo>
                    <a:cubicBezTo>
                      <a:pt x="185" y="0"/>
                      <a:pt x="116" y="23"/>
                      <a:pt x="70" y="93"/>
                    </a:cubicBezTo>
                    <a:cubicBezTo>
                      <a:pt x="0" y="162"/>
                      <a:pt x="23" y="301"/>
                      <a:pt x="116" y="370"/>
                    </a:cubicBezTo>
                    <a:cubicBezTo>
                      <a:pt x="162" y="393"/>
                      <a:pt x="185" y="439"/>
                      <a:pt x="4228" y="439"/>
                    </a:cubicBezTo>
                    <a:cubicBezTo>
                      <a:pt x="6238" y="439"/>
                      <a:pt x="9242" y="416"/>
                      <a:pt x="13770" y="416"/>
                    </a:cubicBezTo>
                    <a:cubicBezTo>
                      <a:pt x="13862" y="416"/>
                      <a:pt x="13955" y="324"/>
                      <a:pt x="13955" y="208"/>
                    </a:cubicBezTo>
                    <a:cubicBezTo>
                      <a:pt x="13955" y="93"/>
                      <a:pt x="13862" y="0"/>
                      <a:pt x="13747" y="0"/>
                    </a:cubicBezTo>
                    <a:cubicBezTo>
                      <a:pt x="11666" y="14"/>
                      <a:pt x="7652" y="27"/>
                      <a:pt x="4542" y="27"/>
                    </a:cubicBezTo>
                    <a:cubicBezTo>
                      <a:pt x="2265" y="27"/>
                      <a:pt x="473" y="20"/>
                      <a:pt x="277"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9" name="Google Shape;294;p41"/>
              <p:cNvSpPr/>
              <p:nvPr/>
            </p:nvSpPr>
            <p:spPr>
              <a:xfrm>
                <a:off x="6996114" y="2869270"/>
                <a:ext cx="509497" cy="16064"/>
              </a:xfrm>
              <a:custGeom>
                <a:avLst/>
                <a:gdLst/>
                <a:ahLst/>
                <a:cxnLst/>
                <a:rect l="l" t="t" r="r" b="b"/>
                <a:pathLst>
                  <a:path w="13955" h="440" extrusionOk="0">
                    <a:moveTo>
                      <a:pt x="277" y="0"/>
                    </a:moveTo>
                    <a:cubicBezTo>
                      <a:pt x="185" y="0"/>
                      <a:pt x="116" y="24"/>
                      <a:pt x="70" y="70"/>
                    </a:cubicBezTo>
                    <a:cubicBezTo>
                      <a:pt x="0" y="162"/>
                      <a:pt x="23" y="301"/>
                      <a:pt x="116" y="370"/>
                    </a:cubicBezTo>
                    <a:cubicBezTo>
                      <a:pt x="162" y="393"/>
                      <a:pt x="185" y="439"/>
                      <a:pt x="4228" y="439"/>
                    </a:cubicBezTo>
                    <a:cubicBezTo>
                      <a:pt x="6238" y="439"/>
                      <a:pt x="9242" y="416"/>
                      <a:pt x="13770" y="393"/>
                    </a:cubicBezTo>
                    <a:cubicBezTo>
                      <a:pt x="13862" y="393"/>
                      <a:pt x="13955" y="301"/>
                      <a:pt x="13955" y="208"/>
                    </a:cubicBezTo>
                    <a:cubicBezTo>
                      <a:pt x="13955" y="93"/>
                      <a:pt x="13862" y="0"/>
                      <a:pt x="13747" y="0"/>
                    </a:cubicBezTo>
                    <a:cubicBezTo>
                      <a:pt x="11666" y="14"/>
                      <a:pt x="7652" y="27"/>
                      <a:pt x="4542" y="27"/>
                    </a:cubicBezTo>
                    <a:cubicBezTo>
                      <a:pt x="2265" y="27"/>
                      <a:pt x="473" y="20"/>
                      <a:pt x="277"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0" name="Google Shape;295;p41"/>
              <p:cNvSpPr/>
              <p:nvPr/>
            </p:nvSpPr>
            <p:spPr>
              <a:xfrm>
                <a:off x="6996114" y="2945174"/>
                <a:ext cx="509497" cy="16064"/>
              </a:xfrm>
              <a:custGeom>
                <a:avLst/>
                <a:gdLst/>
                <a:ahLst/>
                <a:cxnLst/>
                <a:rect l="l" t="t" r="r" b="b"/>
                <a:pathLst>
                  <a:path w="13955" h="440" extrusionOk="0">
                    <a:moveTo>
                      <a:pt x="277" y="1"/>
                    </a:moveTo>
                    <a:cubicBezTo>
                      <a:pt x="185" y="1"/>
                      <a:pt x="116" y="24"/>
                      <a:pt x="70" y="70"/>
                    </a:cubicBezTo>
                    <a:cubicBezTo>
                      <a:pt x="0" y="163"/>
                      <a:pt x="23" y="301"/>
                      <a:pt x="116" y="370"/>
                    </a:cubicBezTo>
                    <a:cubicBezTo>
                      <a:pt x="162" y="394"/>
                      <a:pt x="185" y="440"/>
                      <a:pt x="4228" y="440"/>
                    </a:cubicBezTo>
                    <a:cubicBezTo>
                      <a:pt x="6238" y="440"/>
                      <a:pt x="9242" y="417"/>
                      <a:pt x="13770" y="394"/>
                    </a:cubicBezTo>
                    <a:cubicBezTo>
                      <a:pt x="13862" y="394"/>
                      <a:pt x="13955" y="301"/>
                      <a:pt x="13955" y="209"/>
                    </a:cubicBezTo>
                    <a:cubicBezTo>
                      <a:pt x="13955" y="93"/>
                      <a:pt x="13862" y="1"/>
                      <a:pt x="13747" y="1"/>
                    </a:cubicBezTo>
                    <a:cubicBezTo>
                      <a:pt x="11666" y="14"/>
                      <a:pt x="7652" y="28"/>
                      <a:pt x="4542" y="28"/>
                    </a:cubicBezTo>
                    <a:cubicBezTo>
                      <a:pt x="2265" y="28"/>
                      <a:pt x="473" y="20"/>
                      <a:pt x="277" y="1"/>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296;p41"/>
              <p:cNvSpPr/>
              <p:nvPr/>
            </p:nvSpPr>
            <p:spPr>
              <a:xfrm>
                <a:off x="6996114" y="3020786"/>
                <a:ext cx="509497" cy="15553"/>
              </a:xfrm>
              <a:custGeom>
                <a:avLst/>
                <a:gdLst/>
                <a:ahLst/>
                <a:cxnLst/>
                <a:rect l="l" t="t" r="r" b="b"/>
                <a:pathLst>
                  <a:path w="13955" h="426" extrusionOk="0">
                    <a:moveTo>
                      <a:pt x="212" y="0"/>
                    </a:moveTo>
                    <a:cubicBezTo>
                      <a:pt x="152" y="0"/>
                      <a:pt x="104" y="26"/>
                      <a:pt x="70" y="78"/>
                    </a:cubicBezTo>
                    <a:cubicBezTo>
                      <a:pt x="0" y="171"/>
                      <a:pt x="23" y="310"/>
                      <a:pt x="116" y="356"/>
                    </a:cubicBezTo>
                    <a:cubicBezTo>
                      <a:pt x="162" y="402"/>
                      <a:pt x="185" y="425"/>
                      <a:pt x="4228" y="425"/>
                    </a:cubicBezTo>
                    <a:cubicBezTo>
                      <a:pt x="6238" y="425"/>
                      <a:pt x="9242" y="425"/>
                      <a:pt x="13770" y="402"/>
                    </a:cubicBezTo>
                    <a:cubicBezTo>
                      <a:pt x="13862" y="402"/>
                      <a:pt x="13955" y="310"/>
                      <a:pt x="13955" y="217"/>
                    </a:cubicBezTo>
                    <a:cubicBezTo>
                      <a:pt x="13955" y="102"/>
                      <a:pt x="13862" y="9"/>
                      <a:pt x="13747" y="9"/>
                    </a:cubicBezTo>
                    <a:cubicBezTo>
                      <a:pt x="11344" y="9"/>
                      <a:pt x="6364" y="30"/>
                      <a:pt x="3174" y="30"/>
                    </a:cubicBezTo>
                    <a:cubicBezTo>
                      <a:pt x="1579" y="30"/>
                      <a:pt x="431" y="25"/>
                      <a:pt x="277" y="9"/>
                    </a:cubicBezTo>
                    <a:cubicBezTo>
                      <a:pt x="254" y="3"/>
                      <a:pt x="233" y="0"/>
                      <a:pt x="212" y="0"/>
                    </a:cubicBezTo>
                    <a:close/>
                  </a:path>
                </a:pathLst>
              </a:custGeom>
              <a:solidFill>
                <a:srgbClr val="F8E6D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20" name="Google Shape;297;p41"/>
            <p:cNvGrpSpPr/>
            <p:nvPr/>
          </p:nvGrpSpPr>
          <p:grpSpPr>
            <a:xfrm>
              <a:off x="7155983" y="1023795"/>
              <a:ext cx="1141441" cy="1400171"/>
              <a:chOff x="7414583" y="949095"/>
              <a:chExt cx="1141441" cy="1400171"/>
            </a:xfrm>
          </p:grpSpPr>
          <p:sp>
            <p:nvSpPr>
              <p:cNvPr id="221" name="Google Shape;298;p41"/>
              <p:cNvSpPr/>
              <p:nvPr/>
            </p:nvSpPr>
            <p:spPr>
              <a:xfrm>
                <a:off x="7960112" y="2180366"/>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2" name="Google Shape;299;p41"/>
              <p:cNvSpPr/>
              <p:nvPr/>
            </p:nvSpPr>
            <p:spPr>
              <a:xfrm>
                <a:off x="7414583" y="1217526"/>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3" name="Google Shape;300;p41"/>
              <p:cNvSpPr/>
              <p:nvPr/>
            </p:nvSpPr>
            <p:spPr>
              <a:xfrm rot="10800000">
                <a:off x="8218220" y="1845170"/>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301;p41"/>
              <p:cNvSpPr/>
              <p:nvPr/>
            </p:nvSpPr>
            <p:spPr>
              <a:xfrm rot="10800000">
                <a:off x="7670646" y="1785470"/>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5" name="Google Shape;302;p41"/>
              <p:cNvSpPr/>
              <p:nvPr/>
            </p:nvSpPr>
            <p:spPr>
              <a:xfrm rot="10800000">
                <a:off x="8158531" y="1446116"/>
                <a:ext cx="59700" cy="597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6" name="Google Shape;303;p41"/>
              <p:cNvSpPr/>
              <p:nvPr/>
            </p:nvSpPr>
            <p:spPr>
              <a:xfrm rot="10800000">
                <a:off x="8387124" y="1084283"/>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7" name="Google Shape;304;p41"/>
              <p:cNvSpPr/>
              <p:nvPr/>
            </p:nvSpPr>
            <p:spPr>
              <a:xfrm rot="10800000">
                <a:off x="7853220" y="94909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89" name="Rectangle 88"/>
          <p:cNvSpPr/>
          <p:nvPr/>
        </p:nvSpPr>
        <p:spPr>
          <a:xfrm rot="16200000">
            <a:off x="8125384" y="1783091"/>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256901207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grpId="0" nodeType="afterEffect">
                                  <p:stCondLst>
                                    <p:cond delay="0"/>
                                  </p:stCondLst>
                                  <p:childTnLst>
                                    <p:set>
                                      <p:cBhvr>
                                        <p:cTn id="6" dur="1" fill="hold">
                                          <p:stCondLst>
                                            <p:cond delay="0"/>
                                          </p:stCondLst>
                                        </p:cTn>
                                        <p:tgtEl>
                                          <p:spTgt spid="530"/>
                                        </p:tgtEl>
                                        <p:attrNameLst>
                                          <p:attrName>style.visibility</p:attrName>
                                        </p:attrNameLst>
                                      </p:cBhvr>
                                      <p:to>
                                        <p:strVal val="visible"/>
                                      </p:to>
                                    </p:set>
                                    <p:anim calcmode="lin" valueType="num">
                                      <p:cBhvr>
                                        <p:cTn id="7" dur="1250" fill="hold"/>
                                        <p:tgtEl>
                                          <p:spTgt spid="530"/>
                                        </p:tgtEl>
                                        <p:attrNameLst>
                                          <p:attrName>ppt_w</p:attrName>
                                        </p:attrNameLst>
                                      </p:cBhvr>
                                      <p:tavLst>
                                        <p:tav tm="0">
                                          <p:val>
                                            <p:fltVal val="0"/>
                                          </p:val>
                                        </p:tav>
                                        <p:tav tm="100000">
                                          <p:val>
                                            <p:strVal val="#ppt_w"/>
                                          </p:val>
                                        </p:tav>
                                      </p:tavLst>
                                    </p:anim>
                                    <p:anim calcmode="lin" valueType="num">
                                      <p:cBhvr>
                                        <p:cTn id="8" dur="1250" fill="hold"/>
                                        <p:tgtEl>
                                          <p:spTgt spid="530"/>
                                        </p:tgtEl>
                                        <p:attrNameLst>
                                          <p:attrName>ppt_h</p:attrName>
                                        </p:attrNameLst>
                                      </p:cBhvr>
                                      <p:tavLst>
                                        <p:tav tm="0">
                                          <p:val>
                                            <p:fltVal val="0"/>
                                          </p:val>
                                        </p:tav>
                                        <p:tav tm="100000">
                                          <p:val>
                                            <p:strVal val="#ppt_h"/>
                                          </p:val>
                                        </p:tav>
                                      </p:tavLst>
                                    </p:anim>
                                    <p:anim calcmode="lin" valueType="num">
                                      <p:cBhvr>
                                        <p:cTn id="9" dur="1250" fill="hold"/>
                                        <p:tgtEl>
                                          <p:spTgt spid="530"/>
                                        </p:tgtEl>
                                        <p:attrNameLst>
                                          <p:attrName>style.rotation</p:attrName>
                                        </p:attrNameLst>
                                      </p:cBhvr>
                                      <p:tavLst>
                                        <p:tav tm="0">
                                          <p:val>
                                            <p:fltVal val="360"/>
                                          </p:val>
                                        </p:tav>
                                        <p:tav tm="100000">
                                          <p:val>
                                            <p:fltVal val="0"/>
                                          </p:val>
                                        </p:tav>
                                      </p:tavLst>
                                    </p:anim>
                                    <p:animEffect transition="in" filter="fade">
                                      <p:cBhvr>
                                        <p:cTn id="10" dur="1250"/>
                                        <p:tgtEl>
                                          <p:spTgt spid="530"/>
                                        </p:tgtEl>
                                      </p:cBhvr>
                                    </p:animEffect>
                                  </p:childTnLst>
                                </p:cTn>
                              </p:par>
                            </p:childTnLst>
                          </p:cTn>
                        </p:par>
                        <p:par>
                          <p:cTn id="11" fill="hold">
                            <p:stCondLst>
                              <p:cond delay="1250"/>
                            </p:stCondLst>
                            <p:childTnLst>
                              <p:par>
                                <p:cTn id="12" presetID="49" presetClass="entr" presetSubtype="0" decel="10000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p:cTn id="14" dur="1250" fill="hold"/>
                                        <p:tgtEl>
                                          <p:spTgt spid="3"/>
                                        </p:tgtEl>
                                        <p:attrNameLst>
                                          <p:attrName>ppt_w</p:attrName>
                                        </p:attrNameLst>
                                      </p:cBhvr>
                                      <p:tavLst>
                                        <p:tav tm="0">
                                          <p:val>
                                            <p:fltVal val="0"/>
                                          </p:val>
                                        </p:tav>
                                        <p:tav tm="100000">
                                          <p:val>
                                            <p:strVal val="#ppt_w"/>
                                          </p:val>
                                        </p:tav>
                                      </p:tavLst>
                                    </p:anim>
                                    <p:anim calcmode="lin" valueType="num">
                                      <p:cBhvr>
                                        <p:cTn id="15" dur="1250" fill="hold"/>
                                        <p:tgtEl>
                                          <p:spTgt spid="3"/>
                                        </p:tgtEl>
                                        <p:attrNameLst>
                                          <p:attrName>ppt_h</p:attrName>
                                        </p:attrNameLst>
                                      </p:cBhvr>
                                      <p:tavLst>
                                        <p:tav tm="0">
                                          <p:val>
                                            <p:fltVal val="0"/>
                                          </p:val>
                                        </p:tav>
                                        <p:tav tm="100000">
                                          <p:val>
                                            <p:strVal val="#ppt_h"/>
                                          </p:val>
                                        </p:tav>
                                      </p:tavLst>
                                    </p:anim>
                                    <p:anim calcmode="lin" valueType="num">
                                      <p:cBhvr>
                                        <p:cTn id="16" dur="1250" fill="hold"/>
                                        <p:tgtEl>
                                          <p:spTgt spid="3"/>
                                        </p:tgtEl>
                                        <p:attrNameLst>
                                          <p:attrName>style.rotation</p:attrName>
                                        </p:attrNameLst>
                                      </p:cBhvr>
                                      <p:tavLst>
                                        <p:tav tm="0">
                                          <p:val>
                                            <p:fltVal val="360"/>
                                          </p:val>
                                        </p:tav>
                                        <p:tav tm="100000">
                                          <p:val>
                                            <p:fltVal val="0"/>
                                          </p:val>
                                        </p:tav>
                                      </p:tavLst>
                                    </p:anim>
                                    <p:animEffect transition="in" filter="fade">
                                      <p:cBhvr>
                                        <p:cTn id="17" dur="125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49" presetClass="entr" presetSubtype="0" decel="10000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1250" fill="hold"/>
                                        <p:tgtEl>
                                          <p:spTgt spid="4"/>
                                        </p:tgtEl>
                                        <p:attrNameLst>
                                          <p:attrName>ppt_w</p:attrName>
                                        </p:attrNameLst>
                                      </p:cBhvr>
                                      <p:tavLst>
                                        <p:tav tm="0">
                                          <p:val>
                                            <p:fltVal val="0"/>
                                          </p:val>
                                        </p:tav>
                                        <p:tav tm="100000">
                                          <p:val>
                                            <p:strVal val="#ppt_w"/>
                                          </p:val>
                                        </p:tav>
                                      </p:tavLst>
                                    </p:anim>
                                    <p:anim calcmode="lin" valueType="num">
                                      <p:cBhvr>
                                        <p:cTn id="23" dur="1250" fill="hold"/>
                                        <p:tgtEl>
                                          <p:spTgt spid="4"/>
                                        </p:tgtEl>
                                        <p:attrNameLst>
                                          <p:attrName>ppt_h</p:attrName>
                                        </p:attrNameLst>
                                      </p:cBhvr>
                                      <p:tavLst>
                                        <p:tav tm="0">
                                          <p:val>
                                            <p:fltVal val="0"/>
                                          </p:val>
                                        </p:tav>
                                        <p:tav tm="100000">
                                          <p:val>
                                            <p:strVal val="#ppt_h"/>
                                          </p:val>
                                        </p:tav>
                                      </p:tavLst>
                                    </p:anim>
                                    <p:anim calcmode="lin" valueType="num">
                                      <p:cBhvr>
                                        <p:cTn id="24" dur="1250" fill="hold"/>
                                        <p:tgtEl>
                                          <p:spTgt spid="4"/>
                                        </p:tgtEl>
                                        <p:attrNameLst>
                                          <p:attrName>style.rotation</p:attrName>
                                        </p:attrNameLst>
                                      </p:cBhvr>
                                      <p:tavLst>
                                        <p:tav tm="0">
                                          <p:val>
                                            <p:fltVal val="360"/>
                                          </p:val>
                                        </p:tav>
                                        <p:tav tm="100000">
                                          <p:val>
                                            <p:fltVal val="0"/>
                                          </p:val>
                                        </p:tav>
                                      </p:tavLst>
                                    </p:anim>
                                    <p:animEffect transition="in" filter="fade">
                                      <p:cBhvr>
                                        <p:cTn id="25" dur="12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2" name="Google Shape;532;p35"/>
          <p:cNvSpPr/>
          <p:nvPr/>
        </p:nvSpPr>
        <p:spPr>
          <a:xfrm>
            <a:off x="2505137" y="3205996"/>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 name="Google Shape;731;p42"/>
          <p:cNvGrpSpPr/>
          <p:nvPr/>
        </p:nvGrpSpPr>
        <p:grpSpPr>
          <a:xfrm>
            <a:off x="198977" y="283361"/>
            <a:ext cx="1167068" cy="897660"/>
            <a:chOff x="1436474" y="2914439"/>
            <a:chExt cx="1258525" cy="968005"/>
          </a:xfrm>
        </p:grpSpPr>
        <p:sp>
          <p:nvSpPr>
            <p:cNvPr id="204" name="Google Shape;732;p42"/>
            <p:cNvSpPr/>
            <p:nvPr/>
          </p:nvSpPr>
          <p:spPr>
            <a:xfrm>
              <a:off x="1798841" y="3540687"/>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33;p42"/>
            <p:cNvSpPr/>
            <p:nvPr/>
          </p:nvSpPr>
          <p:spPr>
            <a:xfrm>
              <a:off x="1717516" y="3540687"/>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34;p42"/>
            <p:cNvSpPr/>
            <p:nvPr/>
          </p:nvSpPr>
          <p:spPr>
            <a:xfrm>
              <a:off x="1637117" y="3540687"/>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35;p42"/>
            <p:cNvSpPr/>
            <p:nvPr/>
          </p:nvSpPr>
          <p:spPr>
            <a:xfrm>
              <a:off x="1879267" y="3540687"/>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36;p42"/>
            <p:cNvSpPr/>
            <p:nvPr/>
          </p:nvSpPr>
          <p:spPr>
            <a:xfrm>
              <a:off x="1543514" y="3765045"/>
              <a:ext cx="23126" cy="117399"/>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37;p42"/>
            <p:cNvSpPr/>
            <p:nvPr/>
          </p:nvSpPr>
          <p:spPr>
            <a:xfrm>
              <a:off x="1495464" y="3812170"/>
              <a:ext cx="118325" cy="23124"/>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3385804" y="3725569"/>
            <a:ext cx="4013024" cy="1292662"/>
          </a:xfrm>
          <a:prstGeom prst="rect">
            <a:avLst/>
          </a:prstGeom>
          <a:noFill/>
        </p:spPr>
        <p:txBody>
          <a:bodyPr wrap="square" rtlCol="0">
            <a:spAutoFit/>
          </a:bodyPr>
          <a:lstStyle/>
          <a:p>
            <a:pPr algn="justLow" rtl="1">
              <a:lnSpc>
                <a:spcPct val="150000"/>
              </a:lnSpc>
            </a:pPr>
            <a:r>
              <a:rPr lang="ar-LB" sz="1300" dirty="0">
                <a:latin typeface="29LT Adir" panose="00000506000000000000" pitchFamily="50" charset="-78"/>
                <a:cs typeface="29LT Adir" panose="00000506000000000000" pitchFamily="50" charset="-78"/>
              </a:rPr>
              <a:t>استطاع نبيّنا محمّد (صلى الله عليه وآله) من خلال الكلمة والبيان نقل مجتمع جاهلي حمل كل أشكال الظلم والفساد إلى مجتمع متديّن يحمل كل قيم الإنسانية، وقد أبلغ في بيانه من خلال كتاب محكم، فما اسمه؟ </a:t>
            </a:r>
          </a:p>
        </p:txBody>
      </p:sp>
      <p:cxnSp>
        <p:nvCxnSpPr>
          <p:cNvPr id="6" name="Straight Connector 5"/>
          <p:cNvCxnSpPr/>
          <p:nvPr/>
        </p:nvCxnSpPr>
        <p:spPr>
          <a:xfrm>
            <a:off x="3576932" y="3725569"/>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3385804" y="2539869"/>
            <a:ext cx="4013023" cy="1061829"/>
          </a:xfrm>
          <a:prstGeom prst="rect">
            <a:avLst/>
          </a:prstGeom>
          <a:noFill/>
        </p:spPr>
        <p:txBody>
          <a:bodyPr wrap="square" rtlCol="0">
            <a:spAutoFit/>
          </a:bodyPr>
          <a:lstStyle/>
          <a:p>
            <a:pPr algn="justLow" rtl="1">
              <a:lnSpc>
                <a:spcPct val="150000"/>
              </a:lnSpc>
            </a:pPr>
            <a:r>
              <a:rPr lang="ar-LB" dirty="0">
                <a:latin typeface="29LT Adir" panose="00000506000000000000" pitchFamily="50" charset="-78"/>
                <a:cs typeface="29LT Adir" panose="00000506000000000000" pitchFamily="50" charset="-78"/>
              </a:rPr>
              <a:t>أثناء قيامه بجهاد التبيين تحمّل نبيّنا محمّد </a:t>
            </a:r>
            <a:r>
              <a:rPr lang="ar-LB" sz="1200" dirty="0">
                <a:latin typeface="29LT Adir" panose="00000506000000000000" pitchFamily="50" charset="-78"/>
                <a:cs typeface="29LT Adir" panose="00000506000000000000" pitchFamily="50" charset="-78"/>
              </a:rPr>
              <a:t>(صلى الله عليه وآله) </a:t>
            </a:r>
            <a:r>
              <a:rPr lang="ar-LB" dirty="0">
                <a:latin typeface="29LT Adir" panose="00000506000000000000" pitchFamily="50" charset="-78"/>
                <a:cs typeface="29LT Adir" panose="00000506000000000000" pitchFamily="50" charset="-78"/>
              </a:rPr>
              <a:t>مختلف الصعوبات، والآلام، وبقي يكّرر دعوته ويبين مسار الحق للبشرية، حتى قال (صلى الله عليه وآله) </a:t>
            </a:r>
            <a:r>
              <a:rPr lang="ar-LB" dirty="0" smtClean="0">
                <a:latin typeface="29LT Adir" panose="00000506000000000000" pitchFamily="50" charset="-78"/>
                <a:cs typeface="29LT Adir" panose="00000506000000000000" pitchFamily="50" charset="-78"/>
              </a:rPr>
              <a:t>عند ذلك</a:t>
            </a:r>
            <a:r>
              <a:rPr lang="ar-LB" dirty="0">
                <a:latin typeface="29LT Adir" panose="00000506000000000000" pitchFamily="50" charset="-78"/>
                <a:cs typeface="29LT Adir" panose="00000506000000000000" pitchFamily="50" charset="-78"/>
              </a:rPr>
              <a:t>؟ </a:t>
            </a:r>
          </a:p>
        </p:txBody>
      </p:sp>
      <p:cxnSp>
        <p:nvCxnSpPr>
          <p:cNvPr id="96" name="Straight Connector 95"/>
          <p:cNvCxnSpPr/>
          <p:nvPr/>
        </p:nvCxnSpPr>
        <p:spPr>
          <a:xfrm>
            <a:off x="3576932" y="2508456"/>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7" name="TextBox 96"/>
          <p:cNvSpPr txBox="1"/>
          <p:nvPr/>
        </p:nvSpPr>
        <p:spPr>
          <a:xfrm>
            <a:off x="3385804" y="1361662"/>
            <a:ext cx="4013023" cy="1061829"/>
          </a:xfrm>
          <a:prstGeom prst="rect">
            <a:avLst/>
          </a:prstGeom>
          <a:noFill/>
        </p:spPr>
        <p:txBody>
          <a:bodyPr wrap="square" rtlCol="0">
            <a:spAutoFit/>
          </a:bodyPr>
          <a:lstStyle/>
          <a:p>
            <a:pPr algn="justLow" rtl="1">
              <a:lnSpc>
                <a:spcPct val="150000"/>
              </a:lnSpc>
            </a:pPr>
            <a:r>
              <a:rPr lang="ar-LB" dirty="0">
                <a:latin typeface="29LT Adir" panose="00000506000000000000" pitchFamily="50" charset="-78"/>
                <a:cs typeface="29LT Adir" panose="00000506000000000000" pitchFamily="50" charset="-78"/>
              </a:rPr>
              <a:t>آية قرآنية خاطب بها الله نبيّه الأكرم محمّد </a:t>
            </a:r>
            <a:r>
              <a:rPr lang="ar-LB" sz="1200" dirty="0">
                <a:latin typeface="29LT Adir" panose="00000506000000000000" pitchFamily="50" charset="-78"/>
                <a:cs typeface="29LT Adir" panose="00000506000000000000" pitchFamily="50" charset="-78"/>
              </a:rPr>
              <a:t>(صلى الله عليه وآله)، </a:t>
            </a:r>
            <a:r>
              <a:rPr lang="ar-LB" dirty="0">
                <a:latin typeface="29LT Adir" panose="00000506000000000000" pitchFamily="50" charset="-78"/>
                <a:cs typeface="29LT Adir" panose="00000506000000000000" pitchFamily="50" charset="-78"/>
              </a:rPr>
              <a:t>كانت بمثابة دعوة لتبين سبيل الله بالحكمة والموعظة الحسنة، فما هي الآية القرآنية الشريفة؟ </a:t>
            </a:r>
          </a:p>
        </p:txBody>
      </p:sp>
      <p:cxnSp>
        <p:nvCxnSpPr>
          <p:cNvPr id="98" name="Straight Connector 97"/>
          <p:cNvCxnSpPr/>
          <p:nvPr/>
        </p:nvCxnSpPr>
        <p:spPr>
          <a:xfrm>
            <a:off x="3576932" y="1334090"/>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3385804" y="396191"/>
            <a:ext cx="4013024" cy="784830"/>
          </a:xfrm>
          <a:prstGeom prst="rect">
            <a:avLst/>
          </a:prstGeom>
          <a:noFill/>
        </p:spPr>
        <p:txBody>
          <a:bodyPr wrap="square" rtlCol="0">
            <a:spAutoFit/>
          </a:bodyPr>
          <a:lstStyle/>
          <a:p>
            <a:pPr algn="justLow" rtl="1">
              <a:lnSpc>
                <a:spcPct val="150000"/>
              </a:lnSpc>
            </a:pPr>
            <a:r>
              <a:rPr lang="ar-LB" sz="1500" dirty="0">
                <a:latin typeface="29LT Adir" panose="00000506000000000000" pitchFamily="50" charset="-78"/>
                <a:cs typeface="29LT Adir" panose="00000506000000000000" pitchFamily="50" charset="-78"/>
              </a:rPr>
              <a:t>نزلت الآية القرآنية </a:t>
            </a:r>
            <a:r>
              <a:rPr lang="ar-LB" sz="1500" b="1" dirty="0">
                <a:latin typeface="29LT Adir" panose="00000506000000000000" pitchFamily="50" charset="-78"/>
                <a:cs typeface="29LT Adir" panose="00000506000000000000" pitchFamily="50" charset="-78"/>
              </a:rPr>
              <a:t>﴿وَأَنذِرْ عَشِيرَتَكَ الْأَقْرَبِينَ</a:t>
            </a:r>
            <a:r>
              <a:rPr lang="ar-LB" sz="1500" dirty="0">
                <a:latin typeface="29LT Adir" panose="00000506000000000000" pitchFamily="50" charset="-78"/>
                <a:cs typeface="29LT Adir" panose="00000506000000000000" pitchFamily="50" charset="-78"/>
              </a:rPr>
              <a:t>﴾، تحمل له أمرًا إلهيًّا مباشرًا بتبيين الحق والدعوة الى الله، فمن يكون؟ </a:t>
            </a:r>
          </a:p>
        </p:txBody>
      </p:sp>
      <p:sp>
        <p:nvSpPr>
          <p:cNvPr id="100" name="Google Shape;529;p35"/>
          <p:cNvSpPr txBox="1">
            <a:spLocks/>
          </p:cNvSpPr>
          <p:nvPr/>
        </p:nvSpPr>
        <p:spPr>
          <a:xfrm>
            <a:off x="7300354" y="205722"/>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3600" dirty="0" smtClean="0">
                <a:solidFill>
                  <a:schemeClr val="accent5">
                    <a:lumMod val="75000"/>
                  </a:schemeClr>
                </a:solidFill>
              </a:rPr>
              <a:t>01</a:t>
            </a:r>
            <a:endParaRPr lang="en" sz="3600" dirty="0">
              <a:solidFill>
                <a:schemeClr val="accent5">
                  <a:lumMod val="75000"/>
                </a:schemeClr>
              </a:solidFill>
            </a:endParaRPr>
          </a:p>
        </p:txBody>
      </p:sp>
      <p:sp>
        <p:nvSpPr>
          <p:cNvPr id="102" name="Google Shape;529;p35"/>
          <p:cNvSpPr txBox="1">
            <a:spLocks/>
          </p:cNvSpPr>
          <p:nvPr/>
        </p:nvSpPr>
        <p:spPr>
          <a:xfrm>
            <a:off x="7300354" y="1311156"/>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02</a:t>
            </a:r>
            <a:endParaRPr lang="en" sz="3600" dirty="0">
              <a:solidFill>
                <a:schemeClr val="accent5">
                  <a:lumMod val="75000"/>
                </a:schemeClr>
              </a:solidFill>
            </a:endParaRPr>
          </a:p>
        </p:txBody>
      </p:sp>
      <p:sp>
        <p:nvSpPr>
          <p:cNvPr id="103" name="Google Shape;529;p35"/>
          <p:cNvSpPr txBox="1">
            <a:spLocks/>
          </p:cNvSpPr>
          <p:nvPr/>
        </p:nvSpPr>
        <p:spPr>
          <a:xfrm>
            <a:off x="7300354" y="2508455"/>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03</a:t>
            </a:r>
            <a:endParaRPr lang="en" sz="3600" dirty="0">
              <a:solidFill>
                <a:schemeClr val="accent5">
                  <a:lumMod val="75000"/>
                </a:schemeClr>
              </a:solidFill>
            </a:endParaRPr>
          </a:p>
        </p:txBody>
      </p:sp>
      <p:sp>
        <p:nvSpPr>
          <p:cNvPr id="104" name="Google Shape;529;p35"/>
          <p:cNvSpPr txBox="1">
            <a:spLocks/>
          </p:cNvSpPr>
          <p:nvPr/>
        </p:nvSpPr>
        <p:spPr>
          <a:xfrm>
            <a:off x="7300354" y="3758259"/>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04</a:t>
            </a:r>
            <a:endParaRPr lang="en" sz="3600" dirty="0">
              <a:solidFill>
                <a:schemeClr val="accent5">
                  <a:lumMod val="75000"/>
                </a:schemeClr>
              </a:solidFill>
            </a:endParaRPr>
          </a:p>
        </p:txBody>
      </p:sp>
      <p:grpSp>
        <p:nvGrpSpPr>
          <p:cNvPr id="109" name="Google Shape;1898;p63"/>
          <p:cNvGrpSpPr/>
          <p:nvPr/>
        </p:nvGrpSpPr>
        <p:grpSpPr>
          <a:xfrm>
            <a:off x="1710491" y="682810"/>
            <a:ext cx="545792" cy="448654"/>
            <a:chOff x="3739225" y="2801326"/>
            <a:chExt cx="527970" cy="434004"/>
          </a:xfrm>
        </p:grpSpPr>
        <p:sp>
          <p:nvSpPr>
            <p:cNvPr id="110"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 name="Group 7"/>
          <p:cNvGrpSpPr/>
          <p:nvPr/>
        </p:nvGrpSpPr>
        <p:grpSpPr>
          <a:xfrm>
            <a:off x="2486245" y="675433"/>
            <a:ext cx="554767" cy="456031"/>
            <a:chOff x="1721707" y="3109547"/>
            <a:chExt cx="554767" cy="456031"/>
          </a:xfrm>
        </p:grpSpPr>
        <p:sp>
          <p:nvSpPr>
            <p:cNvPr id="112"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5" name="Google Shape;1898;p63"/>
          <p:cNvGrpSpPr/>
          <p:nvPr/>
        </p:nvGrpSpPr>
        <p:grpSpPr>
          <a:xfrm>
            <a:off x="1710491" y="1675307"/>
            <a:ext cx="545792" cy="448654"/>
            <a:chOff x="3739225" y="2801326"/>
            <a:chExt cx="527970" cy="434004"/>
          </a:xfrm>
        </p:grpSpPr>
        <p:sp>
          <p:nvSpPr>
            <p:cNvPr id="116"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 name="Group 117"/>
          <p:cNvGrpSpPr/>
          <p:nvPr/>
        </p:nvGrpSpPr>
        <p:grpSpPr>
          <a:xfrm>
            <a:off x="2486245" y="1667930"/>
            <a:ext cx="554767" cy="456031"/>
            <a:chOff x="1721707" y="3109547"/>
            <a:chExt cx="554767" cy="456031"/>
          </a:xfrm>
        </p:grpSpPr>
        <p:sp>
          <p:nvSpPr>
            <p:cNvPr id="119"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 name="Google Shape;1898;p63"/>
          <p:cNvGrpSpPr/>
          <p:nvPr/>
        </p:nvGrpSpPr>
        <p:grpSpPr>
          <a:xfrm>
            <a:off x="1685914" y="2832825"/>
            <a:ext cx="545792" cy="448654"/>
            <a:chOff x="3739225" y="2801326"/>
            <a:chExt cx="527970" cy="434004"/>
          </a:xfrm>
        </p:grpSpPr>
        <p:sp>
          <p:nvSpPr>
            <p:cNvPr id="122"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 name="Group 123"/>
          <p:cNvGrpSpPr/>
          <p:nvPr/>
        </p:nvGrpSpPr>
        <p:grpSpPr>
          <a:xfrm>
            <a:off x="2486245" y="2812822"/>
            <a:ext cx="554767" cy="456031"/>
            <a:chOff x="1721707" y="3109547"/>
            <a:chExt cx="554767" cy="456031"/>
          </a:xfrm>
        </p:grpSpPr>
        <p:sp>
          <p:nvSpPr>
            <p:cNvPr id="125"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7" name="Google Shape;1898;p63"/>
          <p:cNvGrpSpPr/>
          <p:nvPr/>
        </p:nvGrpSpPr>
        <p:grpSpPr>
          <a:xfrm>
            <a:off x="1710491" y="3965091"/>
            <a:ext cx="545792" cy="448654"/>
            <a:chOff x="3739225" y="2801326"/>
            <a:chExt cx="527970" cy="434004"/>
          </a:xfrm>
        </p:grpSpPr>
        <p:sp>
          <p:nvSpPr>
            <p:cNvPr id="128"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 name="Group 129"/>
          <p:cNvGrpSpPr/>
          <p:nvPr/>
        </p:nvGrpSpPr>
        <p:grpSpPr>
          <a:xfrm>
            <a:off x="2486245" y="3957714"/>
            <a:ext cx="554767" cy="456031"/>
            <a:chOff x="1721707" y="3109547"/>
            <a:chExt cx="554767" cy="456031"/>
          </a:xfrm>
        </p:grpSpPr>
        <p:sp>
          <p:nvSpPr>
            <p:cNvPr id="131"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extLst>
      <p:ext uri="{BB962C8B-B14F-4D97-AF65-F5344CB8AC3E}">
        <p14:creationId xmlns:p14="http://schemas.microsoft.com/office/powerpoint/2010/main" val="196218001"/>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2" name="Google Shape;532;p35"/>
          <p:cNvSpPr/>
          <p:nvPr/>
        </p:nvSpPr>
        <p:spPr>
          <a:xfrm>
            <a:off x="2505137" y="3205996"/>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 name="Google Shape;731;p42"/>
          <p:cNvGrpSpPr/>
          <p:nvPr/>
        </p:nvGrpSpPr>
        <p:grpSpPr>
          <a:xfrm>
            <a:off x="371982" y="301906"/>
            <a:ext cx="1586828" cy="1220522"/>
            <a:chOff x="1436474" y="2914439"/>
            <a:chExt cx="1258525" cy="968005"/>
          </a:xfrm>
        </p:grpSpPr>
        <p:sp>
          <p:nvSpPr>
            <p:cNvPr id="204" name="Google Shape;732;p42"/>
            <p:cNvSpPr/>
            <p:nvPr/>
          </p:nvSpPr>
          <p:spPr>
            <a:xfrm>
              <a:off x="1798841" y="3540687"/>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33;p42"/>
            <p:cNvSpPr/>
            <p:nvPr/>
          </p:nvSpPr>
          <p:spPr>
            <a:xfrm>
              <a:off x="1717516" y="3540687"/>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34;p42"/>
            <p:cNvSpPr/>
            <p:nvPr/>
          </p:nvSpPr>
          <p:spPr>
            <a:xfrm>
              <a:off x="1637117" y="3540687"/>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35;p42"/>
            <p:cNvSpPr/>
            <p:nvPr/>
          </p:nvSpPr>
          <p:spPr>
            <a:xfrm>
              <a:off x="1879267" y="3540687"/>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36;p42"/>
            <p:cNvSpPr/>
            <p:nvPr/>
          </p:nvSpPr>
          <p:spPr>
            <a:xfrm>
              <a:off x="1543514" y="3765045"/>
              <a:ext cx="23126" cy="117399"/>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37;p42"/>
            <p:cNvSpPr/>
            <p:nvPr/>
          </p:nvSpPr>
          <p:spPr>
            <a:xfrm>
              <a:off x="1495464" y="3812170"/>
              <a:ext cx="118325" cy="23124"/>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3385804" y="3725569"/>
            <a:ext cx="4013024" cy="1292662"/>
          </a:xfrm>
          <a:prstGeom prst="rect">
            <a:avLst/>
          </a:prstGeom>
          <a:noFill/>
        </p:spPr>
        <p:txBody>
          <a:bodyPr wrap="square" rtlCol="0">
            <a:spAutoFit/>
          </a:bodyPr>
          <a:lstStyle/>
          <a:p>
            <a:pPr algn="justLow" rtl="1">
              <a:lnSpc>
                <a:spcPct val="150000"/>
              </a:lnSpc>
            </a:pPr>
            <a:r>
              <a:rPr lang="ar-LB" sz="1300" dirty="0">
                <a:latin typeface="29LT Adir" panose="00000506000000000000" pitchFamily="50" charset="-78"/>
                <a:cs typeface="29LT Adir" panose="00000506000000000000" pitchFamily="50" charset="-78"/>
              </a:rPr>
              <a:t>استطاع نبيّنا محمّد (صلى الله عليه وآله) من خلال الكلمة والبيان نقل مجتمع جاهلي حمل كل أشكال الظلم والفساد إلى مجتمع متديّن يحمل كل قيم الإنسانية، وقد أبلغ في بيانه من خلال كتاب محكم، فما اسمه؟ </a:t>
            </a:r>
          </a:p>
        </p:txBody>
      </p:sp>
      <p:cxnSp>
        <p:nvCxnSpPr>
          <p:cNvPr id="6" name="Straight Connector 5"/>
          <p:cNvCxnSpPr/>
          <p:nvPr/>
        </p:nvCxnSpPr>
        <p:spPr>
          <a:xfrm>
            <a:off x="3576932" y="3725569"/>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3385804" y="2539869"/>
            <a:ext cx="4013023" cy="1061829"/>
          </a:xfrm>
          <a:prstGeom prst="rect">
            <a:avLst/>
          </a:prstGeom>
          <a:noFill/>
        </p:spPr>
        <p:txBody>
          <a:bodyPr wrap="square" rtlCol="0">
            <a:spAutoFit/>
          </a:bodyPr>
          <a:lstStyle/>
          <a:p>
            <a:pPr algn="justLow" rtl="1">
              <a:lnSpc>
                <a:spcPct val="150000"/>
              </a:lnSpc>
            </a:pPr>
            <a:r>
              <a:rPr lang="ar-LB" dirty="0">
                <a:latin typeface="29LT Adir" panose="00000506000000000000" pitchFamily="50" charset="-78"/>
                <a:cs typeface="29LT Adir" panose="00000506000000000000" pitchFamily="50" charset="-78"/>
              </a:rPr>
              <a:t>أثناء قيامه بجهاد التبيين تحمّل نبيّنا محمّد </a:t>
            </a:r>
            <a:r>
              <a:rPr lang="ar-LB" sz="1200" dirty="0">
                <a:latin typeface="29LT Adir" panose="00000506000000000000" pitchFamily="50" charset="-78"/>
                <a:cs typeface="29LT Adir" panose="00000506000000000000" pitchFamily="50" charset="-78"/>
              </a:rPr>
              <a:t>(صلى الله عليه وآله) </a:t>
            </a:r>
            <a:r>
              <a:rPr lang="ar-LB" dirty="0">
                <a:latin typeface="29LT Adir" panose="00000506000000000000" pitchFamily="50" charset="-78"/>
                <a:cs typeface="29LT Adir" panose="00000506000000000000" pitchFamily="50" charset="-78"/>
              </a:rPr>
              <a:t>مختلف الصعوبات، والآلام، وبقي يكّرر دعوته ويبين مسار الحق للبشرية، حتى قال (صلى الله عليه وآله) </a:t>
            </a:r>
            <a:r>
              <a:rPr lang="ar-LB" dirty="0" smtClean="0">
                <a:latin typeface="29LT Adir" panose="00000506000000000000" pitchFamily="50" charset="-78"/>
                <a:cs typeface="29LT Adir" panose="00000506000000000000" pitchFamily="50" charset="-78"/>
              </a:rPr>
              <a:t>عند ذلك</a:t>
            </a:r>
            <a:r>
              <a:rPr lang="ar-LB" dirty="0">
                <a:latin typeface="29LT Adir" panose="00000506000000000000" pitchFamily="50" charset="-78"/>
                <a:cs typeface="29LT Adir" panose="00000506000000000000" pitchFamily="50" charset="-78"/>
              </a:rPr>
              <a:t>؟ </a:t>
            </a:r>
          </a:p>
        </p:txBody>
      </p:sp>
      <p:cxnSp>
        <p:nvCxnSpPr>
          <p:cNvPr id="96" name="Straight Connector 95"/>
          <p:cNvCxnSpPr/>
          <p:nvPr/>
        </p:nvCxnSpPr>
        <p:spPr>
          <a:xfrm>
            <a:off x="3576932" y="2508456"/>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7" name="TextBox 96"/>
          <p:cNvSpPr txBox="1"/>
          <p:nvPr/>
        </p:nvSpPr>
        <p:spPr>
          <a:xfrm>
            <a:off x="3385804" y="1361662"/>
            <a:ext cx="4013023" cy="1061829"/>
          </a:xfrm>
          <a:prstGeom prst="rect">
            <a:avLst/>
          </a:prstGeom>
          <a:noFill/>
        </p:spPr>
        <p:txBody>
          <a:bodyPr wrap="square" rtlCol="0">
            <a:spAutoFit/>
          </a:bodyPr>
          <a:lstStyle/>
          <a:p>
            <a:pPr algn="justLow" rtl="1">
              <a:lnSpc>
                <a:spcPct val="150000"/>
              </a:lnSpc>
            </a:pPr>
            <a:r>
              <a:rPr lang="ar-LB" dirty="0">
                <a:latin typeface="29LT Adir" panose="00000506000000000000" pitchFamily="50" charset="-78"/>
                <a:cs typeface="29LT Adir" panose="00000506000000000000" pitchFamily="50" charset="-78"/>
              </a:rPr>
              <a:t>آية قرآنية خاطب بها الله نبيّه الأكرم محمّد </a:t>
            </a:r>
            <a:r>
              <a:rPr lang="ar-LB" sz="1200" dirty="0">
                <a:latin typeface="29LT Adir" panose="00000506000000000000" pitchFamily="50" charset="-78"/>
                <a:cs typeface="29LT Adir" panose="00000506000000000000" pitchFamily="50" charset="-78"/>
              </a:rPr>
              <a:t>(صلى الله عليه وآله)، </a:t>
            </a:r>
            <a:r>
              <a:rPr lang="ar-LB" dirty="0">
                <a:latin typeface="29LT Adir" panose="00000506000000000000" pitchFamily="50" charset="-78"/>
                <a:cs typeface="29LT Adir" panose="00000506000000000000" pitchFamily="50" charset="-78"/>
              </a:rPr>
              <a:t>كانت بمثابة دعوة لتبين سبيل الله بالحكمة والموعظة الحسنة، فما هي الآية القرآنية الشريفة؟ </a:t>
            </a:r>
          </a:p>
        </p:txBody>
      </p:sp>
      <p:cxnSp>
        <p:nvCxnSpPr>
          <p:cNvPr id="98" name="Straight Connector 97"/>
          <p:cNvCxnSpPr/>
          <p:nvPr/>
        </p:nvCxnSpPr>
        <p:spPr>
          <a:xfrm>
            <a:off x="3576932" y="1334090"/>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3385804" y="396191"/>
            <a:ext cx="4013024" cy="784830"/>
          </a:xfrm>
          <a:prstGeom prst="rect">
            <a:avLst/>
          </a:prstGeom>
          <a:noFill/>
        </p:spPr>
        <p:txBody>
          <a:bodyPr wrap="square" rtlCol="0">
            <a:spAutoFit/>
          </a:bodyPr>
          <a:lstStyle/>
          <a:p>
            <a:pPr algn="justLow" rtl="1">
              <a:lnSpc>
                <a:spcPct val="150000"/>
              </a:lnSpc>
            </a:pPr>
            <a:r>
              <a:rPr lang="ar-LB" sz="1500" dirty="0">
                <a:latin typeface="29LT Adir" panose="00000506000000000000" pitchFamily="50" charset="-78"/>
                <a:cs typeface="29LT Adir" panose="00000506000000000000" pitchFamily="50" charset="-78"/>
              </a:rPr>
              <a:t>نزلت الآية القرآنية </a:t>
            </a:r>
            <a:r>
              <a:rPr lang="ar-LB" sz="1500" b="1" dirty="0">
                <a:latin typeface="29LT Adir" panose="00000506000000000000" pitchFamily="50" charset="-78"/>
                <a:cs typeface="29LT Adir" panose="00000506000000000000" pitchFamily="50" charset="-78"/>
              </a:rPr>
              <a:t>﴿وَأَنذِرْ عَشِيرَتَكَ الْأَقْرَبِينَ</a:t>
            </a:r>
            <a:r>
              <a:rPr lang="ar-LB" sz="1500" dirty="0">
                <a:latin typeface="29LT Adir" panose="00000506000000000000" pitchFamily="50" charset="-78"/>
                <a:cs typeface="29LT Adir" panose="00000506000000000000" pitchFamily="50" charset="-78"/>
              </a:rPr>
              <a:t>﴾، تحمل له أمرًا إلهيًّا مباشرًا بتبيين الحق والدعوة الى الله، فمن يكون؟ </a:t>
            </a:r>
          </a:p>
        </p:txBody>
      </p:sp>
      <p:sp>
        <p:nvSpPr>
          <p:cNvPr id="100" name="Google Shape;529;p35"/>
          <p:cNvSpPr txBox="1">
            <a:spLocks/>
          </p:cNvSpPr>
          <p:nvPr/>
        </p:nvSpPr>
        <p:spPr>
          <a:xfrm>
            <a:off x="7300354" y="205722"/>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3600" dirty="0" smtClean="0">
                <a:solidFill>
                  <a:schemeClr val="accent5">
                    <a:lumMod val="75000"/>
                  </a:schemeClr>
                </a:solidFill>
              </a:rPr>
              <a:t>01</a:t>
            </a:r>
            <a:endParaRPr lang="en" sz="3600" dirty="0">
              <a:solidFill>
                <a:schemeClr val="accent5">
                  <a:lumMod val="75000"/>
                </a:schemeClr>
              </a:solidFill>
            </a:endParaRPr>
          </a:p>
        </p:txBody>
      </p:sp>
      <p:sp>
        <p:nvSpPr>
          <p:cNvPr id="102" name="Google Shape;529;p35"/>
          <p:cNvSpPr txBox="1">
            <a:spLocks/>
          </p:cNvSpPr>
          <p:nvPr/>
        </p:nvSpPr>
        <p:spPr>
          <a:xfrm>
            <a:off x="7300354" y="1311156"/>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02</a:t>
            </a:r>
            <a:endParaRPr lang="en" sz="3600" dirty="0">
              <a:solidFill>
                <a:schemeClr val="accent5">
                  <a:lumMod val="75000"/>
                </a:schemeClr>
              </a:solidFill>
            </a:endParaRPr>
          </a:p>
        </p:txBody>
      </p:sp>
      <p:sp>
        <p:nvSpPr>
          <p:cNvPr id="103" name="Google Shape;529;p35"/>
          <p:cNvSpPr txBox="1">
            <a:spLocks/>
          </p:cNvSpPr>
          <p:nvPr/>
        </p:nvSpPr>
        <p:spPr>
          <a:xfrm>
            <a:off x="7300354" y="2508455"/>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03</a:t>
            </a:r>
            <a:endParaRPr lang="en" sz="3600" dirty="0">
              <a:solidFill>
                <a:schemeClr val="accent5">
                  <a:lumMod val="75000"/>
                </a:schemeClr>
              </a:solidFill>
            </a:endParaRPr>
          </a:p>
        </p:txBody>
      </p:sp>
      <p:sp>
        <p:nvSpPr>
          <p:cNvPr id="104" name="Google Shape;529;p35"/>
          <p:cNvSpPr txBox="1">
            <a:spLocks/>
          </p:cNvSpPr>
          <p:nvPr/>
        </p:nvSpPr>
        <p:spPr>
          <a:xfrm>
            <a:off x="7300354" y="3758259"/>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04</a:t>
            </a:r>
            <a:endParaRPr lang="en" sz="3600" dirty="0">
              <a:solidFill>
                <a:schemeClr val="accent5">
                  <a:lumMod val="75000"/>
                </a:schemeClr>
              </a:solidFill>
            </a:endParaRPr>
          </a:p>
        </p:txBody>
      </p:sp>
      <p:grpSp>
        <p:nvGrpSpPr>
          <p:cNvPr id="109" name="Google Shape;1898;p63"/>
          <p:cNvGrpSpPr/>
          <p:nvPr/>
        </p:nvGrpSpPr>
        <p:grpSpPr>
          <a:xfrm>
            <a:off x="1710491" y="682810"/>
            <a:ext cx="545792" cy="448654"/>
            <a:chOff x="3739225" y="2801326"/>
            <a:chExt cx="527970" cy="434004"/>
          </a:xfrm>
        </p:grpSpPr>
        <p:sp>
          <p:nvSpPr>
            <p:cNvPr id="110"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 name="Group 7"/>
          <p:cNvGrpSpPr/>
          <p:nvPr/>
        </p:nvGrpSpPr>
        <p:grpSpPr>
          <a:xfrm>
            <a:off x="2486245" y="675433"/>
            <a:ext cx="554767" cy="456031"/>
            <a:chOff x="1721707" y="3109547"/>
            <a:chExt cx="554767" cy="456031"/>
          </a:xfrm>
        </p:grpSpPr>
        <p:sp>
          <p:nvSpPr>
            <p:cNvPr id="112"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5" name="Google Shape;1898;p63"/>
          <p:cNvGrpSpPr/>
          <p:nvPr/>
        </p:nvGrpSpPr>
        <p:grpSpPr>
          <a:xfrm>
            <a:off x="1710491" y="1675307"/>
            <a:ext cx="545792" cy="448654"/>
            <a:chOff x="3739225" y="2801326"/>
            <a:chExt cx="527970" cy="434004"/>
          </a:xfrm>
        </p:grpSpPr>
        <p:sp>
          <p:nvSpPr>
            <p:cNvPr id="116"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 name="Group 117"/>
          <p:cNvGrpSpPr/>
          <p:nvPr/>
        </p:nvGrpSpPr>
        <p:grpSpPr>
          <a:xfrm>
            <a:off x="2486245" y="1667930"/>
            <a:ext cx="554767" cy="456031"/>
            <a:chOff x="1721707" y="3109547"/>
            <a:chExt cx="554767" cy="456031"/>
          </a:xfrm>
        </p:grpSpPr>
        <p:sp>
          <p:nvSpPr>
            <p:cNvPr id="119"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 name="Google Shape;1898;p63"/>
          <p:cNvGrpSpPr/>
          <p:nvPr/>
        </p:nvGrpSpPr>
        <p:grpSpPr>
          <a:xfrm>
            <a:off x="1685914" y="2832825"/>
            <a:ext cx="545792" cy="448654"/>
            <a:chOff x="3739225" y="2801326"/>
            <a:chExt cx="527970" cy="434004"/>
          </a:xfrm>
        </p:grpSpPr>
        <p:sp>
          <p:nvSpPr>
            <p:cNvPr id="122"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 name="Group 123"/>
          <p:cNvGrpSpPr/>
          <p:nvPr/>
        </p:nvGrpSpPr>
        <p:grpSpPr>
          <a:xfrm>
            <a:off x="2486245" y="2812822"/>
            <a:ext cx="554767" cy="456031"/>
            <a:chOff x="1721707" y="3109547"/>
            <a:chExt cx="554767" cy="456031"/>
          </a:xfrm>
        </p:grpSpPr>
        <p:sp>
          <p:nvSpPr>
            <p:cNvPr id="125"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7" name="Google Shape;1898;p63"/>
          <p:cNvGrpSpPr/>
          <p:nvPr/>
        </p:nvGrpSpPr>
        <p:grpSpPr>
          <a:xfrm>
            <a:off x="1710491" y="3965091"/>
            <a:ext cx="545792" cy="448654"/>
            <a:chOff x="3739225" y="2801326"/>
            <a:chExt cx="527970" cy="434004"/>
          </a:xfrm>
        </p:grpSpPr>
        <p:sp>
          <p:nvSpPr>
            <p:cNvPr id="128"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 name="Group 129"/>
          <p:cNvGrpSpPr/>
          <p:nvPr/>
        </p:nvGrpSpPr>
        <p:grpSpPr>
          <a:xfrm>
            <a:off x="2486245" y="3957714"/>
            <a:ext cx="554767" cy="456031"/>
            <a:chOff x="1721707" y="3109547"/>
            <a:chExt cx="554767" cy="456031"/>
          </a:xfrm>
        </p:grpSpPr>
        <p:sp>
          <p:nvSpPr>
            <p:cNvPr id="131"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52" name="TextBox 51"/>
          <p:cNvSpPr txBox="1"/>
          <p:nvPr/>
        </p:nvSpPr>
        <p:spPr>
          <a:xfrm>
            <a:off x="751828" y="3022151"/>
            <a:ext cx="4847484" cy="684803"/>
          </a:xfrm>
          <a:prstGeom prst="rect">
            <a:avLst/>
          </a:prstGeom>
          <a:noFill/>
        </p:spPr>
        <p:txBody>
          <a:bodyPr wrap="square" rtlCol="0">
            <a:spAutoFit/>
          </a:bodyPr>
          <a:lstStyle/>
          <a:p>
            <a:pPr algn="justLow" rtl="1">
              <a:lnSpc>
                <a:spcPct val="150000"/>
              </a:lnSpc>
            </a:pPr>
            <a:r>
              <a:rPr lang="ar-LB" sz="2800" b="1" dirty="0" smtClean="0">
                <a:solidFill>
                  <a:srgbClr val="509195"/>
                </a:solidFill>
                <a:latin typeface="29LT Adir" panose="00000506000000000000" pitchFamily="50" charset="-78"/>
                <a:cs typeface="29LT Adir" panose="00000506000000000000" pitchFamily="50" charset="-78"/>
              </a:rPr>
              <a:t>بارك الله بكن</a:t>
            </a:r>
            <a:endParaRPr lang="ar-LB" sz="2800" b="1" dirty="0">
              <a:solidFill>
                <a:srgbClr val="509195"/>
              </a:solidFill>
              <a:latin typeface="29LT Adir" panose="00000506000000000000" pitchFamily="50" charset="-78"/>
              <a:cs typeface="29LT Adir" panose="00000506000000000000" pitchFamily="50" charset="-78"/>
            </a:endParaRPr>
          </a:p>
        </p:txBody>
      </p:sp>
    </p:spTree>
    <p:extLst>
      <p:ext uri="{BB962C8B-B14F-4D97-AF65-F5344CB8AC3E}">
        <p14:creationId xmlns:p14="http://schemas.microsoft.com/office/powerpoint/2010/main" val="6155009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xit" presetSubtype="0" fill="hold" grpId="0" nodeType="withEffect">
                                  <p:stCondLst>
                                    <p:cond delay="0"/>
                                  </p:stCondLst>
                                  <p:childTnLst>
                                    <p:anim calcmode="lin" valueType="num">
                                      <p:cBhvr>
                                        <p:cTn id="6" dur="1000"/>
                                        <p:tgtEl>
                                          <p:spTgt spid="532"/>
                                        </p:tgtEl>
                                        <p:attrNameLst>
                                          <p:attrName>ppt_w</p:attrName>
                                        </p:attrNameLst>
                                      </p:cBhvr>
                                      <p:tavLst>
                                        <p:tav tm="0">
                                          <p:val>
                                            <p:strVal val="ppt_w"/>
                                          </p:val>
                                        </p:tav>
                                        <p:tav tm="100000">
                                          <p:val>
                                            <p:fltVal val="0"/>
                                          </p:val>
                                        </p:tav>
                                      </p:tavLst>
                                    </p:anim>
                                    <p:anim calcmode="lin" valueType="num">
                                      <p:cBhvr>
                                        <p:cTn id="7" dur="1000"/>
                                        <p:tgtEl>
                                          <p:spTgt spid="532"/>
                                        </p:tgtEl>
                                        <p:attrNameLst>
                                          <p:attrName>ppt_h</p:attrName>
                                        </p:attrNameLst>
                                      </p:cBhvr>
                                      <p:tavLst>
                                        <p:tav tm="0">
                                          <p:val>
                                            <p:strVal val="ppt_h"/>
                                          </p:val>
                                        </p:tav>
                                        <p:tav tm="100000">
                                          <p:val>
                                            <p:fltVal val="0"/>
                                          </p:val>
                                        </p:tav>
                                      </p:tavLst>
                                    </p:anim>
                                    <p:anim calcmode="lin" valueType="num">
                                      <p:cBhvr>
                                        <p:cTn id="8" dur="1000"/>
                                        <p:tgtEl>
                                          <p:spTgt spid="532"/>
                                        </p:tgtEl>
                                        <p:attrNameLst>
                                          <p:attrName>style.rotation</p:attrName>
                                        </p:attrNameLst>
                                      </p:cBhvr>
                                      <p:tavLst>
                                        <p:tav tm="0">
                                          <p:val>
                                            <p:fltVal val="0"/>
                                          </p:val>
                                        </p:tav>
                                        <p:tav tm="100000">
                                          <p:val>
                                            <p:fltVal val="90"/>
                                          </p:val>
                                        </p:tav>
                                      </p:tavLst>
                                    </p:anim>
                                    <p:animEffect transition="out" filter="fade">
                                      <p:cBhvr>
                                        <p:cTn id="9" dur="1000"/>
                                        <p:tgtEl>
                                          <p:spTgt spid="532"/>
                                        </p:tgtEl>
                                      </p:cBhvr>
                                    </p:animEffect>
                                    <p:set>
                                      <p:cBhvr>
                                        <p:cTn id="10" dur="1" fill="hold">
                                          <p:stCondLst>
                                            <p:cond delay="999"/>
                                          </p:stCondLst>
                                        </p:cTn>
                                        <p:tgtEl>
                                          <p:spTgt spid="532"/>
                                        </p:tgtEl>
                                        <p:attrNameLst>
                                          <p:attrName>style.visibility</p:attrName>
                                        </p:attrNameLst>
                                      </p:cBhvr>
                                      <p:to>
                                        <p:strVal val="hidden"/>
                                      </p:to>
                                    </p:set>
                                  </p:childTnLst>
                                </p:cTn>
                              </p:par>
                              <p:par>
                                <p:cTn id="11" presetID="31" presetClass="exit" presetSubtype="0" fill="hold" grpId="0" nodeType="withEffect">
                                  <p:stCondLst>
                                    <p:cond delay="0"/>
                                  </p:stCondLst>
                                  <p:childTnLst>
                                    <p:anim calcmode="lin" valueType="num">
                                      <p:cBhvr>
                                        <p:cTn id="12" dur="1000"/>
                                        <p:tgtEl>
                                          <p:spTgt spid="90"/>
                                        </p:tgtEl>
                                        <p:attrNameLst>
                                          <p:attrName>ppt_w</p:attrName>
                                        </p:attrNameLst>
                                      </p:cBhvr>
                                      <p:tavLst>
                                        <p:tav tm="0">
                                          <p:val>
                                            <p:strVal val="ppt_w"/>
                                          </p:val>
                                        </p:tav>
                                        <p:tav tm="100000">
                                          <p:val>
                                            <p:fltVal val="0"/>
                                          </p:val>
                                        </p:tav>
                                      </p:tavLst>
                                    </p:anim>
                                    <p:anim calcmode="lin" valueType="num">
                                      <p:cBhvr>
                                        <p:cTn id="13" dur="1000"/>
                                        <p:tgtEl>
                                          <p:spTgt spid="90"/>
                                        </p:tgtEl>
                                        <p:attrNameLst>
                                          <p:attrName>ppt_h</p:attrName>
                                        </p:attrNameLst>
                                      </p:cBhvr>
                                      <p:tavLst>
                                        <p:tav tm="0">
                                          <p:val>
                                            <p:strVal val="ppt_h"/>
                                          </p:val>
                                        </p:tav>
                                        <p:tav tm="100000">
                                          <p:val>
                                            <p:fltVal val="0"/>
                                          </p:val>
                                        </p:tav>
                                      </p:tavLst>
                                    </p:anim>
                                    <p:anim calcmode="lin" valueType="num">
                                      <p:cBhvr>
                                        <p:cTn id="14" dur="1000"/>
                                        <p:tgtEl>
                                          <p:spTgt spid="90"/>
                                        </p:tgtEl>
                                        <p:attrNameLst>
                                          <p:attrName>style.rotation</p:attrName>
                                        </p:attrNameLst>
                                      </p:cBhvr>
                                      <p:tavLst>
                                        <p:tav tm="0">
                                          <p:val>
                                            <p:fltVal val="0"/>
                                          </p:val>
                                        </p:tav>
                                        <p:tav tm="100000">
                                          <p:val>
                                            <p:fltVal val="90"/>
                                          </p:val>
                                        </p:tav>
                                      </p:tavLst>
                                    </p:anim>
                                    <p:animEffect transition="out" filter="fade">
                                      <p:cBhvr>
                                        <p:cTn id="15" dur="1000"/>
                                        <p:tgtEl>
                                          <p:spTgt spid="90"/>
                                        </p:tgtEl>
                                      </p:cBhvr>
                                    </p:animEffect>
                                    <p:set>
                                      <p:cBhvr>
                                        <p:cTn id="16" dur="1" fill="hold">
                                          <p:stCondLst>
                                            <p:cond delay="999"/>
                                          </p:stCondLst>
                                        </p:cTn>
                                        <p:tgtEl>
                                          <p:spTgt spid="90"/>
                                        </p:tgtEl>
                                        <p:attrNameLst>
                                          <p:attrName>style.visibility</p:attrName>
                                        </p:attrNameLst>
                                      </p:cBhvr>
                                      <p:to>
                                        <p:strVal val="hidden"/>
                                      </p:to>
                                    </p:set>
                                  </p:childTnLst>
                                </p:cTn>
                              </p:par>
                              <p:par>
                                <p:cTn id="17" presetID="31" presetClass="exit" presetSubtype="0" fill="hold" nodeType="withEffect">
                                  <p:stCondLst>
                                    <p:cond delay="0"/>
                                  </p:stCondLst>
                                  <p:childTnLst>
                                    <p:anim calcmode="lin" valueType="num">
                                      <p:cBhvr>
                                        <p:cTn id="18" dur="1000"/>
                                        <p:tgtEl>
                                          <p:spTgt spid="6"/>
                                        </p:tgtEl>
                                        <p:attrNameLst>
                                          <p:attrName>ppt_w</p:attrName>
                                        </p:attrNameLst>
                                      </p:cBhvr>
                                      <p:tavLst>
                                        <p:tav tm="0">
                                          <p:val>
                                            <p:strVal val="ppt_w"/>
                                          </p:val>
                                        </p:tav>
                                        <p:tav tm="100000">
                                          <p:val>
                                            <p:fltVal val="0"/>
                                          </p:val>
                                        </p:tav>
                                      </p:tavLst>
                                    </p:anim>
                                    <p:anim calcmode="lin" valueType="num">
                                      <p:cBhvr>
                                        <p:cTn id="19" dur="1000"/>
                                        <p:tgtEl>
                                          <p:spTgt spid="6"/>
                                        </p:tgtEl>
                                        <p:attrNameLst>
                                          <p:attrName>ppt_h</p:attrName>
                                        </p:attrNameLst>
                                      </p:cBhvr>
                                      <p:tavLst>
                                        <p:tav tm="0">
                                          <p:val>
                                            <p:strVal val="ppt_h"/>
                                          </p:val>
                                        </p:tav>
                                        <p:tav tm="100000">
                                          <p:val>
                                            <p:fltVal val="0"/>
                                          </p:val>
                                        </p:tav>
                                      </p:tavLst>
                                    </p:anim>
                                    <p:anim calcmode="lin" valueType="num">
                                      <p:cBhvr>
                                        <p:cTn id="20" dur="1000"/>
                                        <p:tgtEl>
                                          <p:spTgt spid="6"/>
                                        </p:tgtEl>
                                        <p:attrNameLst>
                                          <p:attrName>style.rotation</p:attrName>
                                        </p:attrNameLst>
                                      </p:cBhvr>
                                      <p:tavLst>
                                        <p:tav tm="0">
                                          <p:val>
                                            <p:fltVal val="0"/>
                                          </p:val>
                                        </p:tav>
                                        <p:tav tm="100000">
                                          <p:val>
                                            <p:fltVal val="90"/>
                                          </p:val>
                                        </p:tav>
                                      </p:tavLst>
                                    </p:anim>
                                    <p:animEffect transition="out" filter="fade">
                                      <p:cBhvr>
                                        <p:cTn id="21" dur="1000"/>
                                        <p:tgtEl>
                                          <p:spTgt spid="6"/>
                                        </p:tgtEl>
                                      </p:cBhvr>
                                    </p:animEffect>
                                    <p:set>
                                      <p:cBhvr>
                                        <p:cTn id="22" dur="1" fill="hold">
                                          <p:stCondLst>
                                            <p:cond delay="999"/>
                                          </p:stCondLst>
                                        </p:cTn>
                                        <p:tgtEl>
                                          <p:spTgt spid="6"/>
                                        </p:tgtEl>
                                        <p:attrNameLst>
                                          <p:attrName>style.visibility</p:attrName>
                                        </p:attrNameLst>
                                      </p:cBhvr>
                                      <p:to>
                                        <p:strVal val="hidden"/>
                                      </p:to>
                                    </p:set>
                                  </p:childTnLst>
                                </p:cTn>
                              </p:par>
                              <p:par>
                                <p:cTn id="23" presetID="31" presetClass="exit" presetSubtype="0" fill="hold" grpId="0" nodeType="withEffect">
                                  <p:stCondLst>
                                    <p:cond delay="0"/>
                                  </p:stCondLst>
                                  <p:childTnLst>
                                    <p:anim calcmode="lin" valueType="num">
                                      <p:cBhvr>
                                        <p:cTn id="24" dur="1000"/>
                                        <p:tgtEl>
                                          <p:spTgt spid="93"/>
                                        </p:tgtEl>
                                        <p:attrNameLst>
                                          <p:attrName>ppt_w</p:attrName>
                                        </p:attrNameLst>
                                      </p:cBhvr>
                                      <p:tavLst>
                                        <p:tav tm="0">
                                          <p:val>
                                            <p:strVal val="ppt_w"/>
                                          </p:val>
                                        </p:tav>
                                        <p:tav tm="100000">
                                          <p:val>
                                            <p:fltVal val="0"/>
                                          </p:val>
                                        </p:tav>
                                      </p:tavLst>
                                    </p:anim>
                                    <p:anim calcmode="lin" valueType="num">
                                      <p:cBhvr>
                                        <p:cTn id="25" dur="1000"/>
                                        <p:tgtEl>
                                          <p:spTgt spid="93"/>
                                        </p:tgtEl>
                                        <p:attrNameLst>
                                          <p:attrName>ppt_h</p:attrName>
                                        </p:attrNameLst>
                                      </p:cBhvr>
                                      <p:tavLst>
                                        <p:tav tm="0">
                                          <p:val>
                                            <p:strVal val="ppt_h"/>
                                          </p:val>
                                        </p:tav>
                                        <p:tav tm="100000">
                                          <p:val>
                                            <p:fltVal val="0"/>
                                          </p:val>
                                        </p:tav>
                                      </p:tavLst>
                                    </p:anim>
                                    <p:anim calcmode="lin" valueType="num">
                                      <p:cBhvr>
                                        <p:cTn id="26" dur="1000"/>
                                        <p:tgtEl>
                                          <p:spTgt spid="93"/>
                                        </p:tgtEl>
                                        <p:attrNameLst>
                                          <p:attrName>style.rotation</p:attrName>
                                        </p:attrNameLst>
                                      </p:cBhvr>
                                      <p:tavLst>
                                        <p:tav tm="0">
                                          <p:val>
                                            <p:fltVal val="0"/>
                                          </p:val>
                                        </p:tav>
                                        <p:tav tm="100000">
                                          <p:val>
                                            <p:fltVal val="90"/>
                                          </p:val>
                                        </p:tav>
                                      </p:tavLst>
                                    </p:anim>
                                    <p:animEffect transition="out" filter="fade">
                                      <p:cBhvr>
                                        <p:cTn id="27" dur="1000"/>
                                        <p:tgtEl>
                                          <p:spTgt spid="93"/>
                                        </p:tgtEl>
                                      </p:cBhvr>
                                    </p:animEffect>
                                    <p:set>
                                      <p:cBhvr>
                                        <p:cTn id="28" dur="1" fill="hold">
                                          <p:stCondLst>
                                            <p:cond delay="999"/>
                                          </p:stCondLst>
                                        </p:cTn>
                                        <p:tgtEl>
                                          <p:spTgt spid="93"/>
                                        </p:tgtEl>
                                        <p:attrNameLst>
                                          <p:attrName>style.visibility</p:attrName>
                                        </p:attrNameLst>
                                      </p:cBhvr>
                                      <p:to>
                                        <p:strVal val="hidden"/>
                                      </p:to>
                                    </p:set>
                                  </p:childTnLst>
                                </p:cTn>
                              </p:par>
                              <p:par>
                                <p:cTn id="29" presetID="31" presetClass="exit" presetSubtype="0" fill="hold" nodeType="withEffect">
                                  <p:stCondLst>
                                    <p:cond delay="0"/>
                                  </p:stCondLst>
                                  <p:childTnLst>
                                    <p:anim calcmode="lin" valueType="num">
                                      <p:cBhvr>
                                        <p:cTn id="30" dur="1000"/>
                                        <p:tgtEl>
                                          <p:spTgt spid="96"/>
                                        </p:tgtEl>
                                        <p:attrNameLst>
                                          <p:attrName>ppt_w</p:attrName>
                                        </p:attrNameLst>
                                      </p:cBhvr>
                                      <p:tavLst>
                                        <p:tav tm="0">
                                          <p:val>
                                            <p:strVal val="ppt_w"/>
                                          </p:val>
                                        </p:tav>
                                        <p:tav tm="100000">
                                          <p:val>
                                            <p:fltVal val="0"/>
                                          </p:val>
                                        </p:tav>
                                      </p:tavLst>
                                    </p:anim>
                                    <p:anim calcmode="lin" valueType="num">
                                      <p:cBhvr>
                                        <p:cTn id="31" dur="1000"/>
                                        <p:tgtEl>
                                          <p:spTgt spid="96"/>
                                        </p:tgtEl>
                                        <p:attrNameLst>
                                          <p:attrName>ppt_h</p:attrName>
                                        </p:attrNameLst>
                                      </p:cBhvr>
                                      <p:tavLst>
                                        <p:tav tm="0">
                                          <p:val>
                                            <p:strVal val="ppt_h"/>
                                          </p:val>
                                        </p:tav>
                                        <p:tav tm="100000">
                                          <p:val>
                                            <p:fltVal val="0"/>
                                          </p:val>
                                        </p:tav>
                                      </p:tavLst>
                                    </p:anim>
                                    <p:anim calcmode="lin" valueType="num">
                                      <p:cBhvr>
                                        <p:cTn id="32" dur="1000"/>
                                        <p:tgtEl>
                                          <p:spTgt spid="96"/>
                                        </p:tgtEl>
                                        <p:attrNameLst>
                                          <p:attrName>style.rotation</p:attrName>
                                        </p:attrNameLst>
                                      </p:cBhvr>
                                      <p:tavLst>
                                        <p:tav tm="0">
                                          <p:val>
                                            <p:fltVal val="0"/>
                                          </p:val>
                                        </p:tav>
                                        <p:tav tm="100000">
                                          <p:val>
                                            <p:fltVal val="90"/>
                                          </p:val>
                                        </p:tav>
                                      </p:tavLst>
                                    </p:anim>
                                    <p:animEffect transition="out" filter="fade">
                                      <p:cBhvr>
                                        <p:cTn id="33" dur="1000"/>
                                        <p:tgtEl>
                                          <p:spTgt spid="96"/>
                                        </p:tgtEl>
                                      </p:cBhvr>
                                    </p:animEffect>
                                    <p:set>
                                      <p:cBhvr>
                                        <p:cTn id="34" dur="1" fill="hold">
                                          <p:stCondLst>
                                            <p:cond delay="999"/>
                                          </p:stCondLst>
                                        </p:cTn>
                                        <p:tgtEl>
                                          <p:spTgt spid="96"/>
                                        </p:tgtEl>
                                        <p:attrNameLst>
                                          <p:attrName>style.visibility</p:attrName>
                                        </p:attrNameLst>
                                      </p:cBhvr>
                                      <p:to>
                                        <p:strVal val="hidden"/>
                                      </p:to>
                                    </p:set>
                                  </p:childTnLst>
                                </p:cTn>
                              </p:par>
                              <p:par>
                                <p:cTn id="35" presetID="31" presetClass="exit" presetSubtype="0" fill="hold" grpId="0" nodeType="withEffect">
                                  <p:stCondLst>
                                    <p:cond delay="0"/>
                                  </p:stCondLst>
                                  <p:childTnLst>
                                    <p:anim calcmode="lin" valueType="num">
                                      <p:cBhvr>
                                        <p:cTn id="36" dur="1000"/>
                                        <p:tgtEl>
                                          <p:spTgt spid="97"/>
                                        </p:tgtEl>
                                        <p:attrNameLst>
                                          <p:attrName>ppt_w</p:attrName>
                                        </p:attrNameLst>
                                      </p:cBhvr>
                                      <p:tavLst>
                                        <p:tav tm="0">
                                          <p:val>
                                            <p:strVal val="ppt_w"/>
                                          </p:val>
                                        </p:tav>
                                        <p:tav tm="100000">
                                          <p:val>
                                            <p:fltVal val="0"/>
                                          </p:val>
                                        </p:tav>
                                      </p:tavLst>
                                    </p:anim>
                                    <p:anim calcmode="lin" valueType="num">
                                      <p:cBhvr>
                                        <p:cTn id="37" dur="1000"/>
                                        <p:tgtEl>
                                          <p:spTgt spid="97"/>
                                        </p:tgtEl>
                                        <p:attrNameLst>
                                          <p:attrName>ppt_h</p:attrName>
                                        </p:attrNameLst>
                                      </p:cBhvr>
                                      <p:tavLst>
                                        <p:tav tm="0">
                                          <p:val>
                                            <p:strVal val="ppt_h"/>
                                          </p:val>
                                        </p:tav>
                                        <p:tav tm="100000">
                                          <p:val>
                                            <p:fltVal val="0"/>
                                          </p:val>
                                        </p:tav>
                                      </p:tavLst>
                                    </p:anim>
                                    <p:anim calcmode="lin" valueType="num">
                                      <p:cBhvr>
                                        <p:cTn id="38" dur="1000"/>
                                        <p:tgtEl>
                                          <p:spTgt spid="97"/>
                                        </p:tgtEl>
                                        <p:attrNameLst>
                                          <p:attrName>style.rotation</p:attrName>
                                        </p:attrNameLst>
                                      </p:cBhvr>
                                      <p:tavLst>
                                        <p:tav tm="0">
                                          <p:val>
                                            <p:fltVal val="0"/>
                                          </p:val>
                                        </p:tav>
                                        <p:tav tm="100000">
                                          <p:val>
                                            <p:fltVal val="90"/>
                                          </p:val>
                                        </p:tav>
                                      </p:tavLst>
                                    </p:anim>
                                    <p:animEffect transition="out" filter="fade">
                                      <p:cBhvr>
                                        <p:cTn id="39" dur="1000"/>
                                        <p:tgtEl>
                                          <p:spTgt spid="97"/>
                                        </p:tgtEl>
                                      </p:cBhvr>
                                    </p:animEffect>
                                    <p:set>
                                      <p:cBhvr>
                                        <p:cTn id="40" dur="1" fill="hold">
                                          <p:stCondLst>
                                            <p:cond delay="999"/>
                                          </p:stCondLst>
                                        </p:cTn>
                                        <p:tgtEl>
                                          <p:spTgt spid="97"/>
                                        </p:tgtEl>
                                        <p:attrNameLst>
                                          <p:attrName>style.visibility</p:attrName>
                                        </p:attrNameLst>
                                      </p:cBhvr>
                                      <p:to>
                                        <p:strVal val="hidden"/>
                                      </p:to>
                                    </p:set>
                                  </p:childTnLst>
                                </p:cTn>
                              </p:par>
                              <p:par>
                                <p:cTn id="41" presetID="31" presetClass="exit" presetSubtype="0" fill="hold" nodeType="withEffect">
                                  <p:stCondLst>
                                    <p:cond delay="0"/>
                                  </p:stCondLst>
                                  <p:childTnLst>
                                    <p:anim calcmode="lin" valueType="num">
                                      <p:cBhvr>
                                        <p:cTn id="42" dur="1000"/>
                                        <p:tgtEl>
                                          <p:spTgt spid="98"/>
                                        </p:tgtEl>
                                        <p:attrNameLst>
                                          <p:attrName>ppt_w</p:attrName>
                                        </p:attrNameLst>
                                      </p:cBhvr>
                                      <p:tavLst>
                                        <p:tav tm="0">
                                          <p:val>
                                            <p:strVal val="ppt_w"/>
                                          </p:val>
                                        </p:tav>
                                        <p:tav tm="100000">
                                          <p:val>
                                            <p:fltVal val="0"/>
                                          </p:val>
                                        </p:tav>
                                      </p:tavLst>
                                    </p:anim>
                                    <p:anim calcmode="lin" valueType="num">
                                      <p:cBhvr>
                                        <p:cTn id="43" dur="1000"/>
                                        <p:tgtEl>
                                          <p:spTgt spid="98"/>
                                        </p:tgtEl>
                                        <p:attrNameLst>
                                          <p:attrName>ppt_h</p:attrName>
                                        </p:attrNameLst>
                                      </p:cBhvr>
                                      <p:tavLst>
                                        <p:tav tm="0">
                                          <p:val>
                                            <p:strVal val="ppt_h"/>
                                          </p:val>
                                        </p:tav>
                                        <p:tav tm="100000">
                                          <p:val>
                                            <p:fltVal val="0"/>
                                          </p:val>
                                        </p:tav>
                                      </p:tavLst>
                                    </p:anim>
                                    <p:anim calcmode="lin" valueType="num">
                                      <p:cBhvr>
                                        <p:cTn id="44" dur="1000"/>
                                        <p:tgtEl>
                                          <p:spTgt spid="98"/>
                                        </p:tgtEl>
                                        <p:attrNameLst>
                                          <p:attrName>style.rotation</p:attrName>
                                        </p:attrNameLst>
                                      </p:cBhvr>
                                      <p:tavLst>
                                        <p:tav tm="0">
                                          <p:val>
                                            <p:fltVal val="0"/>
                                          </p:val>
                                        </p:tav>
                                        <p:tav tm="100000">
                                          <p:val>
                                            <p:fltVal val="90"/>
                                          </p:val>
                                        </p:tav>
                                      </p:tavLst>
                                    </p:anim>
                                    <p:animEffect transition="out" filter="fade">
                                      <p:cBhvr>
                                        <p:cTn id="45" dur="1000"/>
                                        <p:tgtEl>
                                          <p:spTgt spid="98"/>
                                        </p:tgtEl>
                                      </p:cBhvr>
                                    </p:animEffect>
                                    <p:set>
                                      <p:cBhvr>
                                        <p:cTn id="46" dur="1" fill="hold">
                                          <p:stCondLst>
                                            <p:cond delay="999"/>
                                          </p:stCondLst>
                                        </p:cTn>
                                        <p:tgtEl>
                                          <p:spTgt spid="98"/>
                                        </p:tgtEl>
                                        <p:attrNameLst>
                                          <p:attrName>style.visibility</p:attrName>
                                        </p:attrNameLst>
                                      </p:cBhvr>
                                      <p:to>
                                        <p:strVal val="hidden"/>
                                      </p:to>
                                    </p:set>
                                  </p:childTnLst>
                                </p:cTn>
                              </p:par>
                              <p:par>
                                <p:cTn id="47" presetID="31" presetClass="exit" presetSubtype="0" fill="hold" grpId="0" nodeType="withEffect">
                                  <p:stCondLst>
                                    <p:cond delay="0"/>
                                  </p:stCondLst>
                                  <p:childTnLst>
                                    <p:anim calcmode="lin" valueType="num">
                                      <p:cBhvr>
                                        <p:cTn id="48" dur="1000"/>
                                        <p:tgtEl>
                                          <p:spTgt spid="99"/>
                                        </p:tgtEl>
                                        <p:attrNameLst>
                                          <p:attrName>ppt_w</p:attrName>
                                        </p:attrNameLst>
                                      </p:cBhvr>
                                      <p:tavLst>
                                        <p:tav tm="0">
                                          <p:val>
                                            <p:strVal val="ppt_w"/>
                                          </p:val>
                                        </p:tav>
                                        <p:tav tm="100000">
                                          <p:val>
                                            <p:fltVal val="0"/>
                                          </p:val>
                                        </p:tav>
                                      </p:tavLst>
                                    </p:anim>
                                    <p:anim calcmode="lin" valueType="num">
                                      <p:cBhvr>
                                        <p:cTn id="49" dur="1000"/>
                                        <p:tgtEl>
                                          <p:spTgt spid="99"/>
                                        </p:tgtEl>
                                        <p:attrNameLst>
                                          <p:attrName>ppt_h</p:attrName>
                                        </p:attrNameLst>
                                      </p:cBhvr>
                                      <p:tavLst>
                                        <p:tav tm="0">
                                          <p:val>
                                            <p:strVal val="ppt_h"/>
                                          </p:val>
                                        </p:tav>
                                        <p:tav tm="100000">
                                          <p:val>
                                            <p:fltVal val="0"/>
                                          </p:val>
                                        </p:tav>
                                      </p:tavLst>
                                    </p:anim>
                                    <p:anim calcmode="lin" valueType="num">
                                      <p:cBhvr>
                                        <p:cTn id="50" dur="1000"/>
                                        <p:tgtEl>
                                          <p:spTgt spid="99"/>
                                        </p:tgtEl>
                                        <p:attrNameLst>
                                          <p:attrName>style.rotation</p:attrName>
                                        </p:attrNameLst>
                                      </p:cBhvr>
                                      <p:tavLst>
                                        <p:tav tm="0">
                                          <p:val>
                                            <p:fltVal val="0"/>
                                          </p:val>
                                        </p:tav>
                                        <p:tav tm="100000">
                                          <p:val>
                                            <p:fltVal val="90"/>
                                          </p:val>
                                        </p:tav>
                                      </p:tavLst>
                                    </p:anim>
                                    <p:animEffect transition="out" filter="fade">
                                      <p:cBhvr>
                                        <p:cTn id="51" dur="1000"/>
                                        <p:tgtEl>
                                          <p:spTgt spid="99"/>
                                        </p:tgtEl>
                                      </p:cBhvr>
                                    </p:animEffect>
                                    <p:set>
                                      <p:cBhvr>
                                        <p:cTn id="52" dur="1" fill="hold">
                                          <p:stCondLst>
                                            <p:cond delay="999"/>
                                          </p:stCondLst>
                                        </p:cTn>
                                        <p:tgtEl>
                                          <p:spTgt spid="99"/>
                                        </p:tgtEl>
                                        <p:attrNameLst>
                                          <p:attrName>style.visibility</p:attrName>
                                        </p:attrNameLst>
                                      </p:cBhvr>
                                      <p:to>
                                        <p:strVal val="hidden"/>
                                      </p:to>
                                    </p:set>
                                  </p:childTnLst>
                                </p:cTn>
                              </p:par>
                              <p:par>
                                <p:cTn id="53" presetID="31" presetClass="exit" presetSubtype="0" fill="hold" grpId="0" nodeType="withEffect">
                                  <p:stCondLst>
                                    <p:cond delay="0"/>
                                  </p:stCondLst>
                                  <p:childTnLst>
                                    <p:anim calcmode="lin" valueType="num">
                                      <p:cBhvr>
                                        <p:cTn id="54" dur="1000"/>
                                        <p:tgtEl>
                                          <p:spTgt spid="100"/>
                                        </p:tgtEl>
                                        <p:attrNameLst>
                                          <p:attrName>ppt_w</p:attrName>
                                        </p:attrNameLst>
                                      </p:cBhvr>
                                      <p:tavLst>
                                        <p:tav tm="0">
                                          <p:val>
                                            <p:strVal val="ppt_w"/>
                                          </p:val>
                                        </p:tav>
                                        <p:tav tm="100000">
                                          <p:val>
                                            <p:fltVal val="0"/>
                                          </p:val>
                                        </p:tav>
                                      </p:tavLst>
                                    </p:anim>
                                    <p:anim calcmode="lin" valueType="num">
                                      <p:cBhvr>
                                        <p:cTn id="55" dur="1000"/>
                                        <p:tgtEl>
                                          <p:spTgt spid="100"/>
                                        </p:tgtEl>
                                        <p:attrNameLst>
                                          <p:attrName>ppt_h</p:attrName>
                                        </p:attrNameLst>
                                      </p:cBhvr>
                                      <p:tavLst>
                                        <p:tav tm="0">
                                          <p:val>
                                            <p:strVal val="ppt_h"/>
                                          </p:val>
                                        </p:tav>
                                        <p:tav tm="100000">
                                          <p:val>
                                            <p:fltVal val="0"/>
                                          </p:val>
                                        </p:tav>
                                      </p:tavLst>
                                    </p:anim>
                                    <p:anim calcmode="lin" valueType="num">
                                      <p:cBhvr>
                                        <p:cTn id="56" dur="1000"/>
                                        <p:tgtEl>
                                          <p:spTgt spid="100"/>
                                        </p:tgtEl>
                                        <p:attrNameLst>
                                          <p:attrName>style.rotation</p:attrName>
                                        </p:attrNameLst>
                                      </p:cBhvr>
                                      <p:tavLst>
                                        <p:tav tm="0">
                                          <p:val>
                                            <p:fltVal val="0"/>
                                          </p:val>
                                        </p:tav>
                                        <p:tav tm="100000">
                                          <p:val>
                                            <p:fltVal val="90"/>
                                          </p:val>
                                        </p:tav>
                                      </p:tavLst>
                                    </p:anim>
                                    <p:animEffect transition="out" filter="fade">
                                      <p:cBhvr>
                                        <p:cTn id="57" dur="1000"/>
                                        <p:tgtEl>
                                          <p:spTgt spid="100"/>
                                        </p:tgtEl>
                                      </p:cBhvr>
                                    </p:animEffect>
                                    <p:set>
                                      <p:cBhvr>
                                        <p:cTn id="58" dur="1" fill="hold">
                                          <p:stCondLst>
                                            <p:cond delay="999"/>
                                          </p:stCondLst>
                                        </p:cTn>
                                        <p:tgtEl>
                                          <p:spTgt spid="100"/>
                                        </p:tgtEl>
                                        <p:attrNameLst>
                                          <p:attrName>style.visibility</p:attrName>
                                        </p:attrNameLst>
                                      </p:cBhvr>
                                      <p:to>
                                        <p:strVal val="hidden"/>
                                      </p:to>
                                    </p:set>
                                  </p:childTnLst>
                                </p:cTn>
                              </p:par>
                              <p:par>
                                <p:cTn id="59" presetID="31" presetClass="exit" presetSubtype="0" fill="hold" grpId="0" nodeType="withEffect">
                                  <p:stCondLst>
                                    <p:cond delay="0"/>
                                  </p:stCondLst>
                                  <p:childTnLst>
                                    <p:anim calcmode="lin" valueType="num">
                                      <p:cBhvr>
                                        <p:cTn id="60" dur="1000"/>
                                        <p:tgtEl>
                                          <p:spTgt spid="102"/>
                                        </p:tgtEl>
                                        <p:attrNameLst>
                                          <p:attrName>ppt_w</p:attrName>
                                        </p:attrNameLst>
                                      </p:cBhvr>
                                      <p:tavLst>
                                        <p:tav tm="0">
                                          <p:val>
                                            <p:strVal val="ppt_w"/>
                                          </p:val>
                                        </p:tav>
                                        <p:tav tm="100000">
                                          <p:val>
                                            <p:fltVal val="0"/>
                                          </p:val>
                                        </p:tav>
                                      </p:tavLst>
                                    </p:anim>
                                    <p:anim calcmode="lin" valueType="num">
                                      <p:cBhvr>
                                        <p:cTn id="61" dur="1000"/>
                                        <p:tgtEl>
                                          <p:spTgt spid="102"/>
                                        </p:tgtEl>
                                        <p:attrNameLst>
                                          <p:attrName>ppt_h</p:attrName>
                                        </p:attrNameLst>
                                      </p:cBhvr>
                                      <p:tavLst>
                                        <p:tav tm="0">
                                          <p:val>
                                            <p:strVal val="ppt_h"/>
                                          </p:val>
                                        </p:tav>
                                        <p:tav tm="100000">
                                          <p:val>
                                            <p:fltVal val="0"/>
                                          </p:val>
                                        </p:tav>
                                      </p:tavLst>
                                    </p:anim>
                                    <p:anim calcmode="lin" valueType="num">
                                      <p:cBhvr>
                                        <p:cTn id="62" dur="1000"/>
                                        <p:tgtEl>
                                          <p:spTgt spid="102"/>
                                        </p:tgtEl>
                                        <p:attrNameLst>
                                          <p:attrName>style.rotation</p:attrName>
                                        </p:attrNameLst>
                                      </p:cBhvr>
                                      <p:tavLst>
                                        <p:tav tm="0">
                                          <p:val>
                                            <p:fltVal val="0"/>
                                          </p:val>
                                        </p:tav>
                                        <p:tav tm="100000">
                                          <p:val>
                                            <p:fltVal val="90"/>
                                          </p:val>
                                        </p:tav>
                                      </p:tavLst>
                                    </p:anim>
                                    <p:animEffect transition="out" filter="fade">
                                      <p:cBhvr>
                                        <p:cTn id="63" dur="1000"/>
                                        <p:tgtEl>
                                          <p:spTgt spid="102"/>
                                        </p:tgtEl>
                                      </p:cBhvr>
                                    </p:animEffect>
                                    <p:set>
                                      <p:cBhvr>
                                        <p:cTn id="64" dur="1" fill="hold">
                                          <p:stCondLst>
                                            <p:cond delay="999"/>
                                          </p:stCondLst>
                                        </p:cTn>
                                        <p:tgtEl>
                                          <p:spTgt spid="102"/>
                                        </p:tgtEl>
                                        <p:attrNameLst>
                                          <p:attrName>style.visibility</p:attrName>
                                        </p:attrNameLst>
                                      </p:cBhvr>
                                      <p:to>
                                        <p:strVal val="hidden"/>
                                      </p:to>
                                    </p:set>
                                  </p:childTnLst>
                                </p:cTn>
                              </p:par>
                              <p:par>
                                <p:cTn id="65" presetID="31" presetClass="exit" presetSubtype="0" fill="hold" grpId="0" nodeType="withEffect">
                                  <p:stCondLst>
                                    <p:cond delay="0"/>
                                  </p:stCondLst>
                                  <p:childTnLst>
                                    <p:anim calcmode="lin" valueType="num">
                                      <p:cBhvr>
                                        <p:cTn id="66" dur="1000"/>
                                        <p:tgtEl>
                                          <p:spTgt spid="103"/>
                                        </p:tgtEl>
                                        <p:attrNameLst>
                                          <p:attrName>ppt_w</p:attrName>
                                        </p:attrNameLst>
                                      </p:cBhvr>
                                      <p:tavLst>
                                        <p:tav tm="0">
                                          <p:val>
                                            <p:strVal val="ppt_w"/>
                                          </p:val>
                                        </p:tav>
                                        <p:tav tm="100000">
                                          <p:val>
                                            <p:fltVal val="0"/>
                                          </p:val>
                                        </p:tav>
                                      </p:tavLst>
                                    </p:anim>
                                    <p:anim calcmode="lin" valueType="num">
                                      <p:cBhvr>
                                        <p:cTn id="67" dur="1000"/>
                                        <p:tgtEl>
                                          <p:spTgt spid="103"/>
                                        </p:tgtEl>
                                        <p:attrNameLst>
                                          <p:attrName>ppt_h</p:attrName>
                                        </p:attrNameLst>
                                      </p:cBhvr>
                                      <p:tavLst>
                                        <p:tav tm="0">
                                          <p:val>
                                            <p:strVal val="ppt_h"/>
                                          </p:val>
                                        </p:tav>
                                        <p:tav tm="100000">
                                          <p:val>
                                            <p:fltVal val="0"/>
                                          </p:val>
                                        </p:tav>
                                      </p:tavLst>
                                    </p:anim>
                                    <p:anim calcmode="lin" valueType="num">
                                      <p:cBhvr>
                                        <p:cTn id="68" dur="1000"/>
                                        <p:tgtEl>
                                          <p:spTgt spid="103"/>
                                        </p:tgtEl>
                                        <p:attrNameLst>
                                          <p:attrName>style.rotation</p:attrName>
                                        </p:attrNameLst>
                                      </p:cBhvr>
                                      <p:tavLst>
                                        <p:tav tm="0">
                                          <p:val>
                                            <p:fltVal val="0"/>
                                          </p:val>
                                        </p:tav>
                                        <p:tav tm="100000">
                                          <p:val>
                                            <p:fltVal val="90"/>
                                          </p:val>
                                        </p:tav>
                                      </p:tavLst>
                                    </p:anim>
                                    <p:animEffect transition="out" filter="fade">
                                      <p:cBhvr>
                                        <p:cTn id="69" dur="1000"/>
                                        <p:tgtEl>
                                          <p:spTgt spid="103"/>
                                        </p:tgtEl>
                                      </p:cBhvr>
                                    </p:animEffect>
                                    <p:set>
                                      <p:cBhvr>
                                        <p:cTn id="70" dur="1" fill="hold">
                                          <p:stCondLst>
                                            <p:cond delay="999"/>
                                          </p:stCondLst>
                                        </p:cTn>
                                        <p:tgtEl>
                                          <p:spTgt spid="103"/>
                                        </p:tgtEl>
                                        <p:attrNameLst>
                                          <p:attrName>style.visibility</p:attrName>
                                        </p:attrNameLst>
                                      </p:cBhvr>
                                      <p:to>
                                        <p:strVal val="hidden"/>
                                      </p:to>
                                    </p:set>
                                  </p:childTnLst>
                                </p:cTn>
                              </p:par>
                              <p:par>
                                <p:cTn id="71" presetID="31" presetClass="exit" presetSubtype="0" fill="hold" grpId="0" nodeType="withEffect">
                                  <p:stCondLst>
                                    <p:cond delay="0"/>
                                  </p:stCondLst>
                                  <p:childTnLst>
                                    <p:anim calcmode="lin" valueType="num">
                                      <p:cBhvr>
                                        <p:cTn id="72" dur="1000"/>
                                        <p:tgtEl>
                                          <p:spTgt spid="104"/>
                                        </p:tgtEl>
                                        <p:attrNameLst>
                                          <p:attrName>ppt_w</p:attrName>
                                        </p:attrNameLst>
                                      </p:cBhvr>
                                      <p:tavLst>
                                        <p:tav tm="0">
                                          <p:val>
                                            <p:strVal val="ppt_w"/>
                                          </p:val>
                                        </p:tav>
                                        <p:tav tm="100000">
                                          <p:val>
                                            <p:fltVal val="0"/>
                                          </p:val>
                                        </p:tav>
                                      </p:tavLst>
                                    </p:anim>
                                    <p:anim calcmode="lin" valueType="num">
                                      <p:cBhvr>
                                        <p:cTn id="73" dur="1000"/>
                                        <p:tgtEl>
                                          <p:spTgt spid="104"/>
                                        </p:tgtEl>
                                        <p:attrNameLst>
                                          <p:attrName>ppt_h</p:attrName>
                                        </p:attrNameLst>
                                      </p:cBhvr>
                                      <p:tavLst>
                                        <p:tav tm="0">
                                          <p:val>
                                            <p:strVal val="ppt_h"/>
                                          </p:val>
                                        </p:tav>
                                        <p:tav tm="100000">
                                          <p:val>
                                            <p:fltVal val="0"/>
                                          </p:val>
                                        </p:tav>
                                      </p:tavLst>
                                    </p:anim>
                                    <p:anim calcmode="lin" valueType="num">
                                      <p:cBhvr>
                                        <p:cTn id="74" dur="1000"/>
                                        <p:tgtEl>
                                          <p:spTgt spid="104"/>
                                        </p:tgtEl>
                                        <p:attrNameLst>
                                          <p:attrName>style.rotation</p:attrName>
                                        </p:attrNameLst>
                                      </p:cBhvr>
                                      <p:tavLst>
                                        <p:tav tm="0">
                                          <p:val>
                                            <p:fltVal val="0"/>
                                          </p:val>
                                        </p:tav>
                                        <p:tav tm="100000">
                                          <p:val>
                                            <p:fltVal val="90"/>
                                          </p:val>
                                        </p:tav>
                                      </p:tavLst>
                                    </p:anim>
                                    <p:animEffect transition="out" filter="fade">
                                      <p:cBhvr>
                                        <p:cTn id="75" dur="1000"/>
                                        <p:tgtEl>
                                          <p:spTgt spid="104"/>
                                        </p:tgtEl>
                                      </p:cBhvr>
                                    </p:animEffect>
                                    <p:set>
                                      <p:cBhvr>
                                        <p:cTn id="76" dur="1" fill="hold">
                                          <p:stCondLst>
                                            <p:cond delay="999"/>
                                          </p:stCondLst>
                                        </p:cTn>
                                        <p:tgtEl>
                                          <p:spTgt spid="104"/>
                                        </p:tgtEl>
                                        <p:attrNameLst>
                                          <p:attrName>style.visibility</p:attrName>
                                        </p:attrNameLst>
                                      </p:cBhvr>
                                      <p:to>
                                        <p:strVal val="hidden"/>
                                      </p:to>
                                    </p:set>
                                  </p:childTnLst>
                                </p:cTn>
                              </p:par>
                              <p:par>
                                <p:cTn id="77" presetID="31" presetClass="exit" presetSubtype="0" fill="hold" nodeType="withEffect">
                                  <p:stCondLst>
                                    <p:cond delay="0"/>
                                  </p:stCondLst>
                                  <p:childTnLst>
                                    <p:anim calcmode="lin" valueType="num">
                                      <p:cBhvr>
                                        <p:cTn id="78" dur="1000"/>
                                        <p:tgtEl>
                                          <p:spTgt spid="109"/>
                                        </p:tgtEl>
                                        <p:attrNameLst>
                                          <p:attrName>ppt_w</p:attrName>
                                        </p:attrNameLst>
                                      </p:cBhvr>
                                      <p:tavLst>
                                        <p:tav tm="0">
                                          <p:val>
                                            <p:strVal val="ppt_w"/>
                                          </p:val>
                                        </p:tav>
                                        <p:tav tm="100000">
                                          <p:val>
                                            <p:fltVal val="0"/>
                                          </p:val>
                                        </p:tav>
                                      </p:tavLst>
                                    </p:anim>
                                    <p:anim calcmode="lin" valueType="num">
                                      <p:cBhvr>
                                        <p:cTn id="79" dur="1000"/>
                                        <p:tgtEl>
                                          <p:spTgt spid="109"/>
                                        </p:tgtEl>
                                        <p:attrNameLst>
                                          <p:attrName>ppt_h</p:attrName>
                                        </p:attrNameLst>
                                      </p:cBhvr>
                                      <p:tavLst>
                                        <p:tav tm="0">
                                          <p:val>
                                            <p:strVal val="ppt_h"/>
                                          </p:val>
                                        </p:tav>
                                        <p:tav tm="100000">
                                          <p:val>
                                            <p:fltVal val="0"/>
                                          </p:val>
                                        </p:tav>
                                      </p:tavLst>
                                    </p:anim>
                                    <p:anim calcmode="lin" valueType="num">
                                      <p:cBhvr>
                                        <p:cTn id="80" dur="1000"/>
                                        <p:tgtEl>
                                          <p:spTgt spid="109"/>
                                        </p:tgtEl>
                                        <p:attrNameLst>
                                          <p:attrName>style.rotation</p:attrName>
                                        </p:attrNameLst>
                                      </p:cBhvr>
                                      <p:tavLst>
                                        <p:tav tm="0">
                                          <p:val>
                                            <p:fltVal val="0"/>
                                          </p:val>
                                        </p:tav>
                                        <p:tav tm="100000">
                                          <p:val>
                                            <p:fltVal val="90"/>
                                          </p:val>
                                        </p:tav>
                                      </p:tavLst>
                                    </p:anim>
                                    <p:animEffect transition="out" filter="fade">
                                      <p:cBhvr>
                                        <p:cTn id="81" dur="1000"/>
                                        <p:tgtEl>
                                          <p:spTgt spid="109"/>
                                        </p:tgtEl>
                                      </p:cBhvr>
                                    </p:animEffect>
                                    <p:set>
                                      <p:cBhvr>
                                        <p:cTn id="82" dur="1" fill="hold">
                                          <p:stCondLst>
                                            <p:cond delay="999"/>
                                          </p:stCondLst>
                                        </p:cTn>
                                        <p:tgtEl>
                                          <p:spTgt spid="109"/>
                                        </p:tgtEl>
                                        <p:attrNameLst>
                                          <p:attrName>style.visibility</p:attrName>
                                        </p:attrNameLst>
                                      </p:cBhvr>
                                      <p:to>
                                        <p:strVal val="hidden"/>
                                      </p:to>
                                    </p:set>
                                  </p:childTnLst>
                                </p:cTn>
                              </p:par>
                              <p:par>
                                <p:cTn id="83" presetID="31" presetClass="exit" presetSubtype="0" fill="hold" nodeType="withEffect">
                                  <p:stCondLst>
                                    <p:cond delay="0"/>
                                  </p:stCondLst>
                                  <p:childTnLst>
                                    <p:anim calcmode="lin" valueType="num">
                                      <p:cBhvr>
                                        <p:cTn id="84" dur="1000"/>
                                        <p:tgtEl>
                                          <p:spTgt spid="8"/>
                                        </p:tgtEl>
                                        <p:attrNameLst>
                                          <p:attrName>ppt_w</p:attrName>
                                        </p:attrNameLst>
                                      </p:cBhvr>
                                      <p:tavLst>
                                        <p:tav tm="0">
                                          <p:val>
                                            <p:strVal val="ppt_w"/>
                                          </p:val>
                                        </p:tav>
                                        <p:tav tm="100000">
                                          <p:val>
                                            <p:fltVal val="0"/>
                                          </p:val>
                                        </p:tav>
                                      </p:tavLst>
                                    </p:anim>
                                    <p:anim calcmode="lin" valueType="num">
                                      <p:cBhvr>
                                        <p:cTn id="85" dur="1000"/>
                                        <p:tgtEl>
                                          <p:spTgt spid="8"/>
                                        </p:tgtEl>
                                        <p:attrNameLst>
                                          <p:attrName>ppt_h</p:attrName>
                                        </p:attrNameLst>
                                      </p:cBhvr>
                                      <p:tavLst>
                                        <p:tav tm="0">
                                          <p:val>
                                            <p:strVal val="ppt_h"/>
                                          </p:val>
                                        </p:tav>
                                        <p:tav tm="100000">
                                          <p:val>
                                            <p:fltVal val="0"/>
                                          </p:val>
                                        </p:tav>
                                      </p:tavLst>
                                    </p:anim>
                                    <p:anim calcmode="lin" valueType="num">
                                      <p:cBhvr>
                                        <p:cTn id="86" dur="1000"/>
                                        <p:tgtEl>
                                          <p:spTgt spid="8"/>
                                        </p:tgtEl>
                                        <p:attrNameLst>
                                          <p:attrName>style.rotation</p:attrName>
                                        </p:attrNameLst>
                                      </p:cBhvr>
                                      <p:tavLst>
                                        <p:tav tm="0">
                                          <p:val>
                                            <p:fltVal val="0"/>
                                          </p:val>
                                        </p:tav>
                                        <p:tav tm="100000">
                                          <p:val>
                                            <p:fltVal val="90"/>
                                          </p:val>
                                        </p:tav>
                                      </p:tavLst>
                                    </p:anim>
                                    <p:animEffect transition="out" filter="fade">
                                      <p:cBhvr>
                                        <p:cTn id="87" dur="1000"/>
                                        <p:tgtEl>
                                          <p:spTgt spid="8"/>
                                        </p:tgtEl>
                                      </p:cBhvr>
                                    </p:animEffect>
                                    <p:set>
                                      <p:cBhvr>
                                        <p:cTn id="88" dur="1" fill="hold">
                                          <p:stCondLst>
                                            <p:cond delay="999"/>
                                          </p:stCondLst>
                                        </p:cTn>
                                        <p:tgtEl>
                                          <p:spTgt spid="8"/>
                                        </p:tgtEl>
                                        <p:attrNameLst>
                                          <p:attrName>style.visibility</p:attrName>
                                        </p:attrNameLst>
                                      </p:cBhvr>
                                      <p:to>
                                        <p:strVal val="hidden"/>
                                      </p:to>
                                    </p:set>
                                  </p:childTnLst>
                                </p:cTn>
                              </p:par>
                              <p:par>
                                <p:cTn id="89" presetID="31" presetClass="exit" presetSubtype="0" fill="hold" nodeType="withEffect">
                                  <p:stCondLst>
                                    <p:cond delay="0"/>
                                  </p:stCondLst>
                                  <p:childTnLst>
                                    <p:anim calcmode="lin" valueType="num">
                                      <p:cBhvr>
                                        <p:cTn id="90" dur="1000"/>
                                        <p:tgtEl>
                                          <p:spTgt spid="115"/>
                                        </p:tgtEl>
                                        <p:attrNameLst>
                                          <p:attrName>ppt_w</p:attrName>
                                        </p:attrNameLst>
                                      </p:cBhvr>
                                      <p:tavLst>
                                        <p:tav tm="0">
                                          <p:val>
                                            <p:strVal val="ppt_w"/>
                                          </p:val>
                                        </p:tav>
                                        <p:tav tm="100000">
                                          <p:val>
                                            <p:fltVal val="0"/>
                                          </p:val>
                                        </p:tav>
                                      </p:tavLst>
                                    </p:anim>
                                    <p:anim calcmode="lin" valueType="num">
                                      <p:cBhvr>
                                        <p:cTn id="91" dur="1000"/>
                                        <p:tgtEl>
                                          <p:spTgt spid="115"/>
                                        </p:tgtEl>
                                        <p:attrNameLst>
                                          <p:attrName>ppt_h</p:attrName>
                                        </p:attrNameLst>
                                      </p:cBhvr>
                                      <p:tavLst>
                                        <p:tav tm="0">
                                          <p:val>
                                            <p:strVal val="ppt_h"/>
                                          </p:val>
                                        </p:tav>
                                        <p:tav tm="100000">
                                          <p:val>
                                            <p:fltVal val="0"/>
                                          </p:val>
                                        </p:tav>
                                      </p:tavLst>
                                    </p:anim>
                                    <p:anim calcmode="lin" valueType="num">
                                      <p:cBhvr>
                                        <p:cTn id="92" dur="1000"/>
                                        <p:tgtEl>
                                          <p:spTgt spid="115"/>
                                        </p:tgtEl>
                                        <p:attrNameLst>
                                          <p:attrName>style.rotation</p:attrName>
                                        </p:attrNameLst>
                                      </p:cBhvr>
                                      <p:tavLst>
                                        <p:tav tm="0">
                                          <p:val>
                                            <p:fltVal val="0"/>
                                          </p:val>
                                        </p:tav>
                                        <p:tav tm="100000">
                                          <p:val>
                                            <p:fltVal val="90"/>
                                          </p:val>
                                        </p:tav>
                                      </p:tavLst>
                                    </p:anim>
                                    <p:animEffect transition="out" filter="fade">
                                      <p:cBhvr>
                                        <p:cTn id="93" dur="1000"/>
                                        <p:tgtEl>
                                          <p:spTgt spid="115"/>
                                        </p:tgtEl>
                                      </p:cBhvr>
                                    </p:animEffect>
                                    <p:set>
                                      <p:cBhvr>
                                        <p:cTn id="94" dur="1" fill="hold">
                                          <p:stCondLst>
                                            <p:cond delay="999"/>
                                          </p:stCondLst>
                                        </p:cTn>
                                        <p:tgtEl>
                                          <p:spTgt spid="115"/>
                                        </p:tgtEl>
                                        <p:attrNameLst>
                                          <p:attrName>style.visibility</p:attrName>
                                        </p:attrNameLst>
                                      </p:cBhvr>
                                      <p:to>
                                        <p:strVal val="hidden"/>
                                      </p:to>
                                    </p:set>
                                  </p:childTnLst>
                                </p:cTn>
                              </p:par>
                              <p:par>
                                <p:cTn id="95" presetID="31" presetClass="exit" presetSubtype="0" fill="hold" nodeType="withEffect">
                                  <p:stCondLst>
                                    <p:cond delay="0"/>
                                  </p:stCondLst>
                                  <p:childTnLst>
                                    <p:anim calcmode="lin" valueType="num">
                                      <p:cBhvr>
                                        <p:cTn id="96" dur="1000"/>
                                        <p:tgtEl>
                                          <p:spTgt spid="118"/>
                                        </p:tgtEl>
                                        <p:attrNameLst>
                                          <p:attrName>ppt_w</p:attrName>
                                        </p:attrNameLst>
                                      </p:cBhvr>
                                      <p:tavLst>
                                        <p:tav tm="0">
                                          <p:val>
                                            <p:strVal val="ppt_w"/>
                                          </p:val>
                                        </p:tav>
                                        <p:tav tm="100000">
                                          <p:val>
                                            <p:fltVal val="0"/>
                                          </p:val>
                                        </p:tav>
                                      </p:tavLst>
                                    </p:anim>
                                    <p:anim calcmode="lin" valueType="num">
                                      <p:cBhvr>
                                        <p:cTn id="97" dur="1000"/>
                                        <p:tgtEl>
                                          <p:spTgt spid="118"/>
                                        </p:tgtEl>
                                        <p:attrNameLst>
                                          <p:attrName>ppt_h</p:attrName>
                                        </p:attrNameLst>
                                      </p:cBhvr>
                                      <p:tavLst>
                                        <p:tav tm="0">
                                          <p:val>
                                            <p:strVal val="ppt_h"/>
                                          </p:val>
                                        </p:tav>
                                        <p:tav tm="100000">
                                          <p:val>
                                            <p:fltVal val="0"/>
                                          </p:val>
                                        </p:tav>
                                      </p:tavLst>
                                    </p:anim>
                                    <p:anim calcmode="lin" valueType="num">
                                      <p:cBhvr>
                                        <p:cTn id="98" dur="1000"/>
                                        <p:tgtEl>
                                          <p:spTgt spid="118"/>
                                        </p:tgtEl>
                                        <p:attrNameLst>
                                          <p:attrName>style.rotation</p:attrName>
                                        </p:attrNameLst>
                                      </p:cBhvr>
                                      <p:tavLst>
                                        <p:tav tm="0">
                                          <p:val>
                                            <p:fltVal val="0"/>
                                          </p:val>
                                        </p:tav>
                                        <p:tav tm="100000">
                                          <p:val>
                                            <p:fltVal val="90"/>
                                          </p:val>
                                        </p:tav>
                                      </p:tavLst>
                                    </p:anim>
                                    <p:animEffect transition="out" filter="fade">
                                      <p:cBhvr>
                                        <p:cTn id="99" dur="1000"/>
                                        <p:tgtEl>
                                          <p:spTgt spid="118"/>
                                        </p:tgtEl>
                                      </p:cBhvr>
                                    </p:animEffect>
                                    <p:set>
                                      <p:cBhvr>
                                        <p:cTn id="100" dur="1" fill="hold">
                                          <p:stCondLst>
                                            <p:cond delay="999"/>
                                          </p:stCondLst>
                                        </p:cTn>
                                        <p:tgtEl>
                                          <p:spTgt spid="118"/>
                                        </p:tgtEl>
                                        <p:attrNameLst>
                                          <p:attrName>style.visibility</p:attrName>
                                        </p:attrNameLst>
                                      </p:cBhvr>
                                      <p:to>
                                        <p:strVal val="hidden"/>
                                      </p:to>
                                    </p:set>
                                  </p:childTnLst>
                                </p:cTn>
                              </p:par>
                              <p:par>
                                <p:cTn id="101" presetID="31" presetClass="exit" presetSubtype="0" fill="hold" nodeType="withEffect">
                                  <p:stCondLst>
                                    <p:cond delay="0"/>
                                  </p:stCondLst>
                                  <p:childTnLst>
                                    <p:anim calcmode="lin" valueType="num">
                                      <p:cBhvr>
                                        <p:cTn id="102" dur="1000"/>
                                        <p:tgtEl>
                                          <p:spTgt spid="121"/>
                                        </p:tgtEl>
                                        <p:attrNameLst>
                                          <p:attrName>ppt_w</p:attrName>
                                        </p:attrNameLst>
                                      </p:cBhvr>
                                      <p:tavLst>
                                        <p:tav tm="0">
                                          <p:val>
                                            <p:strVal val="ppt_w"/>
                                          </p:val>
                                        </p:tav>
                                        <p:tav tm="100000">
                                          <p:val>
                                            <p:fltVal val="0"/>
                                          </p:val>
                                        </p:tav>
                                      </p:tavLst>
                                    </p:anim>
                                    <p:anim calcmode="lin" valueType="num">
                                      <p:cBhvr>
                                        <p:cTn id="103" dur="1000"/>
                                        <p:tgtEl>
                                          <p:spTgt spid="121"/>
                                        </p:tgtEl>
                                        <p:attrNameLst>
                                          <p:attrName>ppt_h</p:attrName>
                                        </p:attrNameLst>
                                      </p:cBhvr>
                                      <p:tavLst>
                                        <p:tav tm="0">
                                          <p:val>
                                            <p:strVal val="ppt_h"/>
                                          </p:val>
                                        </p:tav>
                                        <p:tav tm="100000">
                                          <p:val>
                                            <p:fltVal val="0"/>
                                          </p:val>
                                        </p:tav>
                                      </p:tavLst>
                                    </p:anim>
                                    <p:anim calcmode="lin" valueType="num">
                                      <p:cBhvr>
                                        <p:cTn id="104" dur="1000"/>
                                        <p:tgtEl>
                                          <p:spTgt spid="121"/>
                                        </p:tgtEl>
                                        <p:attrNameLst>
                                          <p:attrName>style.rotation</p:attrName>
                                        </p:attrNameLst>
                                      </p:cBhvr>
                                      <p:tavLst>
                                        <p:tav tm="0">
                                          <p:val>
                                            <p:fltVal val="0"/>
                                          </p:val>
                                        </p:tav>
                                        <p:tav tm="100000">
                                          <p:val>
                                            <p:fltVal val="90"/>
                                          </p:val>
                                        </p:tav>
                                      </p:tavLst>
                                    </p:anim>
                                    <p:animEffect transition="out" filter="fade">
                                      <p:cBhvr>
                                        <p:cTn id="105" dur="1000"/>
                                        <p:tgtEl>
                                          <p:spTgt spid="121"/>
                                        </p:tgtEl>
                                      </p:cBhvr>
                                    </p:animEffect>
                                    <p:set>
                                      <p:cBhvr>
                                        <p:cTn id="106" dur="1" fill="hold">
                                          <p:stCondLst>
                                            <p:cond delay="999"/>
                                          </p:stCondLst>
                                        </p:cTn>
                                        <p:tgtEl>
                                          <p:spTgt spid="121"/>
                                        </p:tgtEl>
                                        <p:attrNameLst>
                                          <p:attrName>style.visibility</p:attrName>
                                        </p:attrNameLst>
                                      </p:cBhvr>
                                      <p:to>
                                        <p:strVal val="hidden"/>
                                      </p:to>
                                    </p:set>
                                  </p:childTnLst>
                                </p:cTn>
                              </p:par>
                              <p:par>
                                <p:cTn id="107" presetID="31" presetClass="exit" presetSubtype="0" fill="hold" nodeType="withEffect">
                                  <p:stCondLst>
                                    <p:cond delay="0"/>
                                  </p:stCondLst>
                                  <p:childTnLst>
                                    <p:anim calcmode="lin" valueType="num">
                                      <p:cBhvr>
                                        <p:cTn id="108" dur="1000"/>
                                        <p:tgtEl>
                                          <p:spTgt spid="124"/>
                                        </p:tgtEl>
                                        <p:attrNameLst>
                                          <p:attrName>ppt_w</p:attrName>
                                        </p:attrNameLst>
                                      </p:cBhvr>
                                      <p:tavLst>
                                        <p:tav tm="0">
                                          <p:val>
                                            <p:strVal val="ppt_w"/>
                                          </p:val>
                                        </p:tav>
                                        <p:tav tm="100000">
                                          <p:val>
                                            <p:fltVal val="0"/>
                                          </p:val>
                                        </p:tav>
                                      </p:tavLst>
                                    </p:anim>
                                    <p:anim calcmode="lin" valueType="num">
                                      <p:cBhvr>
                                        <p:cTn id="109" dur="1000"/>
                                        <p:tgtEl>
                                          <p:spTgt spid="124"/>
                                        </p:tgtEl>
                                        <p:attrNameLst>
                                          <p:attrName>ppt_h</p:attrName>
                                        </p:attrNameLst>
                                      </p:cBhvr>
                                      <p:tavLst>
                                        <p:tav tm="0">
                                          <p:val>
                                            <p:strVal val="ppt_h"/>
                                          </p:val>
                                        </p:tav>
                                        <p:tav tm="100000">
                                          <p:val>
                                            <p:fltVal val="0"/>
                                          </p:val>
                                        </p:tav>
                                      </p:tavLst>
                                    </p:anim>
                                    <p:anim calcmode="lin" valueType="num">
                                      <p:cBhvr>
                                        <p:cTn id="110" dur="1000"/>
                                        <p:tgtEl>
                                          <p:spTgt spid="124"/>
                                        </p:tgtEl>
                                        <p:attrNameLst>
                                          <p:attrName>style.rotation</p:attrName>
                                        </p:attrNameLst>
                                      </p:cBhvr>
                                      <p:tavLst>
                                        <p:tav tm="0">
                                          <p:val>
                                            <p:fltVal val="0"/>
                                          </p:val>
                                        </p:tav>
                                        <p:tav tm="100000">
                                          <p:val>
                                            <p:fltVal val="90"/>
                                          </p:val>
                                        </p:tav>
                                      </p:tavLst>
                                    </p:anim>
                                    <p:animEffect transition="out" filter="fade">
                                      <p:cBhvr>
                                        <p:cTn id="111" dur="1000"/>
                                        <p:tgtEl>
                                          <p:spTgt spid="124"/>
                                        </p:tgtEl>
                                      </p:cBhvr>
                                    </p:animEffect>
                                    <p:set>
                                      <p:cBhvr>
                                        <p:cTn id="112" dur="1" fill="hold">
                                          <p:stCondLst>
                                            <p:cond delay="999"/>
                                          </p:stCondLst>
                                        </p:cTn>
                                        <p:tgtEl>
                                          <p:spTgt spid="124"/>
                                        </p:tgtEl>
                                        <p:attrNameLst>
                                          <p:attrName>style.visibility</p:attrName>
                                        </p:attrNameLst>
                                      </p:cBhvr>
                                      <p:to>
                                        <p:strVal val="hidden"/>
                                      </p:to>
                                    </p:set>
                                  </p:childTnLst>
                                </p:cTn>
                              </p:par>
                              <p:par>
                                <p:cTn id="113" presetID="31" presetClass="exit" presetSubtype="0" fill="hold" nodeType="withEffect">
                                  <p:stCondLst>
                                    <p:cond delay="0"/>
                                  </p:stCondLst>
                                  <p:childTnLst>
                                    <p:anim calcmode="lin" valueType="num">
                                      <p:cBhvr>
                                        <p:cTn id="114" dur="1000"/>
                                        <p:tgtEl>
                                          <p:spTgt spid="127"/>
                                        </p:tgtEl>
                                        <p:attrNameLst>
                                          <p:attrName>ppt_w</p:attrName>
                                        </p:attrNameLst>
                                      </p:cBhvr>
                                      <p:tavLst>
                                        <p:tav tm="0">
                                          <p:val>
                                            <p:strVal val="ppt_w"/>
                                          </p:val>
                                        </p:tav>
                                        <p:tav tm="100000">
                                          <p:val>
                                            <p:fltVal val="0"/>
                                          </p:val>
                                        </p:tav>
                                      </p:tavLst>
                                    </p:anim>
                                    <p:anim calcmode="lin" valueType="num">
                                      <p:cBhvr>
                                        <p:cTn id="115" dur="1000"/>
                                        <p:tgtEl>
                                          <p:spTgt spid="127"/>
                                        </p:tgtEl>
                                        <p:attrNameLst>
                                          <p:attrName>ppt_h</p:attrName>
                                        </p:attrNameLst>
                                      </p:cBhvr>
                                      <p:tavLst>
                                        <p:tav tm="0">
                                          <p:val>
                                            <p:strVal val="ppt_h"/>
                                          </p:val>
                                        </p:tav>
                                        <p:tav tm="100000">
                                          <p:val>
                                            <p:fltVal val="0"/>
                                          </p:val>
                                        </p:tav>
                                      </p:tavLst>
                                    </p:anim>
                                    <p:anim calcmode="lin" valueType="num">
                                      <p:cBhvr>
                                        <p:cTn id="116" dur="1000"/>
                                        <p:tgtEl>
                                          <p:spTgt spid="127"/>
                                        </p:tgtEl>
                                        <p:attrNameLst>
                                          <p:attrName>style.rotation</p:attrName>
                                        </p:attrNameLst>
                                      </p:cBhvr>
                                      <p:tavLst>
                                        <p:tav tm="0">
                                          <p:val>
                                            <p:fltVal val="0"/>
                                          </p:val>
                                        </p:tav>
                                        <p:tav tm="100000">
                                          <p:val>
                                            <p:fltVal val="90"/>
                                          </p:val>
                                        </p:tav>
                                      </p:tavLst>
                                    </p:anim>
                                    <p:animEffect transition="out" filter="fade">
                                      <p:cBhvr>
                                        <p:cTn id="117" dur="1000"/>
                                        <p:tgtEl>
                                          <p:spTgt spid="127"/>
                                        </p:tgtEl>
                                      </p:cBhvr>
                                    </p:animEffect>
                                    <p:set>
                                      <p:cBhvr>
                                        <p:cTn id="118" dur="1" fill="hold">
                                          <p:stCondLst>
                                            <p:cond delay="999"/>
                                          </p:stCondLst>
                                        </p:cTn>
                                        <p:tgtEl>
                                          <p:spTgt spid="127"/>
                                        </p:tgtEl>
                                        <p:attrNameLst>
                                          <p:attrName>style.visibility</p:attrName>
                                        </p:attrNameLst>
                                      </p:cBhvr>
                                      <p:to>
                                        <p:strVal val="hidden"/>
                                      </p:to>
                                    </p:set>
                                  </p:childTnLst>
                                </p:cTn>
                              </p:par>
                              <p:par>
                                <p:cTn id="119" presetID="31" presetClass="exit" presetSubtype="0" fill="hold" nodeType="withEffect">
                                  <p:stCondLst>
                                    <p:cond delay="0"/>
                                  </p:stCondLst>
                                  <p:childTnLst>
                                    <p:anim calcmode="lin" valueType="num">
                                      <p:cBhvr>
                                        <p:cTn id="120" dur="1000"/>
                                        <p:tgtEl>
                                          <p:spTgt spid="130"/>
                                        </p:tgtEl>
                                        <p:attrNameLst>
                                          <p:attrName>ppt_w</p:attrName>
                                        </p:attrNameLst>
                                      </p:cBhvr>
                                      <p:tavLst>
                                        <p:tav tm="0">
                                          <p:val>
                                            <p:strVal val="ppt_w"/>
                                          </p:val>
                                        </p:tav>
                                        <p:tav tm="100000">
                                          <p:val>
                                            <p:fltVal val="0"/>
                                          </p:val>
                                        </p:tav>
                                      </p:tavLst>
                                    </p:anim>
                                    <p:anim calcmode="lin" valueType="num">
                                      <p:cBhvr>
                                        <p:cTn id="121" dur="1000"/>
                                        <p:tgtEl>
                                          <p:spTgt spid="130"/>
                                        </p:tgtEl>
                                        <p:attrNameLst>
                                          <p:attrName>ppt_h</p:attrName>
                                        </p:attrNameLst>
                                      </p:cBhvr>
                                      <p:tavLst>
                                        <p:tav tm="0">
                                          <p:val>
                                            <p:strVal val="ppt_h"/>
                                          </p:val>
                                        </p:tav>
                                        <p:tav tm="100000">
                                          <p:val>
                                            <p:fltVal val="0"/>
                                          </p:val>
                                        </p:tav>
                                      </p:tavLst>
                                    </p:anim>
                                    <p:anim calcmode="lin" valueType="num">
                                      <p:cBhvr>
                                        <p:cTn id="122" dur="1000"/>
                                        <p:tgtEl>
                                          <p:spTgt spid="130"/>
                                        </p:tgtEl>
                                        <p:attrNameLst>
                                          <p:attrName>style.rotation</p:attrName>
                                        </p:attrNameLst>
                                      </p:cBhvr>
                                      <p:tavLst>
                                        <p:tav tm="0">
                                          <p:val>
                                            <p:fltVal val="0"/>
                                          </p:val>
                                        </p:tav>
                                        <p:tav tm="100000">
                                          <p:val>
                                            <p:fltVal val="90"/>
                                          </p:val>
                                        </p:tav>
                                      </p:tavLst>
                                    </p:anim>
                                    <p:animEffect transition="out" filter="fade">
                                      <p:cBhvr>
                                        <p:cTn id="123" dur="1000"/>
                                        <p:tgtEl>
                                          <p:spTgt spid="130"/>
                                        </p:tgtEl>
                                      </p:cBhvr>
                                    </p:animEffect>
                                    <p:set>
                                      <p:cBhvr>
                                        <p:cTn id="124" dur="1" fill="hold">
                                          <p:stCondLst>
                                            <p:cond delay="999"/>
                                          </p:stCondLst>
                                        </p:cTn>
                                        <p:tgtEl>
                                          <p:spTgt spid="130"/>
                                        </p:tgtEl>
                                        <p:attrNameLst>
                                          <p:attrName>style.visibility</p:attrName>
                                        </p:attrNameLst>
                                      </p:cBhvr>
                                      <p:to>
                                        <p:strVal val="hidden"/>
                                      </p:to>
                                    </p:set>
                                  </p:childTnLst>
                                </p:cTn>
                              </p:par>
                            </p:childTnLst>
                          </p:cTn>
                        </p:par>
                        <p:par>
                          <p:cTn id="125" fill="hold">
                            <p:stCondLst>
                              <p:cond delay="1000"/>
                            </p:stCondLst>
                            <p:childTnLst>
                              <p:par>
                                <p:cTn id="126" presetID="16" presetClass="entr" presetSubtype="21"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Effect transition="in" filter="barn(inVertical)">
                                      <p:cBhvr>
                                        <p:cTn id="128" dur="750"/>
                                        <p:tgtEl>
                                          <p:spTgt spid="52"/>
                                        </p:tgtEl>
                                      </p:cBhvr>
                                    </p:animEffect>
                                  </p:childTnLst>
                                  <p:subTnLst>
                                    <p:audio>
                                      <p:cMediaNode vol="100000">
                                        <p:cTn display="0" masterRel="sameClick">
                                          <p:stCondLst>
                                            <p:cond evt="begin" delay="0">
                                              <p:tn val="126"/>
                                            </p:cond>
                                          </p:stCondLst>
                                          <p:endCondLst>
                                            <p:cond evt="onStopAudio" delay="0">
                                              <p:tgtEl>
                                                <p:sldTgt/>
                                              </p:tgtEl>
                                            </p:cond>
                                          </p:endCondLst>
                                        </p:cTn>
                                        <p:tgtEl>
                                          <p:sndTgt r:embed="rId3" name="applause.wav"/>
                                        </p:tgtEl>
                                      </p:cMediaNode>
                                    </p:audio>
                                  </p:subTnLst>
                                </p:cTn>
                              </p:par>
                              <p:par>
                                <p:cTn id="129" presetID="42" presetClass="path" presetSubtype="0" accel="50000" decel="50000" fill="hold" nodeType="withEffect">
                                  <p:stCondLst>
                                    <p:cond delay="0"/>
                                  </p:stCondLst>
                                  <p:childTnLst>
                                    <p:animMotion origin="layout" path="M -5.55556E-7 -4.93827E-7 L 0.30625 0.4392 " pathEditMode="relative" rAng="0" ptsTypes="AA">
                                      <p:cBhvr>
                                        <p:cTn id="130" dur="750" fill="hold"/>
                                        <p:tgtEl>
                                          <p:spTgt spid="203"/>
                                        </p:tgtEl>
                                        <p:attrNameLst>
                                          <p:attrName>ppt_x</p:attrName>
                                          <p:attrName>ppt_y</p:attrName>
                                        </p:attrNameLst>
                                      </p:cBhvr>
                                      <p:rCtr x="15313" y="219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 grpId="0" animBg="1"/>
      <p:bldP spid="90" grpId="0"/>
      <p:bldP spid="93" grpId="0"/>
      <p:bldP spid="97" grpId="0"/>
      <p:bldP spid="99" grpId="0"/>
      <p:bldP spid="100" grpId="0"/>
      <p:bldP spid="102" grpId="0"/>
      <p:bldP spid="103" grpId="0"/>
      <p:bldP spid="104" grpId="0"/>
      <p:bldP spid="52"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868"/>
        <p:cNvGrpSpPr/>
        <p:nvPr/>
      </p:nvGrpSpPr>
      <p:grpSpPr>
        <a:xfrm>
          <a:off x="0" y="0"/>
          <a:ext cx="0" cy="0"/>
          <a:chOff x="0" y="0"/>
          <a:chExt cx="0" cy="0"/>
        </a:xfrm>
      </p:grpSpPr>
      <p:sp>
        <p:nvSpPr>
          <p:cNvPr id="132" name="Google Shape;870;p40"/>
          <p:cNvSpPr/>
          <p:nvPr/>
        </p:nvSpPr>
        <p:spPr>
          <a:xfrm rot="10488957">
            <a:off x="-800606" y="2405758"/>
            <a:ext cx="6915786" cy="3092818"/>
          </a:xfrm>
          <a:custGeom>
            <a:avLst/>
            <a:gdLst/>
            <a:ahLst/>
            <a:cxnLst/>
            <a:rect l="l" t="t" r="r" b="b"/>
            <a:pathLst>
              <a:path w="292582" h="130846" fill="none" extrusionOk="0">
                <a:moveTo>
                  <a:pt x="50044" y="129612"/>
                </a:moveTo>
                <a:cubicBezTo>
                  <a:pt x="30975" y="130845"/>
                  <a:pt x="7598" y="118051"/>
                  <a:pt x="3884" y="92195"/>
                </a:cubicBezTo>
                <a:cubicBezTo>
                  <a:pt x="1" y="65166"/>
                  <a:pt x="23002" y="56229"/>
                  <a:pt x="44770" y="51808"/>
                </a:cubicBezTo>
                <a:cubicBezTo>
                  <a:pt x="63420" y="48022"/>
                  <a:pt x="77104" y="32903"/>
                  <a:pt x="90740" y="20185"/>
                </a:cubicBezTo>
                <a:cubicBezTo>
                  <a:pt x="109238" y="2932"/>
                  <a:pt x="133564" y="0"/>
                  <a:pt x="154638" y="11363"/>
                </a:cubicBezTo>
                <a:cubicBezTo>
                  <a:pt x="169384" y="19314"/>
                  <a:pt x="200220" y="36519"/>
                  <a:pt x="228427" y="36520"/>
                </a:cubicBezTo>
                <a:cubicBezTo>
                  <a:pt x="242314" y="36520"/>
                  <a:pt x="257101" y="35871"/>
                  <a:pt x="269953" y="42031"/>
                </a:cubicBezTo>
                <a:cubicBezTo>
                  <a:pt x="289124" y="51224"/>
                  <a:pt x="292582" y="76346"/>
                  <a:pt x="284748" y="94260"/>
                </a:cubicBezTo>
                <a:cubicBezTo>
                  <a:pt x="279403" y="106485"/>
                  <a:pt x="268441" y="115697"/>
                  <a:pt x="256132" y="120849"/>
                </a:cubicBezTo>
                <a:cubicBezTo>
                  <a:pt x="235594" y="129444"/>
                  <a:pt x="216106" y="125394"/>
                  <a:pt x="194881" y="124475"/>
                </a:cubicBezTo>
              </a:path>
            </a:pathLst>
          </a:custGeom>
          <a:noFill/>
          <a:ln w="12675" cap="flat" cmpd="sng">
            <a:solidFill>
              <a:schemeClr val="accent2"/>
            </a:solidFill>
            <a:prstDash val="dash"/>
            <a:miter lim="14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870;p40"/>
          <p:cNvSpPr/>
          <p:nvPr/>
        </p:nvSpPr>
        <p:spPr>
          <a:xfrm>
            <a:off x="1688200" y="-366671"/>
            <a:ext cx="6915786" cy="3092818"/>
          </a:xfrm>
          <a:custGeom>
            <a:avLst/>
            <a:gdLst/>
            <a:ahLst/>
            <a:cxnLst/>
            <a:rect l="l" t="t" r="r" b="b"/>
            <a:pathLst>
              <a:path w="292582" h="130846" fill="none" extrusionOk="0">
                <a:moveTo>
                  <a:pt x="50044" y="129612"/>
                </a:moveTo>
                <a:cubicBezTo>
                  <a:pt x="30975" y="130845"/>
                  <a:pt x="7598" y="118051"/>
                  <a:pt x="3884" y="92195"/>
                </a:cubicBezTo>
                <a:cubicBezTo>
                  <a:pt x="1" y="65166"/>
                  <a:pt x="23002" y="56229"/>
                  <a:pt x="44770" y="51808"/>
                </a:cubicBezTo>
                <a:cubicBezTo>
                  <a:pt x="63420" y="48022"/>
                  <a:pt x="77104" y="32903"/>
                  <a:pt x="90740" y="20185"/>
                </a:cubicBezTo>
                <a:cubicBezTo>
                  <a:pt x="109238" y="2932"/>
                  <a:pt x="133564" y="0"/>
                  <a:pt x="154638" y="11363"/>
                </a:cubicBezTo>
                <a:cubicBezTo>
                  <a:pt x="169384" y="19314"/>
                  <a:pt x="200220" y="36519"/>
                  <a:pt x="228427" y="36520"/>
                </a:cubicBezTo>
                <a:cubicBezTo>
                  <a:pt x="242314" y="36520"/>
                  <a:pt x="257101" y="35871"/>
                  <a:pt x="269953" y="42031"/>
                </a:cubicBezTo>
                <a:cubicBezTo>
                  <a:pt x="289124" y="51224"/>
                  <a:pt x="292582" y="76346"/>
                  <a:pt x="284748" y="94260"/>
                </a:cubicBezTo>
                <a:cubicBezTo>
                  <a:pt x="279403" y="106485"/>
                  <a:pt x="268441" y="115697"/>
                  <a:pt x="256132" y="120849"/>
                </a:cubicBezTo>
                <a:cubicBezTo>
                  <a:pt x="235594" y="129444"/>
                  <a:pt x="216106" y="125394"/>
                  <a:pt x="194881" y="124475"/>
                </a:cubicBezTo>
              </a:path>
            </a:pathLst>
          </a:custGeom>
          <a:noFill/>
          <a:ln w="12675" cap="flat" cmpd="sng">
            <a:solidFill>
              <a:schemeClr val="accent2"/>
            </a:solidFill>
            <a:prstDash val="dash"/>
            <a:miter lim="14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p:cNvGrpSpPr/>
          <p:nvPr/>
        </p:nvGrpSpPr>
        <p:grpSpPr>
          <a:xfrm>
            <a:off x="811679" y="977815"/>
            <a:ext cx="4925996" cy="3110979"/>
            <a:chOff x="811679" y="977815"/>
            <a:chExt cx="4925996" cy="3110979"/>
          </a:xfrm>
        </p:grpSpPr>
        <p:sp>
          <p:nvSpPr>
            <p:cNvPr id="195" name="Google Shape;1890;p58"/>
            <p:cNvSpPr/>
            <p:nvPr/>
          </p:nvSpPr>
          <p:spPr>
            <a:xfrm>
              <a:off x="811679" y="977815"/>
              <a:ext cx="4925996" cy="3110979"/>
            </a:xfrm>
            <a:custGeom>
              <a:avLst/>
              <a:gdLst/>
              <a:ahLst/>
              <a:cxnLst/>
              <a:rect l="l" t="t" r="r" b="b"/>
              <a:pathLst>
                <a:path w="81030" h="34657" extrusionOk="0">
                  <a:moveTo>
                    <a:pt x="15523" y="0"/>
                  </a:moveTo>
                  <a:cubicBezTo>
                    <a:pt x="6950" y="0"/>
                    <a:pt x="0" y="6950"/>
                    <a:pt x="0" y="15523"/>
                  </a:cubicBezTo>
                  <a:cubicBezTo>
                    <a:pt x="0" y="24095"/>
                    <a:pt x="6950" y="31045"/>
                    <a:pt x="15523" y="31045"/>
                  </a:cubicBezTo>
                  <a:lnTo>
                    <a:pt x="57788" y="31045"/>
                  </a:lnTo>
                  <a:lnTo>
                    <a:pt x="60583" y="34656"/>
                  </a:lnTo>
                  <a:lnTo>
                    <a:pt x="63378" y="31045"/>
                  </a:lnTo>
                  <a:lnTo>
                    <a:pt x="65507" y="31045"/>
                  </a:lnTo>
                  <a:cubicBezTo>
                    <a:pt x="74080" y="31045"/>
                    <a:pt x="81030" y="24095"/>
                    <a:pt x="81030" y="15523"/>
                  </a:cubicBezTo>
                  <a:cubicBezTo>
                    <a:pt x="81030" y="6950"/>
                    <a:pt x="74080" y="0"/>
                    <a:pt x="65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TextBox 72"/>
            <p:cNvSpPr txBox="1"/>
            <p:nvPr/>
          </p:nvSpPr>
          <p:spPr>
            <a:xfrm>
              <a:off x="1344796" y="1164989"/>
              <a:ext cx="3949272" cy="2308324"/>
            </a:xfrm>
            <a:prstGeom prst="rect">
              <a:avLst/>
            </a:prstGeom>
            <a:noFill/>
          </p:spPr>
          <p:txBody>
            <a:bodyPr wrap="square" rtlCol="0">
              <a:spAutoFit/>
            </a:bodyPr>
            <a:lstStyle/>
            <a:p>
              <a:pPr algn="justLow" rtl="1">
                <a:lnSpc>
                  <a:spcPct val="150000"/>
                </a:lnSpc>
              </a:pPr>
              <a:r>
                <a:rPr lang="ar-LB" sz="1600" dirty="0">
                  <a:latin typeface="29LT Adir" panose="00000506000000000000" pitchFamily="50" charset="-78"/>
                  <a:cs typeface="29LT Adir" panose="00000506000000000000" pitchFamily="50" charset="-78"/>
                </a:rPr>
                <a:t>وقفت في مسجد رسول الله </a:t>
              </a:r>
              <a:r>
                <a:rPr lang="ar-LB" dirty="0">
                  <a:latin typeface="29LT Adir" panose="00000506000000000000" pitchFamily="50" charset="-78"/>
                  <a:cs typeface="29LT Adir" panose="00000506000000000000" pitchFamily="50" charset="-78"/>
                </a:rPr>
                <a:t>(صلّى الله عليه وآله وسلّم)، </a:t>
              </a:r>
              <a:r>
                <a:rPr lang="ar-LB" sz="1600" dirty="0">
                  <a:latin typeface="29LT Adir" panose="00000506000000000000" pitchFamily="50" charset="-78"/>
                  <a:cs typeface="29LT Adir" panose="00000506000000000000" pitchFamily="50" charset="-78"/>
                </a:rPr>
                <a:t>لتلقي خطبتها العصماء، وتبيّن من خلالها حقيقة الولاية، وتقف بوجه مغتصبي الولاية وتحاججهم وتبيّن للمسلمين أجمعهم أحقّية الولي بولاية الأمر، وتبدي من خلالها الاعتراض على من غصب حقّها، وحق إمام زمانها، لتكون رائدة جهاد التبيين، فمن تكون؟ </a:t>
              </a:r>
            </a:p>
          </p:txBody>
        </p:sp>
      </p:grpSp>
      <p:grpSp>
        <p:nvGrpSpPr>
          <p:cNvPr id="70" name="Google Shape;1821;p58"/>
          <p:cNvGrpSpPr/>
          <p:nvPr/>
        </p:nvGrpSpPr>
        <p:grpSpPr>
          <a:xfrm>
            <a:off x="6176674" y="1131454"/>
            <a:ext cx="2062431" cy="3249638"/>
            <a:chOff x="6720017" y="2211307"/>
            <a:chExt cx="1346761" cy="2122003"/>
          </a:xfrm>
        </p:grpSpPr>
        <p:grpSp>
          <p:nvGrpSpPr>
            <p:cNvPr id="71" name="Google Shape;1822;p58"/>
            <p:cNvGrpSpPr/>
            <p:nvPr/>
          </p:nvGrpSpPr>
          <p:grpSpPr>
            <a:xfrm>
              <a:off x="6801985" y="2211307"/>
              <a:ext cx="1182825" cy="2122003"/>
              <a:chOff x="2289700" y="238125"/>
              <a:chExt cx="2838550" cy="5092400"/>
            </a:xfrm>
          </p:grpSpPr>
          <p:sp>
            <p:nvSpPr>
              <p:cNvPr id="176" name="Google Shape;1823;p58"/>
              <p:cNvSpPr/>
              <p:nvPr/>
            </p:nvSpPr>
            <p:spPr>
              <a:xfrm>
                <a:off x="2289700" y="238125"/>
                <a:ext cx="2838550" cy="5092400"/>
              </a:xfrm>
              <a:custGeom>
                <a:avLst/>
                <a:gdLst/>
                <a:ahLst/>
                <a:cxnLst/>
                <a:rect l="l" t="t" r="r" b="b"/>
                <a:pathLst>
                  <a:path w="113542" h="203696" extrusionOk="0">
                    <a:moveTo>
                      <a:pt x="6475" y="0"/>
                    </a:moveTo>
                    <a:cubicBezTo>
                      <a:pt x="4758" y="0"/>
                      <a:pt x="3112" y="682"/>
                      <a:pt x="1897" y="1896"/>
                    </a:cubicBezTo>
                    <a:cubicBezTo>
                      <a:pt x="683" y="3110"/>
                      <a:pt x="1" y="4757"/>
                      <a:pt x="1" y="6474"/>
                    </a:cubicBezTo>
                    <a:lnTo>
                      <a:pt x="1" y="197221"/>
                    </a:lnTo>
                    <a:cubicBezTo>
                      <a:pt x="0" y="198938"/>
                      <a:pt x="683" y="200585"/>
                      <a:pt x="1897" y="201799"/>
                    </a:cubicBezTo>
                    <a:cubicBezTo>
                      <a:pt x="3112" y="203012"/>
                      <a:pt x="4758" y="203695"/>
                      <a:pt x="6475" y="203695"/>
                    </a:cubicBezTo>
                    <a:lnTo>
                      <a:pt x="107068" y="203695"/>
                    </a:lnTo>
                    <a:cubicBezTo>
                      <a:pt x="108785" y="203695"/>
                      <a:pt x="110432" y="203012"/>
                      <a:pt x="111645" y="201799"/>
                    </a:cubicBezTo>
                    <a:cubicBezTo>
                      <a:pt x="112860" y="200584"/>
                      <a:pt x="113542" y="198938"/>
                      <a:pt x="113542" y="197221"/>
                    </a:cubicBezTo>
                    <a:lnTo>
                      <a:pt x="113542" y="6474"/>
                    </a:lnTo>
                    <a:cubicBezTo>
                      <a:pt x="113542" y="4757"/>
                      <a:pt x="112860" y="3110"/>
                      <a:pt x="111645" y="1896"/>
                    </a:cubicBezTo>
                    <a:cubicBezTo>
                      <a:pt x="110432" y="682"/>
                      <a:pt x="108784" y="0"/>
                      <a:pt x="107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824;p58"/>
              <p:cNvSpPr/>
              <p:nvPr/>
            </p:nvSpPr>
            <p:spPr>
              <a:xfrm>
                <a:off x="3607400" y="4959525"/>
                <a:ext cx="203150" cy="203200"/>
              </a:xfrm>
              <a:custGeom>
                <a:avLst/>
                <a:gdLst/>
                <a:ahLst/>
                <a:cxnLst/>
                <a:rect l="l" t="t" r="r" b="b"/>
                <a:pathLst>
                  <a:path w="8126" h="8128" fill="none" extrusionOk="0">
                    <a:moveTo>
                      <a:pt x="8126" y="4064"/>
                    </a:moveTo>
                    <a:cubicBezTo>
                      <a:pt x="8126" y="6308"/>
                      <a:pt x="6308" y="8127"/>
                      <a:pt x="4064" y="8127"/>
                    </a:cubicBezTo>
                    <a:cubicBezTo>
                      <a:pt x="1820" y="8127"/>
                      <a:pt x="0" y="6308"/>
                      <a:pt x="0" y="4064"/>
                    </a:cubicBezTo>
                    <a:cubicBezTo>
                      <a:pt x="0" y="1820"/>
                      <a:pt x="1820" y="0"/>
                      <a:pt x="4064" y="0"/>
                    </a:cubicBezTo>
                    <a:cubicBezTo>
                      <a:pt x="6308" y="0"/>
                      <a:pt x="8126" y="1820"/>
                      <a:pt x="8126" y="4064"/>
                    </a:cubicBezTo>
                    <a:close/>
                  </a:path>
                </a:pathLst>
              </a:custGeom>
              <a:noFill/>
              <a:ln w="145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825;p58"/>
              <p:cNvSpPr/>
              <p:nvPr/>
            </p:nvSpPr>
            <p:spPr>
              <a:xfrm>
                <a:off x="2365625" y="601150"/>
                <a:ext cx="2686725" cy="4191800"/>
              </a:xfrm>
              <a:custGeom>
                <a:avLst/>
                <a:gdLst/>
                <a:ahLst/>
                <a:cxnLst/>
                <a:rect l="l" t="t" r="r" b="b"/>
                <a:pathLst>
                  <a:path w="107469" h="167672" extrusionOk="0">
                    <a:moveTo>
                      <a:pt x="1" y="0"/>
                    </a:moveTo>
                    <a:lnTo>
                      <a:pt x="1" y="167671"/>
                    </a:lnTo>
                    <a:lnTo>
                      <a:pt x="107468" y="167671"/>
                    </a:lnTo>
                    <a:lnTo>
                      <a:pt x="1074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826;p58"/>
              <p:cNvSpPr/>
              <p:nvPr/>
            </p:nvSpPr>
            <p:spPr>
              <a:xfrm>
                <a:off x="3465025" y="408550"/>
                <a:ext cx="487900" cy="25"/>
              </a:xfrm>
              <a:custGeom>
                <a:avLst/>
                <a:gdLst/>
                <a:ahLst/>
                <a:cxnLst/>
                <a:rect l="l" t="t" r="r" b="b"/>
                <a:pathLst>
                  <a:path w="19516" h="1" fill="none" extrusionOk="0">
                    <a:moveTo>
                      <a:pt x="0" y="0"/>
                    </a:moveTo>
                    <a:lnTo>
                      <a:pt x="19516" y="0"/>
                    </a:ln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27;p58"/>
              <p:cNvSpPr/>
              <p:nvPr/>
            </p:nvSpPr>
            <p:spPr>
              <a:xfrm>
                <a:off x="3284300" y="408550"/>
                <a:ext cx="90000" cy="25"/>
              </a:xfrm>
              <a:custGeom>
                <a:avLst/>
                <a:gdLst/>
                <a:ahLst/>
                <a:cxnLst/>
                <a:rect l="l" t="t" r="r" b="b"/>
                <a:pathLst>
                  <a:path w="3600" h="1" fill="none" extrusionOk="0">
                    <a:moveTo>
                      <a:pt x="1" y="0"/>
                    </a:moveTo>
                    <a:lnTo>
                      <a:pt x="3599" y="0"/>
                    </a:ln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28;p58"/>
              <p:cNvSpPr/>
              <p:nvPr/>
            </p:nvSpPr>
            <p:spPr>
              <a:xfrm>
                <a:off x="2517100" y="2459900"/>
                <a:ext cx="2069400" cy="866425"/>
              </a:xfrm>
              <a:custGeom>
                <a:avLst/>
                <a:gdLst/>
                <a:ahLst/>
                <a:cxnLst/>
                <a:rect l="l" t="t" r="r" b="b"/>
                <a:pathLst>
                  <a:path w="82776" h="34657" extrusionOk="0">
                    <a:moveTo>
                      <a:pt x="15523" y="1"/>
                    </a:moveTo>
                    <a:cubicBezTo>
                      <a:pt x="6950" y="1"/>
                      <a:pt x="0" y="6950"/>
                      <a:pt x="0" y="15522"/>
                    </a:cubicBezTo>
                    <a:cubicBezTo>
                      <a:pt x="0" y="24095"/>
                      <a:pt x="6950" y="31045"/>
                      <a:pt x="15523" y="31045"/>
                    </a:cubicBezTo>
                    <a:lnTo>
                      <a:pt x="19979" y="31045"/>
                    </a:lnTo>
                    <a:lnTo>
                      <a:pt x="22774" y="34657"/>
                    </a:lnTo>
                    <a:lnTo>
                      <a:pt x="25568" y="31045"/>
                    </a:lnTo>
                    <a:lnTo>
                      <a:pt x="67253" y="31045"/>
                    </a:lnTo>
                    <a:cubicBezTo>
                      <a:pt x="75825" y="31045"/>
                      <a:pt x="82775" y="24095"/>
                      <a:pt x="82775" y="15522"/>
                    </a:cubicBezTo>
                    <a:cubicBezTo>
                      <a:pt x="82775" y="6950"/>
                      <a:pt x="75825" y="1"/>
                      <a:pt x="672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9;p58"/>
              <p:cNvSpPr/>
              <p:nvPr/>
            </p:nvSpPr>
            <p:spPr>
              <a:xfrm>
                <a:off x="2733800" y="2648475"/>
                <a:ext cx="1604275" cy="25"/>
              </a:xfrm>
              <a:custGeom>
                <a:avLst/>
                <a:gdLst/>
                <a:ahLst/>
                <a:cxnLst/>
                <a:rect l="l" t="t" r="r" b="b"/>
                <a:pathLst>
                  <a:path w="64171" h="1" fill="none" extrusionOk="0">
                    <a:moveTo>
                      <a:pt x="1" y="0"/>
                    </a:moveTo>
                    <a:lnTo>
                      <a:pt x="64170"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0;p58"/>
              <p:cNvSpPr/>
              <p:nvPr/>
            </p:nvSpPr>
            <p:spPr>
              <a:xfrm>
                <a:off x="3195350" y="2781450"/>
                <a:ext cx="1142725" cy="25"/>
              </a:xfrm>
              <a:custGeom>
                <a:avLst/>
                <a:gdLst/>
                <a:ahLst/>
                <a:cxnLst/>
                <a:rect l="l" t="t" r="r" b="b"/>
                <a:pathLst>
                  <a:path w="45709" h="1" fill="none" extrusionOk="0">
                    <a:moveTo>
                      <a:pt x="1" y="1"/>
                    </a:moveTo>
                    <a:lnTo>
                      <a:pt x="45708"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31;p58"/>
              <p:cNvSpPr/>
              <p:nvPr/>
            </p:nvSpPr>
            <p:spPr>
              <a:xfrm>
                <a:off x="2733800" y="2781450"/>
                <a:ext cx="322650" cy="25"/>
              </a:xfrm>
              <a:custGeom>
                <a:avLst/>
                <a:gdLst/>
                <a:ahLst/>
                <a:cxnLst/>
                <a:rect l="l" t="t" r="r" b="b"/>
                <a:pathLst>
                  <a:path w="12906" h="1" fill="none" extrusionOk="0">
                    <a:moveTo>
                      <a:pt x="1" y="1"/>
                    </a:moveTo>
                    <a:lnTo>
                      <a:pt x="12905"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32;p58"/>
              <p:cNvSpPr/>
              <p:nvPr/>
            </p:nvSpPr>
            <p:spPr>
              <a:xfrm>
                <a:off x="3953375" y="2914450"/>
                <a:ext cx="384700" cy="25"/>
              </a:xfrm>
              <a:custGeom>
                <a:avLst/>
                <a:gdLst/>
                <a:ahLst/>
                <a:cxnLst/>
                <a:rect l="l" t="t" r="r" b="b"/>
                <a:pathLst>
                  <a:path w="15388" h="1" fill="none" extrusionOk="0">
                    <a:moveTo>
                      <a:pt x="1" y="0"/>
                    </a:moveTo>
                    <a:lnTo>
                      <a:pt x="15387"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33;p58"/>
              <p:cNvSpPr/>
              <p:nvPr/>
            </p:nvSpPr>
            <p:spPr>
              <a:xfrm>
                <a:off x="2733800" y="2914450"/>
                <a:ext cx="1071175" cy="25"/>
              </a:xfrm>
              <a:custGeom>
                <a:avLst/>
                <a:gdLst/>
                <a:ahLst/>
                <a:cxnLst/>
                <a:rect l="l" t="t" r="r" b="b"/>
                <a:pathLst>
                  <a:path w="42847" h="1" fill="none" extrusionOk="0">
                    <a:moveTo>
                      <a:pt x="1" y="0"/>
                    </a:moveTo>
                    <a:lnTo>
                      <a:pt x="42846"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34;p58"/>
              <p:cNvSpPr/>
              <p:nvPr/>
            </p:nvSpPr>
            <p:spPr>
              <a:xfrm>
                <a:off x="2733800" y="3047450"/>
                <a:ext cx="825775" cy="25"/>
              </a:xfrm>
              <a:custGeom>
                <a:avLst/>
                <a:gdLst/>
                <a:ahLst/>
                <a:cxnLst/>
                <a:rect l="l" t="t" r="r" b="b"/>
                <a:pathLst>
                  <a:path w="33031" h="1" fill="none" extrusionOk="0">
                    <a:moveTo>
                      <a:pt x="1" y="1"/>
                    </a:moveTo>
                    <a:lnTo>
                      <a:pt x="3303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35;p58"/>
              <p:cNvSpPr/>
              <p:nvPr/>
            </p:nvSpPr>
            <p:spPr>
              <a:xfrm>
                <a:off x="2882500" y="3698550"/>
                <a:ext cx="2069375" cy="866425"/>
              </a:xfrm>
              <a:custGeom>
                <a:avLst/>
                <a:gdLst/>
                <a:ahLst/>
                <a:cxnLst/>
                <a:rect l="l" t="t" r="r" b="b"/>
                <a:pathLst>
                  <a:path w="82775" h="34657" extrusionOk="0">
                    <a:moveTo>
                      <a:pt x="15522" y="0"/>
                    </a:moveTo>
                    <a:cubicBezTo>
                      <a:pt x="6949" y="0"/>
                      <a:pt x="0" y="6950"/>
                      <a:pt x="0" y="15523"/>
                    </a:cubicBezTo>
                    <a:cubicBezTo>
                      <a:pt x="0" y="24095"/>
                      <a:pt x="6949" y="31046"/>
                      <a:pt x="15522" y="31046"/>
                    </a:cubicBezTo>
                    <a:lnTo>
                      <a:pt x="57206" y="31046"/>
                    </a:lnTo>
                    <a:lnTo>
                      <a:pt x="60001" y="34656"/>
                    </a:lnTo>
                    <a:lnTo>
                      <a:pt x="62796" y="31044"/>
                    </a:lnTo>
                    <a:lnTo>
                      <a:pt x="67252" y="31044"/>
                    </a:lnTo>
                    <a:cubicBezTo>
                      <a:pt x="75825" y="31044"/>
                      <a:pt x="82775" y="24095"/>
                      <a:pt x="82775" y="15523"/>
                    </a:cubicBezTo>
                    <a:cubicBezTo>
                      <a:pt x="82775" y="6950"/>
                      <a:pt x="75825" y="0"/>
                      <a:pt x="672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36;p58"/>
              <p:cNvSpPr/>
              <p:nvPr/>
            </p:nvSpPr>
            <p:spPr>
              <a:xfrm>
                <a:off x="3099200" y="3887100"/>
                <a:ext cx="1604250" cy="25"/>
              </a:xfrm>
              <a:custGeom>
                <a:avLst/>
                <a:gdLst/>
                <a:ahLst/>
                <a:cxnLst/>
                <a:rect l="l" t="t" r="r" b="b"/>
                <a:pathLst>
                  <a:path w="64170" h="1" fill="none" extrusionOk="0">
                    <a:moveTo>
                      <a:pt x="0" y="0"/>
                    </a:moveTo>
                    <a:lnTo>
                      <a:pt x="64169"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837;p58"/>
              <p:cNvSpPr/>
              <p:nvPr/>
            </p:nvSpPr>
            <p:spPr>
              <a:xfrm>
                <a:off x="3816575" y="4020125"/>
                <a:ext cx="886875" cy="25"/>
              </a:xfrm>
              <a:custGeom>
                <a:avLst/>
                <a:gdLst/>
                <a:ahLst/>
                <a:cxnLst/>
                <a:rect l="l" t="t" r="r" b="b"/>
                <a:pathLst>
                  <a:path w="35475" h="1" fill="none" extrusionOk="0">
                    <a:moveTo>
                      <a:pt x="0" y="0"/>
                    </a:moveTo>
                    <a:lnTo>
                      <a:pt x="35474"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838;p58"/>
              <p:cNvSpPr/>
              <p:nvPr/>
            </p:nvSpPr>
            <p:spPr>
              <a:xfrm>
                <a:off x="3099200" y="4020125"/>
                <a:ext cx="595725" cy="25"/>
              </a:xfrm>
              <a:custGeom>
                <a:avLst/>
                <a:gdLst/>
                <a:ahLst/>
                <a:cxnLst/>
                <a:rect l="l" t="t" r="r" b="b"/>
                <a:pathLst>
                  <a:path w="23829" h="1" fill="none" extrusionOk="0">
                    <a:moveTo>
                      <a:pt x="0" y="0"/>
                    </a:moveTo>
                    <a:lnTo>
                      <a:pt x="23828"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839;p58"/>
              <p:cNvSpPr/>
              <p:nvPr/>
            </p:nvSpPr>
            <p:spPr>
              <a:xfrm>
                <a:off x="4410650" y="4153100"/>
                <a:ext cx="292800" cy="25"/>
              </a:xfrm>
              <a:custGeom>
                <a:avLst/>
                <a:gdLst/>
                <a:ahLst/>
                <a:cxnLst/>
                <a:rect l="l" t="t" r="r" b="b"/>
                <a:pathLst>
                  <a:path w="11712" h="1" fill="none" extrusionOk="0">
                    <a:moveTo>
                      <a:pt x="1" y="1"/>
                    </a:moveTo>
                    <a:lnTo>
                      <a:pt x="1171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840;p58"/>
              <p:cNvSpPr/>
              <p:nvPr/>
            </p:nvSpPr>
            <p:spPr>
              <a:xfrm>
                <a:off x="3099200" y="4153100"/>
                <a:ext cx="1163050" cy="25"/>
              </a:xfrm>
              <a:custGeom>
                <a:avLst/>
                <a:gdLst/>
                <a:ahLst/>
                <a:cxnLst/>
                <a:rect l="l" t="t" r="r" b="b"/>
                <a:pathLst>
                  <a:path w="46522" h="1" fill="none" extrusionOk="0">
                    <a:moveTo>
                      <a:pt x="0" y="1"/>
                    </a:moveTo>
                    <a:lnTo>
                      <a:pt x="4652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841;p58"/>
              <p:cNvSpPr/>
              <p:nvPr/>
            </p:nvSpPr>
            <p:spPr>
              <a:xfrm>
                <a:off x="3099200" y="4286100"/>
                <a:ext cx="1005525" cy="25"/>
              </a:xfrm>
              <a:custGeom>
                <a:avLst/>
                <a:gdLst/>
                <a:ahLst/>
                <a:cxnLst/>
                <a:rect l="l" t="t" r="r" b="b"/>
                <a:pathLst>
                  <a:path w="40221" h="1" fill="none" extrusionOk="0">
                    <a:moveTo>
                      <a:pt x="0" y="0"/>
                    </a:moveTo>
                    <a:lnTo>
                      <a:pt x="40220"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1842;p58"/>
            <p:cNvGrpSpPr/>
            <p:nvPr/>
          </p:nvGrpSpPr>
          <p:grpSpPr>
            <a:xfrm>
              <a:off x="6720017" y="2497560"/>
              <a:ext cx="844130" cy="1512214"/>
              <a:chOff x="2092991" y="925077"/>
              <a:chExt cx="2025750" cy="3629023"/>
            </a:xfrm>
          </p:grpSpPr>
          <p:sp>
            <p:nvSpPr>
              <p:cNvPr id="130" name="Google Shape;1843;p58"/>
              <p:cNvSpPr/>
              <p:nvPr/>
            </p:nvSpPr>
            <p:spPr>
              <a:xfrm>
                <a:off x="2092991" y="925077"/>
                <a:ext cx="2025750" cy="866425"/>
              </a:xfrm>
              <a:custGeom>
                <a:avLst/>
                <a:gdLst/>
                <a:ahLst/>
                <a:cxnLst/>
                <a:rect l="l" t="t" r="r" b="b"/>
                <a:pathLst>
                  <a:path w="81030" h="34657" extrusionOk="0">
                    <a:moveTo>
                      <a:pt x="15522" y="1"/>
                    </a:moveTo>
                    <a:cubicBezTo>
                      <a:pt x="6949" y="1"/>
                      <a:pt x="1" y="6951"/>
                      <a:pt x="1" y="15523"/>
                    </a:cubicBezTo>
                    <a:cubicBezTo>
                      <a:pt x="1" y="24096"/>
                      <a:pt x="6949" y="31046"/>
                      <a:pt x="15522" y="31046"/>
                    </a:cubicBezTo>
                    <a:lnTo>
                      <a:pt x="19979" y="31046"/>
                    </a:lnTo>
                    <a:lnTo>
                      <a:pt x="22774" y="34657"/>
                    </a:lnTo>
                    <a:lnTo>
                      <a:pt x="25568" y="31046"/>
                    </a:lnTo>
                    <a:lnTo>
                      <a:pt x="65507" y="31046"/>
                    </a:lnTo>
                    <a:cubicBezTo>
                      <a:pt x="74079" y="31046"/>
                      <a:pt x="81029" y="24096"/>
                      <a:pt x="81029" y="15523"/>
                    </a:cubicBezTo>
                    <a:cubicBezTo>
                      <a:pt x="81029" y="6951"/>
                      <a:pt x="74079" y="1"/>
                      <a:pt x="65507" y="1"/>
                    </a:cubicBezTo>
                    <a:close/>
                  </a:path>
                </a:pathLst>
              </a:custGeom>
              <a:solidFill>
                <a:srgbClr val="AA8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873;p58"/>
              <p:cNvSpPr/>
              <p:nvPr/>
            </p:nvSpPr>
            <p:spPr>
              <a:xfrm>
                <a:off x="2392600" y="4542125"/>
                <a:ext cx="8325" cy="11975"/>
              </a:xfrm>
              <a:custGeom>
                <a:avLst/>
                <a:gdLst/>
                <a:ahLst/>
                <a:cxnLst/>
                <a:rect l="l" t="t" r="r" b="b"/>
                <a:pathLst>
                  <a:path w="333" h="479" fill="none" extrusionOk="0">
                    <a:moveTo>
                      <a:pt x="332" y="479"/>
                    </a:moveTo>
                    <a:lnTo>
                      <a:pt x="0" y="0"/>
                    </a:lnTo>
                  </a:path>
                </a:pathLst>
              </a:custGeom>
              <a:noFill/>
              <a:ln w="10900" cap="flat" cmpd="sng">
                <a:solidFill>
                  <a:srgbClr val="AF480E"/>
                </a:solidFill>
                <a:prstDash val="solid"/>
                <a:miter lim="11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 name="Google Shape;1890;p58"/>
            <p:cNvSpPr/>
            <p:nvPr/>
          </p:nvSpPr>
          <p:spPr>
            <a:xfrm>
              <a:off x="7222647" y="2686065"/>
              <a:ext cx="844131" cy="361038"/>
            </a:xfrm>
            <a:custGeom>
              <a:avLst/>
              <a:gdLst/>
              <a:ahLst/>
              <a:cxnLst/>
              <a:rect l="l" t="t" r="r" b="b"/>
              <a:pathLst>
                <a:path w="81030" h="34657" extrusionOk="0">
                  <a:moveTo>
                    <a:pt x="15523" y="0"/>
                  </a:moveTo>
                  <a:cubicBezTo>
                    <a:pt x="6950" y="0"/>
                    <a:pt x="0" y="6950"/>
                    <a:pt x="0" y="15523"/>
                  </a:cubicBezTo>
                  <a:cubicBezTo>
                    <a:pt x="0" y="24095"/>
                    <a:pt x="6950" y="31045"/>
                    <a:pt x="15523" y="31045"/>
                  </a:cubicBezTo>
                  <a:lnTo>
                    <a:pt x="57788" y="31045"/>
                  </a:lnTo>
                  <a:lnTo>
                    <a:pt x="60583" y="34656"/>
                  </a:lnTo>
                  <a:lnTo>
                    <a:pt x="63378" y="31045"/>
                  </a:lnTo>
                  <a:lnTo>
                    <a:pt x="65507" y="31045"/>
                  </a:lnTo>
                  <a:cubicBezTo>
                    <a:pt x="74080" y="31045"/>
                    <a:pt x="81030" y="24095"/>
                    <a:pt x="81030" y="15523"/>
                  </a:cubicBezTo>
                  <a:cubicBezTo>
                    <a:pt x="81030" y="6950"/>
                    <a:pt x="74080" y="0"/>
                    <a:pt x="65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631;p49"/>
          <p:cNvGrpSpPr/>
          <p:nvPr/>
        </p:nvGrpSpPr>
        <p:grpSpPr>
          <a:xfrm>
            <a:off x="63402" y="289673"/>
            <a:ext cx="1505446" cy="2056884"/>
            <a:chOff x="489176" y="-1646912"/>
            <a:chExt cx="4225847" cy="5773756"/>
          </a:xfrm>
        </p:grpSpPr>
        <p:sp>
          <p:nvSpPr>
            <p:cNvPr id="134" name="Google Shape;632;p49"/>
            <p:cNvSpPr/>
            <p:nvPr/>
          </p:nvSpPr>
          <p:spPr>
            <a:xfrm>
              <a:off x="3743935" y="33206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633;p49"/>
            <p:cNvSpPr/>
            <p:nvPr/>
          </p:nvSpPr>
          <p:spPr>
            <a:xfrm>
              <a:off x="1129529" y="791575"/>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634;p49"/>
            <p:cNvSpPr/>
            <p:nvPr/>
          </p:nvSpPr>
          <p:spPr>
            <a:xfrm rot="10800000">
              <a:off x="3296015" y="65066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635;p49"/>
            <p:cNvSpPr/>
            <p:nvPr/>
          </p:nvSpPr>
          <p:spPr>
            <a:xfrm rot="10800000">
              <a:off x="1420340" y="1706483"/>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636;p49"/>
            <p:cNvSpPr/>
            <p:nvPr/>
          </p:nvSpPr>
          <p:spPr>
            <a:xfrm rot="10800000">
              <a:off x="2313700" y="1108115"/>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637;p49"/>
            <p:cNvSpPr/>
            <p:nvPr/>
          </p:nvSpPr>
          <p:spPr>
            <a:xfrm rot="10800000">
              <a:off x="2731057" y="42721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638;p49"/>
            <p:cNvSpPr/>
            <p:nvPr/>
          </p:nvSpPr>
          <p:spPr>
            <a:xfrm rot="10800000">
              <a:off x="1737653" y="865966"/>
              <a:ext cx="210600" cy="2106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141" name="Google Shape;639;p49"/>
            <p:cNvGrpSpPr/>
            <p:nvPr/>
          </p:nvGrpSpPr>
          <p:grpSpPr>
            <a:xfrm>
              <a:off x="1737646" y="1529677"/>
              <a:ext cx="2401340" cy="2597167"/>
              <a:chOff x="713225" y="2290375"/>
              <a:chExt cx="1383500" cy="1496325"/>
            </a:xfrm>
          </p:grpSpPr>
          <p:sp>
            <p:nvSpPr>
              <p:cNvPr id="150" name="Google Shape;640;p49"/>
              <p:cNvSpPr/>
              <p:nvPr/>
            </p:nvSpPr>
            <p:spPr>
              <a:xfrm>
                <a:off x="749900" y="2482425"/>
                <a:ext cx="65925" cy="165125"/>
              </a:xfrm>
              <a:custGeom>
                <a:avLst/>
                <a:gdLst/>
                <a:ahLst/>
                <a:cxnLst/>
                <a:rect l="l" t="t" r="r" b="b"/>
                <a:pathLst>
                  <a:path w="2637" h="6605" fill="none" extrusionOk="0">
                    <a:moveTo>
                      <a:pt x="134" y="6605"/>
                    </a:moveTo>
                    <a:cubicBezTo>
                      <a:pt x="1869" y="5471"/>
                      <a:pt x="2636" y="3202"/>
                      <a:pt x="2369" y="1301"/>
                    </a:cubicBezTo>
                    <a:cubicBezTo>
                      <a:pt x="2303" y="801"/>
                      <a:pt x="2069" y="267"/>
                      <a:pt x="1569" y="100"/>
                    </a:cubicBezTo>
                    <a:cubicBezTo>
                      <a:pt x="1168" y="0"/>
                      <a:pt x="735" y="134"/>
                      <a:pt x="468" y="400"/>
                    </a:cubicBezTo>
                    <a:cubicBezTo>
                      <a:pt x="201" y="667"/>
                      <a:pt x="68" y="1001"/>
                      <a:pt x="34" y="1368"/>
                    </a:cubicBezTo>
                    <a:cubicBezTo>
                      <a:pt x="1" y="1635"/>
                      <a:pt x="1" y="1902"/>
                      <a:pt x="134" y="2168"/>
                    </a:cubicBezTo>
                    <a:cubicBezTo>
                      <a:pt x="301" y="2402"/>
                      <a:pt x="601" y="2602"/>
                      <a:pt x="902" y="2535"/>
                    </a:cubicBezTo>
                    <a:lnTo>
                      <a:pt x="2369" y="2268"/>
                    </a:ln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641;p49"/>
              <p:cNvSpPr/>
              <p:nvPr/>
            </p:nvSpPr>
            <p:spPr>
              <a:xfrm>
                <a:off x="713225" y="2290375"/>
                <a:ext cx="1383500" cy="1496325"/>
              </a:xfrm>
              <a:custGeom>
                <a:avLst/>
                <a:gdLst/>
                <a:ahLst/>
                <a:cxnLst/>
                <a:rect l="l" t="t" r="r" b="b"/>
                <a:pathLst>
                  <a:path w="55340" h="59853" extrusionOk="0">
                    <a:moveTo>
                      <a:pt x="26778" y="0"/>
                    </a:moveTo>
                    <a:cubicBezTo>
                      <a:pt x="22900" y="0"/>
                      <a:pt x="19014" y="372"/>
                      <a:pt x="15545" y="844"/>
                    </a:cubicBezTo>
                    <a:cubicBezTo>
                      <a:pt x="15545" y="877"/>
                      <a:pt x="16045" y="3913"/>
                      <a:pt x="15545" y="5681"/>
                    </a:cubicBezTo>
                    <a:cubicBezTo>
                      <a:pt x="15545" y="5681"/>
                      <a:pt x="13843" y="1611"/>
                      <a:pt x="13443" y="1178"/>
                    </a:cubicBezTo>
                    <a:cubicBezTo>
                      <a:pt x="7672" y="2112"/>
                      <a:pt x="3536" y="3246"/>
                      <a:pt x="3536" y="3246"/>
                    </a:cubicBezTo>
                    <a:cubicBezTo>
                      <a:pt x="3536" y="3246"/>
                      <a:pt x="0" y="4246"/>
                      <a:pt x="0" y="9550"/>
                    </a:cubicBezTo>
                    <a:cubicBezTo>
                      <a:pt x="0" y="13086"/>
                      <a:pt x="1268" y="14454"/>
                      <a:pt x="1268" y="14454"/>
                    </a:cubicBezTo>
                    <a:cubicBezTo>
                      <a:pt x="1778" y="14484"/>
                      <a:pt x="2292" y="14499"/>
                      <a:pt x="2806" y="14499"/>
                    </a:cubicBezTo>
                    <a:cubicBezTo>
                      <a:pt x="4007" y="14499"/>
                      <a:pt x="5214" y="14417"/>
                      <a:pt x="6405" y="14254"/>
                    </a:cubicBezTo>
                    <a:lnTo>
                      <a:pt x="6405" y="14254"/>
                    </a:lnTo>
                    <a:cubicBezTo>
                      <a:pt x="6371" y="15721"/>
                      <a:pt x="6405" y="17122"/>
                      <a:pt x="6405" y="18457"/>
                    </a:cubicBezTo>
                    <a:cubicBezTo>
                      <a:pt x="7339" y="18657"/>
                      <a:pt x="8740" y="18990"/>
                      <a:pt x="10408" y="19491"/>
                    </a:cubicBezTo>
                    <a:lnTo>
                      <a:pt x="7406" y="20024"/>
                    </a:lnTo>
                    <a:lnTo>
                      <a:pt x="9307" y="20825"/>
                    </a:lnTo>
                    <a:lnTo>
                      <a:pt x="6505" y="21125"/>
                    </a:lnTo>
                    <a:cubicBezTo>
                      <a:pt x="6872" y="28197"/>
                      <a:pt x="8039" y="33567"/>
                      <a:pt x="9474" y="37604"/>
                    </a:cubicBezTo>
                    <a:cubicBezTo>
                      <a:pt x="12342" y="37704"/>
                      <a:pt x="13843" y="38404"/>
                      <a:pt x="13843" y="38404"/>
                    </a:cubicBezTo>
                    <a:cubicBezTo>
                      <a:pt x="12442" y="38638"/>
                      <a:pt x="11142" y="39238"/>
                      <a:pt x="10308" y="39705"/>
                    </a:cubicBezTo>
                    <a:cubicBezTo>
                      <a:pt x="10341" y="39805"/>
                      <a:pt x="10374" y="39905"/>
                      <a:pt x="10408" y="39972"/>
                    </a:cubicBezTo>
                    <a:cubicBezTo>
                      <a:pt x="10441" y="40039"/>
                      <a:pt x="10441" y="40072"/>
                      <a:pt x="10474" y="40139"/>
                    </a:cubicBezTo>
                    <a:cubicBezTo>
                      <a:pt x="10541" y="40306"/>
                      <a:pt x="10641" y="40472"/>
                      <a:pt x="10708" y="40639"/>
                    </a:cubicBezTo>
                    <a:cubicBezTo>
                      <a:pt x="10741" y="40739"/>
                      <a:pt x="10808" y="40839"/>
                      <a:pt x="10841" y="40939"/>
                    </a:cubicBezTo>
                    <a:cubicBezTo>
                      <a:pt x="10875" y="41006"/>
                      <a:pt x="10908" y="41073"/>
                      <a:pt x="10941" y="41139"/>
                    </a:cubicBezTo>
                    <a:cubicBezTo>
                      <a:pt x="14611" y="48778"/>
                      <a:pt x="18814" y="51213"/>
                      <a:pt x="22850" y="54216"/>
                    </a:cubicBezTo>
                    <a:lnTo>
                      <a:pt x="19781" y="55850"/>
                    </a:lnTo>
                    <a:cubicBezTo>
                      <a:pt x="21449" y="59853"/>
                      <a:pt x="25452" y="59853"/>
                      <a:pt x="25452" y="59853"/>
                    </a:cubicBezTo>
                    <a:cubicBezTo>
                      <a:pt x="25452" y="59853"/>
                      <a:pt x="28120" y="58652"/>
                      <a:pt x="31823" y="56917"/>
                    </a:cubicBezTo>
                    <a:lnTo>
                      <a:pt x="30856" y="52948"/>
                    </a:lnTo>
                    <a:lnTo>
                      <a:pt x="30856" y="52948"/>
                    </a:lnTo>
                    <a:lnTo>
                      <a:pt x="33891" y="55950"/>
                    </a:lnTo>
                    <a:cubicBezTo>
                      <a:pt x="37894" y="54049"/>
                      <a:pt x="42664" y="51680"/>
                      <a:pt x="46567" y="49445"/>
                    </a:cubicBezTo>
                    <a:lnTo>
                      <a:pt x="45866" y="48178"/>
                    </a:lnTo>
                    <a:lnTo>
                      <a:pt x="46734" y="48411"/>
                    </a:lnTo>
                    <a:lnTo>
                      <a:pt x="46333" y="47277"/>
                    </a:lnTo>
                    <a:lnTo>
                      <a:pt x="47901" y="48678"/>
                    </a:lnTo>
                    <a:cubicBezTo>
                      <a:pt x="51203" y="46743"/>
                      <a:pt x="53605" y="44976"/>
                      <a:pt x="53972" y="43875"/>
                    </a:cubicBezTo>
                    <a:cubicBezTo>
                      <a:pt x="55340" y="39872"/>
                      <a:pt x="46233" y="33067"/>
                      <a:pt x="41964" y="26095"/>
                    </a:cubicBezTo>
                    <a:cubicBezTo>
                      <a:pt x="37660" y="19124"/>
                      <a:pt x="38261" y="1411"/>
                      <a:pt x="38261" y="1411"/>
                    </a:cubicBezTo>
                    <a:cubicBezTo>
                      <a:pt x="36693" y="944"/>
                      <a:pt x="35025" y="610"/>
                      <a:pt x="33291" y="377"/>
                    </a:cubicBezTo>
                    <a:cubicBezTo>
                      <a:pt x="33291" y="444"/>
                      <a:pt x="33057" y="2679"/>
                      <a:pt x="32523" y="3679"/>
                    </a:cubicBezTo>
                    <a:cubicBezTo>
                      <a:pt x="32523" y="3679"/>
                      <a:pt x="32190" y="1478"/>
                      <a:pt x="31556" y="210"/>
                    </a:cubicBezTo>
                    <a:cubicBezTo>
                      <a:pt x="29985" y="64"/>
                      <a:pt x="28382" y="0"/>
                      <a:pt x="26778" y="0"/>
                    </a:cubicBezTo>
                    <a:close/>
                  </a:path>
                </a:pathLst>
              </a:custGeom>
              <a:solidFill>
                <a:srgbClr val="DBA7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642;p49"/>
              <p:cNvSpPr/>
              <p:nvPr/>
            </p:nvSpPr>
            <p:spPr>
              <a:xfrm>
                <a:off x="713225" y="2290375"/>
                <a:ext cx="1383500" cy="1496325"/>
              </a:xfrm>
              <a:custGeom>
                <a:avLst/>
                <a:gdLst/>
                <a:ahLst/>
                <a:cxnLst/>
                <a:rect l="l" t="t" r="r" b="b"/>
                <a:pathLst>
                  <a:path w="55340" h="59853" extrusionOk="0">
                    <a:moveTo>
                      <a:pt x="26778" y="0"/>
                    </a:moveTo>
                    <a:cubicBezTo>
                      <a:pt x="22900" y="0"/>
                      <a:pt x="19014" y="372"/>
                      <a:pt x="15545" y="844"/>
                    </a:cubicBezTo>
                    <a:cubicBezTo>
                      <a:pt x="15545" y="877"/>
                      <a:pt x="16045" y="3913"/>
                      <a:pt x="15545" y="5681"/>
                    </a:cubicBezTo>
                    <a:cubicBezTo>
                      <a:pt x="15545" y="5681"/>
                      <a:pt x="13843" y="1611"/>
                      <a:pt x="13443" y="1178"/>
                    </a:cubicBezTo>
                    <a:cubicBezTo>
                      <a:pt x="7672" y="2112"/>
                      <a:pt x="3536" y="3246"/>
                      <a:pt x="3536" y="3246"/>
                    </a:cubicBezTo>
                    <a:cubicBezTo>
                      <a:pt x="3536" y="3246"/>
                      <a:pt x="0" y="4246"/>
                      <a:pt x="0" y="9550"/>
                    </a:cubicBezTo>
                    <a:cubicBezTo>
                      <a:pt x="0" y="13086"/>
                      <a:pt x="1268" y="14454"/>
                      <a:pt x="1268" y="14454"/>
                    </a:cubicBezTo>
                    <a:cubicBezTo>
                      <a:pt x="1778" y="14484"/>
                      <a:pt x="2292" y="14499"/>
                      <a:pt x="2806" y="14499"/>
                    </a:cubicBezTo>
                    <a:cubicBezTo>
                      <a:pt x="4007" y="14499"/>
                      <a:pt x="5214" y="14417"/>
                      <a:pt x="6405" y="14254"/>
                    </a:cubicBezTo>
                    <a:lnTo>
                      <a:pt x="6405" y="14254"/>
                    </a:lnTo>
                    <a:cubicBezTo>
                      <a:pt x="6371" y="15721"/>
                      <a:pt x="6405" y="17122"/>
                      <a:pt x="6405" y="18457"/>
                    </a:cubicBezTo>
                    <a:cubicBezTo>
                      <a:pt x="7339" y="18657"/>
                      <a:pt x="8740" y="18990"/>
                      <a:pt x="10408" y="19491"/>
                    </a:cubicBezTo>
                    <a:lnTo>
                      <a:pt x="7406" y="20024"/>
                    </a:lnTo>
                    <a:lnTo>
                      <a:pt x="9307" y="20825"/>
                    </a:lnTo>
                    <a:lnTo>
                      <a:pt x="6505" y="21125"/>
                    </a:lnTo>
                    <a:cubicBezTo>
                      <a:pt x="6872" y="28197"/>
                      <a:pt x="8039" y="33567"/>
                      <a:pt x="9474" y="37604"/>
                    </a:cubicBezTo>
                    <a:cubicBezTo>
                      <a:pt x="12342" y="37704"/>
                      <a:pt x="13843" y="38404"/>
                      <a:pt x="13843" y="38404"/>
                    </a:cubicBezTo>
                    <a:cubicBezTo>
                      <a:pt x="12442" y="38638"/>
                      <a:pt x="11142" y="39238"/>
                      <a:pt x="10308" y="39705"/>
                    </a:cubicBezTo>
                    <a:cubicBezTo>
                      <a:pt x="10341" y="39805"/>
                      <a:pt x="10374" y="39905"/>
                      <a:pt x="10408" y="39972"/>
                    </a:cubicBezTo>
                    <a:cubicBezTo>
                      <a:pt x="10441" y="40039"/>
                      <a:pt x="10441" y="40072"/>
                      <a:pt x="10474" y="40139"/>
                    </a:cubicBezTo>
                    <a:cubicBezTo>
                      <a:pt x="10541" y="40306"/>
                      <a:pt x="10641" y="40472"/>
                      <a:pt x="10708" y="40639"/>
                    </a:cubicBezTo>
                    <a:cubicBezTo>
                      <a:pt x="10741" y="40739"/>
                      <a:pt x="10808" y="40839"/>
                      <a:pt x="10841" y="40939"/>
                    </a:cubicBezTo>
                    <a:cubicBezTo>
                      <a:pt x="10875" y="41006"/>
                      <a:pt x="10908" y="41073"/>
                      <a:pt x="10941" y="41139"/>
                    </a:cubicBezTo>
                    <a:cubicBezTo>
                      <a:pt x="14611" y="48778"/>
                      <a:pt x="18814" y="51213"/>
                      <a:pt x="22850" y="54216"/>
                    </a:cubicBezTo>
                    <a:lnTo>
                      <a:pt x="19781" y="55850"/>
                    </a:lnTo>
                    <a:cubicBezTo>
                      <a:pt x="21449" y="59853"/>
                      <a:pt x="25452" y="59853"/>
                      <a:pt x="25452" y="59853"/>
                    </a:cubicBezTo>
                    <a:cubicBezTo>
                      <a:pt x="25452" y="59853"/>
                      <a:pt x="28120" y="58652"/>
                      <a:pt x="31823" y="56917"/>
                    </a:cubicBezTo>
                    <a:lnTo>
                      <a:pt x="30856" y="52948"/>
                    </a:lnTo>
                    <a:lnTo>
                      <a:pt x="30856" y="52948"/>
                    </a:lnTo>
                    <a:lnTo>
                      <a:pt x="33891" y="55950"/>
                    </a:lnTo>
                    <a:cubicBezTo>
                      <a:pt x="37894" y="54049"/>
                      <a:pt x="42664" y="51680"/>
                      <a:pt x="46567" y="49445"/>
                    </a:cubicBezTo>
                    <a:lnTo>
                      <a:pt x="45866" y="48178"/>
                    </a:lnTo>
                    <a:lnTo>
                      <a:pt x="46734" y="48411"/>
                    </a:lnTo>
                    <a:lnTo>
                      <a:pt x="46333" y="47277"/>
                    </a:lnTo>
                    <a:lnTo>
                      <a:pt x="47901" y="48678"/>
                    </a:lnTo>
                    <a:cubicBezTo>
                      <a:pt x="51203" y="46743"/>
                      <a:pt x="53605" y="44976"/>
                      <a:pt x="53972" y="43875"/>
                    </a:cubicBezTo>
                    <a:cubicBezTo>
                      <a:pt x="55340" y="39872"/>
                      <a:pt x="46233" y="33067"/>
                      <a:pt x="41964" y="26095"/>
                    </a:cubicBezTo>
                    <a:cubicBezTo>
                      <a:pt x="37660" y="19124"/>
                      <a:pt x="38261" y="1411"/>
                      <a:pt x="38261" y="1411"/>
                    </a:cubicBezTo>
                    <a:cubicBezTo>
                      <a:pt x="36693" y="944"/>
                      <a:pt x="35025" y="610"/>
                      <a:pt x="33291" y="377"/>
                    </a:cubicBezTo>
                    <a:cubicBezTo>
                      <a:pt x="33291" y="444"/>
                      <a:pt x="33057" y="2679"/>
                      <a:pt x="32523" y="3679"/>
                    </a:cubicBezTo>
                    <a:cubicBezTo>
                      <a:pt x="32523" y="3679"/>
                      <a:pt x="32190" y="1478"/>
                      <a:pt x="31556" y="210"/>
                    </a:cubicBezTo>
                    <a:cubicBezTo>
                      <a:pt x="29985" y="64"/>
                      <a:pt x="28382" y="0"/>
                      <a:pt x="26778"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643;p49"/>
              <p:cNvSpPr/>
              <p:nvPr/>
            </p:nvSpPr>
            <p:spPr>
              <a:xfrm>
                <a:off x="802450" y="2371500"/>
                <a:ext cx="71750" cy="277725"/>
              </a:xfrm>
              <a:custGeom>
                <a:avLst/>
                <a:gdLst/>
                <a:ahLst/>
                <a:cxnLst/>
                <a:rect l="l" t="t" r="r" b="b"/>
                <a:pathLst>
                  <a:path w="2870" h="11109" fill="none" extrusionOk="0">
                    <a:moveTo>
                      <a:pt x="2836" y="11109"/>
                    </a:moveTo>
                    <a:cubicBezTo>
                      <a:pt x="2836" y="11042"/>
                      <a:pt x="2836" y="10975"/>
                      <a:pt x="2869" y="10909"/>
                    </a:cubicBezTo>
                    <a:cubicBezTo>
                      <a:pt x="2836" y="4904"/>
                      <a:pt x="2202" y="534"/>
                      <a:pt x="0" y="1"/>
                    </a:cubicBez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644;p49"/>
              <p:cNvSpPr/>
              <p:nvPr/>
            </p:nvSpPr>
            <p:spPr>
              <a:xfrm>
                <a:off x="780775" y="2484075"/>
                <a:ext cx="82575" cy="25"/>
              </a:xfrm>
              <a:custGeom>
                <a:avLst/>
                <a:gdLst/>
                <a:ahLst/>
                <a:cxnLst/>
                <a:rect l="l" t="t" r="r" b="b"/>
                <a:pathLst>
                  <a:path w="3303" h="1" fill="none" extrusionOk="0">
                    <a:moveTo>
                      <a:pt x="0" y="1"/>
                    </a:moveTo>
                    <a:lnTo>
                      <a:pt x="3303" y="1"/>
                    </a:ln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645;p49"/>
              <p:cNvSpPr/>
              <p:nvPr/>
            </p:nvSpPr>
            <p:spPr>
              <a:xfrm>
                <a:off x="956725" y="2498250"/>
                <a:ext cx="687175" cy="57575"/>
              </a:xfrm>
              <a:custGeom>
                <a:avLst/>
                <a:gdLst/>
                <a:ahLst/>
                <a:cxnLst/>
                <a:rect l="l" t="t" r="r" b="b"/>
                <a:pathLst>
                  <a:path w="27487" h="2303" fill="none" extrusionOk="0">
                    <a:moveTo>
                      <a:pt x="27487" y="1135"/>
                    </a:moveTo>
                    <a:cubicBezTo>
                      <a:pt x="26820" y="1235"/>
                      <a:pt x="26419" y="335"/>
                      <a:pt x="25752" y="335"/>
                    </a:cubicBezTo>
                    <a:cubicBezTo>
                      <a:pt x="25385" y="368"/>
                      <a:pt x="25118" y="668"/>
                      <a:pt x="24752" y="802"/>
                    </a:cubicBezTo>
                    <a:cubicBezTo>
                      <a:pt x="23918" y="1135"/>
                      <a:pt x="22917" y="401"/>
                      <a:pt x="22116" y="835"/>
                    </a:cubicBezTo>
                    <a:cubicBezTo>
                      <a:pt x="21883" y="968"/>
                      <a:pt x="21716" y="1202"/>
                      <a:pt x="21483" y="1335"/>
                    </a:cubicBezTo>
                    <a:cubicBezTo>
                      <a:pt x="20215" y="2136"/>
                      <a:pt x="18614" y="1"/>
                      <a:pt x="17280" y="668"/>
                    </a:cubicBezTo>
                    <a:cubicBezTo>
                      <a:pt x="16913" y="868"/>
                      <a:pt x="16646" y="1269"/>
                      <a:pt x="16245" y="1335"/>
                    </a:cubicBezTo>
                    <a:cubicBezTo>
                      <a:pt x="15678" y="1402"/>
                      <a:pt x="15145" y="802"/>
                      <a:pt x="14611" y="968"/>
                    </a:cubicBezTo>
                    <a:cubicBezTo>
                      <a:pt x="14377" y="1035"/>
                      <a:pt x="14211" y="1202"/>
                      <a:pt x="14011" y="1269"/>
                    </a:cubicBezTo>
                    <a:cubicBezTo>
                      <a:pt x="13010" y="1736"/>
                      <a:pt x="11809" y="168"/>
                      <a:pt x="10875" y="768"/>
                    </a:cubicBezTo>
                    <a:cubicBezTo>
                      <a:pt x="10575" y="935"/>
                      <a:pt x="10441" y="1235"/>
                      <a:pt x="10174" y="1435"/>
                    </a:cubicBezTo>
                    <a:cubicBezTo>
                      <a:pt x="9774" y="1802"/>
                      <a:pt x="9140" y="1836"/>
                      <a:pt x="8573" y="1836"/>
                    </a:cubicBezTo>
                    <a:lnTo>
                      <a:pt x="2936" y="1936"/>
                    </a:lnTo>
                    <a:cubicBezTo>
                      <a:pt x="1969" y="1969"/>
                      <a:pt x="968" y="2002"/>
                      <a:pt x="1" y="2303"/>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646;p49"/>
              <p:cNvSpPr/>
              <p:nvPr/>
            </p:nvSpPr>
            <p:spPr>
              <a:xfrm>
                <a:off x="967575" y="2630850"/>
                <a:ext cx="666325" cy="81750"/>
              </a:xfrm>
              <a:custGeom>
                <a:avLst/>
                <a:gdLst/>
                <a:ahLst/>
                <a:cxnLst/>
                <a:rect l="l" t="t" r="r" b="b"/>
                <a:pathLst>
                  <a:path w="26653" h="3270" fill="none" extrusionOk="0">
                    <a:moveTo>
                      <a:pt x="0" y="3170"/>
                    </a:moveTo>
                    <a:cubicBezTo>
                      <a:pt x="1334" y="3270"/>
                      <a:pt x="3036" y="3203"/>
                      <a:pt x="3536" y="1969"/>
                    </a:cubicBezTo>
                    <a:cubicBezTo>
                      <a:pt x="3603" y="1769"/>
                      <a:pt x="3636" y="1569"/>
                      <a:pt x="3770" y="1435"/>
                    </a:cubicBezTo>
                    <a:cubicBezTo>
                      <a:pt x="4103" y="1035"/>
                      <a:pt x="4770" y="1268"/>
                      <a:pt x="5137" y="1602"/>
                    </a:cubicBezTo>
                    <a:cubicBezTo>
                      <a:pt x="5537" y="1969"/>
                      <a:pt x="5838" y="2436"/>
                      <a:pt x="6338" y="2569"/>
                    </a:cubicBezTo>
                    <a:cubicBezTo>
                      <a:pt x="7372" y="2803"/>
                      <a:pt x="8339" y="1402"/>
                      <a:pt x="9273" y="1835"/>
                    </a:cubicBezTo>
                    <a:cubicBezTo>
                      <a:pt x="9574" y="1969"/>
                      <a:pt x="9807" y="2269"/>
                      <a:pt x="10107" y="2202"/>
                    </a:cubicBezTo>
                    <a:cubicBezTo>
                      <a:pt x="10608" y="2136"/>
                      <a:pt x="10641" y="1368"/>
                      <a:pt x="11075" y="1168"/>
                    </a:cubicBezTo>
                    <a:cubicBezTo>
                      <a:pt x="11608" y="935"/>
                      <a:pt x="12042" y="1669"/>
                      <a:pt x="12542" y="1936"/>
                    </a:cubicBezTo>
                    <a:cubicBezTo>
                      <a:pt x="12843" y="2102"/>
                      <a:pt x="13210" y="2102"/>
                      <a:pt x="13543" y="2069"/>
                    </a:cubicBezTo>
                    <a:cubicBezTo>
                      <a:pt x="14777" y="2002"/>
                      <a:pt x="16012" y="1769"/>
                      <a:pt x="17179" y="1402"/>
                    </a:cubicBezTo>
                    <a:cubicBezTo>
                      <a:pt x="17613" y="1235"/>
                      <a:pt x="18080" y="1102"/>
                      <a:pt x="18547" y="1002"/>
                    </a:cubicBezTo>
                    <a:cubicBezTo>
                      <a:pt x="19147" y="901"/>
                      <a:pt x="19748" y="935"/>
                      <a:pt x="20348" y="935"/>
                    </a:cubicBezTo>
                    <a:cubicBezTo>
                      <a:pt x="22483" y="968"/>
                      <a:pt x="24618" y="635"/>
                      <a:pt x="26653" y="1"/>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647;p49"/>
              <p:cNvSpPr/>
              <p:nvPr/>
            </p:nvSpPr>
            <p:spPr>
              <a:xfrm>
                <a:off x="990075" y="2767625"/>
                <a:ext cx="661350" cy="93425"/>
              </a:xfrm>
              <a:custGeom>
                <a:avLst/>
                <a:gdLst/>
                <a:ahLst/>
                <a:cxnLst/>
                <a:rect l="l" t="t" r="r" b="b"/>
                <a:pathLst>
                  <a:path w="26454" h="3737" fill="none" extrusionOk="0">
                    <a:moveTo>
                      <a:pt x="26453" y="0"/>
                    </a:moveTo>
                    <a:cubicBezTo>
                      <a:pt x="25319" y="301"/>
                      <a:pt x="24185" y="601"/>
                      <a:pt x="23017" y="934"/>
                    </a:cubicBezTo>
                    <a:cubicBezTo>
                      <a:pt x="22684" y="1034"/>
                      <a:pt x="22283" y="1101"/>
                      <a:pt x="21950" y="968"/>
                    </a:cubicBezTo>
                    <a:cubicBezTo>
                      <a:pt x="21750" y="901"/>
                      <a:pt x="21583" y="734"/>
                      <a:pt x="21383" y="668"/>
                    </a:cubicBezTo>
                    <a:cubicBezTo>
                      <a:pt x="20749" y="467"/>
                      <a:pt x="20282" y="1168"/>
                      <a:pt x="19682" y="1401"/>
                    </a:cubicBezTo>
                    <a:cubicBezTo>
                      <a:pt x="18881" y="1735"/>
                      <a:pt x="17914" y="1168"/>
                      <a:pt x="17113" y="1468"/>
                    </a:cubicBezTo>
                    <a:cubicBezTo>
                      <a:pt x="16813" y="1602"/>
                      <a:pt x="16613" y="1802"/>
                      <a:pt x="16346" y="1935"/>
                    </a:cubicBezTo>
                    <a:cubicBezTo>
                      <a:pt x="15812" y="2235"/>
                      <a:pt x="15178" y="2269"/>
                      <a:pt x="14545" y="2235"/>
                    </a:cubicBezTo>
                    <a:cubicBezTo>
                      <a:pt x="13244" y="2169"/>
                      <a:pt x="11943" y="1835"/>
                      <a:pt x="10642" y="2069"/>
                    </a:cubicBezTo>
                    <a:cubicBezTo>
                      <a:pt x="9808" y="2235"/>
                      <a:pt x="9074" y="2669"/>
                      <a:pt x="8240" y="2902"/>
                    </a:cubicBezTo>
                    <a:cubicBezTo>
                      <a:pt x="7506" y="3103"/>
                      <a:pt x="6739" y="3169"/>
                      <a:pt x="5938" y="3236"/>
                    </a:cubicBezTo>
                    <a:cubicBezTo>
                      <a:pt x="3970" y="3403"/>
                      <a:pt x="1969" y="3570"/>
                      <a:pt x="1" y="3736"/>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648;p49"/>
              <p:cNvSpPr/>
              <p:nvPr/>
            </p:nvSpPr>
            <p:spPr>
              <a:xfrm>
                <a:off x="1031775" y="2896050"/>
                <a:ext cx="612975" cy="141800"/>
              </a:xfrm>
              <a:custGeom>
                <a:avLst/>
                <a:gdLst/>
                <a:ahLst/>
                <a:cxnLst/>
                <a:rect l="l" t="t" r="r" b="b"/>
                <a:pathLst>
                  <a:path w="24519" h="5672" fill="none" extrusionOk="0">
                    <a:moveTo>
                      <a:pt x="101" y="5671"/>
                    </a:moveTo>
                    <a:cubicBezTo>
                      <a:pt x="1" y="4904"/>
                      <a:pt x="1001" y="4604"/>
                      <a:pt x="1769" y="4570"/>
                    </a:cubicBezTo>
                    <a:cubicBezTo>
                      <a:pt x="2803" y="4570"/>
                      <a:pt x="3837" y="4537"/>
                      <a:pt x="4871" y="4504"/>
                    </a:cubicBezTo>
                    <a:cubicBezTo>
                      <a:pt x="5438" y="4504"/>
                      <a:pt x="6005" y="4504"/>
                      <a:pt x="6539" y="4270"/>
                    </a:cubicBezTo>
                    <a:cubicBezTo>
                      <a:pt x="7573" y="3803"/>
                      <a:pt x="8273" y="2569"/>
                      <a:pt x="9407" y="2502"/>
                    </a:cubicBezTo>
                    <a:cubicBezTo>
                      <a:pt x="10508" y="2435"/>
                      <a:pt x="11542" y="3536"/>
                      <a:pt x="12576" y="3169"/>
                    </a:cubicBezTo>
                    <a:cubicBezTo>
                      <a:pt x="12943" y="3003"/>
                      <a:pt x="13243" y="2702"/>
                      <a:pt x="13577" y="2536"/>
                    </a:cubicBezTo>
                    <a:cubicBezTo>
                      <a:pt x="13911" y="2335"/>
                      <a:pt x="14278" y="2269"/>
                      <a:pt x="14644" y="2169"/>
                    </a:cubicBezTo>
                    <a:lnTo>
                      <a:pt x="18747" y="1268"/>
                    </a:lnTo>
                    <a:cubicBezTo>
                      <a:pt x="20682" y="868"/>
                      <a:pt x="22583" y="434"/>
                      <a:pt x="24518" y="0"/>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649;p49"/>
              <p:cNvSpPr/>
              <p:nvPr/>
            </p:nvSpPr>
            <p:spPr>
              <a:xfrm>
                <a:off x="1054300" y="3026975"/>
                <a:ext cx="626300" cy="176825"/>
              </a:xfrm>
              <a:custGeom>
                <a:avLst/>
                <a:gdLst/>
                <a:ahLst/>
                <a:cxnLst/>
                <a:rect l="l" t="t" r="r" b="b"/>
                <a:pathLst>
                  <a:path w="25052" h="7073" fill="none" extrusionOk="0">
                    <a:moveTo>
                      <a:pt x="0" y="6572"/>
                    </a:moveTo>
                    <a:cubicBezTo>
                      <a:pt x="167" y="7072"/>
                      <a:pt x="868" y="7072"/>
                      <a:pt x="1335" y="6839"/>
                    </a:cubicBezTo>
                    <a:cubicBezTo>
                      <a:pt x="1802" y="6605"/>
                      <a:pt x="2202" y="6205"/>
                      <a:pt x="2736" y="6172"/>
                    </a:cubicBezTo>
                    <a:cubicBezTo>
                      <a:pt x="3036" y="6172"/>
                      <a:pt x="3303" y="6272"/>
                      <a:pt x="3603" y="6205"/>
                    </a:cubicBezTo>
                    <a:cubicBezTo>
                      <a:pt x="4370" y="6105"/>
                      <a:pt x="4737" y="5071"/>
                      <a:pt x="5504" y="4904"/>
                    </a:cubicBezTo>
                    <a:cubicBezTo>
                      <a:pt x="6238" y="4771"/>
                      <a:pt x="7072" y="5471"/>
                      <a:pt x="7706" y="5071"/>
                    </a:cubicBezTo>
                    <a:cubicBezTo>
                      <a:pt x="8139" y="4771"/>
                      <a:pt x="8173" y="4137"/>
                      <a:pt x="8540" y="3770"/>
                    </a:cubicBezTo>
                    <a:cubicBezTo>
                      <a:pt x="8940" y="3336"/>
                      <a:pt x="9607" y="3370"/>
                      <a:pt x="10174" y="3570"/>
                    </a:cubicBezTo>
                    <a:cubicBezTo>
                      <a:pt x="10741" y="3770"/>
                      <a:pt x="11242" y="4070"/>
                      <a:pt x="11842" y="4103"/>
                    </a:cubicBezTo>
                    <a:cubicBezTo>
                      <a:pt x="13043" y="4137"/>
                      <a:pt x="13910" y="2936"/>
                      <a:pt x="15078" y="2669"/>
                    </a:cubicBezTo>
                    <a:cubicBezTo>
                      <a:pt x="15878" y="2502"/>
                      <a:pt x="16746" y="2769"/>
                      <a:pt x="17513" y="2536"/>
                    </a:cubicBezTo>
                    <a:cubicBezTo>
                      <a:pt x="17946" y="2369"/>
                      <a:pt x="18313" y="2069"/>
                      <a:pt x="18714" y="1835"/>
                    </a:cubicBezTo>
                    <a:cubicBezTo>
                      <a:pt x="19214" y="1535"/>
                      <a:pt x="19781" y="1401"/>
                      <a:pt x="20315" y="1268"/>
                    </a:cubicBezTo>
                    <a:cubicBezTo>
                      <a:pt x="21883" y="834"/>
                      <a:pt x="23484" y="434"/>
                      <a:pt x="25052" y="0"/>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650;p49"/>
              <p:cNvSpPr/>
              <p:nvPr/>
            </p:nvSpPr>
            <p:spPr>
              <a:xfrm>
                <a:off x="1158525" y="3137050"/>
                <a:ext cx="662175" cy="246875"/>
              </a:xfrm>
              <a:custGeom>
                <a:avLst/>
                <a:gdLst/>
                <a:ahLst/>
                <a:cxnLst/>
                <a:rect l="l" t="t" r="r" b="b"/>
                <a:pathLst>
                  <a:path w="26487" h="9875" fill="none" extrusionOk="0">
                    <a:moveTo>
                      <a:pt x="34" y="9874"/>
                    </a:moveTo>
                    <a:cubicBezTo>
                      <a:pt x="1" y="9040"/>
                      <a:pt x="1002" y="8573"/>
                      <a:pt x="1802" y="8540"/>
                    </a:cubicBezTo>
                    <a:cubicBezTo>
                      <a:pt x="2636" y="8473"/>
                      <a:pt x="3570" y="8607"/>
                      <a:pt x="4204" y="8106"/>
                    </a:cubicBezTo>
                    <a:cubicBezTo>
                      <a:pt x="4538" y="7873"/>
                      <a:pt x="4738" y="7539"/>
                      <a:pt x="5105" y="7339"/>
                    </a:cubicBezTo>
                    <a:cubicBezTo>
                      <a:pt x="5505" y="7139"/>
                      <a:pt x="6005" y="7206"/>
                      <a:pt x="6472" y="7272"/>
                    </a:cubicBezTo>
                    <a:cubicBezTo>
                      <a:pt x="8173" y="7539"/>
                      <a:pt x="10041" y="7739"/>
                      <a:pt x="11509" y="6839"/>
                    </a:cubicBezTo>
                    <a:cubicBezTo>
                      <a:pt x="12677" y="6138"/>
                      <a:pt x="13511" y="4771"/>
                      <a:pt x="14845" y="4571"/>
                    </a:cubicBezTo>
                    <a:cubicBezTo>
                      <a:pt x="15479" y="4504"/>
                      <a:pt x="16179" y="4671"/>
                      <a:pt x="16680" y="4304"/>
                    </a:cubicBezTo>
                    <a:cubicBezTo>
                      <a:pt x="17080" y="4003"/>
                      <a:pt x="17247" y="3470"/>
                      <a:pt x="17647" y="3170"/>
                    </a:cubicBezTo>
                    <a:cubicBezTo>
                      <a:pt x="17880" y="2969"/>
                      <a:pt x="18181" y="2903"/>
                      <a:pt x="18481" y="2836"/>
                    </a:cubicBezTo>
                    <a:cubicBezTo>
                      <a:pt x="21249" y="2202"/>
                      <a:pt x="23951" y="1235"/>
                      <a:pt x="26487" y="1"/>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651;p49"/>
              <p:cNvSpPr/>
              <p:nvPr/>
            </p:nvSpPr>
            <p:spPr>
              <a:xfrm>
                <a:off x="1303650" y="3228775"/>
                <a:ext cx="633800" cy="358625"/>
              </a:xfrm>
              <a:custGeom>
                <a:avLst/>
                <a:gdLst/>
                <a:ahLst/>
                <a:cxnLst/>
                <a:rect l="l" t="t" r="r" b="b"/>
                <a:pathLst>
                  <a:path w="25352" h="14345" fill="none" extrusionOk="0">
                    <a:moveTo>
                      <a:pt x="25118" y="1"/>
                    </a:moveTo>
                    <a:cubicBezTo>
                      <a:pt x="25352" y="468"/>
                      <a:pt x="24718" y="935"/>
                      <a:pt x="24217" y="935"/>
                    </a:cubicBezTo>
                    <a:cubicBezTo>
                      <a:pt x="23684" y="935"/>
                      <a:pt x="23117" y="735"/>
                      <a:pt x="22683" y="1035"/>
                    </a:cubicBezTo>
                    <a:cubicBezTo>
                      <a:pt x="22249" y="1335"/>
                      <a:pt x="22183" y="1969"/>
                      <a:pt x="21782" y="2303"/>
                    </a:cubicBezTo>
                    <a:cubicBezTo>
                      <a:pt x="21482" y="2536"/>
                      <a:pt x="21048" y="2569"/>
                      <a:pt x="20782" y="2836"/>
                    </a:cubicBezTo>
                    <a:cubicBezTo>
                      <a:pt x="20548" y="3103"/>
                      <a:pt x="20515" y="3470"/>
                      <a:pt x="20415" y="3804"/>
                    </a:cubicBezTo>
                    <a:cubicBezTo>
                      <a:pt x="20048" y="5605"/>
                      <a:pt x="18080" y="6906"/>
                      <a:pt x="16278" y="6539"/>
                    </a:cubicBezTo>
                    <a:cubicBezTo>
                      <a:pt x="15945" y="6472"/>
                      <a:pt x="15611" y="6372"/>
                      <a:pt x="15244" y="6439"/>
                    </a:cubicBezTo>
                    <a:cubicBezTo>
                      <a:pt x="14310" y="6639"/>
                      <a:pt x="14110" y="8073"/>
                      <a:pt x="13176" y="8407"/>
                    </a:cubicBezTo>
                    <a:cubicBezTo>
                      <a:pt x="12642" y="8607"/>
                      <a:pt x="12042" y="8374"/>
                      <a:pt x="11542" y="8640"/>
                    </a:cubicBezTo>
                    <a:cubicBezTo>
                      <a:pt x="11141" y="8841"/>
                      <a:pt x="10975" y="9241"/>
                      <a:pt x="10674" y="9574"/>
                    </a:cubicBezTo>
                    <a:cubicBezTo>
                      <a:pt x="9740" y="10609"/>
                      <a:pt x="8006" y="10275"/>
                      <a:pt x="6772" y="10909"/>
                    </a:cubicBezTo>
                    <a:cubicBezTo>
                      <a:pt x="6038" y="11276"/>
                      <a:pt x="5504" y="11976"/>
                      <a:pt x="4770" y="12310"/>
                    </a:cubicBezTo>
                    <a:cubicBezTo>
                      <a:pt x="4337" y="12510"/>
                      <a:pt x="3836" y="12543"/>
                      <a:pt x="3369" y="12643"/>
                    </a:cubicBezTo>
                    <a:cubicBezTo>
                      <a:pt x="2135" y="12910"/>
                      <a:pt x="967" y="13477"/>
                      <a:pt x="0" y="14345"/>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652;p49"/>
              <p:cNvSpPr/>
              <p:nvPr/>
            </p:nvSpPr>
            <p:spPr>
              <a:xfrm>
                <a:off x="1284450" y="3645750"/>
                <a:ext cx="100950" cy="140950"/>
              </a:xfrm>
              <a:custGeom>
                <a:avLst/>
                <a:gdLst/>
                <a:ahLst/>
                <a:cxnLst/>
                <a:rect l="l" t="t" r="r" b="b"/>
                <a:pathLst>
                  <a:path w="4038" h="5638" fill="none" extrusionOk="0">
                    <a:moveTo>
                      <a:pt x="1" y="1"/>
                    </a:moveTo>
                    <a:cubicBezTo>
                      <a:pt x="1" y="1"/>
                      <a:pt x="4037" y="2736"/>
                      <a:pt x="2603" y="5638"/>
                    </a:cubicBez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42" name="Google Shape;653;p49"/>
            <p:cNvGrpSpPr/>
            <p:nvPr/>
          </p:nvGrpSpPr>
          <p:grpSpPr>
            <a:xfrm>
              <a:off x="3752396" y="1108113"/>
              <a:ext cx="132220" cy="1271116"/>
              <a:chOff x="7636355" y="303784"/>
              <a:chExt cx="409603" cy="3937783"/>
            </a:xfrm>
          </p:grpSpPr>
          <p:sp>
            <p:nvSpPr>
              <p:cNvPr id="143" name="Google Shape;654;p49"/>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655;p49"/>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656;p49"/>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657;p49"/>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658;p49"/>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659;p49"/>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660;p49"/>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165" name="Google Shape;635;p49"/>
            <p:cNvSpPr/>
            <p:nvPr/>
          </p:nvSpPr>
          <p:spPr>
            <a:xfrm rot="10800000">
              <a:off x="1886579" y="294863"/>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636;p49"/>
            <p:cNvSpPr/>
            <p:nvPr/>
          </p:nvSpPr>
          <p:spPr>
            <a:xfrm rot="10800000">
              <a:off x="4640622" y="715661"/>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635;p49"/>
            <p:cNvSpPr/>
            <p:nvPr/>
          </p:nvSpPr>
          <p:spPr>
            <a:xfrm rot="10800000">
              <a:off x="3251555" y="10199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637;p49"/>
            <p:cNvSpPr/>
            <p:nvPr/>
          </p:nvSpPr>
          <p:spPr>
            <a:xfrm rot="10800000">
              <a:off x="2290554" y="-34013"/>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5" name="Google Shape;635;p49"/>
            <p:cNvSpPr/>
            <p:nvPr/>
          </p:nvSpPr>
          <p:spPr>
            <a:xfrm rot="10800000">
              <a:off x="1560166" y="2759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6" name="Google Shape;637;p49"/>
            <p:cNvSpPr/>
            <p:nvPr/>
          </p:nvSpPr>
          <p:spPr>
            <a:xfrm rot="10800000">
              <a:off x="3427399" y="-25772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7" name="Google Shape;635;p49"/>
            <p:cNvSpPr/>
            <p:nvPr/>
          </p:nvSpPr>
          <p:spPr>
            <a:xfrm rot="10800000">
              <a:off x="2829938" y="-11748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8" name="Google Shape;635;p49"/>
            <p:cNvSpPr/>
            <p:nvPr/>
          </p:nvSpPr>
          <p:spPr>
            <a:xfrm rot="10800000">
              <a:off x="868289" y="-8028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9" name="Google Shape;637;p49"/>
            <p:cNvSpPr/>
            <p:nvPr/>
          </p:nvSpPr>
          <p:spPr>
            <a:xfrm rot="10800000">
              <a:off x="1272264" y="-40916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0" name="Google Shape;638;p49"/>
            <p:cNvSpPr/>
            <p:nvPr/>
          </p:nvSpPr>
          <p:spPr>
            <a:xfrm rot="10800000">
              <a:off x="681989" y="513386"/>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1" name="Google Shape;636;p49"/>
            <p:cNvSpPr/>
            <p:nvPr/>
          </p:nvSpPr>
          <p:spPr>
            <a:xfrm rot="10800000">
              <a:off x="891026" y="1373224"/>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2" name="Google Shape;638;p49"/>
            <p:cNvSpPr/>
            <p:nvPr/>
          </p:nvSpPr>
          <p:spPr>
            <a:xfrm rot="10800000">
              <a:off x="4304288" y="-10860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637;p49"/>
            <p:cNvSpPr/>
            <p:nvPr/>
          </p:nvSpPr>
          <p:spPr>
            <a:xfrm rot="10800000">
              <a:off x="1866540" y="-963067"/>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638;p49"/>
            <p:cNvSpPr/>
            <p:nvPr/>
          </p:nvSpPr>
          <p:spPr>
            <a:xfrm rot="10800000">
              <a:off x="3880273" y="-1037658"/>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635;p49"/>
            <p:cNvSpPr/>
            <p:nvPr/>
          </p:nvSpPr>
          <p:spPr>
            <a:xfrm rot="10800000">
              <a:off x="3085222" y="-68007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9" name="Google Shape;637;p49"/>
            <p:cNvSpPr/>
            <p:nvPr/>
          </p:nvSpPr>
          <p:spPr>
            <a:xfrm rot="10800000">
              <a:off x="657273" y="-157477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0" name="Google Shape;635;p49"/>
            <p:cNvSpPr/>
            <p:nvPr/>
          </p:nvSpPr>
          <p:spPr>
            <a:xfrm rot="10800000">
              <a:off x="1279251" y="-1134580"/>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635;p49"/>
            <p:cNvSpPr/>
            <p:nvPr/>
          </p:nvSpPr>
          <p:spPr>
            <a:xfrm rot="10800000">
              <a:off x="4566219" y="-92279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635;p49"/>
            <p:cNvSpPr/>
            <p:nvPr/>
          </p:nvSpPr>
          <p:spPr>
            <a:xfrm rot="10800000">
              <a:off x="2760248" y="-1377299"/>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635;p49"/>
            <p:cNvSpPr/>
            <p:nvPr/>
          </p:nvSpPr>
          <p:spPr>
            <a:xfrm rot="10800000">
              <a:off x="2387504" y="-56471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637;p49"/>
            <p:cNvSpPr/>
            <p:nvPr/>
          </p:nvSpPr>
          <p:spPr>
            <a:xfrm rot="10800000">
              <a:off x="683505" y="-841336"/>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637;p49"/>
            <p:cNvSpPr/>
            <p:nvPr/>
          </p:nvSpPr>
          <p:spPr>
            <a:xfrm rot="10800000">
              <a:off x="1911750" y="-157477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637;p49"/>
            <p:cNvSpPr/>
            <p:nvPr/>
          </p:nvSpPr>
          <p:spPr>
            <a:xfrm rot="10800000">
              <a:off x="3560285" y="-164691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638;p49"/>
            <p:cNvSpPr/>
            <p:nvPr/>
          </p:nvSpPr>
          <p:spPr>
            <a:xfrm rot="10800000">
              <a:off x="489176" y="211144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8" name="Google Shape;637;p49"/>
            <p:cNvSpPr/>
            <p:nvPr/>
          </p:nvSpPr>
          <p:spPr>
            <a:xfrm rot="10800000">
              <a:off x="1547301" y="2919808"/>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9" name="Google Shape;637;p49"/>
            <p:cNvSpPr/>
            <p:nvPr/>
          </p:nvSpPr>
          <p:spPr>
            <a:xfrm rot="10800000">
              <a:off x="614892" y="3609243"/>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0" name="Google Shape;635;p49"/>
            <p:cNvSpPr/>
            <p:nvPr/>
          </p:nvSpPr>
          <p:spPr>
            <a:xfrm rot="10800000">
              <a:off x="1092327" y="2652935"/>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222" name="Rectangle 221"/>
          <p:cNvSpPr/>
          <p:nvPr/>
        </p:nvSpPr>
        <p:spPr>
          <a:xfrm>
            <a:off x="6474762" y="743440"/>
            <a:ext cx="1430200" cy="338554"/>
          </a:xfrm>
          <a:prstGeom prst="rect">
            <a:avLst/>
          </a:prstGeom>
        </p:spPr>
        <p:txBody>
          <a:bodyPr wrap="none">
            <a:spAutoFit/>
          </a:bodyPr>
          <a:lstStyle/>
          <a:p>
            <a:pPr lvl="0" algn="justLow"/>
            <a:r>
              <a:rPr lang="ar-LB" sz="1600" kern="1200" dirty="0" smtClean="0">
                <a:solidFill>
                  <a:srgbClr val="224253"/>
                </a:solidFill>
                <a:latin typeface="29LT Adir ExtraBold" panose="00000906000000000000" pitchFamily="50" charset="-78"/>
                <a:cs typeface="29LT Adir ExtraBold" panose="00000906000000000000" pitchFamily="50" charset="-78"/>
              </a:rPr>
              <a:t>المجموعة الثانية:</a:t>
            </a:r>
            <a:endParaRPr lang="ar-LB" sz="1600" kern="1200" dirty="0">
              <a:solidFill>
                <a:srgbClr val="224253"/>
              </a:solidFill>
              <a:latin typeface="29LT Adir ExtraBold" panose="00000906000000000000" pitchFamily="50" charset="-78"/>
              <a:cs typeface="29LT Adir ExtraBold" panose="00000906000000000000" pitchFamily="50" charset="-78"/>
            </a:endParaRPr>
          </a:p>
        </p:txBody>
      </p:sp>
      <p:grpSp>
        <p:nvGrpSpPr>
          <p:cNvPr id="3" name="Group 2"/>
          <p:cNvGrpSpPr/>
          <p:nvPr/>
        </p:nvGrpSpPr>
        <p:grpSpPr>
          <a:xfrm>
            <a:off x="1614193" y="3337676"/>
            <a:ext cx="1695060" cy="892873"/>
            <a:chOff x="1614193" y="3337676"/>
            <a:chExt cx="1695060" cy="892873"/>
          </a:xfrm>
        </p:grpSpPr>
        <p:sp>
          <p:nvSpPr>
            <p:cNvPr id="131" name="Google Shape;1843;p58"/>
            <p:cNvSpPr/>
            <p:nvPr/>
          </p:nvSpPr>
          <p:spPr>
            <a:xfrm>
              <a:off x="1614193" y="3420677"/>
              <a:ext cx="1695060" cy="809872"/>
            </a:xfrm>
            <a:custGeom>
              <a:avLst/>
              <a:gdLst/>
              <a:ahLst/>
              <a:cxnLst/>
              <a:rect l="l" t="t" r="r" b="b"/>
              <a:pathLst>
                <a:path w="81030" h="34657" extrusionOk="0">
                  <a:moveTo>
                    <a:pt x="15522" y="1"/>
                  </a:moveTo>
                  <a:cubicBezTo>
                    <a:pt x="6949" y="1"/>
                    <a:pt x="1" y="6951"/>
                    <a:pt x="1" y="15523"/>
                  </a:cubicBezTo>
                  <a:cubicBezTo>
                    <a:pt x="1" y="24096"/>
                    <a:pt x="6949" y="31046"/>
                    <a:pt x="15522" y="31046"/>
                  </a:cubicBezTo>
                  <a:lnTo>
                    <a:pt x="19979" y="31046"/>
                  </a:lnTo>
                  <a:lnTo>
                    <a:pt x="22774" y="34657"/>
                  </a:lnTo>
                  <a:lnTo>
                    <a:pt x="25568" y="31046"/>
                  </a:lnTo>
                  <a:lnTo>
                    <a:pt x="65507" y="31046"/>
                  </a:lnTo>
                  <a:cubicBezTo>
                    <a:pt x="74079" y="31046"/>
                    <a:pt x="81029" y="24096"/>
                    <a:pt x="81029" y="15523"/>
                  </a:cubicBezTo>
                  <a:cubicBezTo>
                    <a:pt x="81029" y="6951"/>
                    <a:pt x="74079" y="1"/>
                    <a:pt x="65507" y="1"/>
                  </a:cubicBezTo>
                  <a:close/>
                </a:path>
              </a:pathLst>
            </a:custGeom>
            <a:solidFill>
              <a:srgbClr val="AA8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TextBox 222"/>
            <p:cNvSpPr txBox="1"/>
            <p:nvPr/>
          </p:nvSpPr>
          <p:spPr>
            <a:xfrm>
              <a:off x="1753104" y="3337676"/>
              <a:ext cx="1454522" cy="784830"/>
            </a:xfrm>
            <a:prstGeom prst="rect">
              <a:avLst/>
            </a:prstGeom>
            <a:noFill/>
          </p:spPr>
          <p:txBody>
            <a:bodyPr wrap="square" rtlCol="0">
              <a:spAutoFit/>
            </a:bodyPr>
            <a:lstStyle/>
            <a:p>
              <a:pPr algn="ctr" rtl="1">
                <a:lnSpc>
                  <a:spcPct val="150000"/>
                </a:lnSpc>
              </a:pPr>
              <a:r>
                <a:rPr lang="ar-LB" sz="1600" dirty="0">
                  <a:solidFill>
                    <a:srgbClr val="F8E6DC"/>
                  </a:solidFill>
                  <a:latin typeface="29LT Adir" panose="00000506000000000000" pitchFamily="50" charset="-78"/>
                  <a:cs typeface="29LT Adir" panose="00000506000000000000" pitchFamily="50" charset="-78"/>
                </a:rPr>
                <a:t>السيدة الزهراء </a:t>
              </a:r>
              <a:r>
                <a:rPr lang="ar-LB" dirty="0">
                  <a:solidFill>
                    <a:srgbClr val="F8E6DC"/>
                  </a:solidFill>
                  <a:latin typeface="29LT Adir" panose="00000506000000000000" pitchFamily="50" charset="-78"/>
                  <a:cs typeface="29LT Adir" panose="00000506000000000000" pitchFamily="50" charset="-78"/>
                </a:rPr>
                <a:t>(</a:t>
              </a:r>
              <a:r>
                <a:rPr lang="ar-LB" dirty="0" smtClean="0">
                  <a:solidFill>
                    <a:srgbClr val="F8E6DC"/>
                  </a:solidFill>
                  <a:latin typeface="29LT Adir" panose="00000506000000000000" pitchFamily="50" charset="-78"/>
                  <a:cs typeface="29LT Adir" panose="00000506000000000000" pitchFamily="50" charset="-78"/>
                </a:rPr>
                <a:t>سلام </a:t>
              </a:r>
              <a:r>
                <a:rPr lang="ar-LB" dirty="0">
                  <a:solidFill>
                    <a:srgbClr val="F8E6DC"/>
                  </a:solidFill>
                  <a:latin typeface="29LT Adir" panose="00000506000000000000" pitchFamily="50" charset="-78"/>
                  <a:cs typeface="29LT Adir" panose="00000506000000000000" pitchFamily="50" charset="-78"/>
                </a:rPr>
                <a:t>الله عليها</a:t>
              </a:r>
              <a:r>
                <a:rPr lang="ar-LB" dirty="0" smtClean="0">
                  <a:solidFill>
                    <a:srgbClr val="F8E6DC"/>
                  </a:solidFill>
                  <a:latin typeface="29LT Adir" panose="00000506000000000000" pitchFamily="50" charset="-78"/>
                  <a:cs typeface="29LT Adir" panose="00000506000000000000" pitchFamily="50" charset="-78"/>
                </a:rPr>
                <a:t>)</a:t>
              </a:r>
              <a:endParaRPr lang="ar-LB" sz="1600" dirty="0">
                <a:solidFill>
                  <a:srgbClr val="F8E6DC"/>
                </a:solidFill>
                <a:latin typeface="29LT Adir" panose="00000506000000000000" pitchFamily="50" charset="-78"/>
                <a:cs typeface="29LT Adir" panose="00000506000000000000" pitchFamily="50" charset="-78"/>
              </a:endParaRPr>
            </a:p>
          </p:txBody>
        </p:sp>
      </p:grpSp>
      <p:sp>
        <p:nvSpPr>
          <p:cNvPr id="251" name="Rectangle 250"/>
          <p:cNvSpPr/>
          <p:nvPr/>
        </p:nvSpPr>
        <p:spPr>
          <a:xfrm rot="16200000">
            <a:off x="8125384" y="2980980"/>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cxnSp>
        <p:nvCxnSpPr>
          <p:cNvPr id="252" name="Straight Connector 251"/>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7496146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heel(1)">
                                      <p:cBhvr>
                                        <p:cTn id="7" dur="1500"/>
                                        <p:tgtEl>
                                          <p:spTgt spid="196"/>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132"/>
                                        </p:tgtEl>
                                        <p:attrNameLst>
                                          <p:attrName>style.visibility</p:attrName>
                                        </p:attrNameLst>
                                      </p:cBhvr>
                                      <p:to>
                                        <p:strVal val="visible"/>
                                      </p:to>
                                    </p:set>
                                    <p:animEffect transition="in" filter="wheel(1)">
                                      <p:cBhvr>
                                        <p:cTn id="10" dur="1500"/>
                                        <p:tgtEl>
                                          <p:spTgt spid="132"/>
                                        </p:tgtEl>
                                      </p:cBhvr>
                                    </p:animEffect>
                                  </p:childTnLst>
                                </p:cTn>
                              </p:par>
                              <p:par>
                                <p:cTn id="11" presetID="49" presetClass="entr" presetSubtype="0" decel="100000" fill="hold" nodeType="withEffect">
                                  <p:stCondLst>
                                    <p:cond delay="75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fltVal val="0"/>
                                          </p:val>
                                        </p:tav>
                                        <p:tav tm="100000">
                                          <p:val>
                                            <p:strVal val="#ppt_w"/>
                                          </p:val>
                                        </p:tav>
                                      </p:tavLst>
                                    </p:anim>
                                    <p:anim calcmode="lin" valueType="num">
                                      <p:cBhvr>
                                        <p:cTn id="14" dur="1000" fill="hold"/>
                                        <p:tgtEl>
                                          <p:spTgt spid="2"/>
                                        </p:tgtEl>
                                        <p:attrNameLst>
                                          <p:attrName>ppt_h</p:attrName>
                                        </p:attrNameLst>
                                      </p:cBhvr>
                                      <p:tavLst>
                                        <p:tav tm="0">
                                          <p:val>
                                            <p:fltVal val="0"/>
                                          </p:val>
                                        </p:tav>
                                        <p:tav tm="100000">
                                          <p:val>
                                            <p:strVal val="#ppt_h"/>
                                          </p:val>
                                        </p:tav>
                                      </p:tavLst>
                                    </p:anim>
                                    <p:anim calcmode="lin" valueType="num">
                                      <p:cBhvr>
                                        <p:cTn id="15" dur="1000" fill="hold"/>
                                        <p:tgtEl>
                                          <p:spTgt spid="2"/>
                                        </p:tgtEl>
                                        <p:attrNameLst>
                                          <p:attrName>style.rotation</p:attrName>
                                        </p:attrNameLst>
                                      </p:cBhvr>
                                      <p:tavLst>
                                        <p:tav tm="0">
                                          <p:val>
                                            <p:fltVal val="360"/>
                                          </p:val>
                                        </p:tav>
                                        <p:tav tm="100000">
                                          <p:val>
                                            <p:fltVal val="0"/>
                                          </p:val>
                                        </p:tav>
                                      </p:tavLst>
                                    </p:anim>
                                    <p:animEffect transition="in" filter="fade">
                                      <p:cBhvr>
                                        <p:cTn id="16" dur="10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49" presetClass="entr" presetSubtype="0" decel="10000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fltVal val="0"/>
                                          </p:val>
                                        </p:tav>
                                        <p:tav tm="100000">
                                          <p:val>
                                            <p:strVal val="#ppt_w"/>
                                          </p:val>
                                        </p:tav>
                                      </p:tavLst>
                                    </p:anim>
                                    <p:anim calcmode="lin" valueType="num">
                                      <p:cBhvr>
                                        <p:cTn id="22" dur="1000" fill="hold"/>
                                        <p:tgtEl>
                                          <p:spTgt spid="3"/>
                                        </p:tgtEl>
                                        <p:attrNameLst>
                                          <p:attrName>ppt_h</p:attrName>
                                        </p:attrNameLst>
                                      </p:cBhvr>
                                      <p:tavLst>
                                        <p:tav tm="0">
                                          <p:val>
                                            <p:fltVal val="0"/>
                                          </p:val>
                                        </p:tav>
                                        <p:tav tm="100000">
                                          <p:val>
                                            <p:strVal val="#ppt_h"/>
                                          </p:val>
                                        </p:tav>
                                      </p:tavLst>
                                    </p:anim>
                                    <p:anim calcmode="lin" valueType="num">
                                      <p:cBhvr>
                                        <p:cTn id="23" dur="1000" fill="hold"/>
                                        <p:tgtEl>
                                          <p:spTgt spid="3"/>
                                        </p:tgtEl>
                                        <p:attrNameLst>
                                          <p:attrName>style.rotation</p:attrName>
                                        </p:attrNameLst>
                                      </p:cBhvr>
                                      <p:tavLst>
                                        <p:tav tm="0">
                                          <p:val>
                                            <p:fltVal val="360"/>
                                          </p:val>
                                        </p:tav>
                                        <p:tav tm="100000">
                                          <p:val>
                                            <p:fltVal val="0"/>
                                          </p:val>
                                        </p:tav>
                                      </p:tavLst>
                                    </p:anim>
                                    <p:animEffect transition="in" filter="fade">
                                      <p:cBhvr>
                                        <p:cTn id="2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9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grpSp>
        <p:nvGrpSpPr>
          <p:cNvPr id="72" name="Google Shape;312;p42"/>
          <p:cNvGrpSpPr/>
          <p:nvPr/>
        </p:nvGrpSpPr>
        <p:grpSpPr>
          <a:xfrm>
            <a:off x="4584864" y="374073"/>
            <a:ext cx="4353714" cy="4471633"/>
            <a:chOff x="668145" y="949095"/>
            <a:chExt cx="3272304" cy="3360933"/>
          </a:xfrm>
        </p:grpSpPr>
        <p:sp>
          <p:nvSpPr>
            <p:cNvPr id="73" name="Google Shape;313;p42"/>
            <p:cNvSpPr/>
            <p:nvPr/>
          </p:nvSpPr>
          <p:spPr>
            <a:xfrm>
              <a:off x="1006465" y="3958011"/>
              <a:ext cx="103912" cy="43414"/>
            </a:xfrm>
            <a:custGeom>
              <a:avLst/>
              <a:gdLst/>
              <a:ahLst/>
              <a:cxnLst/>
              <a:rect l="l" t="t" r="r" b="b"/>
              <a:pathLst>
                <a:path w="1618" h="676" extrusionOk="0">
                  <a:moveTo>
                    <a:pt x="233" y="1"/>
                  </a:moveTo>
                  <a:cubicBezTo>
                    <a:pt x="134" y="1"/>
                    <a:pt x="44" y="66"/>
                    <a:pt x="24" y="167"/>
                  </a:cubicBezTo>
                  <a:cubicBezTo>
                    <a:pt x="1" y="306"/>
                    <a:pt x="70" y="398"/>
                    <a:pt x="186" y="444"/>
                  </a:cubicBezTo>
                  <a:lnTo>
                    <a:pt x="1318" y="675"/>
                  </a:lnTo>
                  <a:lnTo>
                    <a:pt x="1364" y="675"/>
                  </a:lnTo>
                  <a:cubicBezTo>
                    <a:pt x="1479" y="675"/>
                    <a:pt x="1572" y="606"/>
                    <a:pt x="1595" y="490"/>
                  </a:cubicBezTo>
                  <a:cubicBezTo>
                    <a:pt x="1618" y="375"/>
                    <a:pt x="1526" y="259"/>
                    <a:pt x="1410" y="236"/>
                  </a:cubicBezTo>
                  <a:lnTo>
                    <a:pt x="278" y="5"/>
                  </a:lnTo>
                  <a:cubicBezTo>
                    <a:pt x="263" y="2"/>
                    <a:pt x="248" y="1"/>
                    <a:pt x="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14;p42"/>
            <p:cNvSpPr/>
            <p:nvPr/>
          </p:nvSpPr>
          <p:spPr>
            <a:xfrm>
              <a:off x="1944719" y="1412230"/>
              <a:ext cx="681144" cy="1914152"/>
            </a:xfrm>
            <a:custGeom>
              <a:avLst/>
              <a:gdLst/>
              <a:ahLst/>
              <a:cxnLst/>
              <a:rect l="l" t="t" r="r" b="b"/>
              <a:pathLst>
                <a:path w="10606" h="29805" extrusionOk="0">
                  <a:moveTo>
                    <a:pt x="4367" y="0"/>
                  </a:moveTo>
                  <a:cubicBezTo>
                    <a:pt x="3790" y="1109"/>
                    <a:pt x="2958" y="2449"/>
                    <a:pt x="2404" y="3558"/>
                  </a:cubicBezTo>
                  <a:cubicBezTo>
                    <a:pt x="2219" y="3882"/>
                    <a:pt x="2034" y="4251"/>
                    <a:pt x="2011" y="4621"/>
                  </a:cubicBezTo>
                  <a:cubicBezTo>
                    <a:pt x="1988" y="5083"/>
                    <a:pt x="2173" y="5522"/>
                    <a:pt x="2357" y="5938"/>
                  </a:cubicBezTo>
                  <a:cubicBezTo>
                    <a:pt x="2681" y="6631"/>
                    <a:pt x="3004" y="7324"/>
                    <a:pt x="3351" y="7994"/>
                  </a:cubicBezTo>
                  <a:cubicBezTo>
                    <a:pt x="2727" y="7370"/>
                    <a:pt x="1826" y="6562"/>
                    <a:pt x="1549" y="5730"/>
                  </a:cubicBezTo>
                  <a:cubicBezTo>
                    <a:pt x="1364" y="6446"/>
                    <a:pt x="1156" y="7139"/>
                    <a:pt x="1087" y="7879"/>
                  </a:cubicBezTo>
                  <a:cubicBezTo>
                    <a:pt x="994" y="8618"/>
                    <a:pt x="1041" y="9357"/>
                    <a:pt x="1272" y="10050"/>
                  </a:cubicBezTo>
                  <a:lnTo>
                    <a:pt x="2612" y="11783"/>
                  </a:lnTo>
                  <a:lnTo>
                    <a:pt x="1179" y="11275"/>
                  </a:lnTo>
                  <a:lnTo>
                    <a:pt x="1179" y="11275"/>
                  </a:lnTo>
                  <a:cubicBezTo>
                    <a:pt x="1364" y="12430"/>
                    <a:pt x="1248" y="13632"/>
                    <a:pt x="833" y="14694"/>
                  </a:cubicBezTo>
                  <a:cubicBezTo>
                    <a:pt x="763" y="14902"/>
                    <a:pt x="694" y="15087"/>
                    <a:pt x="671" y="15295"/>
                  </a:cubicBezTo>
                  <a:cubicBezTo>
                    <a:pt x="1156" y="15850"/>
                    <a:pt x="1711" y="16219"/>
                    <a:pt x="2311" y="16681"/>
                  </a:cubicBezTo>
                  <a:cubicBezTo>
                    <a:pt x="2889" y="17120"/>
                    <a:pt x="3489" y="17605"/>
                    <a:pt x="3813" y="18275"/>
                  </a:cubicBezTo>
                  <a:lnTo>
                    <a:pt x="3767" y="18298"/>
                  </a:lnTo>
                  <a:cubicBezTo>
                    <a:pt x="3443" y="18067"/>
                    <a:pt x="3120" y="17813"/>
                    <a:pt x="2796" y="17582"/>
                  </a:cubicBezTo>
                  <a:cubicBezTo>
                    <a:pt x="2588" y="17444"/>
                    <a:pt x="2404" y="17282"/>
                    <a:pt x="2196" y="17166"/>
                  </a:cubicBezTo>
                  <a:cubicBezTo>
                    <a:pt x="1872" y="17005"/>
                    <a:pt x="1526" y="16889"/>
                    <a:pt x="1156" y="16797"/>
                  </a:cubicBezTo>
                  <a:cubicBezTo>
                    <a:pt x="856" y="16704"/>
                    <a:pt x="555" y="16635"/>
                    <a:pt x="255" y="16543"/>
                  </a:cubicBezTo>
                  <a:cubicBezTo>
                    <a:pt x="209" y="17744"/>
                    <a:pt x="116" y="19431"/>
                    <a:pt x="47" y="20632"/>
                  </a:cubicBezTo>
                  <a:cubicBezTo>
                    <a:pt x="24" y="21094"/>
                    <a:pt x="1" y="21556"/>
                    <a:pt x="70" y="22018"/>
                  </a:cubicBezTo>
                  <a:cubicBezTo>
                    <a:pt x="301" y="23843"/>
                    <a:pt x="1711" y="25206"/>
                    <a:pt x="3397" y="25923"/>
                  </a:cubicBezTo>
                  <a:cubicBezTo>
                    <a:pt x="3882" y="26131"/>
                    <a:pt x="4437" y="26639"/>
                    <a:pt x="4737" y="27078"/>
                  </a:cubicBezTo>
                  <a:cubicBezTo>
                    <a:pt x="4437" y="26731"/>
                    <a:pt x="3952" y="26754"/>
                    <a:pt x="3397" y="26731"/>
                  </a:cubicBezTo>
                  <a:cubicBezTo>
                    <a:pt x="3281" y="26721"/>
                    <a:pt x="3176" y="26718"/>
                    <a:pt x="3078" y="26718"/>
                  </a:cubicBezTo>
                  <a:cubicBezTo>
                    <a:pt x="2860" y="26718"/>
                    <a:pt x="2678" y="26735"/>
                    <a:pt x="2488" y="26735"/>
                  </a:cubicBezTo>
                  <a:cubicBezTo>
                    <a:pt x="2373" y="26735"/>
                    <a:pt x="2256" y="26729"/>
                    <a:pt x="2126" y="26708"/>
                  </a:cubicBezTo>
                  <a:cubicBezTo>
                    <a:pt x="1826" y="26685"/>
                    <a:pt x="1526" y="26639"/>
                    <a:pt x="1272" y="26523"/>
                  </a:cubicBezTo>
                  <a:cubicBezTo>
                    <a:pt x="994" y="26408"/>
                    <a:pt x="740" y="26200"/>
                    <a:pt x="648" y="25923"/>
                  </a:cubicBezTo>
                  <a:lnTo>
                    <a:pt x="648" y="25923"/>
                  </a:lnTo>
                  <a:cubicBezTo>
                    <a:pt x="1064" y="27448"/>
                    <a:pt x="2034" y="29804"/>
                    <a:pt x="5084" y="29804"/>
                  </a:cubicBezTo>
                  <a:cubicBezTo>
                    <a:pt x="9150" y="29804"/>
                    <a:pt x="9958" y="26524"/>
                    <a:pt x="9958" y="26523"/>
                  </a:cubicBezTo>
                  <a:lnTo>
                    <a:pt x="9958" y="26523"/>
                  </a:lnTo>
                  <a:cubicBezTo>
                    <a:pt x="8850" y="27193"/>
                    <a:pt x="7787" y="27817"/>
                    <a:pt x="7140" y="27956"/>
                  </a:cubicBezTo>
                  <a:cubicBezTo>
                    <a:pt x="7140" y="27956"/>
                    <a:pt x="8457" y="27101"/>
                    <a:pt x="9127" y="26200"/>
                  </a:cubicBezTo>
                  <a:cubicBezTo>
                    <a:pt x="9820" y="25299"/>
                    <a:pt x="10005" y="23451"/>
                    <a:pt x="10005" y="23451"/>
                  </a:cubicBezTo>
                  <a:lnTo>
                    <a:pt x="10005" y="23451"/>
                  </a:lnTo>
                  <a:cubicBezTo>
                    <a:pt x="9727" y="23866"/>
                    <a:pt x="8711" y="24329"/>
                    <a:pt x="8156" y="24536"/>
                  </a:cubicBezTo>
                  <a:cubicBezTo>
                    <a:pt x="7602" y="24744"/>
                    <a:pt x="6377" y="25830"/>
                    <a:pt x="6377" y="25830"/>
                  </a:cubicBezTo>
                  <a:cubicBezTo>
                    <a:pt x="6377" y="25830"/>
                    <a:pt x="7024" y="24144"/>
                    <a:pt x="8226" y="23520"/>
                  </a:cubicBezTo>
                  <a:cubicBezTo>
                    <a:pt x="9427" y="22919"/>
                    <a:pt x="10236" y="21856"/>
                    <a:pt x="10236" y="21856"/>
                  </a:cubicBezTo>
                  <a:cubicBezTo>
                    <a:pt x="10605" y="20355"/>
                    <a:pt x="9935" y="18414"/>
                    <a:pt x="9935" y="18414"/>
                  </a:cubicBezTo>
                  <a:cubicBezTo>
                    <a:pt x="9935" y="18414"/>
                    <a:pt x="9496" y="19592"/>
                    <a:pt x="8364" y="19800"/>
                  </a:cubicBezTo>
                  <a:cubicBezTo>
                    <a:pt x="7232" y="20008"/>
                    <a:pt x="6747" y="20932"/>
                    <a:pt x="6747" y="20932"/>
                  </a:cubicBezTo>
                  <a:cubicBezTo>
                    <a:pt x="7001" y="20193"/>
                    <a:pt x="7556" y="19500"/>
                    <a:pt x="8249" y="18853"/>
                  </a:cubicBezTo>
                  <a:cubicBezTo>
                    <a:pt x="8965" y="18229"/>
                    <a:pt x="9496" y="17143"/>
                    <a:pt x="9496" y="17143"/>
                  </a:cubicBezTo>
                  <a:cubicBezTo>
                    <a:pt x="9196" y="16242"/>
                    <a:pt x="8618" y="13539"/>
                    <a:pt x="8618" y="13539"/>
                  </a:cubicBezTo>
                  <a:lnTo>
                    <a:pt x="7348" y="14186"/>
                  </a:lnTo>
                  <a:lnTo>
                    <a:pt x="8549" y="12892"/>
                  </a:lnTo>
                  <a:cubicBezTo>
                    <a:pt x="8480" y="12315"/>
                    <a:pt x="8526" y="10952"/>
                    <a:pt x="8526" y="10952"/>
                  </a:cubicBezTo>
                  <a:lnTo>
                    <a:pt x="8526" y="10952"/>
                  </a:lnTo>
                  <a:lnTo>
                    <a:pt x="5962" y="13123"/>
                  </a:lnTo>
                  <a:lnTo>
                    <a:pt x="8318" y="9958"/>
                  </a:lnTo>
                  <a:cubicBezTo>
                    <a:pt x="8387" y="9404"/>
                    <a:pt x="8180" y="6146"/>
                    <a:pt x="7948" y="5430"/>
                  </a:cubicBezTo>
                  <a:cubicBezTo>
                    <a:pt x="7694" y="4714"/>
                    <a:pt x="7001" y="3004"/>
                    <a:pt x="7001" y="3004"/>
                  </a:cubicBezTo>
                  <a:cubicBezTo>
                    <a:pt x="6585" y="4367"/>
                    <a:pt x="5500" y="4945"/>
                    <a:pt x="5500" y="4945"/>
                  </a:cubicBezTo>
                  <a:cubicBezTo>
                    <a:pt x="6193" y="4090"/>
                    <a:pt x="6424" y="2334"/>
                    <a:pt x="6424" y="2334"/>
                  </a:cubicBezTo>
                  <a:cubicBezTo>
                    <a:pt x="6031" y="1202"/>
                    <a:pt x="4367"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15;p42"/>
            <p:cNvSpPr/>
            <p:nvPr/>
          </p:nvSpPr>
          <p:spPr>
            <a:xfrm>
              <a:off x="2302299" y="2679308"/>
              <a:ext cx="65379" cy="50543"/>
            </a:xfrm>
            <a:custGeom>
              <a:avLst/>
              <a:gdLst/>
              <a:ahLst/>
              <a:cxnLst/>
              <a:rect l="l" t="t" r="r" b="b"/>
              <a:pathLst>
                <a:path w="1018" h="787" extrusionOk="0">
                  <a:moveTo>
                    <a:pt x="625" y="1"/>
                  </a:moveTo>
                  <a:cubicBezTo>
                    <a:pt x="578" y="1"/>
                    <a:pt x="555" y="24"/>
                    <a:pt x="509" y="24"/>
                  </a:cubicBezTo>
                  <a:cubicBezTo>
                    <a:pt x="463" y="47"/>
                    <a:pt x="417" y="47"/>
                    <a:pt x="394" y="70"/>
                  </a:cubicBezTo>
                  <a:cubicBezTo>
                    <a:pt x="324" y="93"/>
                    <a:pt x="301" y="116"/>
                    <a:pt x="255" y="140"/>
                  </a:cubicBezTo>
                  <a:cubicBezTo>
                    <a:pt x="232" y="163"/>
                    <a:pt x="255" y="140"/>
                    <a:pt x="209" y="186"/>
                  </a:cubicBezTo>
                  <a:cubicBezTo>
                    <a:pt x="186" y="186"/>
                    <a:pt x="163" y="209"/>
                    <a:pt x="163" y="209"/>
                  </a:cubicBezTo>
                  <a:cubicBezTo>
                    <a:pt x="139" y="255"/>
                    <a:pt x="116" y="278"/>
                    <a:pt x="93" y="301"/>
                  </a:cubicBezTo>
                  <a:cubicBezTo>
                    <a:pt x="70" y="324"/>
                    <a:pt x="70" y="324"/>
                    <a:pt x="70" y="324"/>
                  </a:cubicBezTo>
                  <a:cubicBezTo>
                    <a:pt x="70" y="347"/>
                    <a:pt x="24" y="417"/>
                    <a:pt x="24" y="417"/>
                  </a:cubicBezTo>
                  <a:cubicBezTo>
                    <a:pt x="24" y="440"/>
                    <a:pt x="1" y="509"/>
                    <a:pt x="1" y="509"/>
                  </a:cubicBezTo>
                  <a:cubicBezTo>
                    <a:pt x="1" y="555"/>
                    <a:pt x="24" y="579"/>
                    <a:pt x="24" y="602"/>
                  </a:cubicBezTo>
                  <a:lnTo>
                    <a:pt x="70" y="694"/>
                  </a:lnTo>
                  <a:cubicBezTo>
                    <a:pt x="93" y="694"/>
                    <a:pt x="139" y="740"/>
                    <a:pt x="163" y="740"/>
                  </a:cubicBezTo>
                  <a:cubicBezTo>
                    <a:pt x="186" y="763"/>
                    <a:pt x="232" y="763"/>
                    <a:pt x="255" y="786"/>
                  </a:cubicBezTo>
                  <a:lnTo>
                    <a:pt x="440" y="786"/>
                  </a:lnTo>
                  <a:cubicBezTo>
                    <a:pt x="509" y="786"/>
                    <a:pt x="555" y="786"/>
                    <a:pt x="625" y="763"/>
                  </a:cubicBezTo>
                  <a:cubicBezTo>
                    <a:pt x="648" y="763"/>
                    <a:pt x="694" y="740"/>
                    <a:pt x="740" y="717"/>
                  </a:cubicBezTo>
                  <a:cubicBezTo>
                    <a:pt x="763" y="694"/>
                    <a:pt x="809" y="671"/>
                    <a:pt x="833" y="648"/>
                  </a:cubicBezTo>
                  <a:cubicBezTo>
                    <a:pt x="856" y="625"/>
                    <a:pt x="902" y="602"/>
                    <a:pt x="902" y="579"/>
                  </a:cubicBezTo>
                  <a:cubicBezTo>
                    <a:pt x="948" y="532"/>
                    <a:pt x="971" y="486"/>
                    <a:pt x="971" y="440"/>
                  </a:cubicBezTo>
                  <a:cubicBezTo>
                    <a:pt x="994" y="417"/>
                    <a:pt x="994" y="371"/>
                    <a:pt x="994" y="347"/>
                  </a:cubicBezTo>
                  <a:cubicBezTo>
                    <a:pt x="994" y="324"/>
                    <a:pt x="994" y="324"/>
                    <a:pt x="994" y="301"/>
                  </a:cubicBezTo>
                  <a:cubicBezTo>
                    <a:pt x="994" y="301"/>
                    <a:pt x="994" y="278"/>
                    <a:pt x="1017" y="278"/>
                  </a:cubicBezTo>
                  <a:lnTo>
                    <a:pt x="1017" y="255"/>
                  </a:lnTo>
                  <a:lnTo>
                    <a:pt x="1017" y="232"/>
                  </a:lnTo>
                  <a:cubicBezTo>
                    <a:pt x="1017" y="186"/>
                    <a:pt x="994" y="116"/>
                    <a:pt x="948" y="93"/>
                  </a:cubicBezTo>
                  <a:lnTo>
                    <a:pt x="879" y="47"/>
                  </a:lnTo>
                  <a:cubicBezTo>
                    <a:pt x="833" y="24"/>
                    <a:pt x="786"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16;p42"/>
            <p:cNvSpPr/>
            <p:nvPr/>
          </p:nvSpPr>
          <p:spPr>
            <a:xfrm>
              <a:off x="2351300" y="1814317"/>
              <a:ext cx="68269" cy="69425"/>
            </a:xfrm>
            <a:custGeom>
              <a:avLst/>
              <a:gdLst/>
              <a:ahLst/>
              <a:cxnLst/>
              <a:rect l="l" t="t" r="r" b="b"/>
              <a:pathLst>
                <a:path w="1063" h="1081" extrusionOk="0">
                  <a:moveTo>
                    <a:pt x="532" y="0"/>
                  </a:moveTo>
                  <a:cubicBezTo>
                    <a:pt x="485" y="0"/>
                    <a:pt x="439" y="24"/>
                    <a:pt x="393" y="47"/>
                  </a:cubicBezTo>
                  <a:cubicBezTo>
                    <a:pt x="370" y="47"/>
                    <a:pt x="370" y="47"/>
                    <a:pt x="324" y="70"/>
                  </a:cubicBezTo>
                  <a:cubicBezTo>
                    <a:pt x="301" y="70"/>
                    <a:pt x="277" y="93"/>
                    <a:pt x="277" y="93"/>
                  </a:cubicBezTo>
                  <a:cubicBezTo>
                    <a:pt x="231" y="116"/>
                    <a:pt x="208" y="139"/>
                    <a:pt x="162" y="162"/>
                  </a:cubicBezTo>
                  <a:cubicBezTo>
                    <a:pt x="162" y="185"/>
                    <a:pt x="139" y="185"/>
                    <a:pt x="139" y="185"/>
                  </a:cubicBezTo>
                  <a:cubicBezTo>
                    <a:pt x="139" y="208"/>
                    <a:pt x="70" y="278"/>
                    <a:pt x="70" y="278"/>
                  </a:cubicBezTo>
                  <a:cubicBezTo>
                    <a:pt x="70" y="278"/>
                    <a:pt x="70" y="301"/>
                    <a:pt x="70" y="301"/>
                  </a:cubicBezTo>
                  <a:cubicBezTo>
                    <a:pt x="46" y="301"/>
                    <a:pt x="23" y="393"/>
                    <a:pt x="23" y="416"/>
                  </a:cubicBezTo>
                  <a:cubicBezTo>
                    <a:pt x="0" y="439"/>
                    <a:pt x="0" y="486"/>
                    <a:pt x="0" y="532"/>
                  </a:cubicBezTo>
                  <a:cubicBezTo>
                    <a:pt x="0" y="555"/>
                    <a:pt x="23" y="671"/>
                    <a:pt x="23" y="671"/>
                  </a:cubicBezTo>
                  <a:cubicBezTo>
                    <a:pt x="23" y="694"/>
                    <a:pt x="46" y="786"/>
                    <a:pt x="70" y="786"/>
                  </a:cubicBezTo>
                  <a:cubicBezTo>
                    <a:pt x="93" y="832"/>
                    <a:pt x="116" y="855"/>
                    <a:pt x="139" y="902"/>
                  </a:cubicBezTo>
                  <a:lnTo>
                    <a:pt x="162" y="902"/>
                  </a:lnTo>
                  <a:cubicBezTo>
                    <a:pt x="185" y="925"/>
                    <a:pt x="231" y="971"/>
                    <a:pt x="254" y="994"/>
                  </a:cubicBezTo>
                  <a:lnTo>
                    <a:pt x="277" y="994"/>
                  </a:lnTo>
                  <a:lnTo>
                    <a:pt x="301" y="1017"/>
                  </a:lnTo>
                  <a:cubicBezTo>
                    <a:pt x="370" y="1063"/>
                    <a:pt x="416" y="1063"/>
                    <a:pt x="485" y="1063"/>
                  </a:cubicBezTo>
                  <a:cubicBezTo>
                    <a:pt x="509" y="1075"/>
                    <a:pt x="526" y="1081"/>
                    <a:pt x="543" y="1081"/>
                  </a:cubicBezTo>
                  <a:cubicBezTo>
                    <a:pt x="560" y="1081"/>
                    <a:pt x="578" y="1075"/>
                    <a:pt x="601" y="1063"/>
                  </a:cubicBezTo>
                  <a:cubicBezTo>
                    <a:pt x="647" y="1063"/>
                    <a:pt x="693" y="1063"/>
                    <a:pt x="716" y="1040"/>
                  </a:cubicBezTo>
                  <a:cubicBezTo>
                    <a:pt x="763" y="1040"/>
                    <a:pt x="786" y="1017"/>
                    <a:pt x="832" y="971"/>
                  </a:cubicBezTo>
                  <a:cubicBezTo>
                    <a:pt x="878" y="948"/>
                    <a:pt x="924" y="902"/>
                    <a:pt x="947" y="855"/>
                  </a:cubicBezTo>
                  <a:cubicBezTo>
                    <a:pt x="971" y="809"/>
                    <a:pt x="971" y="763"/>
                    <a:pt x="994" y="717"/>
                  </a:cubicBezTo>
                  <a:lnTo>
                    <a:pt x="1017" y="671"/>
                  </a:lnTo>
                  <a:cubicBezTo>
                    <a:pt x="1017" y="671"/>
                    <a:pt x="1040" y="647"/>
                    <a:pt x="1040" y="624"/>
                  </a:cubicBezTo>
                  <a:cubicBezTo>
                    <a:pt x="1040" y="624"/>
                    <a:pt x="1040" y="624"/>
                    <a:pt x="1040" y="601"/>
                  </a:cubicBezTo>
                  <a:cubicBezTo>
                    <a:pt x="1063" y="509"/>
                    <a:pt x="1063" y="439"/>
                    <a:pt x="1040" y="347"/>
                  </a:cubicBezTo>
                  <a:lnTo>
                    <a:pt x="994" y="255"/>
                  </a:lnTo>
                  <a:cubicBezTo>
                    <a:pt x="971" y="185"/>
                    <a:pt x="924" y="162"/>
                    <a:pt x="878" y="116"/>
                  </a:cubicBezTo>
                  <a:cubicBezTo>
                    <a:pt x="855" y="93"/>
                    <a:pt x="809" y="70"/>
                    <a:pt x="786" y="70"/>
                  </a:cubicBezTo>
                  <a:cubicBezTo>
                    <a:pt x="740" y="47"/>
                    <a:pt x="693" y="47"/>
                    <a:pt x="670" y="24"/>
                  </a:cubicBezTo>
                  <a:cubicBezTo>
                    <a:pt x="624" y="24"/>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17;p42"/>
            <p:cNvSpPr/>
            <p:nvPr/>
          </p:nvSpPr>
          <p:spPr>
            <a:xfrm>
              <a:off x="2321630" y="2050200"/>
              <a:ext cx="90554" cy="95049"/>
            </a:xfrm>
            <a:custGeom>
              <a:avLst/>
              <a:gdLst/>
              <a:ahLst/>
              <a:cxnLst/>
              <a:rect l="l" t="t" r="r" b="b"/>
              <a:pathLst>
                <a:path w="1410" h="1480" extrusionOk="0">
                  <a:moveTo>
                    <a:pt x="716" y="1"/>
                  </a:moveTo>
                  <a:cubicBezTo>
                    <a:pt x="624" y="24"/>
                    <a:pt x="555" y="47"/>
                    <a:pt x="485" y="93"/>
                  </a:cubicBezTo>
                  <a:cubicBezTo>
                    <a:pt x="439" y="116"/>
                    <a:pt x="393" y="163"/>
                    <a:pt x="347" y="186"/>
                  </a:cubicBezTo>
                  <a:cubicBezTo>
                    <a:pt x="347" y="209"/>
                    <a:pt x="324" y="209"/>
                    <a:pt x="301" y="209"/>
                  </a:cubicBezTo>
                  <a:lnTo>
                    <a:pt x="301" y="232"/>
                  </a:lnTo>
                  <a:cubicBezTo>
                    <a:pt x="254" y="255"/>
                    <a:pt x="185" y="301"/>
                    <a:pt x="162" y="371"/>
                  </a:cubicBezTo>
                  <a:cubicBezTo>
                    <a:pt x="93" y="417"/>
                    <a:pt x="69" y="486"/>
                    <a:pt x="46" y="555"/>
                  </a:cubicBezTo>
                  <a:cubicBezTo>
                    <a:pt x="46" y="602"/>
                    <a:pt x="46" y="648"/>
                    <a:pt x="46" y="694"/>
                  </a:cubicBezTo>
                  <a:lnTo>
                    <a:pt x="23" y="694"/>
                  </a:lnTo>
                  <a:cubicBezTo>
                    <a:pt x="23" y="763"/>
                    <a:pt x="23" y="810"/>
                    <a:pt x="0" y="879"/>
                  </a:cubicBezTo>
                  <a:cubicBezTo>
                    <a:pt x="0" y="879"/>
                    <a:pt x="23" y="1041"/>
                    <a:pt x="23" y="1041"/>
                  </a:cubicBezTo>
                  <a:lnTo>
                    <a:pt x="46" y="1041"/>
                  </a:lnTo>
                  <a:lnTo>
                    <a:pt x="46" y="1064"/>
                  </a:lnTo>
                  <a:lnTo>
                    <a:pt x="69" y="1133"/>
                  </a:lnTo>
                  <a:cubicBezTo>
                    <a:pt x="93" y="1202"/>
                    <a:pt x="139" y="1249"/>
                    <a:pt x="185" y="1295"/>
                  </a:cubicBezTo>
                  <a:cubicBezTo>
                    <a:pt x="208" y="1318"/>
                    <a:pt x="231" y="1341"/>
                    <a:pt x="254" y="1341"/>
                  </a:cubicBezTo>
                  <a:cubicBezTo>
                    <a:pt x="277" y="1387"/>
                    <a:pt x="324" y="1410"/>
                    <a:pt x="370" y="1433"/>
                  </a:cubicBezTo>
                  <a:cubicBezTo>
                    <a:pt x="393" y="1433"/>
                    <a:pt x="416" y="1433"/>
                    <a:pt x="439" y="1457"/>
                  </a:cubicBezTo>
                  <a:lnTo>
                    <a:pt x="462" y="1457"/>
                  </a:lnTo>
                  <a:cubicBezTo>
                    <a:pt x="485" y="1457"/>
                    <a:pt x="485" y="1457"/>
                    <a:pt x="555" y="1480"/>
                  </a:cubicBezTo>
                  <a:lnTo>
                    <a:pt x="624" y="1480"/>
                  </a:lnTo>
                  <a:cubicBezTo>
                    <a:pt x="716" y="1480"/>
                    <a:pt x="786" y="1457"/>
                    <a:pt x="855" y="1433"/>
                  </a:cubicBezTo>
                  <a:cubicBezTo>
                    <a:pt x="947" y="1387"/>
                    <a:pt x="924" y="1410"/>
                    <a:pt x="994" y="1341"/>
                  </a:cubicBezTo>
                  <a:cubicBezTo>
                    <a:pt x="1040" y="1318"/>
                    <a:pt x="1063" y="1318"/>
                    <a:pt x="1086" y="1272"/>
                  </a:cubicBezTo>
                  <a:cubicBezTo>
                    <a:pt x="1086" y="1272"/>
                    <a:pt x="1086" y="1272"/>
                    <a:pt x="1109" y="1249"/>
                  </a:cubicBezTo>
                  <a:cubicBezTo>
                    <a:pt x="1155" y="1202"/>
                    <a:pt x="1202" y="1156"/>
                    <a:pt x="1225" y="1087"/>
                  </a:cubicBezTo>
                  <a:cubicBezTo>
                    <a:pt x="1248" y="1064"/>
                    <a:pt x="1248" y="1064"/>
                    <a:pt x="1271" y="1041"/>
                  </a:cubicBezTo>
                  <a:cubicBezTo>
                    <a:pt x="1271" y="1041"/>
                    <a:pt x="1271" y="1018"/>
                    <a:pt x="1271" y="1018"/>
                  </a:cubicBezTo>
                  <a:cubicBezTo>
                    <a:pt x="1294" y="948"/>
                    <a:pt x="1340" y="902"/>
                    <a:pt x="1340" y="833"/>
                  </a:cubicBezTo>
                  <a:cubicBezTo>
                    <a:pt x="1363" y="810"/>
                    <a:pt x="1363" y="786"/>
                    <a:pt x="1363" y="763"/>
                  </a:cubicBezTo>
                  <a:cubicBezTo>
                    <a:pt x="1409" y="648"/>
                    <a:pt x="1409" y="555"/>
                    <a:pt x="1363" y="440"/>
                  </a:cubicBezTo>
                  <a:cubicBezTo>
                    <a:pt x="1340" y="348"/>
                    <a:pt x="1294" y="255"/>
                    <a:pt x="1225" y="186"/>
                  </a:cubicBezTo>
                  <a:cubicBezTo>
                    <a:pt x="1132" y="93"/>
                    <a:pt x="1040" y="47"/>
                    <a:pt x="947" y="24"/>
                  </a:cubicBezTo>
                  <a:cubicBezTo>
                    <a:pt x="878" y="1"/>
                    <a:pt x="786"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18;p42"/>
            <p:cNvSpPr/>
            <p:nvPr/>
          </p:nvSpPr>
          <p:spPr>
            <a:xfrm>
              <a:off x="2471456" y="2625941"/>
              <a:ext cx="103912" cy="96462"/>
            </a:xfrm>
            <a:custGeom>
              <a:avLst/>
              <a:gdLst/>
              <a:ahLst/>
              <a:cxnLst/>
              <a:rect l="l" t="t" r="r" b="b"/>
              <a:pathLst>
                <a:path w="1618" h="1502" extrusionOk="0">
                  <a:moveTo>
                    <a:pt x="1479" y="0"/>
                  </a:moveTo>
                  <a:cubicBezTo>
                    <a:pt x="1225" y="347"/>
                    <a:pt x="809" y="786"/>
                    <a:pt x="162" y="901"/>
                  </a:cubicBezTo>
                  <a:cubicBezTo>
                    <a:pt x="116" y="924"/>
                    <a:pt x="47" y="924"/>
                    <a:pt x="1" y="947"/>
                  </a:cubicBezTo>
                  <a:cubicBezTo>
                    <a:pt x="1" y="994"/>
                    <a:pt x="24" y="1017"/>
                    <a:pt x="24" y="1040"/>
                  </a:cubicBezTo>
                  <a:cubicBezTo>
                    <a:pt x="47" y="1109"/>
                    <a:pt x="70" y="1155"/>
                    <a:pt x="93" y="1202"/>
                  </a:cubicBezTo>
                  <a:cubicBezTo>
                    <a:pt x="116" y="1271"/>
                    <a:pt x="185" y="1317"/>
                    <a:pt x="255" y="1363"/>
                  </a:cubicBezTo>
                  <a:cubicBezTo>
                    <a:pt x="278" y="1410"/>
                    <a:pt x="324" y="1433"/>
                    <a:pt x="393" y="1456"/>
                  </a:cubicBezTo>
                  <a:cubicBezTo>
                    <a:pt x="463" y="1479"/>
                    <a:pt x="532" y="1502"/>
                    <a:pt x="624" y="1502"/>
                  </a:cubicBezTo>
                  <a:lnTo>
                    <a:pt x="671" y="1502"/>
                  </a:lnTo>
                  <a:cubicBezTo>
                    <a:pt x="740" y="1502"/>
                    <a:pt x="809" y="1479"/>
                    <a:pt x="879" y="1479"/>
                  </a:cubicBezTo>
                  <a:cubicBezTo>
                    <a:pt x="948" y="1456"/>
                    <a:pt x="1040" y="1410"/>
                    <a:pt x="1110" y="1386"/>
                  </a:cubicBezTo>
                  <a:cubicBezTo>
                    <a:pt x="1179" y="1340"/>
                    <a:pt x="1248" y="1294"/>
                    <a:pt x="1318" y="1248"/>
                  </a:cubicBezTo>
                  <a:cubicBezTo>
                    <a:pt x="1341" y="1225"/>
                    <a:pt x="1341" y="1202"/>
                    <a:pt x="1364" y="1178"/>
                  </a:cubicBezTo>
                  <a:cubicBezTo>
                    <a:pt x="1410" y="1109"/>
                    <a:pt x="1479" y="1063"/>
                    <a:pt x="1502" y="971"/>
                  </a:cubicBezTo>
                  <a:cubicBezTo>
                    <a:pt x="1549" y="924"/>
                    <a:pt x="1572" y="855"/>
                    <a:pt x="1595" y="786"/>
                  </a:cubicBezTo>
                  <a:cubicBezTo>
                    <a:pt x="1595" y="740"/>
                    <a:pt x="1595" y="670"/>
                    <a:pt x="1618" y="601"/>
                  </a:cubicBezTo>
                  <a:cubicBezTo>
                    <a:pt x="1618" y="555"/>
                    <a:pt x="1618" y="532"/>
                    <a:pt x="1618" y="485"/>
                  </a:cubicBezTo>
                  <a:cubicBezTo>
                    <a:pt x="1618" y="485"/>
                    <a:pt x="1618" y="485"/>
                    <a:pt x="1618" y="462"/>
                  </a:cubicBezTo>
                  <a:cubicBezTo>
                    <a:pt x="1618" y="416"/>
                    <a:pt x="1618" y="370"/>
                    <a:pt x="1595" y="324"/>
                  </a:cubicBezTo>
                  <a:cubicBezTo>
                    <a:pt x="1595" y="231"/>
                    <a:pt x="1572" y="162"/>
                    <a:pt x="1525" y="93"/>
                  </a:cubicBezTo>
                  <a:cubicBezTo>
                    <a:pt x="1502" y="46"/>
                    <a:pt x="1479" y="23"/>
                    <a:pt x="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19;p42"/>
            <p:cNvSpPr/>
            <p:nvPr/>
          </p:nvSpPr>
          <p:spPr>
            <a:xfrm>
              <a:off x="2398759" y="2194184"/>
              <a:ext cx="96526" cy="121702"/>
            </a:xfrm>
            <a:custGeom>
              <a:avLst/>
              <a:gdLst/>
              <a:ahLst/>
              <a:cxnLst/>
              <a:rect l="l" t="t" r="r" b="b"/>
              <a:pathLst>
                <a:path w="1503" h="1895" extrusionOk="0">
                  <a:moveTo>
                    <a:pt x="1271" y="0"/>
                  </a:moveTo>
                  <a:cubicBezTo>
                    <a:pt x="1225" y="0"/>
                    <a:pt x="1110" y="23"/>
                    <a:pt x="1086" y="23"/>
                  </a:cubicBezTo>
                  <a:cubicBezTo>
                    <a:pt x="994" y="46"/>
                    <a:pt x="902" y="92"/>
                    <a:pt x="809" y="139"/>
                  </a:cubicBezTo>
                  <a:cubicBezTo>
                    <a:pt x="694" y="185"/>
                    <a:pt x="578" y="277"/>
                    <a:pt x="486" y="370"/>
                  </a:cubicBezTo>
                  <a:cubicBezTo>
                    <a:pt x="463" y="393"/>
                    <a:pt x="440" y="416"/>
                    <a:pt x="393" y="462"/>
                  </a:cubicBezTo>
                  <a:cubicBezTo>
                    <a:pt x="347" y="531"/>
                    <a:pt x="278" y="601"/>
                    <a:pt x="232" y="693"/>
                  </a:cubicBezTo>
                  <a:cubicBezTo>
                    <a:pt x="208" y="739"/>
                    <a:pt x="162" y="786"/>
                    <a:pt x="162" y="832"/>
                  </a:cubicBezTo>
                  <a:cubicBezTo>
                    <a:pt x="116" y="924"/>
                    <a:pt x="70" y="993"/>
                    <a:pt x="47" y="1109"/>
                  </a:cubicBezTo>
                  <a:cubicBezTo>
                    <a:pt x="24" y="1294"/>
                    <a:pt x="1" y="1456"/>
                    <a:pt x="116" y="1640"/>
                  </a:cubicBezTo>
                  <a:cubicBezTo>
                    <a:pt x="139" y="1687"/>
                    <a:pt x="185" y="1733"/>
                    <a:pt x="208" y="1779"/>
                  </a:cubicBezTo>
                  <a:cubicBezTo>
                    <a:pt x="208" y="1779"/>
                    <a:pt x="232" y="1779"/>
                    <a:pt x="232" y="1802"/>
                  </a:cubicBezTo>
                  <a:cubicBezTo>
                    <a:pt x="278" y="1825"/>
                    <a:pt x="301" y="1848"/>
                    <a:pt x="324" y="1871"/>
                  </a:cubicBezTo>
                  <a:cubicBezTo>
                    <a:pt x="347" y="1895"/>
                    <a:pt x="370" y="1895"/>
                    <a:pt x="393" y="1895"/>
                  </a:cubicBezTo>
                  <a:lnTo>
                    <a:pt x="1502" y="716"/>
                  </a:lnTo>
                  <a:cubicBezTo>
                    <a:pt x="1479" y="531"/>
                    <a:pt x="1456" y="277"/>
                    <a:pt x="1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20;p42"/>
            <p:cNvSpPr/>
            <p:nvPr/>
          </p:nvSpPr>
          <p:spPr>
            <a:xfrm>
              <a:off x="2291960" y="2418572"/>
              <a:ext cx="132106" cy="118362"/>
            </a:xfrm>
            <a:custGeom>
              <a:avLst/>
              <a:gdLst/>
              <a:ahLst/>
              <a:cxnLst/>
              <a:rect l="l" t="t" r="r" b="b"/>
              <a:pathLst>
                <a:path w="2057" h="1843" extrusionOk="0">
                  <a:moveTo>
                    <a:pt x="1017" y="0"/>
                  </a:moveTo>
                  <a:cubicBezTo>
                    <a:pt x="965" y="0"/>
                    <a:pt x="913" y="6"/>
                    <a:pt x="855" y="18"/>
                  </a:cubicBezTo>
                  <a:cubicBezTo>
                    <a:pt x="693" y="64"/>
                    <a:pt x="578" y="156"/>
                    <a:pt x="462" y="249"/>
                  </a:cubicBezTo>
                  <a:cubicBezTo>
                    <a:pt x="370" y="318"/>
                    <a:pt x="300" y="434"/>
                    <a:pt x="231" y="526"/>
                  </a:cubicBezTo>
                  <a:cubicBezTo>
                    <a:pt x="162" y="618"/>
                    <a:pt x="116" y="711"/>
                    <a:pt x="69" y="826"/>
                  </a:cubicBezTo>
                  <a:cubicBezTo>
                    <a:pt x="0" y="1034"/>
                    <a:pt x="23" y="1265"/>
                    <a:pt x="116" y="1450"/>
                  </a:cubicBezTo>
                  <a:cubicBezTo>
                    <a:pt x="231" y="1635"/>
                    <a:pt x="416" y="1751"/>
                    <a:pt x="601" y="1820"/>
                  </a:cubicBezTo>
                  <a:cubicBezTo>
                    <a:pt x="647" y="1820"/>
                    <a:pt x="693" y="1820"/>
                    <a:pt x="716" y="1843"/>
                  </a:cubicBezTo>
                  <a:lnTo>
                    <a:pt x="855" y="1843"/>
                  </a:lnTo>
                  <a:cubicBezTo>
                    <a:pt x="947" y="1843"/>
                    <a:pt x="1040" y="1843"/>
                    <a:pt x="1132" y="1820"/>
                  </a:cubicBezTo>
                  <a:cubicBezTo>
                    <a:pt x="1178" y="1820"/>
                    <a:pt x="1248" y="1797"/>
                    <a:pt x="1294" y="1774"/>
                  </a:cubicBezTo>
                  <a:cubicBezTo>
                    <a:pt x="1363" y="1751"/>
                    <a:pt x="1456" y="1704"/>
                    <a:pt x="1548" y="1658"/>
                  </a:cubicBezTo>
                  <a:cubicBezTo>
                    <a:pt x="1710" y="1543"/>
                    <a:pt x="1848" y="1427"/>
                    <a:pt x="1941" y="1242"/>
                  </a:cubicBezTo>
                  <a:cubicBezTo>
                    <a:pt x="1987" y="1173"/>
                    <a:pt x="2010" y="1081"/>
                    <a:pt x="2033" y="988"/>
                  </a:cubicBezTo>
                  <a:cubicBezTo>
                    <a:pt x="2056" y="826"/>
                    <a:pt x="2056" y="711"/>
                    <a:pt x="2033" y="572"/>
                  </a:cubicBezTo>
                  <a:cubicBezTo>
                    <a:pt x="1987" y="364"/>
                    <a:pt x="1848" y="180"/>
                    <a:pt x="1687" y="87"/>
                  </a:cubicBezTo>
                  <a:cubicBezTo>
                    <a:pt x="1565" y="35"/>
                    <a:pt x="1444" y="9"/>
                    <a:pt x="1313" y="9"/>
                  </a:cubicBezTo>
                  <a:cubicBezTo>
                    <a:pt x="1269" y="9"/>
                    <a:pt x="1225" y="12"/>
                    <a:pt x="1178" y="18"/>
                  </a:cubicBezTo>
                  <a:cubicBezTo>
                    <a:pt x="1121" y="6"/>
                    <a:pt x="1069" y="0"/>
                    <a:pt x="1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21;p42"/>
            <p:cNvSpPr/>
            <p:nvPr/>
          </p:nvSpPr>
          <p:spPr>
            <a:xfrm>
              <a:off x="2426952" y="2283194"/>
              <a:ext cx="77195" cy="42323"/>
            </a:xfrm>
            <a:custGeom>
              <a:avLst/>
              <a:gdLst/>
              <a:ahLst/>
              <a:cxnLst/>
              <a:rect l="l" t="t" r="r" b="b"/>
              <a:pathLst>
                <a:path w="1202" h="659" extrusionOk="0">
                  <a:moveTo>
                    <a:pt x="1109" y="0"/>
                  </a:moveTo>
                  <a:lnTo>
                    <a:pt x="1" y="532"/>
                  </a:lnTo>
                  <a:cubicBezTo>
                    <a:pt x="24" y="532"/>
                    <a:pt x="47" y="555"/>
                    <a:pt x="70" y="555"/>
                  </a:cubicBezTo>
                  <a:lnTo>
                    <a:pt x="185" y="555"/>
                  </a:lnTo>
                  <a:cubicBezTo>
                    <a:pt x="232" y="578"/>
                    <a:pt x="301" y="601"/>
                    <a:pt x="370" y="624"/>
                  </a:cubicBezTo>
                  <a:cubicBezTo>
                    <a:pt x="428" y="647"/>
                    <a:pt x="491" y="659"/>
                    <a:pt x="555" y="659"/>
                  </a:cubicBezTo>
                  <a:cubicBezTo>
                    <a:pt x="619" y="659"/>
                    <a:pt x="682" y="647"/>
                    <a:pt x="740" y="624"/>
                  </a:cubicBezTo>
                  <a:lnTo>
                    <a:pt x="809" y="624"/>
                  </a:lnTo>
                  <a:cubicBezTo>
                    <a:pt x="832" y="624"/>
                    <a:pt x="832" y="601"/>
                    <a:pt x="832" y="601"/>
                  </a:cubicBezTo>
                  <a:lnTo>
                    <a:pt x="855" y="601"/>
                  </a:lnTo>
                  <a:cubicBezTo>
                    <a:pt x="855" y="601"/>
                    <a:pt x="1017" y="532"/>
                    <a:pt x="1040" y="532"/>
                  </a:cubicBezTo>
                  <a:cubicBezTo>
                    <a:pt x="1063" y="509"/>
                    <a:pt x="1179" y="416"/>
                    <a:pt x="1202" y="393"/>
                  </a:cubicBezTo>
                  <a:cubicBezTo>
                    <a:pt x="1133" y="162"/>
                    <a:pt x="1109"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22;p42"/>
            <p:cNvSpPr/>
            <p:nvPr/>
          </p:nvSpPr>
          <p:spPr>
            <a:xfrm>
              <a:off x="2088637" y="2619968"/>
              <a:ext cx="127674" cy="118812"/>
            </a:xfrm>
            <a:custGeom>
              <a:avLst/>
              <a:gdLst/>
              <a:ahLst/>
              <a:cxnLst/>
              <a:rect l="l" t="t" r="r" b="b"/>
              <a:pathLst>
                <a:path w="1988" h="1850" extrusionOk="0">
                  <a:moveTo>
                    <a:pt x="694" y="1"/>
                  </a:moveTo>
                  <a:cubicBezTo>
                    <a:pt x="671" y="1"/>
                    <a:pt x="648" y="24"/>
                    <a:pt x="625" y="24"/>
                  </a:cubicBezTo>
                  <a:lnTo>
                    <a:pt x="555" y="24"/>
                  </a:lnTo>
                  <a:cubicBezTo>
                    <a:pt x="440" y="70"/>
                    <a:pt x="324" y="139"/>
                    <a:pt x="232" y="232"/>
                  </a:cubicBezTo>
                  <a:cubicBezTo>
                    <a:pt x="186" y="278"/>
                    <a:pt x="140" y="324"/>
                    <a:pt x="116" y="394"/>
                  </a:cubicBezTo>
                  <a:cubicBezTo>
                    <a:pt x="47" y="509"/>
                    <a:pt x="1" y="648"/>
                    <a:pt x="24" y="763"/>
                  </a:cubicBezTo>
                  <a:cubicBezTo>
                    <a:pt x="24" y="925"/>
                    <a:pt x="47" y="1040"/>
                    <a:pt x="140" y="1156"/>
                  </a:cubicBezTo>
                  <a:cubicBezTo>
                    <a:pt x="186" y="1248"/>
                    <a:pt x="255" y="1341"/>
                    <a:pt x="324" y="1410"/>
                  </a:cubicBezTo>
                  <a:cubicBezTo>
                    <a:pt x="417" y="1503"/>
                    <a:pt x="509" y="1572"/>
                    <a:pt x="625" y="1664"/>
                  </a:cubicBezTo>
                  <a:cubicBezTo>
                    <a:pt x="717" y="1710"/>
                    <a:pt x="810" y="1757"/>
                    <a:pt x="902" y="1803"/>
                  </a:cubicBezTo>
                  <a:cubicBezTo>
                    <a:pt x="994" y="1826"/>
                    <a:pt x="1087" y="1849"/>
                    <a:pt x="1179" y="1849"/>
                  </a:cubicBezTo>
                  <a:cubicBezTo>
                    <a:pt x="1318" y="1849"/>
                    <a:pt x="1433" y="1803"/>
                    <a:pt x="1549" y="1757"/>
                  </a:cubicBezTo>
                  <a:cubicBezTo>
                    <a:pt x="1711" y="1664"/>
                    <a:pt x="1849" y="1479"/>
                    <a:pt x="1895" y="1295"/>
                  </a:cubicBezTo>
                  <a:cubicBezTo>
                    <a:pt x="1988" y="948"/>
                    <a:pt x="1849" y="578"/>
                    <a:pt x="1618" y="324"/>
                  </a:cubicBezTo>
                  <a:cubicBezTo>
                    <a:pt x="1480" y="186"/>
                    <a:pt x="1318" y="93"/>
                    <a:pt x="1133" y="47"/>
                  </a:cubicBezTo>
                  <a:cubicBezTo>
                    <a:pt x="1064" y="24"/>
                    <a:pt x="1017" y="24"/>
                    <a:pt x="948" y="24"/>
                  </a:cubicBezTo>
                  <a:cubicBezTo>
                    <a:pt x="925" y="1"/>
                    <a:pt x="879"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23;p42"/>
            <p:cNvSpPr/>
            <p:nvPr/>
          </p:nvSpPr>
          <p:spPr>
            <a:xfrm>
              <a:off x="1986270" y="2332130"/>
              <a:ext cx="40139" cy="65379"/>
            </a:xfrm>
            <a:custGeom>
              <a:avLst/>
              <a:gdLst/>
              <a:ahLst/>
              <a:cxnLst/>
              <a:rect l="l" t="t" r="r" b="b"/>
              <a:pathLst>
                <a:path w="625" h="1018" extrusionOk="0">
                  <a:moveTo>
                    <a:pt x="324" y="1"/>
                  </a:moveTo>
                  <a:cubicBezTo>
                    <a:pt x="278" y="139"/>
                    <a:pt x="232" y="255"/>
                    <a:pt x="186" y="370"/>
                  </a:cubicBezTo>
                  <a:cubicBezTo>
                    <a:pt x="116" y="578"/>
                    <a:pt x="47" y="763"/>
                    <a:pt x="24" y="971"/>
                  </a:cubicBezTo>
                  <a:lnTo>
                    <a:pt x="1" y="971"/>
                  </a:lnTo>
                  <a:cubicBezTo>
                    <a:pt x="24" y="971"/>
                    <a:pt x="47" y="994"/>
                    <a:pt x="47" y="1017"/>
                  </a:cubicBezTo>
                  <a:cubicBezTo>
                    <a:pt x="116" y="994"/>
                    <a:pt x="162" y="994"/>
                    <a:pt x="232" y="971"/>
                  </a:cubicBezTo>
                  <a:cubicBezTo>
                    <a:pt x="324" y="948"/>
                    <a:pt x="394" y="902"/>
                    <a:pt x="463" y="855"/>
                  </a:cubicBezTo>
                  <a:cubicBezTo>
                    <a:pt x="532" y="786"/>
                    <a:pt x="578" y="694"/>
                    <a:pt x="601" y="624"/>
                  </a:cubicBezTo>
                  <a:cubicBezTo>
                    <a:pt x="601" y="578"/>
                    <a:pt x="601" y="532"/>
                    <a:pt x="625" y="486"/>
                  </a:cubicBezTo>
                  <a:cubicBezTo>
                    <a:pt x="625" y="393"/>
                    <a:pt x="601" y="301"/>
                    <a:pt x="555" y="209"/>
                  </a:cubicBezTo>
                  <a:cubicBezTo>
                    <a:pt x="509" y="139"/>
                    <a:pt x="440" y="70"/>
                    <a:pt x="347" y="24"/>
                  </a:cubicBezTo>
                  <a:cubicBezTo>
                    <a:pt x="347" y="24"/>
                    <a:pt x="324" y="2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24;p42"/>
            <p:cNvSpPr/>
            <p:nvPr/>
          </p:nvSpPr>
          <p:spPr>
            <a:xfrm>
              <a:off x="2113876" y="1965686"/>
              <a:ext cx="117270" cy="116885"/>
            </a:xfrm>
            <a:custGeom>
              <a:avLst/>
              <a:gdLst/>
              <a:ahLst/>
              <a:cxnLst/>
              <a:rect l="l" t="t" r="r" b="b"/>
              <a:pathLst>
                <a:path w="1826" h="1820" extrusionOk="0">
                  <a:moveTo>
                    <a:pt x="601" y="0"/>
                  </a:moveTo>
                  <a:cubicBezTo>
                    <a:pt x="509" y="0"/>
                    <a:pt x="393" y="23"/>
                    <a:pt x="301" y="69"/>
                  </a:cubicBezTo>
                  <a:cubicBezTo>
                    <a:pt x="232" y="116"/>
                    <a:pt x="185" y="162"/>
                    <a:pt x="139" y="231"/>
                  </a:cubicBezTo>
                  <a:cubicBezTo>
                    <a:pt x="70" y="277"/>
                    <a:pt x="47" y="347"/>
                    <a:pt x="24" y="439"/>
                  </a:cubicBezTo>
                  <a:cubicBezTo>
                    <a:pt x="1" y="531"/>
                    <a:pt x="1" y="647"/>
                    <a:pt x="24" y="762"/>
                  </a:cubicBezTo>
                  <a:cubicBezTo>
                    <a:pt x="47" y="832"/>
                    <a:pt x="93" y="924"/>
                    <a:pt x="116" y="1017"/>
                  </a:cubicBezTo>
                  <a:cubicBezTo>
                    <a:pt x="139" y="1040"/>
                    <a:pt x="162" y="1086"/>
                    <a:pt x="185" y="1109"/>
                  </a:cubicBezTo>
                  <a:cubicBezTo>
                    <a:pt x="232" y="1178"/>
                    <a:pt x="278" y="1248"/>
                    <a:pt x="347" y="1317"/>
                  </a:cubicBezTo>
                  <a:cubicBezTo>
                    <a:pt x="370" y="1363"/>
                    <a:pt x="393" y="1386"/>
                    <a:pt x="417" y="1409"/>
                  </a:cubicBezTo>
                  <a:cubicBezTo>
                    <a:pt x="509" y="1502"/>
                    <a:pt x="624" y="1594"/>
                    <a:pt x="740" y="1664"/>
                  </a:cubicBezTo>
                  <a:cubicBezTo>
                    <a:pt x="809" y="1687"/>
                    <a:pt x="879" y="1733"/>
                    <a:pt x="971" y="1756"/>
                  </a:cubicBezTo>
                  <a:cubicBezTo>
                    <a:pt x="1017" y="1779"/>
                    <a:pt x="1040" y="1802"/>
                    <a:pt x="1087" y="1802"/>
                  </a:cubicBezTo>
                  <a:cubicBezTo>
                    <a:pt x="1133" y="1814"/>
                    <a:pt x="1185" y="1819"/>
                    <a:pt x="1237" y="1819"/>
                  </a:cubicBezTo>
                  <a:cubicBezTo>
                    <a:pt x="1289" y="1819"/>
                    <a:pt x="1341" y="1814"/>
                    <a:pt x="1387" y="1802"/>
                  </a:cubicBezTo>
                  <a:cubicBezTo>
                    <a:pt x="1479" y="1779"/>
                    <a:pt x="1549" y="1756"/>
                    <a:pt x="1595" y="1710"/>
                  </a:cubicBezTo>
                  <a:cubicBezTo>
                    <a:pt x="1664" y="1664"/>
                    <a:pt x="1710" y="1594"/>
                    <a:pt x="1757" y="1525"/>
                  </a:cubicBezTo>
                  <a:cubicBezTo>
                    <a:pt x="1803" y="1432"/>
                    <a:pt x="1826" y="1340"/>
                    <a:pt x="1826" y="1248"/>
                  </a:cubicBezTo>
                  <a:cubicBezTo>
                    <a:pt x="1826" y="1155"/>
                    <a:pt x="1826" y="1063"/>
                    <a:pt x="1780" y="994"/>
                  </a:cubicBezTo>
                  <a:cubicBezTo>
                    <a:pt x="1757" y="924"/>
                    <a:pt x="1733" y="832"/>
                    <a:pt x="1687" y="762"/>
                  </a:cubicBezTo>
                  <a:cubicBezTo>
                    <a:pt x="1687" y="716"/>
                    <a:pt x="1664" y="693"/>
                    <a:pt x="1641" y="670"/>
                  </a:cubicBezTo>
                  <a:cubicBezTo>
                    <a:pt x="1572" y="601"/>
                    <a:pt x="1526" y="531"/>
                    <a:pt x="1479" y="462"/>
                  </a:cubicBezTo>
                  <a:cubicBezTo>
                    <a:pt x="1456" y="439"/>
                    <a:pt x="1433" y="416"/>
                    <a:pt x="1410" y="393"/>
                  </a:cubicBezTo>
                  <a:cubicBezTo>
                    <a:pt x="1387" y="370"/>
                    <a:pt x="1364" y="347"/>
                    <a:pt x="1364" y="324"/>
                  </a:cubicBezTo>
                  <a:cubicBezTo>
                    <a:pt x="1294" y="254"/>
                    <a:pt x="1225" y="208"/>
                    <a:pt x="1156" y="162"/>
                  </a:cubicBezTo>
                  <a:cubicBezTo>
                    <a:pt x="1063" y="116"/>
                    <a:pt x="971" y="69"/>
                    <a:pt x="902" y="46"/>
                  </a:cubicBezTo>
                  <a:cubicBezTo>
                    <a:pt x="809" y="0"/>
                    <a:pt x="694"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25;p42"/>
            <p:cNvSpPr/>
            <p:nvPr/>
          </p:nvSpPr>
          <p:spPr>
            <a:xfrm>
              <a:off x="1980362" y="2725355"/>
              <a:ext cx="65314" cy="60883"/>
            </a:xfrm>
            <a:custGeom>
              <a:avLst/>
              <a:gdLst/>
              <a:ahLst/>
              <a:cxnLst/>
              <a:rect l="l" t="t" r="r" b="b"/>
              <a:pathLst>
                <a:path w="1017" h="948" extrusionOk="0">
                  <a:moveTo>
                    <a:pt x="532" y="0"/>
                  </a:moveTo>
                  <a:cubicBezTo>
                    <a:pt x="509" y="23"/>
                    <a:pt x="462" y="23"/>
                    <a:pt x="416" y="23"/>
                  </a:cubicBezTo>
                  <a:cubicBezTo>
                    <a:pt x="370" y="46"/>
                    <a:pt x="324" y="46"/>
                    <a:pt x="301" y="69"/>
                  </a:cubicBezTo>
                  <a:cubicBezTo>
                    <a:pt x="254" y="93"/>
                    <a:pt x="231" y="139"/>
                    <a:pt x="185" y="162"/>
                  </a:cubicBezTo>
                  <a:cubicBezTo>
                    <a:pt x="185" y="162"/>
                    <a:pt x="185" y="162"/>
                    <a:pt x="162" y="185"/>
                  </a:cubicBezTo>
                  <a:cubicBezTo>
                    <a:pt x="162" y="185"/>
                    <a:pt x="139" y="208"/>
                    <a:pt x="116" y="231"/>
                  </a:cubicBezTo>
                  <a:cubicBezTo>
                    <a:pt x="93" y="254"/>
                    <a:pt x="93" y="277"/>
                    <a:pt x="70" y="300"/>
                  </a:cubicBezTo>
                  <a:cubicBezTo>
                    <a:pt x="47" y="324"/>
                    <a:pt x="47" y="347"/>
                    <a:pt x="23" y="393"/>
                  </a:cubicBezTo>
                  <a:cubicBezTo>
                    <a:pt x="23" y="416"/>
                    <a:pt x="23" y="462"/>
                    <a:pt x="0" y="485"/>
                  </a:cubicBezTo>
                  <a:cubicBezTo>
                    <a:pt x="0" y="532"/>
                    <a:pt x="23" y="578"/>
                    <a:pt x="47" y="624"/>
                  </a:cubicBezTo>
                  <a:cubicBezTo>
                    <a:pt x="47" y="670"/>
                    <a:pt x="70" y="693"/>
                    <a:pt x="93" y="716"/>
                  </a:cubicBezTo>
                  <a:cubicBezTo>
                    <a:pt x="116" y="739"/>
                    <a:pt x="116" y="763"/>
                    <a:pt x="162" y="786"/>
                  </a:cubicBezTo>
                  <a:lnTo>
                    <a:pt x="185" y="786"/>
                  </a:lnTo>
                  <a:cubicBezTo>
                    <a:pt x="185" y="786"/>
                    <a:pt x="185" y="809"/>
                    <a:pt x="208" y="809"/>
                  </a:cubicBezTo>
                  <a:lnTo>
                    <a:pt x="185" y="809"/>
                  </a:lnTo>
                  <a:cubicBezTo>
                    <a:pt x="208" y="809"/>
                    <a:pt x="231" y="832"/>
                    <a:pt x="254" y="855"/>
                  </a:cubicBezTo>
                  <a:cubicBezTo>
                    <a:pt x="301" y="878"/>
                    <a:pt x="324" y="901"/>
                    <a:pt x="370" y="901"/>
                  </a:cubicBezTo>
                  <a:cubicBezTo>
                    <a:pt x="393" y="924"/>
                    <a:pt x="439" y="947"/>
                    <a:pt x="486" y="947"/>
                  </a:cubicBezTo>
                  <a:lnTo>
                    <a:pt x="601" y="947"/>
                  </a:lnTo>
                  <a:cubicBezTo>
                    <a:pt x="624" y="947"/>
                    <a:pt x="647" y="947"/>
                    <a:pt x="670" y="924"/>
                  </a:cubicBezTo>
                  <a:lnTo>
                    <a:pt x="786" y="878"/>
                  </a:lnTo>
                  <a:cubicBezTo>
                    <a:pt x="832" y="855"/>
                    <a:pt x="878" y="809"/>
                    <a:pt x="924" y="763"/>
                  </a:cubicBezTo>
                  <a:cubicBezTo>
                    <a:pt x="948" y="739"/>
                    <a:pt x="971" y="693"/>
                    <a:pt x="971" y="647"/>
                  </a:cubicBezTo>
                  <a:cubicBezTo>
                    <a:pt x="994" y="601"/>
                    <a:pt x="1017" y="532"/>
                    <a:pt x="1017" y="485"/>
                  </a:cubicBezTo>
                  <a:cubicBezTo>
                    <a:pt x="1017" y="439"/>
                    <a:pt x="994" y="393"/>
                    <a:pt x="994" y="347"/>
                  </a:cubicBezTo>
                  <a:lnTo>
                    <a:pt x="948" y="231"/>
                  </a:lnTo>
                  <a:cubicBezTo>
                    <a:pt x="924" y="185"/>
                    <a:pt x="878" y="139"/>
                    <a:pt x="832" y="116"/>
                  </a:cubicBezTo>
                  <a:cubicBezTo>
                    <a:pt x="786" y="69"/>
                    <a:pt x="740" y="46"/>
                    <a:pt x="670" y="23"/>
                  </a:cubicBezTo>
                  <a:cubicBezTo>
                    <a:pt x="624" y="0"/>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26;p42"/>
            <p:cNvSpPr/>
            <p:nvPr/>
          </p:nvSpPr>
          <p:spPr>
            <a:xfrm>
              <a:off x="2011509" y="1981998"/>
              <a:ext cx="57929" cy="115793"/>
            </a:xfrm>
            <a:custGeom>
              <a:avLst/>
              <a:gdLst/>
              <a:ahLst/>
              <a:cxnLst/>
              <a:rect l="l" t="t" r="r" b="b"/>
              <a:pathLst>
                <a:path w="902" h="1803" extrusionOk="0">
                  <a:moveTo>
                    <a:pt x="1" y="0"/>
                  </a:moveTo>
                  <a:lnTo>
                    <a:pt x="1" y="0"/>
                  </a:lnTo>
                  <a:cubicBezTo>
                    <a:pt x="24" y="416"/>
                    <a:pt x="93" y="809"/>
                    <a:pt x="232" y="1178"/>
                  </a:cubicBezTo>
                  <a:lnTo>
                    <a:pt x="717" y="1802"/>
                  </a:lnTo>
                  <a:cubicBezTo>
                    <a:pt x="832" y="1687"/>
                    <a:pt x="902" y="1502"/>
                    <a:pt x="902" y="1340"/>
                  </a:cubicBezTo>
                  <a:cubicBezTo>
                    <a:pt x="902" y="1271"/>
                    <a:pt x="902" y="1202"/>
                    <a:pt x="878" y="1132"/>
                  </a:cubicBezTo>
                  <a:cubicBezTo>
                    <a:pt x="855" y="1063"/>
                    <a:pt x="832" y="1017"/>
                    <a:pt x="809" y="947"/>
                  </a:cubicBezTo>
                  <a:cubicBezTo>
                    <a:pt x="786" y="947"/>
                    <a:pt x="786" y="924"/>
                    <a:pt x="786" y="924"/>
                  </a:cubicBezTo>
                  <a:lnTo>
                    <a:pt x="740" y="878"/>
                  </a:lnTo>
                  <a:cubicBezTo>
                    <a:pt x="740" y="855"/>
                    <a:pt x="717" y="855"/>
                    <a:pt x="717" y="832"/>
                  </a:cubicBezTo>
                  <a:cubicBezTo>
                    <a:pt x="717" y="786"/>
                    <a:pt x="717" y="740"/>
                    <a:pt x="717" y="693"/>
                  </a:cubicBezTo>
                  <a:cubicBezTo>
                    <a:pt x="694" y="601"/>
                    <a:pt x="671" y="532"/>
                    <a:pt x="624" y="462"/>
                  </a:cubicBezTo>
                  <a:cubicBezTo>
                    <a:pt x="532" y="254"/>
                    <a:pt x="347" y="93"/>
                    <a:pt x="116" y="23"/>
                  </a:cubicBezTo>
                  <a:cubicBezTo>
                    <a:pt x="93" y="23"/>
                    <a:pt x="47"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27;p42"/>
            <p:cNvSpPr/>
            <p:nvPr/>
          </p:nvSpPr>
          <p:spPr>
            <a:xfrm>
              <a:off x="2093133" y="2256992"/>
              <a:ext cx="102435" cy="115279"/>
            </a:xfrm>
            <a:custGeom>
              <a:avLst/>
              <a:gdLst/>
              <a:ahLst/>
              <a:cxnLst/>
              <a:rect l="l" t="t" r="r" b="b"/>
              <a:pathLst>
                <a:path w="1595" h="1795" extrusionOk="0">
                  <a:moveTo>
                    <a:pt x="638" y="0"/>
                  </a:moveTo>
                  <a:cubicBezTo>
                    <a:pt x="604" y="0"/>
                    <a:pt x="570" y="6"/>
                    <a:pt x="532" y="15"/>
                  </a:cubicBezTo>
                  <a:cubicBezTo>
                    <a:pt x="462" y="15"/>
                    <a:pt x="370" y="39"/>
                    <a:pt x="301" y="85"/>
                  </a:cubicBezTo>
                  <a:cubicBezTo>
                    <a:pt x="277" y="131"/>
                    <a:pt x="231" y="154"/>
                    <a:pt x="185" y="177"/>
                  </a:cubicBezTo>
                  <a:cubicBezTo>
                    <a:pt x="116" y="270"/>
                    <a:pt x="46" y="362"/>
                    <a:pt x="23" y="454"/>
                  </a:cubicBezTo>
                  <a:cubicBezTo>
                    <a:pt x="0" y="616"/>
                    <a:pt x="0" y="709"/>
                    <a:pt x="23" y="870"/>
                  </a:cubicBezTo>
                  <a:cubicBezTo>
                    <a:pt x="23" y="917"/>
                    <a:pt x="46" y="986"/>
                    <a:pt x="70" y="1032"/>
                  </a:cubicBezTo>
                  <a:cubicBezTo>
                    <a:pt x="93" y="1101"/>
                    <a:pt x="116" y="1171"/>
                    <a:pt x="162" y="1240"/>
                  </a:cubicBezTo>
                  <a:cubicBezTo>
                    <a:pt x="162" y="1263"/>
                    <a:pt x="185" y="1286"/>
                    <a:pt x="185" y="1309"/>
                  </a:cubicBezTo>
                  <a:cubicBezTo>
                    <a:pt x="208" y="1332"/>
                    <a:pt x="208" y="1355"/>
                    <a:pt x="231" y="1379"/>
                  </a:cubicBezTo>
                  <a:cubicBezTo>
                    <a:pt x="277" y="1448"/>
                    <a:pt x="324" y="1494"/>
                    <a:pt x="370" y="1563"/>
                  </a:cubicBezTo>
                  <a:lnTo>
                    <a:pt x="393" y="1587"/>
                  </a:lnTo>
                  <a:cubicBezTo>
                    <a:pt x="439" y="1610"/>
                    <a:pt x="485" y="1656"/>
                    <a:pt x="532" y="1679"/>
                  </a:cubicBezTo>
                  <a:cubicBezTo>
                    <a:pt x="555" y="1702"/>
                    <a:pt x="555" y="1702"/>
                    <a:pt x="555" y="1702"/>
                  </a:cubicBezTo>
                  <a:cubicBezTo>
                    <a:pt x="601" y="1725"/>
                    <a:pt x="670" y="1748"/>
                    <a:pt x="716" y="1771"/>
                  </a:cubicBezTo>
                  <a:cubicBezTo>
                    <a:pt x="786" y="1771"/>
                    <a:pt x="855" y="1794"/>
                    <a:pt x="901" y="1794"/>
                  </a:cubicBezTo>
                  <a:cubicBezTo>
                    <a:pt x="924" y="1794"/>
                    <a:pt x="994" y="1771"/>
                    <a:pt x="994" y="1771"/>
                  </a:cubicBezTo>
                  <a:lnTo>
                    <a:pt x="1086" y="1771"/>
                  </a:lnTo>
                  <a:cubicBezTo>
                    <a:pt x="1202" y="1725"/>
                    <a:pt x="1294" y="1679"/>
                    <a:pt x="1386" y="1587"/>
                  </a:cubicBezTo>
                  <a:cubicBezTo>
                    <a:pt x="1479" y="1494"/>
                    <a:pt x="1525" y="1402"/>
                    <a:pt x="1571" y="1286"/>
                  </a:cubicBezTo>
                  <a:cubicBezTo>
                    <a:pt x="1594" y="1240"/>
                    <a:pt x="1594" y="1217"/>
                    <a:pt x="1594" y="1171"/>
                  </a:cubicBezTo>
                  <a:cubicBezTo>
                    <a:pt x="1594" y="1148"/>
                    <a:pt x="1594" y="1101"/>
                    <a:pt x="1594" y="1078"/>
                  </a:cubicBezTo>
                  <a:cubicBezTo>
                    <a:pt x="1594" y="1032"/>
                    <a:pt x="1594" y="986"/>
                    <a:pt x="1594" y="963"/>
                  </a:cubicBezTo>
                  <a:cubicBezTo>
                    <a:pt x="1594" y="940"/>
                    <a:pt x="1594" y="917"/>
                    <a:pt x="1594" y="893"/>
                  </a:cubicBezTo>
                  <a:cubicBezTo>
                    <a:pt x="1594" y="847"/>
                    <a:pt x="1594" y="778"/>
                    <a:pt x="1571" y="732"/>
                  </a:cubicBezTo>
                  <a:lnTo>
                    <a:pt x="1571" y="755"/>
                  </a:lnTo>
                  <a:cubicBezTo>
                    <a:pt x="1548" y="662"/>
                    <a:pt x="1502" y="570"/>
                    <a:pt x="1456" y="501"/>
                  </a:cubicBezTo>
                  <a:cubicBezTo>
                    <a:pt x="1386" y="408"/>
                    <a:pt x="1340" y="339"/>
                    <a:pt x="1271" y="293"/>
                  </a:cubicBezTo>
                  <a:cubicBezTo>
                    <a:pt x="1202" y="223"/>
                    <a:pt x="1132" y="177"/>
                    <a:pt x="1040" y="131"/>
                  </a:cubicBezTo>
                  <a:cubicBezTo>
                    <a:pt x="971" y="85"/>
                    <a:pt x="878" y="39"/>
                    <a:pt x="786" y="39"/>
                  </a:cubicBezTo>
                  <a:cubicBezTo>
                    <a:pt x="732" y="12"/>
                    <a:pt x="685"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28;p42"/>
            <p:cNvSpPr/>
            <p:nvPr/>
          </p:nvSpPr>
          <p:spPr>
            <a:xfrm>
              <a:off x="2073803" y="1412230"/>
              <a:ext cx="351747" cy="486742"/>
            </a:xfrm>
            <a:custGeom>
              <a:avLst/>
              <a:gdLst/>
              <a:ahLst/>
              <a:cxnLst/>
              <a:rect l="l" t="t" r="r" b="b"/>
              <a:pathLst>
                <a:path w="5477" h="7579" extrusionOk="0">
                  <a:moveTo>
                    <a:pt x="2357" y="0"/>
                  </a:moveTo>
                  <a:cubicBezTo>
                    <a:pt x="2219" y="278"/>
                    <a:pt x="2057" y="578"/>
                    <a:pt x="1895" y="878"/>
                  </a:cubicBezTo>
                  <a:cubicBezTo>
                    <a:pt x="1734" y="1179"/>
                    <a:pt x="1549" y="1479"/>
                    <a:pt x="1364" y="1779"/>
                  </a:cubicBezTo>
                  <a:cubicBezTo>
                    <a:pt x="1202" y="2080"/>
                    <a:pt x="1017" y="2380"/>
                    <a:pt x="856" y="2680"/>
                  </a:cubicBezTo>
                  <a:cubicBezTo>
                    <a:pt x="694" y="2981"/>
                    <a:pt x="532" y="3281"/>
                    <a:pt x="394" y="3558"/>
                  </a:cubicBezTo>
                  <a:cubicBezTo>
                    <a:pt x="301" y="3720"/>
                    <a:pt x="209" y="3905"/>
                    <a:pt x="139" y="4090"/>
                  </a:cubicBezTo>
                  <a:cubicBezTo>
                    <a:pt x="70" y="4251"/>
                    <a:pt x="24" y="4436"/>
                    <a:pt x="1" y="4644"/>
                  </a:cubicBezTo>
                  <a:cubicBezTo>
                    <a:pt x="1" y="4690"/>
                    <a:pt x="1" y="4760"/>
                    <a:pt x="1" y="4829"/>
                  </a:cubicBezTo>
                  <a:cubicBezTo>
                    <a:pt x="1" y="4898"/>
                    <a:pt x="1" y="4945"/>
                    <a:pt x="24" y="5014"/>
                  </a:cubicBezTo>
                  <a:cubicBezTo>
                    <a:pt x="1179" y="6238"/>
                    <a:pt x="2519" y="7578"/>
                    <a:pt x="2519" y="7578"/>
                  </a:cubicBezTo>
                  <a:cubicBezTo>
                    <a:pt x="3882" y="6585"/>
                    <a:pt x="4922" y="5153"/>
                    <a:pt x="5476" y="4275"/>
                  </a:cubicBezTo>
                  <a:cubicBezTo>
                    <a:pt x="5268" y="3743"/>
                    <a:pt x="5084" y="3258"/>
                    <a:pt x="5014" y="3073"/>
                  </a:cubicBezTo>
                  <a:cubicBezTo>
                    <a:pt x="4991" y="3050"/>
                    <a:pt x="4991" y="3027"/>
                    <a:pt x="4991" y="3027"/>
                  </a:cubicBezTo>
                  <a:cubicBezTo>
                    <a:pt x="4575" y="4367"/>
                    <a:pt x="3490" y="4945"/>
                    <a:pt x="3490" y="4945"/>
                  </a:cubicBezTo>
                  <a:cubicBezTo>
                    <a:pt x="3744" y="4621"/>
                    <a:pt x="3952" y="4182"/>
                    <a:pt x="4090" y="3743"/>
                  </a:cubicBezTo>
                  <a:cubicBezTo>
                    <a:pt x="4136" y="3605"/>
                    <a:pt x="4183" y="3466"/>
                    <a:pt x="4206" y="3327"/>
                  </a:cubicBezTo>
                  <a:cubicBezTo>
                    <a:pt x="4252" y="3189"/>
                    <a:pt x="4275" y="3050"/>
                    <a:pt x="4298" y="2935"/>
                  </a:cubicBezTo>
                  <a:cubicBezTo>
                    <a:pt x="4367" y="2588"/>
                    <a:pt x="4414" y="2334"/>
                    <a:pt x="4414" y="2334"/>
                  </a:cubicBezTo>
                  <a:cubicBezTo>
                    <a:pt x="4391" y="2265"/>
                    <a:pt x="4367" y="2195"/>
                    <a:pt x="4321" y="2126"/>
                  </a:cubicBezTo>
                  <a:cubicBezTo>
                    <a:pt x="4298" y="2057"/>
                    <a:pt x="4252" y="1987"/>
                    <a:pt x="4206" y="1895"/>
                  </a:cubicBezTo>
                  <a:cubicBezTo>
                    <a:pt x="4044" y="1618"/>
                    <a:pt x="3813" y="1340"/>
                    <a:pt x="3582" y="1086"/>
                  </a:cubicBezTo>
                  <a:cubicBezTo>
                    <a:pt x="3536" y="1040"/>
                    <a:pt x="3466" y="971"/>
                    <a:pt x="3420" y="925"/>
                  </a:cubicBezTo>
                  <a:cubicBezTo>
                    <a:pt x="3305" y="786"/>
                    <a:pt x="3189" y="694"/>
                    <a:pt x="3074" y="578"/>
                  </a:cubicBezTo>
                  <a:cubicBezTo>
                    <a:pt x="2681" y="231"/>
                    <a:pt x="2357" y="0"/>
                    <a:pt x="2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29;p42"/>
            <p:cNvSpPr/>
            <p:nvPr/>
          </p:nvSpPr>
          <p:spPr>
            <a:xfrm>
              <a:off x="1940288" y="2792466"/>
              <a:ext cx="327984" cy="225228"/>
            </a:xfrm>
            <a:custGeom>
              <a:avLst/>
              <a:gdLst/>
              <a:ahLst/>
              <a:cxnLst/>
              <a:rect l="l" t="t" r="r" b="b"/>
              <a:pathLst>
                <a:path w="5107" h="3507" extrusionOk="0">
                  <a:moveTo>
                    <a:pt x="73" y="1"/>
                  </a:moveTo>
                  <a:cubicBezTo>
                    <a:pt x="53" y="1"/>
                    <a:pt x="35" y="6"/>
                    <a:pt x="24" y="18"/>
                  </a:cubicBezTo>
                  <a:cubicBezTo>
                    <a:pt x="1" y="64"/>
                    <a:pt x="24" y="110"/>
                    <a:pt x="47" y="133"/>
                  </a:cubicBezTo>
                  <a:lnTo>
                    <a:pt x="4991" y="3507"/>
                  </a:lnTo>
                  <a:lnTo>
                    <a:pt x="5014" y="3507"/>
                  </a:lnTo>
                  <a:cubicBezTo>
                    <a:pt x="5037" y="3507"/>
                    <a:pt x="5060" y="3507"/>
                    <a:pt x="5083" y="3483"/>
                  </a:cubicBezTo>
                  <a:cubicBezTo>
                    <a:pt x="5106" y="3460"/>
                    <a:pt x="5106" y="3414"/>
                    <a:pt x="5060" y="3391"/>
                  </a:cubicBezTo>
                  <a:lnTo>
                    <a:pt x="139" y="18"/>
                  </a:lnTo>
                  <a:cubicBezTo>
                    <a:pt x="116" y="6"/>
                    <a:pt x="93"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30;p42"/>
            <p:cNvSpPr/>
            <p:nvPr/>
          </p:nvSpPr>
          <p:spPr>
            <a:xfrm>
              <a:off x="1944719" y="2681299"/>
              <a:ext cx="319122" cy="190998"/>
            </a:xfrm>
            <a:custGeom>
              <a:avLst/>
              <a:gdLst/>
              <a:ahLst/>
              <a:cxnLst/>
              <a:rect l="l" t="t" r="r" b="b"/>
              <a:pathLst>
                <a:path w="4969" h="2974" extrusionOk="0">
                  <a:moveTo>
                    <a:pt x="79" y="1"/>
                  </a:moveTo>
                  <a:cubicBezTo>
                    <a:pt x="59" y="1"/>
                    <a:pt x="37" y="12"/>
                    <a:pt x="24" y="39"/>
                  </a:cubicBezTo>
                  <a:cubicBezTo>
                    <a:pt x="1" y="62"/>
                    <a:pt x="24" y="109"/>
                    <a:pt x="47" y="132"/>
                  </a:cubicBezTo>
                  <a:lnTo>
                    <a:pt x="4853" y="2950"/>
                  </a:lnTo>
                  <a:cubicBezTo>
                    <a:pt x="4876" y="2973"/>
                    <a:pt x="4899" y="2973"/>
                    <a:pt x="4899" y="2973"/>
                  </a:cubicBezTo>
                  <a:cubicBezTo>
                    <a:pt x="4922" y="2973"/>
                    <a:pt x="4945" y="2950"/>
                    <a:pt x="4968" y="2927"/>
                  </a:cubicBezTo>
                  <a:cubicBezTo>
                    <a:pt x="4968" y="2904"/>
                    <a:pt x="4968" y="2858"/>
                    <a:pt x="4922" y="2835"/>
                  </a:cubicBezTo>
                  <a:lnTo>
                    <a:pt x="116" y="16"/>
                  </a:lnTo>
                  <a:cubicBezTo>
                    <a:pt x="107" y="7"/>
                    <a:pt x="93"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31;p42"/>
            <p:cNvSpPr/>
            <p:nvPr/>
          </p:nvSpPr>
          <p:spPr>
            <a:xfrm>
              <a:off x="1949215" y="2583427"/>
              <a:ext cx="314626" cy="190933"/>
            </a:xfrm>
            <a:custGeom>
              <a:avLst/>
              <a:gdLst/>
              <a:ahLst/>
              <a:cxnLst/>
              <a:rect l="l" t="t" r="r" b="b"/>
              <a:pathLst>
                <a:path w="4899" h="2973" extrusionOk="0">
                  <a:moveTo>
                    <a:pt x="83" y="0"/>
                  </a:moveTo>
                  <a:cubicBezTo>
                    <a:pt x="58" y="0"/>
                    <a:pt x="37" y="11"/>
                    <a:pt x="23" y="38"/>
                  </a:cubicBezTo>
                  <a:cubicBezTo>
                    <a:pt x="0" y="61"/>
                    <a:pt x="23" y="108"/>
                    <a:pt x="46" y="131"/>
                  </a:cubicBezTo>
                  <a:lnTo>
                    <a:pt x="4783" y="2949"/>
                  </a:lnTo>
                  <a:cubicBezTo>
                    <a:pt x="4806" y="2973"/>
                    <a:pt x="4829" y="2973"/>
                    <a:pt x="4829" y="2973"/>
                  </a:cubicBezTo>
                  <a:cubicBezTo>
                    <a:pt x="4852" y="2973"/>
                    <a:pt x="4875" y="2949"/>
                    <a:pt x="4898" y="2926"/>
                  </a:cubicBezTo>
                  <a:cubicBezTo>
                    <a:pt x="4898" y="2903"/>
                    <a:pt x="4898" y="2857"/>
                    <a:pt x="4852" y="2834"/>
                  </a:cubicBezTo>
                  <a:lnTo>
                    <a:pt x="139" y="15"/>
                  </a:lnTo>
                  <a:cubicBezTo>
                    <a:pt x="120" y="6"/>
                    <a:pt x="101"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32;p42"/>
            <p:cNvSpPr/>
            <p:nvPr/>
          </p:nvSpPr>
          <p:spPr>
            <a:xfrm>
              <a:off x="2245914" y="2377534"/>
              <a:ext cx="279047" cy="168327"/>
            </a:xfrm>
            <a:custGeom>
              <a:avLst/>
              <a:gdLst/>
              <a:ahLst/>
              <a:cxnLst/>
              <a:rect l="l" t="t" r="r" b="b"/>
              <a:pathLst>
                <a:path w="4345" h="2621" extrusionOk="0">
                  <a:moveTo>
                    <a:pt x="4268" y="0"/>
                  </a:moveTo>
                  <a:cubicBezTo>
                    <a:pt x="4256" y="0"/>
                    <a:pt x="4242" y="3"/>
                    <a:pt x="4229" y="10"/>
                  </a:cubicBezTo>
                  <a:lnTo>
                    <a:pt x="47" y="2482"/>
                  </a:lnTo>
                  <a:cubicBezTo>
                    <a:pt x="1" y="2505"/>
                    <a:pt x="1" y="2551"/>
                    <a:pt x="24" y="2574"/>
                  </a:cubicBezTo>
                  <a:cubicBezTo>
                    <a:pt x="24" y="2597"/>
                    <a:pt x="47" y="2621"/>
                    <a:pt x="70" y="2621"/>
                  </a:cubicBezTo>
                  <a:cubicBezTo>
                    <a:pt x="93" y="2621"/>
                    <a:pt x="116" y="2597"/>
                    <a:pt x="116" y="2597"/>
                  </a:cubicBezTo>
                  <a:lnTo>
                    <a:pt x="4298" y="125"/>
                  </a:lnTo>
                  <a:cubicBezTo>
                    <a:pt x="4344" y="125"/>
                    <a:pt x="4344" y="79"/>
                    <a:pt x="4321" y="33"/>
                  </a:cubicBezTo>
                  <a:cubicBezTo>
                    <a:pt x="4321" y="17"/>
                    <a:pt x="4298" y="0"/>
                    <a:pt x="4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33;p42"/>
            <p:cNvSpPr/>
            <p:nvPr/>
          </p:nvSpPr>
          <p:spPr>
            <a:xfrm>
              <a:off x="2234097" y="1938328"/>
              <a:ext cx="247835" cy="168327"/>
            </a:xfrm>
            <a:custGeom>
              <a:avLst/>
              <a:gdLst/>
              <a:ahLst/>
              <a:cxnLst/>
              <a:rect l="l" t="t" r="r" b="b"/>
              <a:pathLst>
                <a:path w="3859" h="2621" extrusionOk="0">
                  <a:moveTo>
                    <a:pt x="3768" y="1"/>
                  </a:moveTo>
                  <a:cubicBezTo>
                    <a:pt x="3758" y="1"/>
                    <a:pt x="3750" y="3"/>
                    <a:pt x="3743" y="10"/>
                  </a:cubicBezTo>
                  <a:lnTo>
                    <a:pt x="46" y="2482"/>
                  </a:lnTo>
                  <a:cubicBezTo>
                    <a:pt x="23" y="2505"/>
                    <a:pt x="0" y="2552"/>
                    <a:pt x="23" y="2575"/>
                  </a:cubicBezTo>
                  <a:cubicBezTo>
                    <a:pt x="46" y="2598"/>
                    <a:pt x="69" y="2621"/>
                    <a:pt x="92" y="2621"/>
                  </a:cubicBezTo>
                  <a:cubicBezTo>
                    <a:pt x="92" y="2621"/>
                    <a:pt x="139" y="2598"/>
                    <a:pt x="139" y="2598"/>
                  </a:cubicBezTo>
                  <a:lnTo>
                    <a:pt x="3812" y="149"/>
                  </a:lnTo>
                  <a:cubicBezTo>
                    <a:pt x="3858" y="126"/>
                    <a:pt x="3858" y="80"/>
                    <a:pt x="3835" y="33"/>
                  </a:cubicBezTo>
                  <a:cubicBezTo>
                    <a:pt x="3819" y="17"/>
                    <a:pt x="3791" y="1"/>
                    <a:pt x="3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34;p42"/>
            <p:cNvSpPr/>
            <p:nvPr/>
          </p:nvSpPr>
          <p:spPr>
            <a:xfrm>
              <a:off x="2229602" y="1785482"/>
              <a:ext cx="237495" cy="147583"/>
            </a:xfrm>
            <a:custGeom>
              <a:avLst/>
              <a:gdLst/>
              <a:ahLst/>
              <a:cxnLst/>
              <a:rect l="l" t="t" r="r" b="b"/>
              <a:pathLst>
                <a:path w="3698" h="2298" extrusionOk="0">
                  <a:moveTo>
                    <a:pt x="3599" y="1"/>
                  </a:moveTo>
                  <a:cubicBezTo>
                    <a:pt x="3586" y="1"/>
                    <a:pt x="3572" y="4"/>
                    <a:pt x="3559" y="11"/>
                  </a:cubicBezTo>
                  <a:lnTo>
                    <a:pt x="47" y="2159"/>
                  </a:lnTo>
                  <a:cubicBezTo>
                    <a:pt x="24" y="2182"/>
                    <a:pt x="1" y="2228"/>
                    <a:pt x="24" y="2252"/>
                  </a:cubicBezTo>
                  <a:cubicBezTo>
                    <a:pt x="47" y="2275"/>
                    <a:pt x="70" y="2298"/>
                    <a:pt x="93" y="2298"/>
                  </a:cubicBezTo>
                  <a:cubicBezTo>
                    <a:pt x="93" y="2298"/>
                    <a:pt x="139" y="2275"/>
                    <a:pt x="139" y="2275"/>
                  </a:cubicBezTo>
                  <a:lnTo>
                    <a:pt x="3651" y="126"/>
                  </a:lnTo>
                  <a:cubicBezTo>
                    <a:pt x="3674" y="103"/>
                    <a:pt x="3697" y="57"/>
                    <a:pt x="3674" y="34"/>
                  </a:cubicBezTo>
                  <a:cubicBezTo>
                    <a:pt x="3658" y="17"/>
                    <a:pt x="3630" y="1"/>
                    <a:pt x="3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35;p42"/>
            <p:cNvSpPr/>
            <p:nvPr/>
          </p:nvSpPr>
          <p:spPr>
            <a:xfrm>
              <a:off x="2262290" y="3018523"/>
              <a:ext cx="308653" cy="183163"/>
            </a:xfrm>
            <a:custGeom>
              <a:avLst/>
              <a:gdLst/>
              <a:ahLst/>
              <a:cxnLst/>
              <a:rect l="l" t="t" r="r" b="b"/>
              <a:pathLst>
                <a:path w="4806" h="2852" extrusionOk="0">
                  <a:moveTo>
                    <a:pt x="4715" y="0"/>
                  </a:moveTo>
                  <a:cubicBezTo>
                    <a:pt x="4706" y="0"/>
                    <a:pt x="4697" y="3"/>
                    <a:pt x="4690" y="10"/>
                  </a:cubicBezTo>
                  <a:lnTo>
                    <a:pt x="46" y="2713"/>
                  </a:lnTo>
                  <a:cubicBezTo>
                    <a:pt x="0" y="2736"/>
                    <a:pt x="0" y="2782"/>
                    <a:pt x="23" y="2828"/>
                  </a:cubicBezTo>
                  <a:cubicBezTo>
                    <a:pt x="23" y="2851"/>
                    <a:pt x="46" y="2851"/>
                    <a:pt x="92" y="2851"/>
                  </a:cubicBezTo>
                  <a:lnTo>
                    <a:pt x="116" y="2851"/>
                  </a:lnTo>
                  <a:lnTo>
                    <a:pt x="4759" y="125"/>
                  </a:lnTo>
                  <a:cubicBezTo>
                    <a:pt x="4782" y="125"/>
                    <a:pt x="4806" y="79"/>
                    <a:pt x="4782" y="33"/>
                  </a:cubicBezTo>
                  <a:cubicBezTo>
                    <a:pt x="4766" y="16"/>
                    <a:pt x="4738" y="0"/>
                    <a:pt x="4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36;p42"/>
            <p:cNvSpPr/>
            <p:nvPr/>
          </p:nvSpPr>
          <p:spPr>
            <a:xfrm>
              <a:off x="2217721" y="1593269"/>
              <a:ext cx="68333" cy="2006118"/>
            </a:xfrm>
            <a:custGeom>
              <a:avLst/>
              <a:gdLst/>
              <a:ahLst/>
              <a:cxnLst/>
              <a:rect l="l" t="t" r="r" b="b"/>
              <a:pathLst>
                <a:path w="1064" h="31237" extrusionOk="0">
                  <a:moveTo>
                    <a:pt x="140" y="0"/>
                  </a:moveTo>
                  <a:cubicBezTo>
                    <a:pt x="70" y="0"/>
                    <a:pt x="1" y="69"/>
                    <a:pt x="1" y="139"/>
                  </a:cubicBezTo>
                  <a:cubicBezTo>
                    <a:pt x="116" y="5314"/>
                    <a:pt x="140" y="10489"/>
                    <a:pt x="255" y="15641"/>
                  </a:cubicBezTo>
                  <a:cubicBezTo>
                    <a:pt x="347" y="19384"/>
                    <a:pt x="486" y="23520"/>
                    <a:pt x="648" y="27285"/>
                  </a:cubicBezTo>
                  <a:lnTo>
                    <a:pt x="717" y="29226"/>
                  </a:lnTo>
                  <a:cubicBezTo>
                    <a:pt x="740" y="29873"/>
                    <a:pt x="763" y="30520"/>
                    <a:pt x="833" y="31144"/>
                  </a:cubicBezTo>
                  <a:cubicBezTo>
                    <a:pt x="833" y="31213"/>
                    <a:pt x="879" y="31236"/>
                    <a:pt x="925" y="31236"/>
                  </a:cubicBezTo>
                  <a:cubicBezTo>
                    <a:pt x="994" y="31236"/>
                    <a:pt x="1041" y="31213"/>
                    <a:pt x="1041" y="31144"/>
                  </a:cubicBezTo>
                  <a:cubicBezTo>
                    <a:pt x="1064" y="30497"/>
                    <a:pt x="1064" y="29850"/>
                    <a:pt x="1041" y="29203"/>
                  </a:cubicBezTo>
                  <a:lnTo>
                    <a:pt x="1017" y="27262"/>
                  </a:lnTo>
                  <a:cubicBezTo>
                    <a:pt x="994" y="18229"/>
                    <a:pt x="602" y="9149"/>
                    <a:pt x="301" y="139"/>
                  </a:cubicBezTo>
                  <a:cubicBezTo>
                    <a:pt x="301" y="46"/>
                    <a:pt x="232"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37;p42"/>
            <p:cNvSpPr/>
            <p:nvPr/>
          </p:nvSpPr>
          <p:spPr>
            <a:xfrm>
              <a:off x="1637616" y="3418234"/>
              <a:ext cx="1286505" cy="891794"/>
            </a:xfrm>
            <a:custGeom>
              <a:avLst/>
              <a:gdLst/>
              <a:ahLst/>
              <a:cxnLst/>
              <a:rect l="l" t="t" r="r" b="b"/>
              <a:pathLst>
                <a:path w="20032" h="13886" extrusionOk="0">
                  <a:moveTo>
                    <a:pt x="4575" y="1"/>
                  </a:moveTo>
                  <a:lnTo>
                    <a:pt x="4575" y="486"/>
                  </a:lnTo>
                  <a:cubicBezTo>
                    <a:pt x="4413" y="486"/>
                    <a:pt x="4298" y="601"/>
                    <a:pt x="4298" y="740"/>
                  </a:cubicBezTo>
                  <a:cubicBezTo>
                    <a:pt x="4298" y="902"/>
                    <a:pt x="4413" y="1017"/>
                    <a:pt x="4575" y="1017"/>
                  </a:cubicBezTo>
                  <a:lnTo>
                    <a:pt x="4575" y="1456"/>
                  </a:lnTo>
                  <a:cubicBezTo>
                    <a:pt x="4413" y="1456"/>
                    <a:pt x="4298" y="1572"/>
                    <a:pt x="4298" y="1710"/>
                  </a:cubicBezTo>
                  <a:cubicBezTo>
                    <a:pt x="4298" y="1849"/>
                    <a:pt x="4413" y="1964"/>
                    <a:pt x="4575" y="1964"/>
                  </a:cubicBezTo>
                  <a:lnTo>
                    <a:pt x="4575" y="2403"/>
                  </a:lnTo>
                  <a:lnTo>
                    <a:pt x="4390" y="2403"/>
                  </a:lnTo>
                  <a:cubicBezTo>
                    <a:pt x="4067" y="2403"/>
                    <a:pt x="3766" y="2588"/>
                    <a:pt x="3628" y="2888"/>
                  </a:cubicBezTo>
                  <a:cubicBezTo>
                    <a:pt x="0" y="9889"/>
                    <a:pt x="2680" y="12915"/>
                    <a:pt x="3605" y="13678"/>
                  </a:cubicBezTo>
                  <a:cubicBezTo>
                    <a:pt x="3766" y="13817"/>
                    <a:pt x="3951" y="13886"/>
                    <a:pt x="4159" y="13886"/>
                  </a:cubicBezTo>
                  <a:lnTo>
                    <a:pt x="15873" y="13886"/>
                  </a:lnTo>
                  <a:cubicBezTo>
                    <a:pt x="16081" y="13886"/>
                    <a:pt x="16288" y="13817"/>
                    <a:pt x="16427" y="13678"/>
                  </a:cubicBezTo>
                  <a:cubicBezTo>
                    <a:pt x="17351" y="12915"/>
                    <a:pt x="20031" y="9889"/>
                    <a:pt x="16404" y="2888"/>
                  </a:cubicBezTo>
                  <a:cubicBezTo>
                    <a:pt x="16265" y="2588"/>
                    <a:pt x="15965" y="2403"/>
                    <a:pt x="15642" y="2403"/>
                  </a:cubicBezTo>
                  <a:lnTo>
                    <a:pt x="15480" y="2403"/>
                  </a:lnTo>
                  <a:lnTo>
                    <a:pt x="15480" y="1964"/>
                  </a:lnTo>
                  <a:cubicBezTo>
                    <a:pt x="15618" y="1964"/>
                    <a:pt x="15734" y="1849"/>
                    <a:pt x="15734" y="1710"/>
                  </a:cubicBezTo>
                  <a:cubicBezTo>
                    <a:pt x="15734" y="1572"/>
                    <a:pt x="15618" y="1456"/>
                    <a:pt x="15480" y="1456"/>
                  </a:cubicBezTo>
                  <a:lnTo>
                    <a:pt x="15480" y="1017"/>
                  </a:lnTo>
                  <a:cubicBezTo>
                    <a:pt x="15618" y="1017"/>
                    <a:pt x="15734" y="902"/>
                    <a:pt x="15734" y="740"/>
                  </a:cubicBezTo>
                  <a:cubicBezTo>
                    <a:pt x="15734" y="601"/>
                    <a:pt x="15618" y="486"/>
                    <a:pt x="15480" y="486"/>
                  </a:cubicBezTo>
                  <a:lnTo>
                    <a:pt x="154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38;p42"/>
            <p:cNvSpPr/>
            <p:nvPr/>
          </p:nvSpPr>
          <p:spPr>
            <a:xfrm>
              <a:off x="1756296" y="3697210"/>
              <a:ext cx="1049075" cy="517890"/>
            </a:xfrm>
            <a:custGeom>
              <a:avLst/>
              <a:gdLst/>
              <a:ahLst/>
              <a:cxnLst/>
              <a:rect l="l" t="t" r="r" b="b"/>
              <a:pathLst>
                <a:path w="16335" h="8064" extrusionOk="0">
                  <a:moveTo>
                    <a:pt x="3582" y="0"/>
                  </a:moveTo>
                  <a:cubicBezTo>
                    <a:pt x="3328" y="0"/>
                    <a:pt x="3073" y="116"/>
                    <a:pt x="2958" y="323"/>
                  </a:cubicBezTo>
                  <a:cubicBezTo>
                    <a:pt x="1" y="5245"/>
                    <a:pt x="2196" y="7393"/>
                    <a:pt x="2935" y="7925"/>
                  </a:cubicBezTo>
                  <a:cubicBezTo>
                    <a:pt x="3073" y="8017"/>
                    <a:pt x="3235" y="8063"/>
                    <a:pt x="3397" y="8063"/>
                  </a:cubicBezTo>
                  <a:lnTo>
                    <a:pt x="12939" y="8063"/>
                  </a:lnTo>
                  <a:cubicBezTo>
                    <a:pt x="13100" y="8063"/>
                    <a:pt x="13262" y="8017"/>
                    <a:pt x="13401" y="7925"/>
                  </a:cubicBezTo>
                  <a:cubicBezTo>
                    <a:pt x="14140" y="7393"/>
                    <a:pt x="16335" y="5245"/>
                    <a:pt x="13378" y="323"/>
                  </a:cubicBezTo>
                  <a:cubicBezTo>
                    <a:pt x="13262" y="116"/>
                    <a:pt x="13008" y="0"/>
                    <a:pt x="12754"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39;p42"/>
            <p:cNvSpPr/>
            <p:nvPr/>
          </p:nvSpPr>
          <p:spPr>
            <a:xfrm>
              <a:off x="1783012" y="3716476"/>
              <a:ext cx="995706" cy="482311"/>
            </a:xfrm>
            <a:custGeom>
              <a:avLst/>
              <a:gdLst/>
              <a:ahLst/>
              <a:cxnLst/>
              <a:rect l="l" t="t" r="r" b="b"/>
              <a:pathLst>
                <a:path w="15504" h="7510" extrusionOk="0">
                  <a:moveTo>
                    <a:pt x="12038" y="208"/>
                  </a:moveTo>
                  <a:cubicBezTo>
                    <a:pt x="12222" y="208"/>
                    <a:pt x="12430" y="324"/>
                    <a:pt x="12523" y="462"/>
                  </a:cubicBezTo>
                  <a:cubicBezTo>
                    <a:pt x="15226" y="4829"/>
                    <a:pt x="13239" y="6700"/>
                    <a:pt x="12569" y="7186"/>
                  </a:cubicBezTo>
                  <a:cubicBezTo>
                    <a:pt x="12453" y="7255"/>
                    <a:pt x="12338" y="7301"/>
                    <a:pt x="12199" y="7301"/>
                  </a:cubicBezTo>
                  <a:lnTo>
                    <a:pt x="3304" y="7301"/>
                  </a:lnTo>
                  <a:cubicBezTo>
                    <a:pt x="3166" y="7301"/>
                    <a:pt x="3050" y="7255"/>
                    <a:pt x="2958" y="7186"/>
                  </a:cubicBezTo>
                  <a:cubicBezTo>
                    <a:pt x="2288" y="6700"/>
                    <a:pt x="301" y="4829"/>
                    <a:pt x="3004" y="462"/>
                  </a:cubicBezTo>
                  <a:cubicBezTo>
                    <a:pt x="3096" y="324"/>
                    <a:pt x="3281" y="208"/>
                    <a:pt x="3489" y="208"/>
                  </a:cubicBezTo>
                  <a:close/>
                  <a:moveTo>
                    <a:pt x="3489" y="0"/>
                  </a:moveTo>
                  <a:cubicBezTo>
                    <a:pt x="3212" y="0"/>
                    <a:pt x="2935" y="139"/>
                    <a:pt x="2819" y="347"/>
                  </a:cubicBezTo>
                  <a:cubicBezTo>
                    <a:pt x="1" y="4875"/>
                    <a:pt x="2103" y="6862"/>
                    <a:pt x="2819" y="7370"/>
                  </a:cubicBezTo>
                  <a:cubicBezTo>
                    <a:pt x="2958" y="7463"/>
                    <a:pt x="3120" y="7509"/>
                    <a:pt x="3304" y="7509"/>
                  </a:cubicBezTo>
                  <a:lnTo>
                    <a:pt x="12199" y="7509"/>
                  </a:lnTo>
                  <a:cubicBezTo>
                    <a:pt x="12384" y="7509"/>
                    <a:pt x="12546" y="7463"/>
                    <a:pt x="12684" y="7370"/>
                  </a:cubicBezTo>
                  <a:cubicBezTo>
                    <a:pt x="13401" y="6862"/>
                    <a:pt x="15503" y="4875"/>
                    <a:pt x="12708" y="347"/>
                  </a:cubicBezTo>
                  <a:cubicBezTo>
                    <a:pt x="12569" y="139"/>
                    <a:pt x="12315" y="0"/>
                    <a:pt x="12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40;p42"/>
            <p:cNvSpPr/>
            <p:nvPr/>
          </p:nvSpPr>
          <p:spPr>
            <a:xfrm>
              <a:off x="1931361" y="3443473"/>
              <a:ext cx="698933" cy="13423"/>
            </a:xfrm>
            <a:custGeom>
              <a:avLst/>
              <a:gdLst/>
              <a:ahLst/>
              <a:cxnLst/>
              <a:rect l="l" t="t" r="r" b="b"/>
              <a:pathLst>
                <a:path w="10883" h="209" extrusionOk="0">
                  <a:moveTo>
                    <a:pt x="93" y="0"/>
                  </a:moveTo>
                  <a:cubicBezTo>
                    <a:pt x="47" y="0"/>
                    <a:pt x="1" y="46"/>
                    <a:pt x="1" y="93"/>
                  </a:cubicBezTo>
                  <a:cubicBezTo>
                    <a:pt x="1" y="162"/>
                    <a:pt x="47" y="208"/>
                    <a:pt x="93" y="208"/>
                  </a:cubicBezTo>
                  <a:lnTo>
                    <a:pt x="10790" y="208"/>
                  </a:lnTo>
                  <a:cubicBezTo>
                    <a:pt x="10837" y="208"/>
                    <a:pt x="10883" y="162"/>
                    <a:pt x="10883" y="93"/>
                  </a:cubicBezTo>
                  <a:cubicBezTo>
                    <a:pt x="10883" y="46"/>
                    <a:pt x="10837" y="0"/>
                    <a:pt x="10790"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41;p42"/>
            <p:cNvSpPr/>
            <p:nvPr/>
          </p:nvSpPr>
          <p:spPr>
            <a:xfrm>
              <a:off x="1931361" y="3473143"/>
              <a:ext cx="698933" cy="14900"/>
            </a:xfrm>
            <a:custGeom>
              <a:avLst/>
              <a:gdLst/>
              <a:ahLst/>
              <a:cxnLst/>
              <a:rect l="l" t="t" r="r" b="b"/>
              <a:pathLst>
                <a:path w="10883" h="232" extrusionOk="0">
                  <a:moveTo>
                    <a:pt x="93" y="0"/>
                  </a:moveTo>
                  <a:cubicBezTo>
                    <a:pt x="47" y="0"/>
                    <a:pt x="1" y="47"/>
                    <a:pt x="1" y="116"/>
                  </a:cubicBezTo>
                  <a:cubicBezTo>
                    <a:pt x="1" y="185"/>
                    <a:pt x="47" y="231"/>
                    <a:pt x="93" y="231"/>
                  </a:cubicBezTo>
                  <a:lnTo>
                    <a:pt x="10790" y="231"/>
                  </a:lnTo>
                  <a:cubicBezTo>
                    <a:pt x="10837" y="231"/>
                    <a:pt x="10883" y="185"/>
                    <a:pt x="10883" y="116"/>
                  </a:cubicBezTo>
                  <a:cubicBezTo>
                    <a:pt x="10883" y="47"/>
                    <a:pt x="10837" y="0"/>
                    <a:pt x="10790"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42;p42"/>
            <p:cNvSpPr/>
            <p:nvPr/>
          </p:nvSpPr>
          <p:spPr>
            <a:xfrm>
              <a:off x="1931361" y="3504290"/>
              <a:ext cx="698933" cy="14900"/>
            </a:xfrm>
            <a:custGeom>
              <a:avLst/>
              <a:gdLst/>
              <a:ahLst/>
              <a:cxnLst/>
              <a:rect l="l" t="t" r="r" b="b"/>
              <a:pathLst>
                <a:path w="10883" h="232" extrusionOk="0">
                  <a:moveTo>
                    <a:pt x="93" y="1"/>
                  </a:moveTo>
                  <a:cubicBezTo>
                    <a:pt x="47" y="1"/>
                    <a:pt x="1" y="47"/>
                    <a:pt x="1" y="116"/>
                  </a:cubicBezTo>
                  <a:cubicBezTo>
                    <a:pt x="1" y="162"/>
                    <a:pt x="47" y="232"/>
                    <a:pt x="93" y="232"/>
                  </a:cubicBezTo>
                  <a:lnTo>
                    <a:pt x="10790" y="232"/>
                  </a:lnTo>
                  <a:cubicBezTo>
                    <a:pt x="10837" y="232"/>
                    <a:pt x="10883" y="162"/>
                    <a:pt x="10883" y="116"/>
                  </a:cubicBezTo>
                  <a:cubicBezTo>
                    <a:pt x="10883" y="47"/>
                    <a:pt x="10837" y="1"/>
                    <a:pt x="10790"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43;p42"/>
            <p:cNvSpPr/>
            <p:nvPr/>
          </p:nvSpPr>
          <p:spPr>
            <a:xfrm>
              <a:off x="1931361" y="3535437"/>
              <a:ext cx="698933" cy="13423"/>
            </a:xfrm>
            <a:custGeom>
              <a:avLst/>
              <a:gdLst/>
              <a:ahLst/>
              <a:cxnLst/>
              <a:rect l="l" t="t" r="r" b="b"/>
              <a:pathLst>
                <a:path w="10883" h="209" extrusionOk="0">
                  <a:moveTo>
                    <a:pt x="93" y="1"/>
                  </a:moveTo>
                  <a:cubicBezTo>
                    <a:pt x="47" y="1"/>
                    <a:pt x="1" y="47"/>
                    <a:pt x="1" y="116"/>
                  </a:cubicBezTo>
                  <a:cubicBezTo>
                    <a:pt x="1" y="162"/>
                    <a:pt x="47" y="209"/>
                    <a:pt x="93" y="209"/>
                  </a:cubicBezTo>
                  <a:lnTo>
                    <a:pt x="10790" y="209"/>
                  </a:lnTo>
                  <a:cubicBezTo>
                    <a:pt x="10837" y="209"/>
                    <a:pt x="10883" y="162"/>
                    <a:pt x="10883" y="116"/>
                  </a:cubicBezTo>
                  <a:cubicBezTo>
                    <a:pt x="10883" y="47"/>
                    <a:pt x="10837" y="1"/>
                    <a:pt x="10790"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44;p42"/>
            <p:cNvSpPr/>
            <p:nvPr/>
          </p:nvSpPr>
          <p:spPr>
            <a:xfrm>
              <a:off x="2664375" y="3651485"/>
              <a:ext cx="102435" cy="260936"/>
            </a:xfrm>
            <a:custGeom>
              <a:avLst/>
              <a:gdLst/>
              <a:ahLst/>
              <a:cxnLst/>
              <a:rect l="l" t="t" r="r" b="b"/>
              <a:pathLst>
                <a:path w="1595" h="4063" extrusionOk="0">
                  <a:moveTo>
                    <a:pt x="154" y="0"/>
                  </a:moveTo>
                  <a:cubicBezTo>
                    <a:pt x="133" y="0"/>
                    <a:pt x="112" y="6"/>
                    <a:pt x="93" y="19"/>
                  </a:cubicBezTo>
                  <a:cubicBezTo>
                    <a:pt x="23" y="42"/>
                    <a:pt x="0" y="134"/>
                    <a:pt x="23" y="204"/>
                  </a:cubicBezTo>
                  <a:cubicBezTo>
                    <a:pt x="670" y="1544"/>
                    <a:pt x="1109" y="2791"/>
                    <a:pt x="1294" y="3947"/>
                  </a:cubicBezTo>
                  <a:cubicBezTo>
                    <a:pt x="1317" y="4016"/>
                    <a:pt x="1363" y="4062"/>
                    <a:pt x="1433" y="4062"/>
                  </a:cubicBezTo>
                  <a:lnTo>
                    <a:pt x="1456" y="4062"/>
                  </a:lnTo>
                  <a:cubicBezTo>
                    <a:pt x="1548" y="4039"/>
                    <a:pt x="1594" y="3970"/>
                    <a:pt x="1594" y="3900"/>
                  </a:cubicBezTo>
                  <a:cubicBezTo>
                    <a:pt x="1386" y="2722"/>
                    <a:pt x="947" y="1428"/>
                    <a:pt x="300" y="88"/>
                  </a:cubicBezTo>
                  <a:cubicBezTo>
                    <a:pt x="267" y="38"/>
                    <a:pt x="210" y="0"/>
                    <a:pt x="154"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45;p42"/>
            <p:cNvSpPr/>
            <p:nvPr/>
          </p:nvSpPr>
          <p:spPr>
            <a:xfrm>
              <a:off x="2744458" y="3972846"/>
              <a:ext cx="31212" cy="129473"/>
            </a:xfrm>
            <a:custGeom>
              <a:avLst/>
              <a:gdLst/>
              <a:ahLst/>
              <a:cxnLst/>
              <a:rect l="l" t="t" r="r" b="b"/>
              <a:pathLst>
                <a:path w="486" h="2016" extrusionOk="0">
                  <a:moveTo>
                    <a:pt x="351" y="1"/>
                  </a:moveTo>
                  <a:cubicBezTo>
                    <a:pt x="342" y="1"/>
                    <a:pt x="333" y="2"/>
                    <a:pt x="324" y="5"/>
                  </a:cubicBezTo>
                  <a:cubicBezTo>
                    <a:pt x="232" y="5"/>
                    <a:pt x="186" y="75"/>
                    <a:pt x="186" y="144"/>
                  </a:cubicBezTo>
                  <a:cubicBezTo>
                    <a:pt x="186" y="745"/>
                    <a:pt x="139" y="1299"/>
                    <a:pt x="24" y="1830"/>
                  </a:cubicBezTo>
                  <a:cubicBezTo>
                    <a:pt x="1" y="1923"/>
                    <a:pt x="47" y="1992"/>
                    <a:pt x="139" y="2015"/>
                  </a:cubicBezTo>
                  <a:lnTo>
                    <a:pt x="162" y="2015"/>
                  </a:lnTo>
                  <a:cubicBezTo>
                    <a:pt x="232" y="2015"/>
                    <a:pt x="301" y="1969"/>
                    <a:pt x="301" y="1900"/>
                  </a:cubicBezTo>
                  <a:cubicBezTo>
                    <a:pt x="440" y="1345"/>
                    <a:pt x="486" y="745"/>
                    <a:pt x="463" y="144"/>
                  </a:cubicBezTo>
                  <a:cubicBezTo>
                    <a:pt x="463" y="64"/>
                    <a:pt x="410" y="1"/>
                    <a:pt x="35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46;p42"/>
            <p:cNvSpPr/>
            <p:nvPr/>
          </p:nvSpPr>
          <p:spPr>
            <a:xfrm>
              <a:off x="1781535" y="3962763"/>
              <a:ext cx="108408" cy="283478"/>
            </a:xfrm>
            <a:custGeom>
              <a:avLst/>
              <a:gdLst/>
              <a:ahLst/>
              <a:cxnLst/>
              <a:rect l="l" t="t" r="r" b="b"/>
              <a:pathLst>
                <a:path w="1688" h="4414" extrusionOk="0">
                  <a:moveTo>
                    <a:pt x="255" y="1"/>
                  </a:moveTo>
                  <a:cubicBezTo>
                    <a:pt x="185" y="1"/>
                    <a:pt x="116" y="70"/>
                    <a:pt x="116" y="139"/>
                  </a:cubicBezTo>
                  <a:cubicBezTo>
                    <a:pt x="0" y="2311"/>
                    <a:pt x="763" y="3628"/>
                    <a:pt x="1433" y="4367"/>
                  </a:cubicBezTo>
                  <a:cubicBezTo>
                    <a:pt x="1456" y="4390"/>
                    <a:pt x="1479" y="4413"/>
                    <a:pt x="1525" y="4413"/>
                  </a:cubicBezTo>
                  <a:cubicBezTo>
                    <a:pt x="1572" y="4413"/>
                    <a:pt x="1595" y="4413"/>
                    <a:pt x="1618" y="4367"/>
                  </a:cubicBezTo>
                  <a:cubicBezTo>
                    <a:pt x="1687" y="4321"/>
                    <a:pt x="1687" y="4229"/>
                    <a:pt x="1641" y="4182"/>
                  </a:cubicBezTo>
                  <a:cubicBezTo>
                    <a:pt x="1017" y="3489"/>
                    <a:pt x="278" y="2219"/>
                    <a:pt x="393" y="162"/>
                  </a:cubicBezTo>
                  <a:cubicBezTo>
                    <a:pt x="393" y="70"/>
                    <a:pt x="347" y="1"/>
                    <a:pt x="255"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47;p42"/>
            <p:cNvSpPr/>
            <p:nvPr/>
          </p:nvSpPr>
          <p:spPr>
            <a:xfrm>
              <a:off x="3575344" y="3958011"/>
              <a:ext cx="365105" cy="96783"/>
            </a:xfrm>
            <a:custGeom>
              <a:avLst/>
              <a:gdLst/>
              <a:ahLst/>
              <a:cxnLst/>
              <a:rect l="l" t="t" r="r" b="b"/>
              <a:pathLst>
                <a:path w="5685" h="1507" extrusionOk="0">
                  <a:moveTo>
                    <a:pt x="5435" y="1"/>
                  </a:moveTo>
                  <a:cubicBezTo>
                    <a:pt x="5419" y="1"/>
                    <a:pt x="5402" y="2"/>
                    <a:pt x="5384" y="5"/>
                  </a:cubicBezTo>
                  <a:lnTo>
                    <a:pt x="209" y="1068"/>
                  </a:lnTo>
                  <a:cubicBezTo>
                    <a:pt x="93" y="1091"/>
                    <a:pt x="1" y="1207"/>
                    <a:pt x="47" y="1322"/>
                  </a:cubicBezTo>
                  <a:cubicBezTo>
                    <a:pt x="47" y="1438"/>
                    <a:pt x="139" y="1507"/>
                    <a:pt x="255" y="1507"/>
                  </a:cubicBezTo>
                  <a:lnTo>
                    <a:pt x="301" y="1507"/>
                  </a:lnTo>
                  <a:lnTo>
                    <a:pt x="5476" y="444"/>
                  </a:lnTo>
                  <a:cubicBezTo>
                    <a:pt x="5592" y="398"/>
                    <a:pt x="5684" y="306"/>
                    <a:pt x="5661" y="167"/>
                  </a:cubicBezTo>
                  <a:cubicBezTo>
                    <a:pt x="5621" y="66"/>
                    <a:pt x="5546" y="1"/>
                    <a:pt x="5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48;p42"/>
            <p:cNvSpPr/>
            <p:nvPr/>
          </p:nvSpPr>
          <p:spPr>
            <a:xfrm>
              <a:off x="2857230" y="4057425"/>
              <a:ext cx="598040" cy="144308"/>
            </a:xfrm>
            <a:custGeom>
              <a:avLst/>
              <a:gdLst/>
              <a:ahLst/>
              <a:cxnLst/>
              <a:rect l="l" t="t" r="r" b="b"/>
              <a:pathLst>
                <a:path w="9312" h="2247" extrusionOk="0">
                  <a:moveTo>
                    <a:pt x="9079" y="1"/>
                  </a:moveTo>
                  <a:cubicBezTo>
                    <a:pt x="9064" y="1"/>
                    <a:pt x="9049" y="2"/>
                    <a:pt x="9034" y="5"/>
                  </a:cubicBezTo>
                  <a:lnTo>
                    <a:pt x="208" y="1830"/>
                  </a:lnTo>
                  <a:cubicBezTo>
                    <a:pt x="93" y="1853"/>
                    <a:pt x="1" y="1969"/>
                    <a:pt x="24" y="2085"/>
                  </a:cubicBezTo>
                  <a:cubicBezTo>
                    <a:pt x="47" y="2177"/>
                    <a:pt x="139" y="2246"/>
                    <a:pt x="255" y="2246"/>
                  </a:cubicBezTo>
                  <a:lnTo>
                    <a:pt x="278" y="2246"/>
                  </a:lnTo>
                  <a:lnTo>
                    <a:pt x="9126" y="421"/>
                  </a:lnTo>
                  <a:cubicBezTo>
                    <a:pt x="9242" y="398"/>
                    <a:pt x="9311" y="282"/>
                    <a:pt x="9288" y="167"/>
                  </a:cubicBezTo>
                  <a:cubicBezTo>
                    <a:pt x="9268" y="66"/>
                    <a:pt x="9178" y="1"/>
                    <a:pt x="90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49;p42"/>
            <p:cNvSpPr/>
            <p:nvPr/>
          </p:nvSpPr>
          <p:spPr>
            <a:xfrm>
              <a:off x="3153993" y="3663430"/>
              <a:ext cx="697392" cy="297928"/>
            </a:xfrm>
            <a:custGeom>
              <a:avLst/>
              <a:gdLst/>
              <a:ahLst/>
              <a:cxnLst/>
              <a:rect l="l" t="t" r="r" b="b"/>
              <a:pathLst>
                <a:path w="10859" h="4639" extrusionOk="0">
                  <a:moveTo>
                    <a:pt x="10605" y="0"/>
                  </a:moveTo>
                  <a:cubicBezTo>
                    <a:pt x="10574" y="0"/>
                    <a:pt x="10542" y="6"/>
                    <a:pt x="10512" y="18"/>
                  </a:cubicBezTo>
                  <a:lnTo>
                    <a:pt x="162" y="4223"/>
                  </a:lnTo>
                  <a:cubicBezTo>
                    <a:pt x="46" y="4269"/>
                    <a:pt x="0" y="4407"/>
                    <a:pt x="46" y="4523"/>
                  </a:cubicBezTo>
                  <a:cubicBezTo>
                    <a:pt x="70" y="4592"/>
                    <a:pt x="162" y="4638"/>
                    <a:pt x="231" y="4638"/>
                  </a:cubicBezTo>
                  <a:lnTo>
                    <a:pt x="324" y="4638"/>
                  </a:lnTo>
                  <a:lnTo>
                    <a:pt x="10674" y="410"/>
                  </a:lnTo>
                  <a:cubicBezTo>
                    <a:pt x="10790" y="364"/>
                    <a:pt x="10859" y="226"/>
                    <a:pt x="10813" y="133"/>
                  </a:cubicBezTo>
                  <a:cubicBezTo>
                    <a:pt x="10778" y="48"/>
                    <a:pt x="10693" y="0"/>
                    <a:pt x="10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50;p42"/>
            <p:cNvSpPr/>
            <p:nvPr/>
          </p:nvSpPr>
          <p:spPr>
            <a:xfrm>
              <a:off x="2861661" y="3982415"/>
              <a:ext cx="206347" cy="97618"/>
            </a:xfrm>
            <a:custGeom>
              <a:avLst/>
              <a:gdLst/>
              <a:ahLst/>
              <a:cxnLst/>
              <a:rect l="l" t="t" r="r" b="b"/>
              <a:pathLst>
                <a:path w="3213" h="1520" extrusionOk="0">
                  <a:moveTo>
                    <a:pt x="2967" y="0"/>
                  </a:moveTo>
                  <a:cubicBezTo>
                    <a:pt x="2940" y="0"/>
                    <a:pt x="2913" y="6"/>
                    <a:pt x="2889" y="18"/>
                  </a:cubicBezTo>
                  <a:lnTo>
                    <a:pt x="186" y="1104"/>
                  </a:lnTo>
                  <a:cubicBezTo>
                    <a:pt x="70" y="1150"/>
                    <a:pt x="1" y="1289"/>
                    <a:pt x="47" y="1404"/>
                  </a:cubicBezTo>
                  <a:cubicBezTo>
                    <a:pt x="93" y="1474"/>
                    <a:pt x="163" y="1520"/>
                    <a:pt x="255" y="1520"/>
                  </a:cubicBezTo>
                  <a:lnTo>
                    <a:pt x="347" y="1520"/>
                  </a:lnTo>
                  <a:lnTo>
                    <a:pt x="3051" y="411"/>
                  </a:lnTo>
                  <a:cubicBezTo>
                    <a:pt x="3143" y="365"/>
                    <a:pt x="3212" y="249"/>
                    <a:pt x="3166" y="134"/>
                  </a:cubicBezTo>
                  <a:cubicBezTo>
                    <a:pt x="3132" y="48"/>
                    <a:pt x="3047" y="0"/>
                    <a:pt x="2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51;p42"/>
            <p:cNvSpPr/>
            <p:nvPr/>
          </p:nvSpPr>
          <p:spPr>
            <a:xfrm>
              <a:off x="3633207" y="3411619"/>
              <a:ext cx="89077" cy="63066"/>
            </a:xfrm>
            <a:custGeom>
              <a:avLst/>
              <a:gdLst/>
              <a:ahLst/>
              <a:cxnLst/>
              <a:rect l="l" t="t" r="r" b="b"/>
              <a:pathLst>
                <a:path w="1387" h="982" extrusionOk="0">
                  <a:moveTo>
                    <a:pt x="1144" y="1"/>
                  </a:moveTo>
                  <a:cubicBezTo>
                    <a:pt x="1107" y="1"/>
                    <a:pt x="1071" y="11"/>
                    <a:pt x="1040" y="34"/>
                  </a:cubicBezTo>
                  <a:lnTo>
                    <a:pt x="139" y="589"/>
                  </a:lnTo>
                  <a:cubicBezTo>
                    <a:pt x="47" y="658"/>
                    <a:pt x="1" y="797"/>
                    <a:pt x="70" y="889"/>
                  </a:cubicBezTo>
                  <a:cubicBezTo>
                    <a:pt x="116" y="958"/>
                    <a:pt x="186" y="981"/>
                    <a:pt x="255" y="981"/>
                  </a:cubicBezTo>
                  <a:cubicBezTo>
                    <a:pt x="301" y="981"/>
                    <a:pt x="324" y="981"/>
                    <a:pt x="370" y="958"/>
                  </a:cubicBezTo>
                  <a:lnTo>
                    <a:pt x="1271" y="404"/>
                  </a:lnTo>
                  <a:cubicBezTo>
                    <a:pt x="1364" y="335"/>
                    <a:pt x="1387" y="219"/>
                    <a:pt x="1341" y="104"/>
                  </a:cubicBezTo>
                  <a:cubicBezTo>
                    <a:pt x="1295" y="42"/>
                    <a:pt x="1218" y="1"/>
                    <a:pt x="1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52;p42"/>
            <p:cNvSpPr/>
            <p:nvPr/>
          </p:nvSpPr>
          <p:spPr>
            <a:xfrm>
              <a:off x="3291939" y="3489905"/>
              <a:ext cx="305763" cy="196970"/>
            </a:xfrm>
            <a:custGeom>
              <a:avLst/>
              <a:gdLst/>
              <a:ahLst/>
              <a:cxnLst/>
              <a:rect l="l" t="t" r="r" b="b"/>
              <a:pathLst>
                <a:path w="4761" h="3067" extrusionOk="0">
                  <a:moveTo>
                    <a:pt x="4508" y="1"/>
                  </a:moveTo>
                  <a:cubicBezTo>
                    <a:pt x="4466" y="1"/>
                    <a:pt x="4425" y="14"/>
                    <a:pt x="4391" y="40"/>
                  </a:cubicBezTo>
                  <a:lnTo>
                    <a:pt x="140" y="2674"/>
                  </a:lnTo>
                  <a:cubicBezTo>
                    <a:pt x="47" y="2720"/>
                    <a:pt x="1" y="2858"/>
                    <a:pt x="70" y="2951"/>
                  </a:cubicBezTo>
                  <a:cubicBezTo>
                    <a:pt x="116" y="3020"/>
                    <a:pt x="186" y="3066"/>
                    <a:pt x="255" y="3066"/>
                  </a:cubicBezTo>
                  <a:cubicBezTo>
                    <a:pt x="301" y="3066"/>
                    <a:pt x="347" y="3043"/>
                    <a:pt x="371" y="3020"/>
                  </a:cubicBezTo>
                  <a:lnTo>
                    <a:pt x="4622" y="409"/>
                  </a:lnTo>
                  <a:cubicBezTo>
                    <a:pt x="4714" y="340"/>
                    <a:pt x="4760" y="201"/>
                    <a:pt x="4691" y="109"/>
                  </a:cubicBezTo>
                  <a:cubicBezTo>
                    <a:pt x="4648" y="37"/>
                    <a:pt x="4577" y="1"/>
                    <a:pt x="4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53;p42"/>
            <p:cNvSpPr/>
            <p:nvPr/>
          </p:nvSpPr>
          <p:spPr>
            <a:xfrm>
              <a:off x="2870588" y="3682824"/>
              <a:ext cx="414042" cy="265175"/>
            </a:xfrm>
            <a:custGeom>
              <a:avLst/>
              <a:gdLst/>
              <a:ahLst/>
              <a:cxnLst/>
              <a:rect l="l" t="t" r="r" b="b"/>
              <a:pathLst>
                <a:path w="6447" h="4129" extrusionOk="0">
                  <a:moveTo>
                    <a:pt x="6217" y="0"/>
                  </a:moveTo>
                  <a:cubicBezTo>
                    <a:pt x="6176" y="0"/>
                    <a:pt x="6134" y="13"/>
                    <a:pt x="6100" y="39"/>
                  </a:cubicBezTo>
                  <a:lnTo>
                    <a:pt x="139" y="3736"/>
                  </a:lnTo>
                  <a:cubicBezTo>
                    <a:pt x="24" y="3805"/>
                    <a:pt x="0" y="3921"/>
                    <a:pt x="70" y="4036"/>
                  </a:cubicBezTo>
                  <a:cubicBezTo>
                    <a:pt x="93" y="4105"/>
                    <a:pt x="185" y="4129"/>
                    <a:pt x="255" y="4129"/>
                  </a:cubicBezTo>
                  <a:cubicBezTo>
                    <a:pt x="278" y="4129"/>
                    <a:pt x="324" y="4129"/>
                    <a:pt x="370" y="4105"/>
                  </a:cubicBezTo>
                  <a:lnTo>
                    <a:pt x="6331" y="409"/>
                  </a:lnTo>
                  <a:cubicBezTo>
                    <a:pt x="6423" y="340"/>
                    <a:pt x="6446" y="201"/>
                    <a:pt x="6400" y="108"/>
                  </a:cubicBezTo>
                  <a:cubicBezTo>
                    <a:pt x="6357" y="36"/>
                    <a:pt x="6286" y="0"/>
                    <a:pt x="6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54;p42"/>
            <p:cNvSpPr/>
            <p:nvPr/>
          </p:nvSpPr>
          <p:spPr>
            <a:xfrm>
              <a:off x="3303820" y="3112607"/>
              <a:ext cx="182585" cy="179566"/>
            </a:xfrm>
            <a:custGeom>
              <a:avLst/>
              <a:gdLst/>
              <a:ahLst/>
              <a:cxnLst/>
              <a:rect l="l" t="t" r="r" b="b"/>
              <a:pathLst>
                <a:path w="2843" h="2796" extrusionOk="0">
                  <a:moveTo>
                    <a:pt x="2609" y="0"/>
                  </a:moveTo>
                  <a:cubicBezTo>
                    <a:pt x="2554" y="0"/>
                    <a:pt x="2496" y="23"/>
                    <a:pt x="2450" y="69"/>
                  </a:cubicBezTo>
                  <a:lnTo>
                    <a:pt x="93" y="2426"/>
                  </a:lnTo>
                  <a:cubicBezTo>
                    <a:pt x="1" y="2518"/>
                    <a:pt x="1" y="2657"/>
                    <a:pt x="93" y="2726"/>
                  </a:cubicBezTo>
                  <a:cubicBezTo>
                    <a:pt x="139" y="2773"/>
                    <a:pt x="186" y="2796"/>
                    <a:pt x="232" y="2796"/>
                  </a:cubicBezTo>
                  <a:cubicBezTo>
                    <a:pt x="301" y="2796"/>
                    <a:pt x="347" y="2773"/>
                    <a:pt x="393" y="2726"/>
                  </a:cubicBezTo>
                  <a:lnTo>
                    <a:pt x="2750" y="370"/>
                  </a:lnTo>
                  <a:cubicBezTo>
                    <a:pt x="2842" y="301"/>
                    <a:pt x="2842" y="162"/>
                    <a:pt x="2750" y="69"/>
                  </a:cubicBezTo>
                  <a:cubicBezTo>
                    <a:pt x="2715" y="23"/>
                    <a:pt x="2663" y="0"/>
                    <a:pt x="26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55;p42"/>
            <p:cNvSpPr/>
            <p:nvPr/>
          </p:nvSpPr>
          <p:spPr>
            <a:xfrm>
              <a:off x="2831991" y="3312912"/>
              <a:ext cx="454117" cy="448145"/>
            </a:xfrm>
            <a:custGeom>
              <a:avLst/>
              <a:gdLst/>
              <a:ahLst/>
              <a:cxnLst/>
              <a:rect l="l" t="t" r="r" b="b"/>
              <a:pathLst>
                <a:path w="7071" h="6978" extrusionOk="0">
                  <a:moveTo>
                    <a:pt x="6819" y="0"/>
                  </a:moveTo>
                  <a:cubicBezTo>
                    <a:pt x="6764" y="0"/>
                    <a:pt x="6712" y="23"/>
                    <a:pt x="6678" y="69"/>
                  </a:cubicBezTo>
                  <a:lnTo>
                    <a:pt x="93" y="6608"/>
                  </a:lnTo>
                  <a:cubicBezTo>
                    <a:pt x="1" y="6700"/>
                    <a:pt x="1" y="6839"/>
                    <a:pt x="93" y="6908"/>
                  </a:cubicBezTo>
                  <a:cubicBezTo>
                    <a:pt x="139" y="6954"/>
                    <a:pt x="186" y="6977"/>
                    <a:pt x="232" y="6977"/>
                  </a:cubicBezTo>
                  <a:cubicBezTo>
                    <a:pt x="301" y="6977"/>
                    <a:pt x="347" y="6954"/>
                    <a:pt x="394" y="6908"/>
                  </a:cubicBezTo>
                  <a:lnTo>
                    <a:pt x="6978" y="370"/>
                  </a:lnTo>
                  <a:cubicBezTo>
                    <a:pt x="7070" y="277"/>
                    <a:pt x="7070" y="139"/>
                    <a:pt x="6978" y="69"/>
                  </a:cubicBezTo>
                  <a:cubicBezTo>
                    <a:pt x="6932" y="23"/>
                    <a:pt x="6874" y="0"/>
                    <a:pt x="6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56;p42"/>
            <p:cNvSpPr/>
            <p:nvPr/>
          </p:nvSpPr>
          <p:spPr>
            <a:xfrm>
              <a:off x="2892872" y="2872678"/>
              <a:ext cx="292341" cy="446218"/>
            </a:xfrm>
            <a:custGeom>
              <a:avLst/>
              <a:gdLst/>
              <a:ahLst/>
              <a:cxnLst/>
              <a:rect l="l" t="t" r="r" b="b"/>
              <a:pathLst>
                <a:path w="4552" h="6948" extrusionOk="0">
                  <a:moveTo>
                    <a:pt x="4295" y="1"/>
                  </a:moveTo>
                  <a:cubicBezTo>
                    <a:pt x="4226" y="1"/>
                    <a:pt x="4156" y="37"/>
                    <a:pt x="4112" y="109"/>
                  </a:cubicBezTo>
                  <a:lnTo>
                    <a:pt x="46" y="6624"/>
                  </a:lnTo>
                  <a:cubicBezTo>
                    <a:pt x="0" y="6717"/>
                    <a:pt x="23" y="6855"/>
                    <a:pt x="116" y="6924"/>
                  </a:cubicBezTo>
                  <a:cubicBezTo>
                    <a:pt x="162" y="6948"/>
                    <a:pt x="208" y="6948"/>
                    <a:pt x="231" y="6948"/>
                  </a:cubicBezTo>
                  <a:cubicBezTo>
                    <a:pt x="300" y="6948"/>
                    <a:pt x="370" y="6901"/>
                    <a:pt x="416" y="6855"/>
                  </a:cubicBezTo>
                  <a:lnTo>
                    <a:pt x="4482" y="340"/>
                  </a:lnTo>
                  <a:cubicBezTo>
                    <a:pt x="4551" y="224"/>
                    <a:pt x="4528" y="109"/>
                    <a:pt x="4413" y="40"/>
                  </a:cubicBezTo>
                  <a:cubicBezTo>
                    <a:pt x="4378" y="14"/>
                    <a:pt x="4337" y="1"/>
                    <a:pt x="4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57;p42"/>
            <p:cNvSpPr/>
            <p:nvPr/>
          </p:nvSpPr>
          <p:spPr>
            <a:xfrm>
              <a:off x="2757816" y="3371610"/>
              <a:ext cx="115793" cy="163896"/>
            </a:xfrm>
            <a:custGeom>
              <a:avLst/>
              <a:gdLst/>
              <a:ahLst/>
              <a:cxnLst/>
              <a:rect l="l" t="t" r="r" b="b"/>
              <a:pathLst>
                <a:path w="1803" h="2552" extrusionOk="0">
                  <a:moveTo>
                    <a:pt x="1561" y="0"/>
                  </a:moveTo>
                  <a:cubicBezTo>
                    <a:pt x="1487" y="0"/>
                    <a:pt x="1410" y="41"/>
                    <a:pt x="1364" y="103"/>
                  </a:cubicBezTo>
                  <a:lnTo>
                    <a:pt x="70" y="2205"/>
                  </a:lnTo>
                  <a:cubicBezTo>
                    <a:pt x="1" y="2321"/>
                    <a:pt x="24" y="2436"/>
                    <a:pt x="139" y="2506"/>
                  </a:cubicBezTo>
                  <a:cubicBezTo>
                    <a:pt x="162" y="2529"/>
                    <a:pt x="209" y="2552"/>
                    <a:pt x="255" y="2552"/>
                  </a:cubicBezTo>
                  <a:lnTo>
                    <a:pt x="232" y="2529"/>
                  </a:lnTo>
                  <a:cubicBezTo>
                    <a:pt x="324" y="2529"/>
                    <a:pt x="393" y="2506"/>
                    <a:pt x="416" y="2436"/>
                  </a:cubicBezTo>
                  <a:lnTo>
                    <a:pt x="1733" y="334"/>
                  </a:lnTo>
                  <a:cubicBezTo>
                    <a:pt x="1803" y="241"/>
                    <a:pt x="1780" y="103"/>
                    <a:pt x="1664" y="33"/>
                  </a:cubicBezTo>
                  <a:cubicBezTo>
                    <a:pt x="1633" y="10"/>
                    <a:pt x="1597" y="0"/>
                    <a:pt x="1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58;p42"/>
            <p:cNvSpPr/>
            <p:nvPr/>
          </p:nvSpPr>
          <p:spPr>
            <a:xfrm>
              <a:off x="2772651" y="2711034"/>
              <a:ext cx="72764" cy="147904"/>
            </a:xfrm>
            <a:custGeom>
              <a:avLst/>
              <a:gdLst/>
              <a:ahLst/>
              <a:cxnLst/>
              <a:rect l="l" t="t" r="r" b="b"/>
              <a:pathLst>
                <a:path w="1133" h="2303" extrusionOk="0">
                  <a:moveTo>
                    <a:pt x="896" y="0"/>
                  </a:moveTo>
                  <a:cubicBezTo>
                    <a:pt x="808" y="0"/>
                    <a:pt x="730" y="59"/>
                    <a:pt x="694" y="131"/>
                  </a:cubicBezTo>
                  <a:lnTo>
                    <a:pt x="47" y="2025"/>
                  </a:lnTo>
                  <a:cubicBezTo>
                    <a:pt x="1" y="2141"/>
                    <a:pt x="47" y="2256"/>
                    <a:pt x="162" y="2302"/>
                  </a:cubicBezTo>
                  <a:lnTo>
                    <a:pt x="232" y="2302"/>
                  </a:lnTo>
                  <a:cubicBezTo>
                    <a:pt x="324" y="2302"/>
                    <a:pt x="417" y="2256"/>
                    <a:pt x="440" y="2164"/>
                  </a:cubicBezTo>
                  <a:lnTo>
                    <a:pt x="1087" y="292"/>
                  </a:lnTo>
                  <a:cubicBezTo>
                    <a:pt x="1133" y="177"/>
                    <a:pt x="1087" y="38"/>
                    <a:pt x="971" y="15"/>
                  </a:cubicBezTo>
                  <a:cubicBezTo>
                    <a:pt x="946" y="5"/>
                    <a:pt x="9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59;p42"/>
            <p:cNvSpPr/>
            <p:nvPr/>
          </p:nvSpPr>
          <p:spPr>
            <a:xfrm>
              <a:off x="2723715" y="2897981"/>
              <a:ext cx="57929" cy="100444"/>
            </a:xfrm>
            <a:custGeom>
              <a:avLst/>
              <a:gdLst/>
              <a:ahLst/>
              <a:cxnLst/>
              <a:rect l="l" t="t" r="r" b="b"/>
              <a:pathLst>
                <a:path w="902" h="1564" extrusionOk="0">
                  <a:moveTo>
                    <a:pt x="643" y="1"/>
                  </a:moveTo>
                  <a:cubicBezTo>
                    <a:pt x="555" y="1"/>
                    <a:pt x="476" y="63"/>
                    <a:pt x="439" y="154"/>
                  </a:cubicBezTo>
                  <a:lnTo>
                    <a:pt x="46" y="1286"/>
                  </a:lnTo>
                  <a:cubicBezTo>
                    <a:pt x="0" y="1401"/>
                    <a:pt x="70" y="1517"/>
                    <a:pt x="185" y="1563"/>
                  </a:cubicBezTo>
                  <a:lnTo>
                    <a:pt x="254" y="1563"/>
                  </a:lnTo>
                  <a:cubicBezTo>
                    <a:pt x="347" y="1563"/>
                    <a:pt x="416" y="1517"/>
                    <a:pt x="462" y="1425"/>
                  </a:cubicBezTo>
                  <a:lnTo>
                    <a:pt x="855" y="292"/>
                  </a:lnTo>
                  <a:cubicBezTo>
                    <a:pt x="901" y="177"/>
                    <a:pt x="832" y="61"/>
                    <a:pt x="716" y="15"/>
                  </a:cubicBezTo>
                  <a:cubicBezTo>
                    <a:pt x="692" y="5"/>
                    <a:pt x="667"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60;p42"/>
            <p:cNvSpPr/>
            <p:nvPr/>
          </p:nvSpPr>
          <p:spPr>
            <a:xfrm>
              <a:off x="2588659" y="3052303"/>
              <a:ext cx="139555" cy="339287"/>
            </a:xfrm>
            <a:custGeom>
              <a:avLst/>
              <a:gdLst/>
              <a:ahLst/>
              <a:cxnLst/>
              <a:rect l="l" t="t" r="r" b="b"/>
              <a:pathLst>
                <a:path w="2173" h="5283" extrusionOk="0">
                  <a:moveTo>
                    <a:pt x="1912" y="0"/>
                  </a:moveTo>
                  <a:cubicBezTo>
                    <a:pt x="1825" y="0"/>
                    <a:pt x="1747" y="58"/>
                    <a:pt x="1710" y="131"/>
                  </a:cubicBezTo>
                  <a:lnTo>
                    <a:pt x="47" y="4982"/>
                  </a:lnTo>
                  <a:cubicBezTo>
                    <a:pt x="1" y="5098"/>
                    <a:pt x="47" y="5213"/>
                    <a:pt x="163" y="5260"/>
                  </a:cubicBezTo>
                  <a:cubicBezTo>
                    <a:pt x="186" y="5283"/>
                    <a:pt x="209" y="5283"/>
                    <a:pt x="232" y="5283"/>
                  </a:cubicBezTo>
                  <a:cubicBezTo>
                    <a:pt x="324" y="5283"/>
                    <a:pt x="417" y="5213"/>
                    <a:pt x="440" y="5121"/>
                  </a:cubicBezTo>
                  <a:lnTo>
                    <a:pt x="2126" y="292"/>
                  </a:lnTo>
                  <a:cubicBezTo>
                    <a:pt x="2173" y="177"/>
                    <a:pt x="2103" y="38"/>
                    <a:pt x="1988" y="15"/>
                  </a:cubicBezTo>
                  <a:cubicBezTo>
                    <a:pt x="1962" y="5"/>
                    <a:pt x="1937"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61;p42"/>
            <p:cNvSpPr/>
            <p:nvPr/>
          </p:nvSpPr>
          <p:spPr>
            <a:xfrm>
              <a:off x="774106" y="3989222"/>
              <a:ext cx="612811" cy="147198"/>
            </a:xfrm>
            <a:custGeom>
              <a:avLst/>
              <a:gdLst/>
              <a:ahLst/>
              <a:cxnLst/>
              <a:rect l="l" t="t" r="r" b="b"/>
              <a:pathLst>
                <a:path w="9542" h="2292" extrusionOk="0">
                  <a:moveTo>
                    <a:pt x="233" y="0"/>
                  </a:moveTo>
                  <a:cubicBezTo>
                    <a:pt x="134" y="0"/>
                    <a:pt x="43" y="66"/>
                    <a:pt x="23" y="166"/>
                  </a:cubicBezTo>
                  <a:cubicBezTo>
                    <a:pt x="0" y="282"/>
                    <a:pt x="69" y="397"/>
                    <a:pt x="185" y="420"/>
                  </a:cubicBezTo>
                  <a:lnTo>
                    <a:pt x="9265" y="2292"/>
                  </a:lnTo>
                  <a:lnTo>
                    <a:pt x="9311" y="2292"/>
                  </a:lnTo>
                  <a:cubicBezTo>
                    <a:pt x="9403" y="2292"/>
                    <a:pt x="9496" y="2222"/>
                    <a:pt x="9519" y="2130"/>
                  </a:cubicBezTo>
                  <a:cubicBezTo>
                    <a:pt x="9542" y="1991"/>
                    <a:pt x="9473" y="1899"/>
                    <a:pt x="9334" y="1853"/>
                  </a:cubicBezTo>
                  <a:lnTo>
                    <a:pt x="277" y="4"/>
                  </a:lnTo>
                  <a:cubicBezTo>
                    <a:pt x="262" y="1"/>
                    <a:pt x="248" y="0"/>
                    <a:pt x="2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62;p42"/>
            <p:cNvSpPr/>
            <p:nvPr/>
          </p:nvSpPr>
          <p:spPr>
            <a:xfrm>
              <a:off x="1458055" y="4130123"/>
              <a:ext cx="253807" cy="73085"/>
            </a:xfrm>
            <a:custGeom>
              <a:avLst/>
              <a:gdLst/>
              <a:ahLst/>
              <a:cxnLst/>
              <a:rect l="l" t="t" r="r" b="b"/>
              <a:pathLst>
                <a:path w="3952" h="1138" extrusionOk="0">
                  <a:moveTo>
                    <a:pt x="234" y="1"/>
                  </a:moveTo>
                  <a:cubicBezTo>
                    <a:pt x="134" y="1"/>
                    <a:pt x="44" y="66"/>
                    <a:pt x="24" y="167"/>
                  </a:cubicBezTo>
                  <a:cubicBezTo>
                    <a:pt x="1" y="283"/>
                    <a:pt x="70" y="398"/>
                    <a:pt x="186" y="421"/>
                  </a:cubicBezTo>
                  <a:lnTo>
                    <a:pt x="3674" y="1137"/>
                  </a:lnTo>
                  <a:lnTo>
                    <a:pt x="3721" y="1137"/>
                  </a:lnTo>
                  <a:cubicBezTo>
                    <a:pt x="3813" y="1137"/>
                    <a:pt x="3905" y="1068"/>
                    <a:pt x="3928" y="976"/>
                  </a:cubicBezTo>
                  <a:cubicBezTo>
                    <a:pt x="3952" y="860"/>
                    <a:pt x="3882" y="745"/>
                    <a:pt x="3744" y="721"/>
                  </a:cubicBezTo>
                  <a:lnTo>
                    <a:pt x="278" y="5"/>
                  </a:lnTo>
                  <a:cubicBezTo>
                    <a:pt x="263"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63;p42"/>
            <p:cNvSpPr/>
            <p:nvPr/>
          </p:nvSpPr>
          <p:spPr>
            <a:xfrm>
              <a:off x="713225" y="3663430"/>
              <a:ext cx="213732" cy="97618"/>
            </a:xfrm>
            <a:custGeom>
              <a:avLst/>
              <a:gdLst/>
              <a:ahLst/>
              <a:cxnLst/>
              <a:rect l="l" t="t" r="r" b="b"/>
              <a:pathLst>
                <a:path w="3328" h="1520" extrusionOk="0">
                  <a:moveTo>
                    <a:pt x="232" y="0"/>
                  </a:moveTo>
                  <a:cubicBezTo>
                    <a:pt x="143" y="0"/>
                    <a:pt x="58" y="48"/>
                    <a:pt x="24" y="133"/>
                  </a:cubicBezTo>
                  <a:cubicBezTo>
                    <a:pt x="1" y="249"/>
                    <a:pt x="47" y="364"/>
                    <a:pt x="163" y="410"/>
                  </a:cubicBezTo>
                  <a:lnTo>
                    <a:pt x="3004" y="1496"/>
                  </a:lnTo>
                  <a:cubicBezTo>
                    <a:pt x="3051" y="1519"/>
                    <a:pt x="3074" y="1519"/>
                    <a:pt x="3097" y="1519"/>
                  </a:cubicBezTo>
                  <a:cubicBezTo>
                    <a:pt x="3189" y="1519"/>
                    <a:pt x="3258" y="1473"/>
                    <a:pt x="3305" y="1381"/>
                  </a:cubicBezTo>
                  <a:cubicBezTo>
                    <a:pt x="3328" y="1265"/>
                    <a:pt x="3282" y="1150"/>
                    <a:pt x="3166" y="1104"/>
                  </a:cubicBezTo>
                  <a:lnTo>
                    <a:pt x="324" y="18"/>
                  </a:lnTo>
                  <a:cubicBezTo>
                    <a:pt x="295" y="6"/>
                    <a:pt x="263"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64;p42"/>
            <p:cNvSpPr/>
            <p:nvPr/>
          </p:nvSpPr>
          <p:spPr>
            <a:xfrm>
              <a:off x="952125" y="3754110"/>
              <a:ext cx="231522" cy="104875"/>
            </a:xfrm>
            <a:custGeom>
              <a:avLst/>
              <a:gdLst/>
              <a:ahLst/>
              <a:cxnLst/>
              <a:rect l="l" t="t" r="r" b="b"/>
              <a:pathLst>
                <a:path w="3605" h="1633" extrusionOk="0">
                  <a:moveTo>
                    <a:pt x="248" y="1"/>
                  </a:moveTo>
                  <a:cubicBezTo>
                    <a:pt x="155" y="1"/>
                    <a:pt x="65" y="63"/>
                    <a:pt x="47" y="154"/>
                  </a:cubicBezTo>
                  <a:cubicBezTo>
                    <a:pt x="1" y="246"/>
                    <a:pt x="47" y="385"/>
                    <a:pt x="162" y="431"/>
                  </a:cubicBezTo>
                  <a:lnTo>
                    <a:pt x="3281" y="1609"/>
                  </a:lnTo>
                  <a:cubicBezTo>
                    <a:pt x="3304" y="1632"/>
                    <a:pt x="3327" y="1632"/>
                    <a:pt x="3351" y="1632"/>
                  </a:cubicBezTo>
                  <a:cubicBezTo>
                    <a:pt x="3443" y="1632"/>
                    <a:pt x="3512" y="1586"/>
                    <a:pt x="3559" y="1494"/>
                  </a:cubicBezTo>
                  <a:cubicBezTo>
                    <a:pt x="3605" y="1378"/>
                    <a:pt x="3535" y="1263"/>
                    <a:pt x="3420" y="1216"/>
                  </a:cubicBezTo>
                  <a:lnTo>
                    <a:pt x="324" y="15"/>
                  </a:lnTo>
                  <a:cubicBezTo>
                    <a:pt x="299" y="5"/>
                    <a:pt x="274" y="1"/>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65;p42"/>
            <p:cNvSpPr/>
            <p:nvPr/>
          </p:nvSpPr>
          <p:spPr>
            <a:xfrm>
              <a:off x="1232577" y="3860973"/>
              <a:ext cx="454053" cy="190869"/>
            </a:xfrm>
            <a:custGeom>
              <a:avLst/>
              <a:gdLst/>
              <a:ahLst/>
              <a:cxnLst/>
              <a:rect l="l" t="t" r="r" b="b"/>
              <a:pathLst>
                <a:path w="7070" h="2972" extrusionOk="0">
                  <a:moveTo>
                    <a:pt x="250" y="0"/>
                  </a:moveTo>
                  <a:cubicBezTo>
                    <a:pt x="162" y="0"/>
                    <a:pt x="83" y="62"/>
                    <a:pt x="46" y="153"/>
                  </a:cubicBezTo>
                  <a:cubicBezTo>
                    <a:pt x="0" y="269"/>
                    <a:pt x="46" y="384"/>
                    <a:pt x="162" y="430"/>
                  </a:cubicBezTo>
                  <a:lnTo>
                    <a:pt x="6746" y="2949"/>
                  </a:lnTo>
                  <a:cubicBezTo>
                    <a:pt x="6769" y="2949"/>
                    <a:pt x="6793" y="2972"/>
                    <a:pt x="6839" y="2972"/>
                  </a:cubicBezTo>
                  <a:cubicBezTo>
                    <a:pt x="6908" y="2949"/>
                    <a:pt x="7001" y="2902"/>
                    <a:pt x="7024" y="2833"/>
                  </a:cubicBezTo>
                  <a:cubicBezTo>
                    <a:pt x="7070" y="2718"/>
                    <a:pt x="7024" y="2579"/>
                    <a:pt x="6908" y="2533"/>
                  </a:cubicBezTo>
                  <a:lnTo>
                    <a:pt x="324" y="15"/>
                  </a:lnTo>
                  <a:cubicBezTo>
                    <a:pt x="299" y="5"/>
                    <a:pt x="274"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66;p42"/>
            <p:cNvSpPr/>
            <p:nvPr/>
          </p:nvSpPr>
          <p:spPr>
            <a:xfrm>
              <a:off x="840831" y="3411619"/>
              <a:ext cx="569846" cy="361316"/>
            </a:xfrm>
            <a:custGeom>
              <a:avLst/>
              <a:gdLst/>
              <a:ahLst/>
              <a:cxnLst/>
              <a:rect l="l" t="t" r="r" b="b"/>
              <a:pathLst>
                <a:path w="8873" h="5626" extrusionOk="0">
                  <a:moveTo>
                    <a:pt x="245" y="1"/>
                  </a:moveTo>
                  <a:cubicBezTo>
                    <a:pt x="173" y="1"/>
                    <a:pt x="101" y="42"/>
                    <a:pt x="70" y="104"/>
                  </a:cubicBezTo>
                  <a:cubicBezTo>
                    <a:pt x="1" y="196"/>
                    <a:pt x="24" y="335"/>
                    <a:pt x="139" y="404"/>
                  </a:cubicBezTo>
                  <a:lnTo>
                    <a:pt x="8503" y="5602"/>
                  </a:lnTo>
                  <a:cubicBezTo>
                    <a:pt x="8526" y="5625"/>
                    <a:pt x="8572" y="5625"/>
                    <a:pt x="8618" y="5625"/>
                  </a:cubicBezTo>
                  <a:cubicBezTo>
                    <a:pt x="8688" y="5625"/>
                    <a:pt x="8757" y="5602"/>
                    <a:pt x="8803" y="5533"/>
                  </a:cubicBezTo>
                  <a:cubicBezTo>
                    <a:pt x="8873" y="5417"/>
                    <a:pt x="8826" y="5302"/>
                    <a:pt x="8734" y="5233"/>
                  </a:cubicBezTo>
                  <a:lnTo>
                    <a:pt x="347" y="34"/>
                  </a:lnTo>
                  <a:cubicBezTo>
                    <a:pt x="317" y="11"/>
                    <a:pt x="281" y="1"/>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67;p42"/>
            <p:cNvSpPr/>
            <p:nvPr/>
          </p:nvSpPr>
          <p:spPr>
            <a:xfrm>
              <a:off x="1483294" y="3810431"/>
              <a:ext cx="210778" cy="139042"/>
            </a:xfrm>
            <a:custGeom>
              <a:avLst/>
              <a:gdLst/>
              <a:ahLst/>
              <a:cxnLst/>
              <a:rect l="l" t="t" r="r" b="b"/>
              <a:pathLst>
                <a:path w="3282" h="2165" extrusionOk="0">
                  <a:moveTo>
                    <a:pt x="231" y="0"/>
                  </a:moveTo>
                  <a:cubicBezTo>
                    <a:pt x="164" y="0"/>
                    <a:pt x="99" y="36"/>
                    <a:pt x="70" y="108"/>
                  </a:cubicBezTo>
                  <a:cubicBezTo>
                    <a:pt x="1" y="201"/>
                    <a:pt x="24" y="339"/>
                    <a:pt x="139" y="386"/>
                  </a:cubicBezTo>
                  <a:lnTo>
                    <a:pt x="2935" y="2118"/>
                  </a:lnTo>
                  <a:cubicBezTo>
                    <a:pt x="2958" y="2142"/>
                    <a:pt x="3004" y="2165"/>
                    <a:pt x="3027" y="2165"/>
                  </a:cubicBezTo>
                  <a:cubicBezTo>
                    <a:pt x="3120" y="2165"/>
                    <a:pt x="3189" y="2118"/>
                    <a:pt x="3212" y="2049"/>
                  </a:cubicBezTo>
                  <a:cubicBezTo>
                    <a:pt x="3281" y="1957"/>
                    <a:pt x="3258" y="1818"/>
                    <a:pt x="3143" y="1772"/>
                  </a:cubicBezTo>
                  <a:lnTo>
                    <a:pt x="347" y="39"/>
                  </a:lnTo>
                  <a:cubicBezTo>
                    <a:pt x="313" y="13"/>
                    <a:pt x="271"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68;p42"/>
            <p:cNvSpPr/>
            <p:nvPr/>
          </p:nvSpPr>
          <p:spPr>
            <a:xfrm>
              <a:off x="1076778" y="3113699"/>
              <a:ext cx="163254" cy="159208"/>
            </a:xfrm>
            <a:custGeom>
              <a:avLst/>
              <a:gdLst/>
              <a:ahLst/>
              <a:cxnLst/>
              <a:rect l="l" t="t" r="r" b="b"/>
              <a:pathLst>
                <a:path w="2542" h="2479" extrusionOk="0">
                  <a:moveTo>
                    <a:pt x="234" y="1"/>
                  </a:moveTo>
                  <a:cubicBezTo>
                    <a:pt x="179" y="1"/>
                    <a:pt x="127" y="18"/>
                    <a:pt x="93" y="52"/>
                  </a:cubicBezTo>
                  <a:cubicBezTo>
                    <a:pt x="0" y="145"/>
                    <a:pt x="0" y="284"/>
                    <a:pt x="93" y="376"/>
                  </a:cubicBezTo>
                  <a:lnTo>
                    <a:pt x="2149" y="2409"/>
                  </a:lnTo>
                  <a:cubicBezTo>
                    <a:pt x="2195" y="2455"/>
                    <a:pt x="2241" y="2478"/>
                    <a:pt x="2311" y="2478"/>
                  </a:cubicBezTo>
                  <a:cubicBezTo>
                    <a:pt x="2357" y="2478"/>
                    <a:pt x="2403" y="2455"/>
                    <a:pt x="2449" y="2409"/>
                  </a:cubicBezTo>
                  <a:cubicBezTo>
                    <a:pt x="2542" y="2340"/>
                    <a:pt x="2542" y="2201"/>
                    <a:pt x="2449" y="2109"/>
                  </a:cubicBezTo>
                  <a:lnTo>
                    <a:pt x="393" y="52"/>
                  </a:lnTo>
                  <a:cubicBezTo>
                    <a:pt x="347" y="18"/>
                    <a:pt x="289"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69;p42"/>
            <p:cNvSpPr/>
            <p:nvPr/>
          </p:nvSpPr>
          <p:spPr>
            <a:xfrm>
              <a:off x="1277082" y="3312912"/>
              <a:ext cx="442236" cy="436263"/>
            </a:xfrm>
            <a:custGeom>
              <a:avLst/>
              <a:gdLst/>
              <a:ahLst/>
              <a:cxnLst/>
              <a:rect l="l" t="t" r="r" b="b"/>
              <a:pathLst>
                <a:path w="6886" h="6793" extrusionOk="0">
                  <a:moveTo>
                    <a:pt x="252" y="0"/>
                  </a:moveTo>
                  <a:cubicBezTo>
                    <a:pt x="197" y="0"/>
                    <a:pt x="139" y="23"/>
                    <a:pt x="93" y="69"/>
                  </a:cubicBezTo>
                  <a:cubicBezTo>
                    <a:pt x="0" y="139"/>
                    <a:pt x="23" y="277"/>
                    <a:pt x="93" y="370"/>
                  </a:cubicBezTo>
                  <a:lnTo>
                    <a:pt x="6492" y="6746"/>
                  </a:lnTo>
                  <a:cubicBezTo>
                    <a:pt x="6539" y="6770"/>
                    <a:pt x="6608" y="6793"/>
                    <a:pt x="6654" y="6793"/>
                  </a:cubicBezTo>
                  <a:cubicBezTo>
                    <a:pt x="6700" y="6793"/>
                    <a:pt x="6770" y="6770"/>
                    <a:pt x="6816" y="6746"/>
                  </a:cubicBezTo>
                  <a:cubicBezTo>
                    <a:pt x="6885" y="6654"/>
                    <a:pt x="6885" y="6515"/>
                    <a:pt x="6816" y="6423"/>
                  </a:cubicBezTo>
                  <a:lnTo>
                    <a:pt x="393" y="69"/>
                  </a:lnTo>
                  <a:cubicBezTo>
                    <a:pt x="358" y="23"/>
                    <a:pt x="306"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70;p42"/>
            <p:cNvSpPr/>
            <p:nvPr/>
          </p:nvSpPr>
          <p:spPr>
            <a:xfrm>
              <a:off x="1377972" y="2872678"/>
              <a:ext cx="213732" cy="318608"/>
            </a:xfrm>
            <a:custGeom>
              <a:avLst/>
              <a:gdLst/>
              <a:ahLst/>
              <a:cxnLst/>
              <a:rect l="l" t="t" r="r" b="b"/>
              <a:pathLst>
                <a:path w="3328" h="4961" extrusionOk="0">
                  <a:moveTo>
                    <a:pt x="256" y="1"/>
                  </a:moveTo>
                  <a:cubicBezTo>
                    <a:pt x="215" y="1"/>
                    <a:pt x="174" y="14"/>
                    <a:pt x="139" y="40"/>
                  </a:cubicBezTo>
                  <a:cubicBezTo>
                    <a:pt x="23" y="86"/>
                    <a:pt x="0" y="224"/>
                    <a:pt x="70" y="340"/>
                  </a:cubicBezTo>
                  <a:lnTo>
                    <a:pt x="2888" y="4845"/>
                  </a:lnTo>
                  <a:cubicBezTo>
                    <a:pt x="2934" y="4914"/>
                    <a:pt x="3004" y="4961"/>
                    <a:pt x="3073" y="4961"/>
                  </a:cubicBezTo>
                  <a:cubicBezTo>
                    <a:pt x="3119" y="4961"/>
                    <a:pt x="3142" y="4938"/>
                    <a:pt x="3189" y="4914"/>
                  </a:cubicBezTo>
                  <a:cubicBezTo>
                    <a:pt x="3281" y="4868"/>
                    <a:pt x="3327" y="4730"/>
                    <a:pt x="3258" y="4614"/>
                  </a:cubicBezTo>
                  <a:lnTo>
                    <a:pt x="439" y="109"/>
                  </a:lnTo>
                  <a:cubicBezTo>
                    <a:pt x="396" y="37"/>
                    <a:pt x="326"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71;p42"/>
            <p:cNvSpPr/>
            <p:nvPr/>
          </p:nvSpPr>
          <p:spPr>
            <a:xfrm>
              <a:off x="1622781" y="3264361"/>
              <a:ext cx="204806" cy="305314"/>
            </a:xfrm>
            <a:custGeom>
              <a:avLst/>
              <a:gdLst/>
              <a:ahLst/>
              <a:cxnLst/>
              <a:rect l="l" t="t" r="r" b="b"/>
              <a:pathLst>
                <a:path w="3189" h="4754" extrusionOk="0">
                  <a:moveTo>
                    <a:pt x="250" y="1"/>
                  </a:moveTo>
                  <a:cubicBezTo>
                    <a:pt x="206" y="1"/>
                    <a:pt x="159" y="14"/>
                    <a:pt x="116" y="40"/>
                  </a:cubicBezTo>
                  <a:cubicBezTo>
                    <a:pt x="23" y="86"/>
                    <a:pt x="0" y="225"/>
                    <a:pt x="47" y="340"/>
                  </a:cubicBezTo>
                  <a:lnTo>
                    <a:pt x="2750" y="4638"/>
                  </a:lnTo>
                  <a:cubicBezTo>
                    <a:pt x="2796" y="4707"/>
                    <a:pt x="2865" y="4753"/>
                    <a:pt x="2935" y="4753"/>
                  </a:cubicBezTo>
                  <a:cubicBezTo>
                    <a:pt x="2981" y="4753"/>
                    <a:pt x="3004" y="4730"/>
                    <a:pt x="3050" y="4707"/>
                  </a:cubicBezTo>
                  <a:cubicBezTo>
                    <a:pt x="3142" y="4661"/>
                    <a:pt x="3189" y="4522"/>
                    <a:pt x="3119" y="4430"/>
                  </a:cubicBezTo>
                  <a:lnTo>
                    <a:pt x="416" y="109"/>
                  </a:lnTo>
                  <a:cubicBezTo>
                    <a:pt x="387" y="37"/>
                    <a:pt x="322" y="1"/>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72;p42"/>
            <p:cNvSpPr/>
            <p:nvPr/>
          </p:nvSpPr>
          <p:spPr>
            <a:xfrm>
              <a:off x="1717763" y="2710841"/>
              <a:ext cx="56387" cy="100637"/>
            </a:xfrm>
            <a:custGeom>
              <a:avLst/>
              <a:gdLst/>
              <a:ahLst/>
              <a:cxnLst/>
              <a:rect l="l" t="t" r="r" b="b"/>
              <a:pathLst>
                <a:path w="878" h="1567" extrusionOk="0">
                  <a:moveTo>
                    <a:pt x="254" y="0"/>
                  </a:moveTo>
                  <a:cubicBezTo>
                    <a:pt x="223" y="0"/>
                    <a:pt x="192" y="6"/>
                    <a:pt x="162" y="18"/>
                  </a:cubicBezTo>
                  <a:cubicBezTo>
                    <a:pt x="46" y="41"/>
                    <a:pt x="0" y="180"/>
                    <a:pt x="46" y="272"/>
                  </a:cubicBezTo>
                  <a:lnTo>
                    <a:pt x="416" y="1404"/>
                  </a:lnTo>
                  <a:cubicBezTo>
                    <a:pt x="462" y="1497"/>
                    <a:pt x="531" y="1566"/>
                    <a:pt x="624" y="1566"/>
                  </a:cubicBezTo>
                  <a:lnTo>
                    <a:pt x="624" y="1543"/>
                  </a:lnTo>
                  <a:lnTo>
                    <a:pt x="693" y="1543"/>
                  </a:lnTo>
                  <a:cubicBezTo>
                    <a:pt x="809" y="1497"/>
                    <a:pt x="878" y="1381"/>
                    <a:pt x="832" y="1266"/>
                  </a:cubicBezTo>
                  <a:lnTo>
                    <a:pt x="439" y="134"/>
                  </a:lnTo>
                  <a:cubicBezTo>
                    <a:pt x="422" y="48"/>
                    <a:pt x="341"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73;p42"/>
            <p:cNvSpPr/>
            <p:nvPr/>
          </p:nvSpPr>
          <p:spPr>
            <a:xfrm>
              <a:off x="1771131" y="2865164"/>
              <a:ext cx="203328" cy="526432"/>
            </a:xfrm>
            <a:custGeom>
              <a:avLst/>
              <a:gdLst/>
              <a:ahLst/>
              <a:cxnLst/>
              <a:rect l="l" t="t" r="r" b="b"/>
              <a:pathLst>
                <a:path w="3166" h="8197" extrusionOk="0">
                  <a:moveTo>
                    <a:pt x="254" y="0"/>
                  </a:moveTo>
                  <a:cubicBezTo>
                    <a:pt x="224" y="0"/>
                    <a:pt x="192" y="6"/>
                    <a:pt x="162" y="18"/>
                  </a:cubicBezTo>
                  <a:cubicBezTo>
                    <a:pt x="47" y="41"/>
                    <a:pt x="1" y="180"/>
                    <a:pt x="47" y="295"/>
                  </a:cubicBezTo>
                  <a:lnTo>
                    <a:pt x="2727" y="8035"/>
                  </a:lnTo>
                  <a:cubicBezTo>
                    <a:pt x="2750" y="8127"/>
                    <a:pt x="2842" y="8197"/>
                    <a:pt x="2935" y="8197"/>
                  </a:cubicBezTo>
                  <a:cubicBezTo>
                    <a:pt x="2958" y="8197"/>
                    <a:pt x="2981" y="8174"/>
                    <a:pt x="3004" y="8174"/>
                  </a:cubicBezTo>
                  <a:cubicBezTo>
                    <a:pt x="3120" y="8127"/>
                    <a:pt x="3166" y="8012"/>
                    <a:pt x="3120" y="7896"/>
                  </a:cubicBezTo>
                  <a:lnTo>
                    <a:pt x="440" y="133"/>
                  </a:lnTo>
                  <a:cubicBezTo>
                    <a:pt x="423" y="48"/>
                    <a:pt x="34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74;p42"/>
            <p:cNvSpPr/>
            <p:nvPr/>
          </p:nvSpPr>
          <p:spPr>
            <a:xfrm>
              <a:off x="2017417" y="3802532"/>
              <a:ext cx="519432" cy="26781"/>
            </a:xfrm>
            <a:custGeom>
              <a:avLst/>
              <a:gdLst/>
              <a:ahLst/>
              <a:cxnLst/>
              <a:rect l="l" t="t" r="r" b="b"/>
              <a:pathLst>
                <a:path w="8088" h="417" extrusionOk="0">
                  <a:moveTo>
                    <a:pt x="140" y="0"/>
                  </a:moveTo>
                  <a:cubicBezTo>
                    <a:pt x="70" y="0"/>
                    <a:pt x="1" y="93"/>
                    <a:pt x="1" y="208"/>
                  </a:cubicBezTo>
                  <a:cubicBezTo>
                    <a:pt x="1" y="324"/>
                    <a:pt x="70" y="416"/>
                    <a:pt x="140" y="416"/>
                  </a:cubicBezTo>
                  <a:lnTo>
                    <a:pt x="7972" y="416"/>
                  </a:lnTo>
                  <a:cubicBezTo>
                    <a:pt x="8041" y="416"/>
                    <a:pt x="8087" y="324"/>
                    <a:pt x="8087" y="208"/>
                  </a:cubicBezTo>
                  <a:cubicBezTo>
                    <a:pt x="8087" y="93"/>
                    <a:pt x="8041" y="0"/>
                    <a:pt x="7972" y="0"/>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75;p42"/>
            <p:cNvSpPr/>
            <p:nvPr/>
          </p:nvSpPr>
          <p:spPr>
            <a:xfrm>
              <a:off x="2017417" y="3875230"/>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76;p42"/>
            <p:cNvSpPr/>
            <p:nvPr/>
          </p:nvSpPr>
          <p:spPr>
            <a:xfrm>
              <a:off x="2017417" y="3947928"/>
              <a:ext cx="519432" cy="28258"/>
            </a:xfrm>
            <a:custGeom>
              <a:avLst/>
              <a:gdLst/>
              <a:ahLst/>
              <a:cxnLst/>
              <a:rect l="l" t="t" r="r" b="b"/>
              <a:pathLst>
                <a:path w="8088" h="440" extrusionOk="0">
                  <a:moveTo>
                    <a:pt x="140" y="1"/>
                  </a:moveTo>
                  <a:cubicBezTo>
                    <a:pt x="70" y="1"/>
                    <a:pt x="1" y="93"/>
                    <a:pt x="1" y="232"/>
                  </a:cubicBezTo>
                  <a:cubicBezTo>
                    <a:pt x="1" y="347"/>
                    <a:pt x="70" y="439"/>
                    <a:pt x="140" y="439"/>
                  </a:cubicBezTo>
                  <a:lnTo>
                    <a:pt x="7972" y="439"/>
                  </a:lnTo>
                  <a:cubicBezTo>
                    <a:pt x="8041" y="439"/>
                    <a:pt x="8087" y="347"/>
                    <a:pt x="8087" y="232"/>
                  </a:cubicBezTo>
                  <a:cubicBezTo>
                    <a:pt x="8087" y="93"/>
                    <a:pt x="8041" y="1"/>
                    <a:pt x="7972"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77;p42"/>
            <p:cNvSpPr/>
            <p:nvPr/>
          </p:nvSpPr>
          <p:spPr>
            <a:xfrm>
              <a:off x="2017417" y="4017672"/>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78;p42"/>
            <p:cNvSpPr/>
            <p:nvPr/>
          </p:nvSpPr>
          <p:spPr>
            <a:xfrm>
              <a:off x="2017417" y="4090370"/>
              <a:ext cx="519432" cy="28258"/>
            </a:xfrm>
            <a:custGeom>
              <a:avLst/>
              <a:gdLst/>
              <a:ahLst/>
              <a:cxnLst/>
              <a:rect l="l" t="t" r="r" b="b"/>
              <a:pathLst>
                <a:path w="8088" h="440" extrusionOk="0">
                  <a:moveTo>
                    <a:pt x="140" y="0"/>
                  </a:moveTo>
                  <a:cubicBezTo>
                    <a:pt x="70" y="0"/>
                    <a:pt x="1" y="93"/>
                    <a:pt x="1" y="208"/>
                  </a:cubicBezTo>
                  <a:cubicBezTo>
                    <a:pt x="1" y="347"/>
                    <a:pt x="70" y="439"/>
                    <a:pt x="140" y="439"/>
                  </a:cubicBezTo>
                  <a:lnTo>
                    <a:pt x="7972" y="439"/>
                  </a:lnTo>
                  <a:cubicBezTo>
                    <a:pt x="8041" y="439"/>
                    <a:pt x="8087" y="347"/>
                    <a:pt x="8087" y="208"/>
                  </a:cubicBezTo>
                  <a:cubicBezTo>
                    <a:pt x="8087" y="93"/>
                    <a:pt x="8041" y="0"/>
                    <a:pt x="7972" y="0"/>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 name="Google Shape;379;p42"/>
            <p:cNvGrpSpPr/>
            <p:nvPr/>
          </p:nvGrpSpPr>
          <p:grpSpPr>
            <a:xfrm>
              <a:off x="668145" y="949095"/>
              <a:ext cx="1126811" cy="1504663"/>
              <a:chOff x="7091420" y="949095"/>
              <a:chExt cx="1126811" cy="1504663"/>
            </a:xfrm>
          </p:grpSpPr>
          <p:sp>
            <p:nvSpPr>
              <p:cNvPr id="140" name="Google Shape;380;p42"/>
              <p:cNvSpPr/>
              <p:nvPr/>
            </p:nvSpPr>
            <p:spPr>
              <a:xfrm>
                <a:off x="7960112" y="2180366"/>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81;p42"/>
              <p:cNvSpPr/>
              <p:nvPr/>
            </p:nvSpPr>
            <p:spPr>
              <a:xfrm>
                <a:off x="7414583" y="121752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82;p42"/>
              <p:cNvSpPr/>
              <p:nvPr/>
            </p:nvSpPr>
            <p:spPr>
              <a:xfrm rot="10800000">
                <a:off x="7091420" y="157114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83;p42"/>
              <p:cNvSpPr/>
              <p:nvPr/>
            </p:nvSpPr>
            <p:spPr>
              <a:xfrm rot="10800000">
                <a:off x="7670646" y="1785470"/>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84;p42"/>
              <p:cNvSpPr/>
              <p:nvPr/>
            </p:nvSpPr>
            <p:spPr>
              <a:xfrm rot="10800000">
                <a:off x="8158531" y="144611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85;p42"/>
              <p:cNvSpPr/>
              <p:nvPr/>
            </p:nvSpPr>
            <p:spPr>
              <a:xfrm rot="10800000">
                <a:off x="7290949" y="2284858"/>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86;p42"/>
              <p:cNvSpPr/>
              <p:nvPr/>
            </p:nvSpPr>
            <p:spPr>
              <a:xfrm rot="10800000">
                <a:off x="7853220" y="94909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47" name="Picture 14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4022" y="856014"/>
            <a:ext cx="3354174" cy="3354174"/>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p:cTn id="7" dur="750" fill="hold"/>
                                        <p:tgtEl>
                                          <p:spTgt spid="147"/>
                                        </p:tgtEl>
                                        <p:attrNameLst>
                                          <p:attrName>ppt_w</p:attrName>
                                        </p:attrNameLst>
                                      </p:cBhvr>
                                      <p:tavLst>
                                        <p:tav tm="0">
                                          <p:val>
                                            <p:fltVal val="0"/>
                                          </p:val>
                                        </p:tav>
                                        <p:tav tm="100000">
                                          <p:val>
                                            <p:strVal val="#ppt_w"/>
                                          </p:val>
                                        </p:tav>
                                      </p:tavLst>
                                    </p:anim>
                                    <p:anim calcmode="lin" valueType="num">
                                      <p:cBhvr>
                                        <p:cTn id="8" dur="750" fill="hold"/>
                                        <p:tgtEl>
                                          <p:spTgt spid="147"/>
                                        </p:tgtEl>
                                        <p:attrNameLst>
                                          <p:attrName>ppt_h</p:attrName>
                                        </p:attrNameLst>
                                      </p:cBhvr>
                                      <p:tavLst>
                                        <p:tav tm="0">
                                          <p:val>
                                            <p:fltVal val="0"/>
                                          </p:val>
                                        </p:tav>
                                        <p:tav tm="100000">
                                          <p:val>
                                            <p:strVal val="#ppt_h"/>
                                          </p:val>
                                        </p:tav>
                                      </p:tavLst>
                                    </p:anim>
                                    <p:animEffect transition="in" filter="fade">
                                      <p:cBhvr>
                                        <p:cTn id="9" dur="75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868"/>
        <p:cNvGrpSpPr/>
        <p:nvPr/>
      </p:nvGrpSpPr>
      <p:grpSpPr>
        <a:xfrm>
          <a:off x="0" y="0"/>
          <a:ext cx="0" cy="0"/>
          <a:chOff x="0" y="0"/>
          <a:chExt cx="0" cy="0"/>
        </a:xfrm>
      </p:grpSpPr>
      <p:sp>
        <p:nvSpPr>
          <p:cNvPr id="132" name="Google Shape;870;p40"/>
          <p:cNvSpPr/>
          <p:nvPr/>
        </p:nvSpPr>
        <p:spPr>
          <a:xfrm rot="10488957">
            <a:off x="-800606" y="2405758"/>
            <a:ext cx="6915786" cy="3092818"/>
          </a:xfrm>
          <a:custGeom>
            <a:avLst/>
            <a:gdLst/>
            <a:ahLst/>
            <a:cxnLst/>
            <a:rect l="l" t="t" r="r" b="b"/>
            <a:pathLst>
              <a:path w="292582" h="130846" fill="none" extrusionOk="0">
                <a:moveTo>
                  <a:pt x="50044" y="129612"/>
                </a:moveTo>
                <a:cubicBezTo>
                  <a:pt x="30975" y="130845"/>
                  <a:pt x="7598" y="118051"/>
                  <a:pt x="3884" y="92195"/>
                </a:cubicBezTo>
                <a:cubicBezTo>
                  <a:pt x="1" y="65166"/>
                  <a:pt x="23002" y="56229"/>
                  <a:pt x="44770" y="51808"/>
                </a:cubicBezTo>
                <a:cubicBezTo>
                  <a:pt x="63420" y="48022"/>
                  <a:pt x="77104" y="32903"/>
                  <a:pt x="90740" y="20185"/>
                </a:cubicBezTo>
                <a:cubicBezTo>
                  <a:pt x="109238" y="2932"/>
                  <a:pt x="133564" y="0"/>
                  <a:pt x="154638" y="11363"/>
                </a:cubicBezTo>
                <a:cubicBezTo>
                  <a:pt x="169384" y="19314"/>
                  <a:pt x="200220" y="36519"/>
                  <a:pt x="228427" y="36520"/>
                </a:cubicBezTo>
                <a:cubicBezTo>
                  <a:pt x="242314" y="36520"/>
                  <a:pt x="257101" y="35871"/>
                  <a:pt x="269953" y="42031"/>
                </a:cubicBezTo>
                <a:cubicBezTo>
                  <a:pt x="289124" y="51224"/>
                  <a:pt x="292582" y="76346"/>
                  <a:pt x="284748" y="94260"/>
                </a:cubicBezTo>
                <a:cubicBezTo>
                  <a:pt x="279403" y="106485"/>
                  <a:pt x="268441" y="115697"/>
                  <a:pt x="256132" y="120849"/>
                </a:cubicBezTo>
                <a:cubicBezTo>
                  <a:pt x="235594" y="129444"/>
                  <a:pt x="216106" y="125394"/>
                  <a:pt x="194881" y="124475"/>
                </a:cubicBezTo>
              </a:path>
            </a:pathLst>
          </a:custGeom>
          <a:noFill/>
          <a:ln w="12675" cap="flat" cmpd="sng">
            <a:solidFill>
              <a:schemeClr val="accent2"/>
            </a:solidFill>
            <a:prstDash val="dash"/>
            <a:miter lim="14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870;p40"/>
          <p:cNvSpPr/>
          <p:nvPr/>
        </p:nvSpPr>
        <p:spPr>
          <a:xfrm>
            <a:off x="1688589" y="-378142"/>
            <a:ext cx="6915786" cy="3092818"/>
          </a:xfrm>
          <a:custGeom>
            <a:avLst/>
            <a:gdLst/>
            <a:ahLst/>
            <a:cxnLst/>
            <a:rect l="l" t="t" r="r" b="b"/>
            <a:pathLst>
              <a:path w="292582" h="130846" fill="none" extrusionOk="0">
                <a:moveTo>
                  <a:pt x="50044" y="129612"/>
                </a:moveTo>
                <a:cubicBezTo>
                  <a:pt x="30975" y="130845"/>
                  <a:pt x="7598" y="118051"/>
                  <a:pt x="3884" y="92195"/>
                </a:cubicBezTo>
                <a:cubicBezTo>
                  <a:pt x="1" y="65166"/>
                  <a:pt x="23002" y="56229"/>
                  <a:pt x="44770" y="51808"/>
                </a:cubicBezTo>
                <a:cubicBezTo>
                  <a:pt x="63420" y="48022"/>
                  <a:pt x="77104" y="32903"/>
                  <a:pt x="90740" y="20185"/>
                </a:cubicBezTo>
                <a:cubicBezTo>
                  <a:pt x="109238" y="2932"/>
                  <a:pt x="133564" y="0"/>
                  <a:pt x="154638" y="11363"/>
                </a:cubicBezTo>
                <a:cubicBezTo>
                  <a:pt x="169384" y="19314"/>
                  <a:pt x="200220" y="36519"/>
                  <a:pt x="228427" y="36520"/>
                </a:cubicBezTo>
                <a:cubicBezTo>
                  <a:pt x="242314" y="36520"/>
                  <a:pt x="257101" y="35871"/>
                  <a:pt x="269953" y="42031"/>
                </a:cubicBezTo>
                <a:cubicBezTo>
                  <a:pt x="289124" y="51224"/>
                  <a:pt x="292582" y="76346"/>
                  <a:pt x="284748" y="94260"/>
                </a:cubicBezTo>
                <a:cubicBezTo>
                  <a:pt x="279403" y="106485"/>
                  <a:pt x="268441" y="115697"/>
                  <a:pt x="256132" y="120849"/>
                </a:cubicBezTo>
                <a:cubicBezTo>
                  <a:pt x="235594" y="129444"/>
                  <a:pt x="216106" y="125394"/>
                  <a:pt x="194881" y="124475"/>
                </a:cubicBezTo>
              </a:path>
            </a:pathLst>
          </a:custGeom>
          <a:noFill/>
          <a:ln w="12675" cap="flat" cmpd="sng">
            <a:solidFill>
              <a:schemeClr val="accent2"/>
            </a:solidFill>
            <a:prstDash val="dash"/>
            <a:miter lim="14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p:cNvGrpSpPr/>
          <p:nvPr/>
        </p:nvGrpSpPr>
        <p:grpSpPr>
          <a:xfrm>
            <a:off x="811679" y="977815"/>
            <a:ext cx="4925996" cy="3110979"/>
            <a:chOff x="811679" y="977815"/>
            <a:chExt cx="4925996" cy="3110979"/>
          </a:xfrm>
        </p:grpSpPr>
        <p:sp>
          <p:nvSpPr>
            <p:cNvPr id="195" name="Google Shape;1890;p58"/>
            <p:cNvSpPr/>
            <p:nvPr/>
          </p:nvSpPr>
          <p:spPr>
            <a:xfrm>
              <a:off x="811679" y="977815"/>
              <a:ext cx="4925996" cy="3110979"/>
            </a:xfrm>
            <a:custGeom>
              <a:avLst/>
              <a:gdLst/>
              <a:ahLst/>
              <a:cxnLst/>
              <a:rect l="l" t="t" r="r" b="b"/>
              <a:pathLst>
                <a:path w="81030" h="34657" extrusionOk="0">
                  <a:moveTo>
                    <a:pt x="15523" y="0"/>
                  </a:moveTo>
                  <a:cubicBezTo>
                    <a:pt x="6950" y="0"/>
                    <a:pt x="0" y="6950"/>
                    <a:pt x="0" y="15523"/>
                  </a:cubicBezTo>
                  <a:cubicBezTo>
                    <a:pt x="0" y="24095"/>
                    <a:pt x="6950" y="31045"/>
                    <a:pt x="15523" y="31045"/>
                  </a:cubicBezTo>
                  <a:lnTo>
                    <a:pt x="57788" y="31045"/>
                  </a:lnTo>
                  <a:lnTo>
                    <a:pt x="60583" y="34656"/>
                  </a:lnTo>
                  <a:lnTo>
                    <a:pt x="63378" y="31045"/>
                  </a:lnTo>
                  <a:lnTo>
                    <a:pt x="65507" y="31045"/>
                  </a:lnTo>
                  <a:cubicBezTo>
                    <a:pt x="74080" y="31045"/>
                    <a:pt x="81030" y="24095"/>
                    <a:pt x="81030" y="15523"/>
                  </a:cubicBezTo>
                  <a:cubicBezTo>
                    <a:pt x="81030" y="6950"/>
                    <a:pt x="74080" y="0"/>
                    <a:pt x="65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TextBox 72"/>
            <p:cNvSpPr txBox="1"/>
            <p:nvPr/>
          </p:nvSpPr>
          <p:spPr>
            <a:xfrm>
              <a:off x="1344796" y="1164989"/>
              <a:ext cx="3949272" cy="2308324"/>
            </a:xfrm>
            <a:prstGeom prst="rect">
              <a:avLst/>
            </a:prstGeom>
            <a:noFill/>
          </p:spPr>
          <p:txBody>
            <a:bodyPr wrap="square" rtlCol="0">
              <a:spAutoFit/>
            </a:bodyPr>
            <a:lstStyle/>
            <a:p>
              <a:pPr algn="justLow" rtl="1">
                <a:lnSpc>
                  <a:spcPct val="150000"/>
                </a:lnSpc>
              </a:pPr>
              <a:r>
                <a:rPr lang="ar-LB" sz="1600" dirty="0">
                  <a:latin typeface="29LT Adir" panose="00000506000000000000" pitchFamily="50" charset="-78"/>
                  <a:cs typeface="29LT Adir" panose="00000506000000000000" pitchFamily="50" charset="-78"/>
                </a:rPr>
                <a:t>قاد حركة إيمانيّة جهاديّة، وقف فيها رافضًا البيعة لأمير ظالم فاسق من أجل حفظ الإسلام وقيمه، أعتُبرت حركته  نموذجًا أكمل لجهاد التبيين، تواصل خلالها مع الناس بشكل مباشر وخاطب العقول والقلوب، وقدم النموذج الفعليّ بالقول والعمل حتى الشهادة، فمن هو هذا الإمام؟ </a:t>
              </a:r>
            </a:p>
          </p:txBody>
        </p:sp>
      </p:grpSp>
      <p:grpSp>
        <p:nvGrpSpPr>
          <p:cNvPr id="70" name="Google Shape;1821;p58"/>
          <p:cNvGrpSpPr/>
          <p:nvPr/>
        </p:nvGrpSpPr>
        <p:grpSpPr>
          <a:xfrm>
            <a:off x="6176674" y="1131454"/>
            <a:ext cx="2062431" cy="3249638"/>
            <a:chOff x="6720017" y="2211307"/>
            <a:chExt cx="1346761" cy="2122003"/>
          </a:xfrm>
        </p:grpSpPr>
        <p:grpSp>
          <p:nvGrpSpPr>
            <p:cNvPr id="71" name="Google Shape;1822;p58"/>
            <p:cNvGrpSpPr/>
            <p:nvPr/>
          </p:nvGrpSpPr>
          <p:grpSpPr>
            <a:xfrm>
              <a:off x="6801985" y="2211307"/>
              <a:ext cx="1182825" cy="2122003"/>
              <a:chOff x="2289700" y="238125"/>
              <a:chExt cx="2838550" cy="5092400"/>
            </a:xfrm>
          </p:grpSpPr>
          <p:sp>
            <p:nvSpPr>
              <p:cNvPr id="176" name="Google Shape;1823;p58"/>
              <p:cNvSpPr/>
              <p:nvPr/>
            </p:nvSpPr>
            <p:spPr>
              <a:xfrm>
                <a:off x="2289700" y="238125"/>
                <a:ext cx="2838550" cy="5092400"/>
              </a:xfrm>
              <a:custGeom>
                <a:avLst/>
                <a:gdLst/>
                <a:ahLst/>
                <a:cxnLst/>
                <a:rect l="l" t="t" r="r" b="b"/>
                <a:pathLst>
                  <a:path w="113542" h="203696" extrusionOk="0">
                    <a:moveTo>
                      <a:pt x="6475" y="0"/>
                    </a:moveTo>
                    <a:cubicBezTo>
                      <a:pt x="4758" y="0"/>
                      <a:pt x="3112" y="682"/>
                      <a:pt x="1897" y="1896"/>
                    </a:cubicBezTo>
                    <a:cubicBezTo>
                      <a:pt x="683" y="3110"/>
                      <a:pt x="1" y="4757"/>
                      <a:pt x="1" y="6474"/>
                    </a:cubicBezTo>
                    <a:lnTo>
                      <a:pt x="1" y="197221"/>
                    </a:lnTo>
                    <a:cubicBezTo>
                      <a:pt x="0" y="198938"/>
                      <a:pt x="683" y="200585"/>
                      <a:pt x="1897" y="201799"/>
                    </a:cubicBezTo>
                    <a:cubicBezTo>
                      <a:pt x="3112" y="203012"/>
                      <a:pt x="4758" y="203695"/>
                      <a:pt x="6475" y="203695"/>
                    </a:cubicBezTo>
                    <a:lnTo>
                      <a:pt x="107068" y="203695"/>
                    </a:lnTo>
                    <a:cubicBezTo>
                      <a:pt x="108785" y="203695"/>
                      <a:pt x="110432" y="203012"/>
                      <a:pt x="111645" y="201799"/>
                    </a:cubicBezTo>
                    <a:cubicBezTo>
                      <a:pt x="112860" y="200584"/>
                      <a:pt x="113542" y="198938"/>
                      <a:pt x="113542" y="197221"/>
                    </a:cubicBezTo>
                    <a:lnTo>
                      <a:pt x="113542" y="6474"/>
                    </a:lnTo>
                    <a:cubicBezTo>
                      <a:pt x="113542" y="4757"/>
                      <a:pt x="112860" y="3110"/>
                      <a:pt x="111645" y="1896"/>
                    </a:cubicBezTo>
                    <a:cubicBezTo>
                      <a:pt x="110432" y="682"/>
                      <a:pt x="108784" y="0"/>
                      <a:pt x="107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824;p58"/>
              <p:cNvSpPr/>
              <p:nvPr/>
            </p:nvSpPr>
            <p:spPr>
              <a:xfrm>
                <a:off x="3607400" y="4959525"/>
                <a:ext cx="203150" cy="203200"/>
              </a:xfrm>
              <a:custGeom>
                <a:avLst/>
                <a:gdLst/>
                <a:ahLst/>
                <a:cxnLst/>
                <a:rect l="l" t="t" r="r" b="b"/>
                <a:pathLst>
                  <a:path w="8126" h="8128" fill="none" extrusionOk="0">
                    <a:moveTo>
                      <a:pt x="8126" y="4064"/>
                    </a:moveTo>
                    <a:cubicBezTo>
                      <a:pt x="8126" y="6308"/>
                      <a:pt x="6308" y="8127"/>
                      <a:pt x="4064" y="8127"/>
                    </a:cubicBezTo>
                    <a:cubicBezTo>
                      <a:pt x="1820" y="8127"/>
                      <a:pt x="0" y="6308"/>
                      <a:pt x="0" y="4064"/>
                    </a:cubicBezTo>
                    <a:cubicBezTo>
                      <a:pt x="0" y="1820"/>
                      <a:pt x="1820" y="0"/>
                      <a:pt x="4064" y="0"/>
                    </a:cubicBezTo>
                    <a:cubicBezTo>
                      <a:pt x="6308" y="0"/>
                      <a:pt x="8126" y="1820"/>
                      <a:pt x="8126" y="4064"/>
                    </a:cubicBezTo>
                    <a:close/>
                  </a:path>
                </a:pathLst>
              </a:custGeom>
              <a:noFill/>
              <a:ln w="145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825;p58"/>
              <p:cNvSpPr/>
              <p:nvPr/>
            </p:nvSpPr>
            <p:spPr>
              <a:xfrm>
                <a:off x="2365625" y="601150"/>
                <a:ext cx="2686725" cy="4191800"/>
              </a:xfrm>
              <a:custGeom>
                <a:avLst/>
                <a:gdLst/>
                <a:ahLst/>
                <a:cxnLst/>
                <a:rect l="l" t="t" r="r" b="b"/>
                <a:pathLst>
                  <a:path w="107469" h="167672" extrusionOk="0">
                    <a:moveTo>
                      <a:pt x="1" y="0"/>
                    </a:moveTo>
                    <a:lnTo>
                      <a:pt x="1" y="167671"/>
                    </a:lnTo>
                    <a:lnTo>
                      <a:pt x="107468" y="167671"/>
                    </a:lnTo>
                    <a:lnTo>
                      <a:pt x="1074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826;p58"/>
              <p:cNvSpPr/>
              <p:nvPr/>
            </p:nvSpPr>
            <p:spPr>
              <a:xfrm>
                <a:off x="3465025" y="408550"/>
                <a:ext cx="487900" cy="25"/>
              </a:xfrm>
              <a:custGeom>
                <a:avLst/>
                <a:gdLst/>
                <a:ahLst/>
                <a:cxnLst/>
                <a:rect l="l" t="t" r="r" b="b"/>
                <a:pathLst>
                  <a:path w="19516" h="1" fill="none" extrusionOk="0">
                    <a:moveTo>
                      <a:pt x="0" y="0"/>
                    </a:moveTo>
                    <a:lnTo>
                      <a:pt x="19516" y="0"/>
                    </a:ln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27;p58"/>
              <p:cNvSpPr/>
              <p:nvPr/>
            </p:nvSpPr>
            <p:spPr>
              <a:xfrm>
                <a:off x="3284300" y="408550"/>
                <a:ext cx="90000" cy="25"/>
              </a:xfrm>
              <a:custGeom>
                <a:avLst/>
                <a:gdLst/>
                <a:ahLst/>
                <a:cxnLst/>
                <a:rect l="l" t="t" r="r" b="b"/>
                <a:pathLst>
                  <a:path w="3600" h="1" fill="none" extrusionOk="0">
                    <a:moveTo>
                      <a:pt x="1" y="0"/>
                    </a:moveTo>
                    <a:lnTo>
                      <a:pt x="3599" y="0"/>
                    </a:ln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28;p58"/>
              <p:cNvSpPr/>
              <p:nvPr/>
            </p:nvSpPr>
            <p:spPr>
              <a:xfrm>
                <a:off x="2517100" y="2459900"/>
                <a:ext cx="2069400" cy="866425"/>
              </a:xfrm>
              <a:custGeom>
                <a:avLst/>
                <a:gdLst/>
                <a:ahLst/>
                <a:cxnLst/>
                <a:rect l="l" t="t" r="r" b="b"/>
                <a:pathLst>
                  <a:path w="82776" h="34657" extrusionOk="0">
                    <a:moveTo>
                      <a:pt x="15523" y="1"/>
                    </a:moveTo>
                    <a:cubicBezTo>
                      <a:pt x="6950" y="1"/>
                      <a:pt x="0" y="6950"/>
                      <a:pt x="0" y="15522"/>
                    </a:cubicBezTo>
                    <a:cubicBezTo>
                      <a:pt x="0" y="24095"/>
                      <a:pt x="6950" y="31045"/>
                      <a:pt x="15523" y="31045"/>
                    </a:cubicBezTo>
                    <a:lnTo>
                      <a:pt x="19979" y="31045"/>
                    </a:lnTo>
                    <a:lnTo>
                      <a:pt x="22774" y="34657"/>
                    </a:lnTo>
                    <a:lnTo>
                      <a:pt x="25568" y="31045"/>
                    </a:lnTo>
                    <a:lnTo>
                      <a:pt x="67253" y="31045"/>
                    </a:lnTo>
                    <a:cubicBezTo>
                      <a:pt x="75825" y="31045"/>
                      <a:pt x="82775" y="24095"/>
                      <a:pt x="82775" y="15522"/>
                    </a:cubicBezTo>
                    <a:cubicBezTo>
                      <a:pt x="82775" y="6950"/>
                      <a:pt x="75825" y="1"/>
                      <a:pt x="672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9;p58"/>
              <p:cNvSpPr/>
              <p:nvPr/>
            </p:nvSpPr>
            <p:spPr>
              <a:xfrm>
                <a:off x="2733800" y="2648475"/>
                <a:ext cx="1604275" cy="25"/>
              </a:xfrm>
              <a:custGeom>
                <a:avLst/>
                <a:gdLst/>
                <a:ahLst/>
                <a:cxnLst/>
                <a:rect l="l" t="t" r="r" b="b"/>
                <a:pathLst>
                  <a:path w="64171" h="1" fill="none" extrusionOk="0">
                    <a:moveTo>
                      <a:pt x="1" y="0"/>
                    </a:moveTo>
                    <a:lnTo>
                      <a:pt x="64170"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0;p58"/>
              <p:cNvSpPr/>
              <p:nvPr/>
            </p:nvSpPr>
            <p:spPr>
              <a:xfrm>
                <a:off x="3195350" y="2781450"/>
                <a:ext cx="1142725" cy="25"/>
              </a:xfrm>
              <a:custGeom>
                <a:avLst/>
                <a:gdLst/>
                <a:ahLst/>
                <a:cxnLst/>
                <a:rect l="l" t="t" r="r" b="b"/>
                <a:pathLst>
                  <a:path w="45709" h="1" fill="none" extrusionOk="0">
                    <a:moveTo>
                      <a:pt x="1" y="1"/>
                    </a:moveTo>
                    <a:lnTo>
                      <a:pt x="45708"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31;p58"/>
              <p:cNvSpPr/>
              <p:nvPr/>
            </p:nvSpPr>
            <p:spPr>
              <a:xfrm>
                <a:off x="2733800" y="2781450"/>
                <a:ext cx="322650" cy="25"/>
              </a:xfrm>
              <a:custGeom>
                <a:avLst/>
                <a:gdLst/>
                <a:ahLst/>
                <a:cxnLst/>
                <a:rect l="l" t="t" r="r" b="b"/>
                <a:pathLst>
                  <a:path w="12906" h="1" fill="none" extrusionOk="0">
                    <a:moveTo>
                      <a:pt x="1" y="1"/>
                    </a:moveTo>
                    <a:lnTo>
                      <a:pt x="12905"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32;p58"/>
              <p:cNvSpPr/>
              <p:nvPr/>
            </p:nvSpPr>
            <p:spPr>
              <a:xfrm>
                <a:off x="3953375" y="2914450"/>
                <a:ext cx="384700" cy="25"/>
              </a:xfrm>
              <a:custGeom>
                <a:avLst/>
                <a:gdLst/>
                <a:ahLst/>
                <a:cxnLst/>
                <a:rect l="l" t="t" r="r" b="b"/>
                <a:pathLst>
                  <a:path w="15388" h="1" fill="none" extrusionOk="0">
                    <a:moveTo>
                      <a:pt x="1" y="0"/>
                    </a:moveTo>
                    <a:lnTo>
                      <a:pt x="15387"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33;p58"/>
              <p:cNvSpPr/>
              <p:nvPr/>
            </p:nvSpPr>
            <p:spPr>
              <a:xfrm>
                <a:off x="2733800" y="2914450"/>
                <a:ext cx="1071175" cy="25"/>
              </a:xfrm>
              <a:custGeom>
                <a:avLst/>
                <a:gdLst/>
                <a:ahLst/>
                <a:cxnLst/>
                <a:rect l="l" t="t" r="r" b="b"/>
                <a:pathLst>
                  <a:path w="42847" h="1" fill="none" extrusionOk="0">
                    <a:moveTo>
                      <a:pt x="1" y="0"/>
                    </a:moveTo>
                    <a:lnTo>
                      <a:pt x="42846"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34;p58"/>
              <p:cNvSpPr/>
              <p:nvPr/>
            </p:nvSpPr>
            <p:spPr>
              <a:xfrm>
                <a:off x="2733800" y="3047450"/>
                <a:ext cx="825775" cy="25"/>
              </a:xfrm>
              <a:custGeom>
                <a:avLst/>
                <a:gdLst/>
                <a:ahLst/>
                <a:cxnLst/>
                <a:rect l="l" t="t" r="r" b="b"/>
                <a:pathLst>
                  <a:path w="33031" h="1" fill="none" extrusionOk="0">
                    <a:moveTo>
                      <a:pt x="1" y="1"/>
                    </a:moveTo>
                    <a:lnTo>
                      <a:pt x="3303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35;p58"/>
              <p:cNvSpPr/>
              <p:nvPr/>
            </p:nvSpPr>
            <p:spPr>
              <a:xfrm>
                <a:off x="2882500" y="3698550"/>
                <a:ext cx="2069375" cy="866425"/>
              </a:xfrm>
              <a:custGeom>
                <a:avLst/>
                <a:gdLst/>
                <a:ahLst/>
                <a:cxnLst/>
                <a:rect l="l" t="t" r="r" b="b"/>
                <a:pathLst>
                  <a:path w="82775" h="34657" extrusionOk="0">
                    <a:moveTo>
                      <a:pt x="15522" y="0"/>
                    </a:moveTo>
                    <a:cubicBezTo>
                      <a:pt x="6949" y="0"/>
                      <a:pt x="0" y="6950"/>
                      <a:pt x="0" y="15523"/>
                    </a:cubicBezTo>
                    <a:cubicBezTo>
                      <a:pt x="0" y="24095"/>
                      <a:pt x="6949" y="31046"/>
                      <a:pt x="15522" y="31046"/>
                    </a:cubicBezTo>
                    <a:lnTo>
                      <a:pt x="57206" y="31046"/>
                    </a:lnTo>
                    <a:lnTo>
                      <a:pt x="60001" y="34656"/>
                    </a:lnTo>
                    <a:lnTo>
                      <a:pt x="62796" y="31044"/>
                    </a:lnTo>
                    <a:lnTo>
                      <a:pt x="67252" y="31044"/>
                    </a:lnTo>
                    <a:cubicBezTo>
                      <a:pt x="75825" y="31044"/>
                      <a:pt x="82775" y="24095"/>
                      <a:pt x="82775" y="15523"/>
                    </a:cubicBezTo>
                    <a:cubicBezTo>
                      <a:pt x="82775" y="6950"/>
                      <a:pt x="75825" y="0"/>
                      <a:pt x="672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36;p58"/>
              <p:cNvSpPr/>
              <p:nvPr/>
            </p:nvSpPr>
            <p:spPr>
              <a:xfrm>
                <a:off x="3099200" y="3887100"/>
                <a:ext cx="1604250" cy="25"/>
              </a:xfrm>
              <a:custGeom>
                <a:avLst/>
                <a:gdLst/>
                <a:ahLst/>
                <a:cxnLst/>
                <a:rect l="l" t="t" r="r" b="b"/>
                <a:pathLst>
                  <a:path w="64170" h="1" fill="none" extrusionOk="0">
                    <a:moveTo>
                      <a:pt x="0" y="0"/>
                    </a:moveTo>
                    <a:lnTo>
                      <a:pt x="64169"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837;p58"/>
              <p:cNvSpPr/>
              <p:nvPr/>
            </p:nvSpPr>
            <p:spPr>
              <a:xfrm>
                <a:off x="3816575" y="4020125"/>
                <a:ext cx="886875" cy="25"/>
              </a:xfrm>
              <a:custGeom>
                <a:avLst/>
                <a:gdLst/>
                <a:ahLst/>
                <a:cxnLst/>
                <a:rect l="l" t="t" r="r" b="b"/>
                <a:pathLst>
                  <a:path w="35475" h="1" fill="none" extrusionOk="0">
                    <a:moveTo>
                      <a:pt x="0" y="0"/>
                    </a:moveTo>
                    <a:lnTo>
                      <a:pt x="35474"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838;p58"/>
              <p:cNvSpPr/>
              <p:nvPr/>
            </p:nvSpPr>
            <p:spPr>
              <a:xfrm>
                <a:off x="3099200" y="4020125"/>
                <a:ext cx="595725" cy="25"/>
              </a:xfrm>
              <a:custGeom>
                <a:avLst/>
                <a:gdLst/>
                <a:ahLst/>
                <a:cxnLst/>
                <a:rect l="l" t="t" r="r" b="b"/>
                <a:pathLst>
                  <a:path w="23829" h="1" fill="none" extrusionOk="0">
                    <a:moveTo>
                      <a:pt x="0" y="0"/>
                    </a:moveTo>
                    <a:lnTo>
                      <a:pt x="23828"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839;p58"/>
              <p:cNvSpPr/>
              <p:nvPr/>
            </p:nvSpPr>
            <p:spPr>
              <a:xfrm>
                <a:off x="4410650" y="4153100"/>
                <a:ext cx="292800" cy="25"/>
              </a:xfrm>
              <a:custGeom>
                <a:avLst/>
                <a:gdLst/>
                <a:ahLst/>
                <a:cxnLst/>
                <a:rect l="l" t="t" r="r" b="b"/>
                <a:pathLst>
                  <a:path w="11712" h="1" fill="none" extrusionOk="0">
                    <a:moveTo>
                      <a:pt x="1" y="1"/>
                    </a:moveTo>
                    <a:lnTo>
                      <a:pt x="1171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840;p58"/>
              <p:cNvSpPr/>
              <p:nvPr/>
            </p:nvSpPr>
            <p:spPr>
              <a:xfrm>
                <a:off x="3099200" y="4153100"/>
                <a:ext cx="1163050" cy="25"/>
              </a:xfrm>
              <a:custGeom>
                <a:avLst/>
                <a:gdLst/>
                <a:ahLst/>
                <a:cxnLst/>
                <a:rect l="l" t="t" r="r" b="b"/>
                <a:pathLst>
                  <a:path w="46522" h="1" fill="none" extrusionOk="0">
                    <a:moveTo>
                      <a:pt x="0" y="1"/>
                    </a:moveTo>
                    <a:lnTo>
                      <a:pt x="4652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841;p58"/>
              <p:cNvSpPr/>
              <p:nvPr/>
            </p:nvSpPr>
            <p:spPr>
              <a:xfrm>
                <a:off x="3099200" y="4286100"/>
                <a:ext cx="1005525" cy="25"/>
              </a:xfrm>
              <a:custGeom>
                <a:avLst/>
                <a:gdLst/>
                <a:ahLst/>
                <a:cxnLst/>
                <a:rect l="l" t="t" r="r" b="b"/>
                <a:pathLst>
                  <a:path w="40221" h="1" fill="none" extrusionOk="0">
                    <a:moveTo>
                      <a:pt x="0" y="0"/>
                    </a:moveTo>
                    <a:lnTo>
                      <a:pt x="40220"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1842;p58"/>
            <p:cNvGrpSpPr/>
            <p:nvPr/>
          </p:nvGrpSpPr>
          <p:grpSpPr>
            <a:xfrm>
              <a:off x="6720017" y="2497560"/>
              <a:ext cx="844130" cy="1512214"/>
              <a:chOff x="2092991" y="925077"/>
              <a:chExt cx="2025750" cy="3629023"/>
            </a:xfrm>
          </p:grpSpPr>
          <p:sp>
            <p:nvSpPr>
              <p:cNvPr id="130" name="Google Shape;1843;p58"/>
              <p:cNvSpPr/>
              <p:nvPr/>
            </p:nvSpPr>
            <p:spPr>
              <a:xfrm>
                <a:off x="2092991" y="925077"/>
                <a:ext cx="2025750" cy="866425"/>
              </a:xfrm>
              <a:custGeom>
                <a:avLst/>
                <a:gdLst/>
                <a:ahLst/>
                <a:cxnLst/>
                <a:rect l="l" t="t" r="r" b="b"/>
                <a:pathLst>
                  <a:path w="81030" h="34657" extrusionOk="0">
                    <a:moveTo>
                      <a:pt x="15522" y="1"/>
                    </a:moveTo>
                    <a:cubicBezTo>
                      <a:pt x="6949" y="1"/>
                      <a:pt x="1" y="6951"/>
                      <a:pt x="1" y="15523"/>
                    </a:cubicBezTo>
                    <a:cubicBezTo>
                      <a:pt x="1" y="24096"/>
                      <a:pt x="6949" y="31046"/>
                      <a:pt x="15522" y="31046"/>
                    </a:cubicBezTo>
                    <a:lnTo>
                      <a:pt x="19979" y="31046"/>
                    </a:lnTo>
                    <a:lnTo>
                      <a:pt x="22774" y="34657"/>
                    </a:lnTo>
                    <a:lnTo>
                      <a:pt x="25568" y="31046"/>
                    </a:lnTo>
                    <a:lnTo>
                      <a:pt x="65507" y="31046"/>
                    </a:lnTo>
                    <a:cubicBezTo>
                      <a:pt x="74079" y="31046"/>
                      <a:pt x="81029" y="24096"/>
                      <a:pt x="81029" y="15523"/>
                    </a:cubicBezTo>
                    <a:cubicBezTo>
                      <a:pt x="81029" y="6951"/>
                      <a:pt x="74079" y="1"/>
                      <a:pt x="65507" y="1"/>
                    </a:cubicBezTo>
                    <a:close/>
                  </a:path>
                </a:pathLst>
              </a:custGeom>
              <a:solidFill>
                <a:srgbClr val="AA8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873;p58"/>
              <p:cNvSpPr/>
              <p:nvPr/>
            </p:nvSpPr>
            <p:spPr>
              <a:xfrm>
                <a:off x="2392600" y="4542125"/>
                <a:ext cx="8325" cy="11975"/>
              </a:xfrm>
              <a:custGeom>
                <a:avLst/>
                <a:gdLst/>
                <a:ahLst/>
                <a:cxnLst/>
                <a:rect l="l" t="t" r="r" b="b"/>
                <a:pathLst>
                  <a:path w="333" h="479" fill="none" extrusionOk="0">
                    <a:moveTo>
                      <a:pt x="332" y="479"/>
                    </a:moveTo>
                    <a:lnTo>
                      <a:pt x="0" y="0"/>
                    </a:lnTo>
                  </a:path>
                </a:pathLst>
              </a:custGeom>
              <a:noFill/>
              <a:ln w="10900" cap="flat" cmpd="sng">
                <a:solidFill>
                  <a:srgbClr val="AF480E"/>
                </a:solidFill>
                <a:prstDash val="solid"/>
                <a:miter lim="11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 name="Google Shape;1890;p58"/>
            <p:cNvSpPr/>
            <p:nvPr/>
          </p:nvSpPr>
          <p:spPr>
            <a:xfrm>
              <a:off x="7222647" y="2686065"/>
              <a:ext cx="844131" cy="361038"/>
            </a:xfrm>
            <a:custGeom>
              <a:avLst/>
              <a:gdLst/>
              <a:ahLst/>
              <a:cxnLst/>
              <a:rect l="l" t="t" r="r" b="b"/>
              <a:pathLst>
                <a:path w="81030" h="34657" extrusionOk="0">
                  <a:moveTo>
                    <a:pt x="15523" y="0"/>
                  </a:moveTo>
                  <a:cubicBezTo>
                    <a:pt x="6950" y="0"/>
                    <a:pt x="0" y="6950"/>
                    <a:pt x="0" y="15523"/>
                  </a:cubicBezTo>
                  <a:cubicBezTo>
                    <a:pt x="0" y="24095"/>
                    <a:pt x="6950" y="31045"/>
                    <a:pt x="15523" y="31045"/>
                  </a:cubicBezTo>
                  <a:lnTo>
                    <a:pt x="57788" y="31045"/>
                  </a:lnTo>
                  <a:lnTo>
                    <a:pt x="60583" y="34656"/>
                  </a:lnTo>
                  <a:lnTo>
                    <a:pt x="63378" y="31045"/>
                  </a:lnTo>
                  <a:lnTo>
                    <a:pt x="65507" y="31045"/>
                  </a:lnTo>
                  <a:cubicBezTo>
                    <a:pt x="74080" y="31045"/>
                    <a:pt x="81030" y="24095"/>
                    <a:pt x="81030" y="15523"/>
                  </a:cubicBezTo>
                  <a:cubicBezTo>
                    <a:pt x="81030" y="6950"/>
                    <a:pt x="74080" y="0"/>
                    <a:pt x="65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631;p49"/>
          <p:cNvGrpSpPr/>
          <p:nvPr/>
        </p:nvGrpSpPr>
        <p:grpSpPr>
          <a:xfrm>
            <a:off x="63402" y="289673"/>
            <a:ext cx="1505446" cy="2056884"/>
            <a:chOff x="489176" y="-1646912"/>
            <a:chExt cx="4225847" cy="5773756"/>
          </a:xfrm>
        </p:grpSpPr>
        <p:sp>
          <p:nvSpPr>
            <p:cNvPr id="134" name="Google Shape;632;p49"/>
            <p:cNvSpPr/>
            <p:nvPr/>
          </p:nvSpPr>
          <p:spPr>
            <a:xfrm>
              <a:off x="3743935" y="33206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633;p49"/>
            <p:cNvSpPr/>
            <p:nvPr/>
          </p:nvSpPr>
          <p:spPr>
            <a:xfrm>
              <a:off x="1129529" y="791575"/>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634;p49"/>
            <p:cNvSpPr/>
            <p:nvPr/>
          </p:nvSpPr>
          <p:spPr>
            <a:xfrm rot="10800000">
              <a:off x="3296015" y="65066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635;p49"/>
            <p:cNvSpPr/>
            <p:nvPr/>
          </p:nvSpPr>
          <p:spPr>
            <a:xfrm rot="10800000">
              <a:off x="1420340" y="1706483"/>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636;p49"/>
            <p:cNvSpPr/>
            <p:nvPr/>
          </p:nvSpPr>
          <p:spPr>
            <a:xfrm rot="10800000">
              <a:off x="2313700" y="1108115"/>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637;p49"/>
            <p:cNvSpPr/>
            <p:nvPr/>
          </p:nvSpPr>
          <p:spPr>
            <a:xfrm rot="10800000">
              <a:off x="2731057" y="42721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638;p49"/>
            <p:cNvSpPr/>
            <p:nvPr/>
          </p:nvSpPr>
          <p:spPr>
            <a:xfrm rot="10800000">
              <a:off x="1737653" y="865966"/>
              <a:ext cx="210600" cy="2106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141" name="Google Shape;639;p49"/>
            <p:cNvGrpSpPr/>
            <p:nvPr/>
          </p:nvGrpSpPr>
          <p:grpSpPr>
            <a:xfrm>
              <a:off x="1737646" y="1529677"/>
              <a:ext cx="2401340" cy="2597167"/>
              <a:chOff x="713225" y="2290375"/>
              <a:chExt cx="1383500" cy="1496325"/>
            </a:xfrm>
          </p:grpSpPr>
          <p:sp>
            <p:nvSpPr>
              <p:cNvPr id="150" name="Google Shape;640;p49"/>
              <p:cNvSpPr/>
              <p:nvPr/>
            </p:nvSpPr>
            <p:spPr>
              <a:xfrm>
                <a:off x="749900" y="2482425"/>
                <a:ext cx="65925" cy="165125"/>
              </a:xfrm>
              <a:custGeom>
                <a:avLst/>
                <a:gdLst/>
                <a:ahLst/>
                <a:cxnLst/>
                <a:rect l="l" t="t" r="r" b="b"/>
                <a:pathLst>
                  <a:path w="2637" h="6605" fill="none" extrusionOk="0">
                    <a:moveTo>
                      <a:pt x="134" y="6605"/>
                    </a:moveTo>
                    <a:cubicBezTo>
                      <a:pt x="1869" y="5471"/>
                      <a:pt x="2636" y="3202"/>
                      <a:pt x="2369" y="1301"/>
                    </a:cubicBezTo>
                    <a:cubicBezTo>
                      <a:pt x="2303" y="801"/>
                      <a:pt x="2069" y="267"/>
                      <a:pt x="1569" y="100"/>
                    </a:cubicBezTo>
                    <a:cubicBezTo>
                      <a:pt x="1168" y="0"/>
                      <a:pt x="735" y="134"/>
                      <a:pt x="468" y="400"/>
                    </a:cubicBezTo>
                    <a:cubicBezTo>
                      <a:pt x="201" y="667"/>
                      <a:pt x="68" y="1001"/>
                      <a:pt x="34" y="1368"/>
                    </a:cubicBezTo>
                    <a:cubicBezTo>
                      <a:pt x="1" y="1635"/>
                      <a:pt x="1" y="1902"/>
                      <a:pt x="134" y="2168"/>
                    </a:cubicBezTo>
                    <a:cubicBezTo>
                      <a:pt x="301" y="2402"/>
                      <a:pt x="601" y="2602"/>
                      <a:pt x="902" y="2535"/>
                    </a:cubicBezTo>
                    <a:lnTo>
                      <a:pt x="2369" y="2268"/>
                    </a:ln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641;p49"/>
              <p:cNvSpPr/>
              <p:nvPr/>
            </p:nvSpPr>
            <p:spPr>
              <a:xfrm>
                <a:off x="713225" y="2290375"/>
                <a:ext cx="1383500" cy="1496325"/>
              </a:xfrm>
              <a:custGeom>
                <a:avLst/>
                <a:gdLst/>
                <a:ahLst/>
                <a:cxnLst/>
                <a:rect l="l" t="t" r="r" b="b"/>
                <a:pathLst>
                  <a:path w="55340" h="59853" extrusionOk="0">
                    <a:moveTo>
                      <a:pt x="26778" y="0"/>
                    </a:moveTo>
                    <a:cubicBezTo>
                      <a:pt x="22900" y="0"/>
                      <a:pt x="19014" y="372"/>
                      <a:pt x="15545" y="844"/>
                    </a:cubicBezTo>
                    <a:cubicBezTo>
                      <a:pt x="15545" y="877"/>
                      <a:pt x="16045" y="3913"/>
                      <a:pt x="15545" y="5681"/>
                    </a:cubicBezTo>
                    <a:cubicBezTo>
                      <a:pt x="15545" y="5681"/>
                      <a:pt x="13843" y="1611"/>
                      <a:pt x="13443" y="1178"/>
                    </a:cubicBezTo>
                    <a:cubicBezTo>
                      <a:pt x="7672" y="2112"/>
                      <a:pt x="3536" y="3246"/>
                      <a:pt x="3536" y="3246"/>
                    </a:cubicBezTo>
                    <a:cubicBezTo>
                      <a:pt x="3536" y="3246"/>
                      <a:pt x="0" y="4246"/>
                      <a:pt x="0" y="9550"/>
                    </a:cubicBezTo>
                    <a:cubicBezTo>
                      <a:pt x="0" y="13086"/>
                      <a:pt x="1268" y="14454"/>
                      <a:pt x="1268" y="14454"/>
                    </a:cubicBezTo>
                    <a:cubicBezTo>
                      <a:pt x="1778" y="14484"/>
                      <a:pt x="2292" y="14499"/>
                      <a:pt x="2806" y="14499"/>
                    </a:cubicBezTo>
                    <a:cubicBezTo>
                      <a:pt x="4007" y="14499"/>
                      <a:pt x="5214" y="14417"/>
                      <a:pt x="6405" y="14254"/>
                    </a:cubicBezTo>
                    <a:lnTo>
                      <a:pt x="6405" y="14254"/>
                    </a:lnTo>
                    <a:cubicBezTo>
                      <a:pt x="6371" y="15721"/>
                      <a:pt x="6405" y="17122"/>
                      <a:pt x="6405" y="18457"/>
                    </a:cubicBezTo>
                    <a:cubicBezTo>
                      <a:pt x="7339" y="18657"/>
                      <a:pt x="8740" y="18990"/>
                      <a:pt x="10408" y="19491"/>
                    </a:cubicBezTo>
                    <a:lnTo>
                      <a:pt x="7406" y="20024"/>
                    </a:lnTo>
                    <a:lnTo>
                      <a:pt x="9307" y="20825"/>
                    </a:lnTo>
                    <a:lnTo>
                      <a:pt x="6505" y="21125"/>
                    </a:lnTo>
                    <a:cubicBezTo>
                      <a:pt x="6872" y="28197"/>
                      <a:pt x="8039" y="33567"/>
                      <a:pt x="9474" y="37604"/>
                    </a:cubicBezTo>
                    <a:cubicBezTo>
                      <a:pt x="12342" y="37704"/>
                      <a:pt x="13843" y="38404"/>
                      <a:pt x="13843" y="38404"/>
                    </a:cubicBezTo>
                    <a:cubicBezTo>
                      <a:pt x="12442" y="38638"/>
                      <a:pt x="11142" y="39238"/>
                      <a:pt x="10308" y="39705"/>
                    </a:cubicBezTo>
                    <a:cubicBezTo>
                      <a:pt x="10341" y="39805"/>
                      <a:pt x="10374" y="39905"/>
                      <a:pt x="10408" y="39972"/>
                    </a:cubicBezTo>
                    <a:cubicBezTo>
                      <a:pt x="10441" y="40039"/>
                      <a:pt x="10441" y="40072"/>
                      <a:pt x="10474" y="40139"/>
                    </a:cubicBezTo>
                    <a:cubicBezTo>
                      <a:pt x="10541" y="40306"/>
                      <a:pt x="10641" y="40472"/>
                      <a:pt x="10708" y="40639"/>
                    </a:cubicBezTo>
                    <a:cubicBezTo>
                      <a:pt x="10741" y="40739"/>
                      <a:pt x="10808" y="40839"/>
                      <a:pt x="10841" y="40939"/>
                    </a:cubicBezTo>
                    <a:cubicBezTo>
                      <a:pt x="10875" y="41006"/>
                      <a:pt x="10908" y="41073"/>
                      <a:pt x="10941" y="41139"/>
                    </a:cubicBezTo>
                    <a:cubicBezTo>
                      <a:pt x="14611" y="48778"/>
                      <a:pt x="18814" y="51213"/>
                      <a:pt x="22850" y="54216"/>
                    </a:cubicBezTo>
                    <a:lnTo>
                      <a:pt x="19781" y="55850"/>
                    </a:lnTo>
                    <a:cubicBezTo>
                      <a:pt x="21449" y="59853"/>
                      <a:pt x="25452" y="59853"/>
                      <a:pt x="25452" y="59853"/>
                    </a:cubicBezTo>
                    <a:cubicBezTo>
                      <a:pt x="25452" y="59853"/>
                      <a:pt x="28120" y="58652"/>
                      <a:pt x="31823" y="56917"/>
                    </a:cubicBezTo>
                    <a:lnTo>
                      <a:pt x="30856" y="52948"/>
                    </a:lnTo>
                    <a:lnTo>
                      <a:pt x="30856" y="52948"/>
                    </a:lnTo>
                    <a:lnTo>
                      <a:pt x="33891" y="55950"/>
                    </a:lnTo>
                    <a:cubicBezTo>
                      <a:pt x="37894" y="54049"/>
                      <a:pt x="42664" y="51680"/>
                      <a:pt x="46567" y="49445"/>
                    </a:cubicBezTo>
                    <a:lnTo>
                      <a:pt x="45866" y="48178"/>
                    </a:lnTo>
                    <a:lnTo>
                      <a:pt x="46734" y="48411"/>
                    </a:lnTo>
                    <a:lnTo>
                      <a:pt x="46333" y="47277"/>
                    </a:lnTo>
                    <a:lnTo>
                      <a:pt x="47901" y="48678"/>
                    </a:lnTo>
                    <a:cubicBezTo>
                      <a:pt x="51203" y="46743"/>
                      <a:pt x="53605" y="44976"/>
                      <a:pt x="53972" y="43875"/>
                    </a:cubicBezTo>
                    <a:cubicBezTo>
                      <a:pt x="55340" y="39872"/>
                      <a:pt x="46233" y="33067"/>
                      <a:pt x="41964" y="26095"/>
                    </a:cubicBezTo>
                    <a:cubicBezTo>
                      <a:pt x="37660" y="19124"/>
                      <a:pt x="38261" y="1411"/>
                      <a:pt x="38261" y="1411"/>
                    </a:cubicBezTo>
                    <a:cubicBezTo>
                      <a:pt x="36693" y="944"/>
                      <a:pt x="35025" y="610"/>
                      <a:pt x="33291" y="377"/>
                    </a:cubicBezTo>
                    <a:cubicBezTo>
                      <a:pt x="33291" y="444"/>
                      <a:pt x="33057" y="2679"/>
                      <a:pt x="32523" y="3679"/>
                    </a:cubicBezTo>
                    <a:cubicBezTo>
                      <a:pt x="32523" y="3679"/>
                      <a:pt x="32190" y="1478"/>
                      <a:pt x="31556" y="210"/>
                    </a:cubicBezTo>
                    <a:cubicBezTo>
                      <a:pt x="29985" y="64"/>
                      <a:pt x="28382" y="0"/>
                      <a:pt x="26778" y="0"/>
                    </a:cubicBezTo>
                    <a:close/>
                  </a:path>
                </a:pathLst>
              </a:custGeom>
              <a:solidFill>
                <a:srgbClr val="DBA7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642;p49"/>
              <p:cNvSpPr/>
              <p:nvPr/>
            </p:nvSpPr>
            <p:spPr>
              <a:xfrm>
                <a:off x="713225" y="2290375"/>
                <a:ext cx="1383500" cy="1496325"/>
              </a:xfrm>
              <a:custGeom>
                <a:avLst/>
                <a:gdLst/>
                <a:ahLst/>
                <a:cxnLst/>
                <a:rect l="l" t="t" r="r" b="b"/>
                <a:pathLst>
                  <a:path w="55340" h="59853" extrusionOk="0">
                    <a:moveTo>
                      <a:pt x="26778" y="0"/>
                    </a:moveTo>
                    <a:cubicBezTo>
                      <a:pt x="22900" y="0"/>
                      <a:pt x="19014" y="372"/>
                      <a:pt x="15545" y="844"/>
                    </a:cubicBezTo>
                    <a:cubicBezTo>
                      <a:pt x="15545" y="877"/>
                      <a:pt x="16045" y="3913"/>
                      <a:pt x="15545" y="5681"/>
                    </a:cubicBezTo>
                    <a:cubicBezTo>
                      <a:pt x="15545" y="5681"/>
                      <a:pt x="13843" y="1611"/>
                      <a:pt x="13443" y="1178"/>
                    </a:cubicBezTo>
                    <a:cubicBezTo>
                      <a:pt x="7672" y="2112"/>
                      <a:pt x="3536" y="3246"/>
                      <a:pt x="3536" y="3246"/>
                    </a:cubicBezTo>
                    <a:cubicBezTo>
                      <a:pt x="3536" y="3246"/>
                      <a:pt x="0" y="4246"/>
                      <a:pt x="0" y="9550"/>
                    </a:cubicBezTo>
                    <a:cubicBezTo>
                      <a:pt x="0" y="13086"/>
                      <a:pt x="1268" y="14454"/>
                      <a:pt x="1268" y="14454"/>
                    </a:cubicBezTo>
                    <a:cubicBezTo>
                      <a:pt x="1778" y="14484"/>
                      <a:pt x="2292" y="14499"/>
                      <a:pt x="2806" y="14499"/>
                    </a:cubicBezTo>
                    <a:cubicBezTo>
                      <a:pt x="4007" y="14499"/>
                      <a:pt x="5214" y="14417"/>
                      <a:pt x="6405" y="14254"/>
                    </a:cubicBezTo>
                    <a:lnTo>
                      <a:pt x="6405" y="14254"/>
                    </a:lnTo>
                    <a:cubicBezTo>
                      <a:pt x="6371" y="15721"/>
                      <a:pt x="6405" y="17122"/>
                      <a:pt x="6405" y="18457"/>
                    </a:cubicBezTo>
                    <a:cubicBezTo>
                      <a:pt x="7339" y="18657"/>
                      <a:pt x="8740" y="18990"/>
                      <a:pt x="10408" y="19491"/>
                    </a:cubicBezTo>
                    <a:lnTo>
                      <a:pt x="7406" y="20024"/>
                    </a:lnTo>
                    <a:lnTo>
                      <a:pt x="9307" y="20825"/>
                    </a:lnTo>
                    <a:lnTo>
                      <a:pt x="6505" y="21125"/>
                    </a:lnTo>
                    <a:cubicBezTo>
                      <a:pt x="6872" y="28197"/>
                      <a:pt x="8039" y="33567"/>
                      <a:pt x="9474" y="37604"/>
                    </a:cubicBezTo>
                    <a:cubicBezTo>
                      <a:pt x="12342" y="37704"/>
                      <a:pt x="13843" y="38404"/>
                      <a:pt x="13843" y="38404"/>
                    </a:cubicBezTo>
                    <a:cubicBezTo>
                      <a:pt x="12442" y="38638"/>
                      <a:pt x="11142" y="39238"/>
                      <a:pt x="10308" y="39705"/>
                    </a:cubicBezTo>
                    <a:cubicBezTo>
                      <a:pt x="10341" y="39805"/>
                      <a:pt x="10374" y="39905"/>
                      <a:pt x="10408" y="39972"/>
                    </a:cubicBezTo>
                    <a:cubicBezTo>
                      <a:pt x="10441" y="40039"/>
                      <a:pt x="10441" y="40072"/>
                      <a:pt x="10474" y="40139"/>
                    </a:cubicBezTo>
                    <a:cubicBezTo>
                      <a:pt x="10541" y="40306"/>
                      <a:pt x="10641" y="40472"/>
                      <a:pt x="10708" y="40639"/>
                    </a:cubicBezTo>
                    <a:cubicBezTo>
                      <a:pt x="10741" y="40739"/>
                      <a:pt x="10808" y="40839"/>
                      <a:pt x="10841" y="40939"/>
                    </a:cubicBezTo>
                    <a:cubicBezTo>
                      <a:pt x="10875" y="41006"/>
                      <a:pt x="10908" y="41073"/>
                      <a:pt x="10941" y="41139"/>
                    </a:cubicBezTo>
                    <a:cubicBezTo>
                      <a:pt x="14611" y="48778"/>
                      <a:pt x="18814" y="51213"/>
                      <a:pt x="22850" y="54216"/>
                    </a:cubicBezTo>
                    <a:lnTo>
                      <a:pt x="19781" y="55850"/>
                    </a:lnTo>
                    <a:cubicBezTo>
                      <a:pt x="21449" y="59853"/>
                      <a:pt x="25452" y="59853"/>
                      <a:pt x="25452" y="59853"/>
                    </a:cubicBezTo>
                    <a:cubicBezTo>
                      <a:pt x="25452" y="59853"/>
                      <a:pt x="28120" y="58652"/>
                      <a:pt x="31823" y="56917"/>
                    </a:cubicBezTo>
                    <a:lnTo>
                      <a:pt x="30856" y="52948"/>
                    </a:lnTo>
                    <a:lnTo>
                      <a:pt x="30856" y="52948"/>
                    </a:lnTo>
                    <a:lnTo>
                      <a:pt x="33891" y="55950"/>
                    </a:lnTo>
                    <a:cubicBezTo>
                      <a:pt x="37894" y="54049"/>
                      <a:pt x="42664" y="51680"/>
                      <a:pt x="46567" y="49445"/>
                    </a:cubicBezTo>
                    <a:lnTo>
                      <a:pt x="45866" y="48178"/>
                    </a:lnTo>
                    <a:lnTo>
                      <a:pt x="46734" y="48411"/>
                    </a:lnTo>
                    <a:lnTo>
                      <a:pt x="46333" y="47277"/>
                    </a:lnTo>
                    <a:lnTo>
                      <a:pt x="47901" y="48678"/>
                    </a:lnTo>
                    <a:cubicBezTo>
                      <a:pt x="51203" y="46743"/>
                      <a:pt x="53605" y="44976"/>
                      <a:pt x="53972" y="43875"/>
                    </a:cubicBezTo>
                    <a:cubicBezTo>
                      <a:pt x="55340" y="39872"/>
                      <a:pt x="46233" y="33067"/>
                      <a:pt x="41964" y="26095"/>
                    </a:cubicBezTo>
                    <a:cubicBezTo>
                      <a:pt x="37660" y="19124"/>
                      <a:pt x="38261" y="1411"/>
                      <a:pt x="38261" y="1411"/>
                    </a:cubicBezTo>
                    <a:cubicBezTo>
                      <a:pt x="36693" y="944"/>
                      <a:pt x="35025" y="610"/>
                      <a:pt x="33291" y="377"/>
                    </a:cubicBezTo>
                    <a:cubicBezTo>
                      <a:pt x="33291" y="444"/>
                      <a:pt x="33057" y="2679"/>
                      <a:pt x="32523" y="3679"/>
                    </a:cubicBezTo>
                    <a:cubicBezTo>
                      <a:pt x="32523" y="3679"/>
                      <a:pt x="32190" y="1478"/>
                      <a:pt x="31556" y="210"/>
                    </a:cubicBezTo>
                    <a:cubicBezTo>
                      <a:pt x="29985" y="64"/>
                      <a:pt x="28382" y="0"/>
                      <a:pt x="26778"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643;p49"/>
              <p:cNvSpPr/>
              <p:nvPr/>
            </p:nvSpPr>
            <p:spPr>
              <a:xfrm>
                <a:off x="802450" y="2371500"/>
                <a:ext cx="71750" cy="277725"/>
              </a:xfrm>
              <a:custGeom>
                <a:avLst/>
                <a:gdLst/>
                <a:ahLst/>
                <a:cxnLst/>
                <a:rect l="l" t="t" r="r" b="b"/>
                <a:pathLst>
                  <a:path w="2870" h="11109" fill="none" extrusionOk="0">
                    <a:moveTo>
                      <a:pt x="2836" y="11109"/>
                    </a:moveTo>
                    <a:cubicBezTo>
                      <a:pt x="2836" y="11042"/>
                      <a:pt x="2836" y="10975"/>
                      <a:pt x="2869" y="10909"/>
                    </a:cubicBezTo>
                    <a:cubicBezTo>
                      <a:pt x="2836" y="4904"/>
                      <a:pt x="2202" y="534"/>
                      <a:pt x="0" y="1"/>
                    </a:cubicBez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644;p49"/>
              <p:cNvSpPr/>
              <p:nvPr/>
            </p:nvSpPr>
            <p:spPr>
              <a:xfrm>
                <a:off x="780775" y="2484075"/>
                <a:ext cx="82575" cy="25"/>
              </a:xfrm>
              <a:custGeom>
                <a:avLst/>
                <a:gdLst/>
                <a:ahLst/>
                <a:cxnLst/>
                <a:rect l="l" t="t" r="r" b="b"/>
                <a:pathLst>
                  <a:path w="3303" h="1" fill="none" extrusionOk="0">
                    <a:moveTo>
                      <a:pt x="0" y="1"/>
                    </a:moveTo>
                    <a:lnTo>
                      <a:pt x="3303" y="1"/>
                    </a:ln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645;p49"/>
              <p:cNvSpPr/>
              <p:nvPr/>
            </p:nvSpPr>
            <p:spPr>
              <a:xfrm>
                <a:off x="956725" y="2498250"/>
                <a:ext cx="687175" cy="57575"/>
              </a:xfrm>
              <a:custGeom>
                <a:avLst/>
                <a:gdLst/>
                <a:ahLst/>
                <a:cxnLst/>
                <a:rect l="l" t="t" r="r" b="b"/>
                <a:pathLst>
                  <a:path w="27487" h="2303" fill="none" extrusionOk="0">
                    <a:moveTo>
                      <a:pt x="27487" y="1135"/>
                    </a:moveTo>
                    <a:cubicBezTo>
                      <a:pt x="26820" y="1235"/>
                      <a:pt x="26419" y="335"/>
                      <a:pt x="25752" y="335"/>
                    </a:cubicBezTo>
                    <a:cubicBezTo>
                      <a:pt x="25385" y="368"/>
                      <a:pt x="25118" y="668"/>
                      <a:pt x="24752" y="802"/>
                    </a:cubicBezTo>
                    <a:cubicBezTo>
                      <a:pt x="23918" y="1135"/>
                      <a:pt x="22917" y="401"/>
                      <a:pt x="22116" y="835"/>
                    </a:cubicBezTo>
                    <a:cubicBezTo>
                      <a:pt x="21883" y="968"/>
                      <a:pt x="21716" y="1202"/>
                      <a:pt x="21483" y="1335"/>
                    </a:cubicBezTo>
                    <a:cubicBezTo>
                      <a:pt x="20215" y="2136"/>
                      <a:pt x="18614" y="1"/>
                      <a:pt x="17280" y="668"/>
                    </a:cubicBezTo>
                    <a:cubicBezTo>
                      <a:pt x="16913" y="868"/>
                      <a:pt x="16646" y="1269"/>
                      <a:pt x="16245" y="1335"/>
                    </a:cubicBezTo>
                    <a:cubicBezTo>
                      <a:pt x="15678" y="1402"/>
                      <a:pt x="15145" y="802"/>
                      <a:pt x="14611" y="968"/>
                    </a:cubicBezTo>
                    <a:cubicBezTo>
                      <a:pt x="14377" y="1035"/>
                      <a:pt x="14211" y="1202"/>
                      <a:pt x="14011" y="1269"/>
                    </a:cubicBezTo>
                    <a:cubicBezTo>
                      <a:pt x="13010" y="1736"/>
                      <a:pt x="11809" y="168"/>
                      <a:pt x="10875" y="768"/>
                    </a:cubicBezTo>
                    <a:cubicBezTo>
                      <a:pt x="10575" y="935"/>
                      <a:pt x="10441" y="1235"/>
                      <a:pt x="10174" y="1435"/>
                    </a:cubicBezTo>
                    <a:cubicBezTo>
                      <a:pt x="9774" y="1802"/>
                      <a:pt x="9140" y="1836"/>
                      <a:pt x="8573" y="1836"/>
                    </a:cubicBezTo>
                    <a:lnTo>
                      <a:pt x="2936" y="1936"/>
                    </a:lnTo>
                    <a:cubicBezTo>
                      <a:pt x="1969" y="1969"/>
                      <a:pt x="968" y="2002"/>
                      <a:pt x="1" y="2303"/>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646;p49"/>
              <p:cNvSpPr/>
              <p:nvPr/>
            </p:nvSpPr>
            <p:spPr>
              <a:xfrm>
                <a:off x="967575" y="2630850"/>
                <a:ext cx="666325" cy="81750"/>
              </a:xfrm>
              <a:custGeom>
                <a:avLst/>
                <a:gdLst/>
                <a:ahLst/>
                <a:cxnLst/>
                <a:rect l="l" t="t" r="r" b="b"/>
                <a:pathLst>
                  <a:path w="26653" h="3270" fill="none" extrusionOk="0">
                    <a:moveTo>
                      <a:pt x="0" y="3170"/>
                    </a:moveTo>
                    <a:cubicBezTo>
                      <a:pt x="1334" y="3270"/>
                      <a:pt x="3036" y="3203"/>
                      <a:pt x="3536" y="1969"/>
                    </a:cubicBezTo>
                    <a:cubicBezTo>
                      <a:pt x="3603" y="1769"/>
                      <a:pt x="3636" y="1569"/>
                      <a:pt x="3770" y="1435"/>
                    </a:cubicBezTo>
                    <a:cubicBezTo>
                      <a:pt x="4103" y="1035"/>
                      <a:pt x="4770" y="1268"/>
                      <a:pt x="5137" y="1602"/>
                    </a:cubicBezTo>
                    <a:cubicBezTo>
                      <a:pt x="5537" y="1969"/>
                      <a:pt x="5838" y="2436"/>
                      <a:pt x="6338" y="2569"/>
                    </a:cubicBezTo>
                    <a:cubicBezTo>
                      <a:pt x="7372" y="2803"/>
                      <a:pt x="8339" y="1402"/>
                      <a:pt x="9273" y="1835"/>
                    </a:cubicBezTo>
                    <a:cubicBezTo>
                      <a:pt x="9574" y="1969"/>
                      <a:pt x="9807" y="2269"/>
                      <a:pt x="10107" y="2202"/>
                    </a:cubicBezTo>
                    <a:cubicBezTo>
                      <a:pt x="10608" y="2136"/>
                      <a:pt x="10641" y="1368"/>
                      <a:pt x="11075" y="1168"/>
                    </a:cubicBezTo>
                    <a:cubicBezTo>
                      <a:pt x="11608" y="935"/>
                      <a:pt x="12042" y="1669"/>
                      <a:pt x="12542" y="1936"/>
                    </a:cubicBezTo>
                    <a:cubicBezTo>
                      <a:pt x="12843" y="2102"/>
                      <a:pt x="13210" y="2102"/>
                      <a:pt x="13543" y="2069"/>
                    </a:cubicBezTo>
                    <a:cubicBezTo>
                      <a:pt x="14777" y="2002"/>
                      <a:pt x="16012" y="1769"/>
                      <a:pt x="17179" y="1402"/>
                    </a:cubicBezTo>
                    <a:cubicBezTo>
                      <a:pt x="17613" y="1235"/>
                      <a:pt x="18080" y="1102"/>
                      <a:pt x="18547" y="1002"/>
                    </a:cubicBezTo>
                    <a:cubicBezTo>
                      <a:pt x="19147" y="901"/>
                      <a:pt x="19748" y="935"/>
                      <a:pt x="20348" y="935"/>
                    </a:cubicBezTo>
                    <a:cubicBezTo>
                      <a:pt x="22483" y="968"/>
                      <a:pt x="24618" y="635"/>
                      <a:pt x="26653" y="1"/>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647;p49"/>
              <p:cNvSpPr/>
              <p:nvPr/>
            </p:nvSpPr>
            <p:spPr>
              <a:xfrm>
                <a:off x="990075" y="2767625"/>
                <a:ext cx="661350" cy="93425"/>
              </a:xfrm>
              <a:custGeom>
                <a:avLst/>
                <a:gdLst/>
                <a:ahLst/>
                <a:cxnLst/>
                <a:rect l="l" t="t" r="r" b="b"/>
                <a:pathLst>
                  <a:path w="26454" h="3737" fill="none" extrusionOk="0">
                    <a:moveTo>
                      <a:pt x="26453" y="0"/>
                    </a:moveTo>
                    <a:cubicBezTo>
                      <a:pt x="25319" y="301"/>
                      <a:pt x="24185" y="601"/>
                      <a:pt x="23017" y="934"/>
                    </a:cubicBezTo>
                    <a:cubicBezTo>
                      <a:pt x="22684" y="1034"/>
                      <a:pt x="22283" y="1101"/>
                      <a:pt x="21950" y="968"/>
                    </a:cubicBezTo>
                    <a:cubicBezTo>
                      <a:pt x="21750" y="901"/>
                      <a:pt x="21583" y="734"/>
                      <a:pt x="21383" y="668"/>
                    </a:cubicBezTo>
                    <a:cubicBezTo>
                      <a:pt x="20749" y="467"/>
                      <a:pt x="20282" y="1168"/>
                      <a:pt x="19682" y="1401"/>
                    </a:cubicBezTo>
                    <a:cubicBezTo>
                      <a:pt x="18881" y="1735"/>
                      <a:pt x="17914" y="1168"/>
                      <a:pt x="17113" y="1468"/>
                    </a:cubicBezTo>
                    <a:cubicBezTo>
                      <a:pt x="16813" y="1602"/>
                      <a:pt x="16613" y="1802"/>
                      <a:pt x="16346" y="1935"/>
                    </a:cubicBezTo>
                    <a:cubicBezTo>
                      <a:pt x="15812" y="2235"/>
                      <a:pt x="15178" y="2269"/>
                      <a:pt x="14545" y="2235"/>
                    </a:cubicBezTo>
                    <a:cubicBezTo>
                      <a:pt x="13244" y="2169"/>
                      <a:pt x="11943" y="1835"/>
                      <a:pt x="10642" y="2069"/>
                    </a:cubicBezTo>
                    <a:cubicBezTo>
                      <a:pt x="9808" y="2235"/>
                      <a:pt x="9074" y="2669"/>
                      <a:pt x="8240" y="2902"/>
                    </a:cubicBezTo>
                    <a:cubicBezTo>
                      <a:pt x="7506" y="3103"/>
                      <a:pt x="6739" y="3169"/>
                      <a:pt x="5938" y="3236"/>
                    </a:cubicBezTo>
                    <a:cubicBezTo>
                      <a:pt x="3970" y="3403"/>
                      <a:pt x="1969" y="3570"/>
                      <a:pt x="1" y="3736"/>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648;p49"/>
              <p:cNvSpPr/>
              <p:nvPr/>
            </p:nvSpPr>
            <p:spPr>
              <a:xfrm>
                <a:off x="1031775" y="2896050"/>
                <a:ext cx="612975" cy="141800"/>
              </a:xfrm>
              <a:custGeom>
                <a:avLst/>
                <a:gdLst/>
                <a:ahLst/>
                <a:cxnLst/>
                <a:rect l="l" t="t" r="r" b="b"/>
                <a:pathLst>
                  <a:path w="24519" h="5672" fill="none" extrusionOk="0">
                    <a:moveTo>
                      <a:pt x="101" y="5671"/>
                    </a:moveTo>
                    <a:cubicBezTo>
                      <a:pt x="1" y="4904"/>
                      <a:pt x="1001" y="4604"/>
                      <a:pt x="1769" y="4570"/>
                    </a:cubicBezTo>
                    <a:cubicBezTo>
                      <a:pt x="2803" y="4570"/>
                      <a:pt x="3837" y="4537"/>
                      <a:pt x="4871" y="4504"/>
                    </a:cubicBezTo>
                    <a:cubicBezTo>
                      <a:pt x="5438" y="4504"/>
                      <a:pt x="6005" y="4504"/>
                      <a:pt x="6539" y="4270"/>
                    </a:cubicBezTo>
                    <a:cubicBezTo>
                      <a:pt x="7573" y="3803"/>
                      <a:pt x="8273" y="2569"/>
                      <a:pt x="9407" y="2502"/>
                    </a:cubicBezTo>
                    <a:cubicBezTo>
                      <a:pt x="10508" y="2435"/>
                      <a:pt x="11542" y="3536"/>
                      <a:pt x="12576" y="3169"/>
                    </a:cubicBezTo>
                    <a:cubicBezTo>
                      <a:pt x="12943" y="3003"/>
                      <a:pt x="13243" y="2702"/>
                      <a:pt x="13577" y="2536"/>
                    </a:cubicBezTo>
                    <a:cubicBezTo>
                      <a:pt x="13911" y="2335"/>
                      <a:pt x="14278" y="2269"/>
                      <a:pt x="14644" y="2169"/>
                    </a:cubicBezTo>
                    <a:lnTo>
                      <a:pt x="18747" y="1268"/>
                    </a:lnTo>
                    <a:cubicBezTo>
                      <a:pt x="20682" y="868"/>
                      <a:pt x="22583" y="434"/>
                      <a:pt x="24518" y="0"/>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649;p49"/>
              <p:cNvSpPr/>
              <p:nvPr/>
            </p:nvSpPr>
            <p:spPr>
              <a:xfrm>
                <a:off x="1054300" y="3026975"/>
                <a:ext cx="626300" cy="176825"/>
              </a:xfrm>
              <a:custGeom>
                <a:avLst/>
                <a:gdLst/>
                <a:ahLst/>
                <a:cxnLst/>
                <a:rect l="l" t="t" r="r" b="b"/>
                <a:pathLst>
                  <a:path w="25052" h="7073" fill="none" extrusionOk="0">
                    <a:moveTo>
                      <a:pt x="0" y="6572"/>
                    </a:moveTo>
                    <a:cubicBezTo>
                      <a:pt x="167" y="7072"/>
                      <a:pt x="868" y="7072"/>
                      <a:pt x="1335" y="6839"/>
                    </a:cubicBezTo>
                    <a:cubicBezTo>
                      <a:pt x="1802" y="6605"/>
                      <a:pt x="2202" y="6205"/>
                      <a:pt x="2736" y="6172"/>
                    </a:cubicBezTo>
                    <a:cubicBezTo>
                      <a:pt x="3036" y="6172"/>
                      <a:pt x="3303" y="6272"/>
                      <a:pt x="3603" y="6205"/>
                    </a:cubicBezTo>
                    <a:cubicBezTo>
                      <a:pt x="4370" y="6105"/>
                      <a:pt x="4737" y="5071"/>
                      <a:pt x="5504" y="4904"/>
                    </a:cubicBezTo>
                    <a:cubicBezTo>
                      <a:pt x="6238" y="4771"/>
                      <a:pt x="7072" y="5471"/>
                      <a:pt x="7706" y="5071"/>
                    </a:cubicBezTo>
                    <a:cubicBezTo>
                      <a:pt x="8139" y="4771"/>
                      <a:pt x="8173" y="4137"/>
                      <a:pt x="8540" y="3770"/>
                    </a:cubicBezTo>
                    <a:cubicBezTo>
                      <a:pt x="8940" y="3336"/>
                      <a:pt x="9607" y="3370"/>
                      <a:pt x="10174" y="3570"/>
                    </a:cubicBezTo>
                    <a:cubicBezTo>
                      <a:pt x="10741" y="3770"/>
                      <a:pt x="11242" y="4070"/>
                      <a:pt x="11842" y="4103"/>
                    </a:cubicBezTo>
                    <a:cubicBezTo>
                      <a:pt x="13043" y="4137"/>
                      <a:pt x="13910" y="2936"/>
                      <a:pt x="15078" y="2669"/>
                    </a:cubicBezTo>
                    <a:cubicBezTo>
                      <a:pt x="15878" y="2502"/>
                      <a:pt x="16746" y="2769"/>
                      <a:pt x="17513" y="2536"/>
                    </a:cubicBezTo>
                    <a:cubicBezTo>
                      <a:pt x="17946" y="2369"/>
                      <a:pt x="18313" y="2069"/>
                      <a:pt x="18714" y="1835"/>
                    </a:cubicBezTo>
                    <a:cubicBezTo>
                      <a:pt x="19214" y="1535"/>
                      <a:pt x="19781" y="1401"/>
                      <a:pt x="20315" y="1268"/>
                    </a:cubicBezTo>
                    <a:cubicBezTo>
                      <a:pt x="21883" y="834"/>
                      <a:pt x="23484" y="434"/>
                      <a:pt x="25052" y="0"/>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650;p49"/>
              <p:cNvSpPr/>
              <p:nvPr/>
            </p:nvSpPr>
            <p:spPr>
              <a:xfrm>
                <a:off x="1158525" y="3137050"/>
                <a:ext cx="662175" cy="246875"/>
              </a:xfrm>
              <a:custGeom>
                <a:avLst/>
                <a:gdLst/>
                <a:ahLst/>
                <a:cxnLst/>
                <a:rect l="l" t="t" r="r" b="b"/>
                <a:pathLst>
                  <a:path w="26487" h="9875" fill="none" extrusionOk="0">
                    <a:moveTo>
                      <a:pt x="34" y="9874"/>
                    </a:moveTo>
                    <a:cubicBezTo>
                      <a:pt x="1" y="9040"/>
                      <a:pt x="1002" y="8573"/>
                      <a:pt x="1802" y="8540"/>
                    </a:cubicBezTo>
                    <a:cubicBezTo>
                      <a:pt x="2636" y="8473"/>
                      <a:pt x="3570" y="8607"/>
                      <a:pt x="4204" y="8106"/>
                    </a:cubicBezTo>
                    <a:cubicBezTo>
                      <a:pt x="4538" y="7873"/>
                      <a:pt x="4738" y="7539"/>
                      <a:pt x="5105" y="7339"/>
                    </a:cubicBezTo>
                    <a:cubicBezTo>
                      <a:pt x="5505" y="7139"/>
                      <a:pt x="6005" y="7206"/>
                      <a:pt x="6472" y="7272"/>
                    </a:cubicBezTo>
                    <a:cubicBezTo>
                      <a:pt x="8173" y="7539"/>
                      <a:pt x="10041" y="7739"/>
                      <a:pt x="11509" y="6839"/>
                    </a:cubicBezTo>
                    <a:cubicBezTo>
                      <a:pt x="12677" y="6138"/>
                      <a:pt x="13511" y="4771"/>
                      <a:pt x="14845" y="4571"/>
                    </a:cubicBezTo>
                    <a:cubicBezTo>
                      <a:pt x="15479" y="4504"/>
                      <a:pt x="16179" y="4671"/>
                      <a:pt x="16680" y="4304"/>
                    </a:cubicBezTo>
                    <a:cubicBezTo>
                      <a:pt x="17080" y="4003"/>
                      <a:pt x="17247" y="3470"/>
                      <a:pt x="17647" y="3170"/>
                    </a:cubicBezTo>
                    <a:cubicBezTo>
                      <a:pt x="17880" y="2969"/>
                      <a:pt x="18181" y="2903"/>
                      <a:pt x="18481" y="2836"/>
                    </a:cubicBezTo>
                    <a:cubicBezTo>
                      <a:pt x="21249" y="2202"/>
                      <a:pt x="23951" y="1235"/>
                      <a:pt x="26487" y="1"/>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651;p49"/>
              <p:cNvSpPr/>
              <p:nvPr/>
            </p:nvSpPr>
            <p:spPr>
              <a:xfrm>
                <a:off x="1303650" y="3228775"/>
                <a:ext cx="633800" cy="358625"/>
              </a:xfrm>
              <a:custGeom>
                <a:avLst/>
                <a:gdLst/>
                <a:ahLst/>
                <a:cxnLst/>
                <a:rect l="l" t="t" r="r" b="b"/>
                <a:pathLst>
                  <a:path w="25352" h="14345" fill="none" extrusionOk="0">
                    <a:moveTo>
                      <a:pt x="25118" y="1"/>
                    </a:moveTo>
                    <a:cubicBezTo>
                      <a:pt x="25352" y="468"/>
                      <a:pt x="24718" y="935"/>
                      <a:pt x="24217" y="935"/>
                    </a:cubicBezTo>
                    <a:cubicBezTo>
                      <a:pt x="23684" y="935"/>
                      <a:pt x="23117" y="735"/>
                      <a:pt x="22683" y="1035"/>
                    </a:cubicBezTo>
                    <a:cubicBezTo>
                      <a:pt x="22249" y="1335"/>
                      <a:pt x="22183" y="1969"/>
                      <a:pt x="21782" y="2303"/>
                    </a:cubicBezTo>
                    <a:cubicBezTo>
                      <a:pt x="21482" y="2536"/>
                      <a:pt x="21048" y="2569"/>
                      <a:pt x="20782" y="2836"/>
                    </a:cubicBezTo>
                    <a:cubicBezTo>
                      <a:pt x="20548" y="3103"/>
                      <a:pt x="20515" y="3470"/>
                      <a:pt x="20415" y="3804"/>
                    </a:cubicBezTo>
                    <a:cubicBezTo>
                      <a:pt x="20048" y="5605"/>
                      <a:pt x="18080" y="6906"/>
                      <a:pt x="16278" y="6539"/>
                    </a:cubicBezTo>
                    <a:cubicBezTo>
                      <a:pt x="15945" y="6472"/>
                      <a:pt x="15611" y="6372"/>
                      <a:pt x="15244" y="6439"/>
                    </a:cubicBezTo>
                    <a:cubicBezTo>
                      <a:pt x="14310" y="6639"/>
                      <a:pt x="14110" y="8073"/>
                      <a:pt x="13176" y="8407"/>
                    </a:cubicBezTo>
                    <a:cubicBezTo>
                      <a:pt x="12642" y="8607"/>
                      <a:pt x="12042" y="8374"/>
                      <a:pt x="11542" y="8640"/>
                    </a:cubicBezTo>
                    <a:cubicBezTo>
                      <a:pt x="11141" y="8841"/>
                      <a:pt x="10975" y="9241"/>
                      <a:pt x="10674" y="9574"/>
                    </a:cubicBezTo>
                    <a:cubicBezTo>
                      <a:pt x="9740" y="10609"/>
                      <a:pt x="8006" y="10275"/>
                      <a:pt x="6772" y="10909"/>
                    </a:cubicBezTo>
                    <a:cubicBezTo>
                      <a:pt x="6038" y="11276"/>
                      <a:pt x="5504" y="11976"/>
                      <a:pt x="4770" y="12310"/>
                    </a:cubicBezTo>
                    <a:cubicBezTo>
                      <a:pt x="4337" y="12510"/>
                      <a:pt x="3836" y="12543"/>
                      <a:pt x="3369" y="12643"/>
                    </a:cubicBezTo>
                    <a:cubicBezTo>
                      <a:pt x="2135" y="12910"/>
                      <a:pt x="967" y="13477"/>
                      <a:pt x="0" y="14345"/>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652;p49"/>
              <p:cNvSpPr/>
              <p:nvPr/>
            </p:nvSpPr>
            <p:spPr>
              <a:xfrm>
                <a:off x="1284450" y="3645750"/>
                <a:ext cx="100950" cy="140950"/>
              </a:xfrm>
              <a:custGeom>
                <a:avLst/>
                <a:gdLst/>
                <a:ahLst/>
                <a:cxnLst/>
                <a:rect l="l" t="t" r="r" b="b"/>
                <a:pathLst>
                  <a:path w="4038" h="5638" fill="none" extrusionOk="0">
                    <a:moveTo>
                      <a:pt x="1" y="1"/>
                    </a:moveTo>
                    <a:cubicBezTo>
                      <a:pt x="1" y="1"/>
                      <a:pt x="4037" y="2736"/>
                      <a:pt x="2603" y="5638"/>
                    </a:cubicBez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42" name="Google Shape;653;p49"/>
            <p:cNvGrpSpPr/>
            <p:nvPr/>
          </p:nvGrpSpPr>
          <p:grpSpPr>
            <a:xfrm>
              <a:off x="3752396" y="1108113"/>
              <a:ext cx="132220" cy="1271116"/>
              <a:chOff x="7636355" y="303784"/>
              <a:chExt cx="409603" cy="3937783"/>
            </a:xfrm>
          </p:grpSpPr>
          <p:sp>
            <p:nvSpPr>
              <p:cNvPr id="143" name="Google Shape;654;p49"/>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655;p49"/>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656;p49"/>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657;p49"/>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658;p49"/>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659;p49"/>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660;p49"/>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165" name="Google Shape;635;p49"/>
            <p:cNvSpPr/>
            <p:nvPr/>
          </p:nvSpPr>
          <p:spPr>
            <a:xfrm rot="10800000">
              <a:off x="1886579" y="294863"/>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636;p49"/>
            <p:cNvSpPr/>
            <p:nvPr/>
          </p:nvSpPr>
          <p:spPr>
            <a:xfrm rot="10800000">
              <a:off x="4640622" y="715661"/>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635;p49"/>
            <p:cNvSpPr/>
            <p:nvPr/>
          </p:nvSpPr>
          <p:spPr>
            <a:xfrm rot="10800000">
              <a:off x="3251555" y="10199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637;p49"/>
            <p:cNvSpPr/>
            <p:nvPr/>
          </p:nvSpPr>
          <p:spPr>
            <a:xfrm rot="10800000">
              <a:off x="2290554" y="-34013"/>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5" name="Google Shape;635;p49"/>
            <p:cNvSpPr/>
            <p:nvPr/>
          </p:nvSpPr>
          <p:spPr>
            <a:xfrm rot="10800000">
              <a:off x="1560166" y="2759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6" name="Google Shape;637;p49"/>
            <p:cNvSpPr/>
            <p:nvPr/>
          </p:nvSpPr>
          <p:spPr>
            <a:xfrm rot="10800000">
              <a:off x="3427399" y="-25772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7" name="Google Shape;635;p49"/>
            <p:cNvSpPr/>
            <p:nvPr/>
          </p:nvSpPr>
          <p:spPr>
            <a:xfrm rot="10800000">
              <a:off x="2829938" y="-11748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8" name="Google Shape;635;p49"/>
            <p:cNvSpPr/>
            <p:nvPr/>
          </p:nvSpPr>
          <p:spPr>
            <a:xfrm rot="10800000">
              <a:off x="868289" y="-8028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9" name="Google Shape;637;p49"/>
            <p:cNvSpPr/>
            <p:nvPr/>
          </p:nvSpPr>
          <p:spPr>
            <a:xfrm rot="10800000">
              <a:off x="1272264" y="-40916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0" name="Google Shape;638;p49"/>
            <p:cNvSpPr/>
            <p:nvPr/>
          </p:nvSpPr>
          <p:spPr>
            <a:xfrm rot="10800000">
              <a:off x="681989" y="513386"/>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1" name="Google Shape;636;p49"/>
            <p:cNvSpPr/>
            <p:nvPr/>
          </p:nvSpPr>
          <p:spPr>
            <a:xfrm rot="10800000">
              <a:off x="891026" y="1373224"/>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2" name="Google Shape;638;p49"/>
            <p:cNvSpPr/>
            <p:nvPr/>
          </p:nvSpPr>
          <p:spPr>
            <a:xfrm rot="10800000">
              <a:off x="4304288" y="-10860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637;p49"/>
            <p:cNvSpPr/>
            <p:nvPr/>
          </p:nvSpPr>
          <p:spPr>
            <a:xfrm rot="10800000">
              <a:off x="1866540" y="-963067"/>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638;p49"/>
            <p:cNvSpPr/>
            <p:nvPr/>
          </p:nvSpPr>
          <p:spPr>
            <a:xfrm rot="10800000">
              <a:off x="3880273" y="-1037658"/>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635;p49"/>
            <p:cNvSpPr/>
            <p:nvPr/>
          </p:nvSpPr>
          <p:spPr>
            <a:xfrm rot="10800000">
              <a:off x="3085222" y="-68007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9" name="Google Shape;637;p49"/>
            <p:cNvSpPr/>
            <p:nvPr/>
          </p:nvSpPr>
          <p:spPr>
            <a:xfrm rot="10800000">
              <a:off x="657273" y="-157477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0" name="Google Shape;635;p49"/>
            <p:cNvSpPr/>
            <p:nvPr/>
          </p:nvSpPr>
          <p:spPr>
            <a:xfrm rot="10800000">
              <a:off x="1279251" y="-1134580"/>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635;p49"/>
            <p:cNvSpPr/>
            <p:nvPr/>
          </p:nvSpPr>
          <p:spPr>
            <a:xfrm rot="10800000">
              <a:off x="4566219" y="-92279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635;p49"/>
            <p:cNvSpPr/>
            <p:nvPr/>
          </p:nvSpPr>
          <p:spPr>
            <a:xfrm rot="10800000">
              <a:off x="2760248" y="-1377299"/>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635;p49"/>
            <p:cNvSpPr/>
            <p:nvPr/>
          </p:nvSpPr>
          <p:spPr>
            <a:xfrm rot="10800000">
              <a:off x="2387504" y="-56471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637;p49"/>
            <p:cNvSpPr/>
            <p:nvPr/>
          </p:nvSpPr>
          <p:spPr>
            <a:xfrm rot="10800000">
              <a:off x="683505" y="-841336"/>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637;p49"/>
            <p:cNvSpPr/>
            <p:nvPr/>
          </p:nvSpPr>
          <p:spPr>
            <a:xfrm rot="10800000">
              <a:off x="1911750" y="-157477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637;p49"/>
            <p:cNvSpPr/>
            <p:nvPr/>
          </p:nvSpPr>
          <p:spPr>
            <a:xfrm rot="10800000">
              <a:off x="3560285" y="-164691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638;p49"/>
            <p:cNvSpPr/>
            <p:nvPr/>
          </p:nvSpPr>
          <p:spPr>
            <a:xfrm rot="10800000">
              <a:off x="489176" y="211144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8" name="Google Shape;637;p49"/>
            <p:cNvSpPr/>
            <p:nvPr/>
          </p:nvSpPr>
          <p:spPr>
            <a:xfrm rot="10800000">
              <a:off x="1547301" y="2919808"/>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9" name="Google Shape;637;p49"/>
            <p:cNvSpPr/>
            <p:nvPr/>
          </p:nvSpPr>
          <p:spPr>
            <a:xfrm rot="10800000">
              <a:off x="614892" y="3609243"/>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0" name="Google Shape;635;p49"/>
            <p:cNvSpPr/>
            <p:nvPr/>
          </p:nvSpPr>
          <p:spPr>
            <a:xfrm rot="10800000">
              <a:off x="1092327" y="2652935"/>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222" name="Rectangle 221"/>
          <p:cNvSpPr/>
          <p:nvPr/>
        </p:nvSpPr>
        <p:spPr>
          <a:xfrm>
            <a:off x="6474762" y="743440"/>
            <a:ext cx="1430200" cy="338554"/>
          </a:xfrm>
          <a:prstGeom prst="rect">
            <a:avLst/>
          </a:prstGeom>
        </p:spPr>
        <p:txBody>
          <a:bodyPr wrap="none">
            <a:spAutoFit/>
          </a:bodyPr>
          <a:lstStyle/>
          <a:p>
            <a:pPr lvl="0" algn="justLow"/>
            <a:r>
              <a:rPr lang="ar-LB" sz="1600" kern="1200" dirty="0" smtClean="0">
                <a:solidFill>
                  <a:srgbClr val="224253"/>
                </a:solidFill>
                <a:latin typeface="29LT Adir ExtraBold" panose="00000906000000000000" pitchFamily="50" charset="-78"/>
                <a:cs typeface="29LT Adir ExtraBold" panose="00000906000000000000" pitchFamily="50" charset="-78"/>
              </a:rPr>
              <a:t>المجموعة الثانية:</a:t>
            </a:r>
            <a:endParaRPr lang="ar-LB" sz="1600" kern="1200" dirty="0">
              <a:solidFill>
                <a:srgbClr val="224253"/>
              </a:solidFill>
              <a:latin typeface="29LT Adir ExtraBold" panose="00000906000000000000" pitchFamily="50" charset="-78"/>
              <a:cs typeface="29LT Adir ExtraBold" panose="00000906000000000000" pitchFamily="50" charset="-78"/>
            </a:endParaRPr>
          </a:p>
        </p:txBody>
      </p:sp>
      <p:grpSp>
        <p:nvGrpSpPr>
          <p:cNvPr id="3" name="Group 2"/>
          <p:cNvGrpSpPr/>
          <p:nvPr/>
        </p:nvGrpSpPr>
        <p:grpSpPr>
          <a:xfrm>
            <a:off x="1614193" y="3337676"/>
            <a:ext cx="1695060" cy="892873"/>
            <a:chOff x="1614193" y="3337676"/>
            <a:chExt cx="1695060" cy="892873"/>
          </a:xfrm>
        </p:grpSpPr>
        <p:sp>
          <p:nvSpPr>
            <p:cNvPr id="131" name="Google Shape;1843;p58"/>
            <p:cNvSpPr/>
            <p:nvPr/>
          </p:nvSpPr>
          <p:spPr>
            <a:xfrm>
              <a:off x="1614193" y="3420677"/>
              <a:ext cx="1695060" cy="809872"/>
            </a:xfrm>
            <a:custGeom>
              <a:avLst/>
              <a:gdLst/>
              <a:ahLst/>
              <a:cxnLst/>
              <a:rect l="l" t="t" r="r" b="b"/>
              <a:pathLst>
                <a:path w="81030" h="34657" extrusionOk="0">
                  <a:moveTo>
                    <a:pt x="15522" y="1"/>
                  </a:moveTo>
                  <a:cubicBezTo>
                    <a:pt x="6949" y="1"/>
                    <a:pt x="1" y="6951"/>
                    <a:pt x="1" y="15523"/>
                  </a:cubicBezTo>
                  <a:cubicBezTo>
                    <a:pt x="1" y="24096"/>
                    <a:pt x="6949" y="31046"/>
                    <a:pt x="15522" y="31046"/>
                  </a:cubicBezTo>
                  <a:lnTo>
                    <a:pt x="19979" y="31046"/>
                  </a:lnTo>
                  <a:lnTo>
                    <a:pt x="22774" y="34657"/>
                  </a:lnTo>
                  <a:lnTo>
                    <a:pt x="25568" y="31046"/>
                  </a:lnTo>
                  <a:lnTo>
                    <a:pt x="65507" y="31046"/>
                  </a:lnTo>
                  <a:cubicBezTo>
                    <a:pt x="74079" y="31046"/>
                    <a:pt x="81029" y="24096"/>
                    <a:pt x="81029" y="15523"/>
                  </a:cubicBezTo>
                  <a:cubicBezTo>
                    <a:pt x="81029" y="6951"/>
                    <a:pt x="74079" y="1"/>
                    <a:pt x="65507" y="1"/>
                  </a:cubicBezTo>
                  <a:close/>
                </a:path>
              </a:pathLst>
            </a:custGeom>
            <a:solidFill>
              <a:srgbClr val="AA8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TextBox 222"/>
            <p:cNvSpPr txBox="1"/>
            <p:nvPr/>
          </p:nvSpPr>
          <p:spPr>
            <a:xfrm>
              <a:off x="1753104" y="3337676"/>
              <a:ext cx="1454522" cy="830997"/>
            </a:xfrm>
            <a:prstGeom prst="rect">
              <a:avLst/>
            </a:prstGeom>
            <a:noFill/>
          </p:spPr>
          <p:txBody>
            <a:bodyPr wrap="square" rtlCol="0">
              <a:spAutoFit/>
            </a:bodyPr>
            <a:lstStyle/>
            <a:p>
              <a:pPr algn="ctr" rtl="1">
                <a:lnSpc>
                  <a:spcPct val="150000"/>
                </a:lnSpc>
              </a:pPr>
              <a:r>
                <a:rPr lang="ar-LB" sz="1600" dirty="0">
                  <a:solidFill>
                    <a:srgbClr val="F8E6DC"/>
                  </a:solidFill>
                  <a:latin typeface="29LT Adir" panose="00000506000000000000" pitchFamily="50" charset="-78"/>
                  <a:cs typeface="29LT Adir" panose="00000506000000000000" pitchFamily="50" charset="-78"/>
                </a:rPr>
                <a:t>الإمام الحسين (عليه السلام</a:t>
              </a:r>
              <a:r>
                <a:rPr lang="ar-LB" sz="1600" dirty="0" smtClean="0">
                  <a:solidFill>
                    <a:srgbClr val="F8E6DC"/>
                  </a:solidFill>
                  <a:latin typeface="29LT Adir" panose="00000506000000000000" pitchFamily="50" charset="-78"/>
                  <a:cs typeface="29LT Adir" panose="00000506000000000000" pitchFamily="50" charset="-78"/>
                </a:rPr>
                <a:t>)</a:t>
              </a:r>
              <a:endParaRPr lang="ar-LB" sz="1600" dirty="0">
                <a:solidFill>
                  <a:srgbClr val="F8E6DC"/>
                </a:solidFill>
                <a:latin typeface="29LT Adir" panose="00000506000000000000" pitchFamily="50" charset="-78"/>
                <a:cs typeface="29LT Adir" panose="00000506000000000000" pitchFamily="50" charset="-78"/>
              </a:endParaRPr>
            </a:p>
          </p:txBody>
        </p:sp>
      </p:grpSp>
      <p:cxnSp>
        <p:nvCxnSpPr>
          <p:cNvPr id="94" name="Straight Connector 93"/>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97" name="Rectangle 96"/>
          <p:cNvSpPr/>
          <p:nvPr/>
        </p:nvSpPr>
        <p:spPr>
          <a:xfrm rot="16200000">
            <a:off x="8125384" y="2980980"/>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1988914870"/>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heel(1)">
                                      <p:cBhvr>
                                        <p:cTn id="7" dur="1500"/>
                                        <p:tgtEl>
                                          <p:spTgt spid="196"/>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132"/>
                                        </p:tgtEl>
                                        <p:attrNameLst>
                                          <p:attrName>style.visibility</p:attrName>
                                        </p:attrNameLst>
                                      </p:cBhvr>
                                      <p:to>
                                        <p:strVal val="visible"/>
                                      </p:to>
                                    </p:set>
                                    <p:animEffect transition="in" filter="wheel(1)">
                                      <p:cBhvr>
                                        <p:cTn id="10" dur="1500"/>
                                        <p:tgtEl>
                                          <p:spTgt spid="132"/>
                                        </p:tgtEl>
                                      </p:cBhvr>
                                    </p:animEffect>
                                  </p:childTnLst>
                                </p:cTn>
                              </p:par>
                              <p:par>
                                <p:cTn id="11" presetID="49" presetClass="entr" presetSubtype="0" decel="100000" fill="hold" nodeType="withEffect">
                                  <p:stCondLst>
                                    <p:cond delay="75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fltVal val="0"/>
                                          </p:val>
                                        </p:tav>
                                        <p:tav tm="100000">
                                          <p:val>
                                            <p:strVal val="#ppt_w"/>
                                          </p:val>
                                        </p:tav>
                                      </p:tavLst>
                                    </p:anim>
                                    <p:anim calcmode="lin" valueType="num">
                                      <p:cBhvr>
                                        <p:cTn id="14" dur="1000" fill="hold"/>
                                        <p:tgtEl>
                                          <p:spTgt spid="2"/>
                                        </p:tgtEl>
                                        <p:attrNameLst>
                                          <p:attrName>ppt_h</p:attrName>
                                        </p:attrNameLst>
                                      </p:cBhvr>
                                      <p:tavLst>
                                        <p:tav tm="0">
                                          <p:val>
                                            <p:fltVal val="0"/>
                                          </p:val>
                                        </p:tav>
                                        <p:tav tm="100000">
                                          <p:val>
                                            <p:strVal val="#ppt_h"/>
                                          </p:val>
                                        </p:tav>
                                      </p:tavLst>
                                    </p:anim>
                                    <p:anim calcmode="lin" valueType="num">
                                      <p:cBhvr>
                                        <p:cTn id="15" dur="1000" fill="hold"/>
                                        <p:tgtEl>
                                          <p:spTgt spid="2"/>
                                        </p:tgtEl>
                                        <p:attrNameLst>
                                          <p:attrName>style.rotation</p:attrName>
                                        </p:attrNameLst>
                                      </p:cBhvr>
                                      <p:tavLst>
                                        <p:tav tm="0">
                                          <p:val>
                                            <p:fltVal val="360"/>
                                          </p:val>
                                        </p:tav>
                                        <p:tav tm="100000">
                                          <p:val>
                                            <p:fltVal val="0"/>
                                          </p:val>
                                        </p:tav>
                                      </p:tavLst>
                                    </p:anim>
                                    <p:animEffect transition="in" filter="fade">
                                      <p:cBhvr>
                                        <p:cTn id="16" dur="10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49" presetClass="entr" presetSubtype="0" decel="10000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fltVal val="0"/>
                                          </p:val>
                                        </p:tav>
                                        <p:tav tm="100000">
                                          <p:val>
                                            <p:strVal val="#ppt_w"/>
                                          </p:val>
                                        </p:tav>
                                      </p:tavLst>
                                    </p:anim>
                                    <p:anim calcmode="lin" valueType="num">
                                      <p:cBhvr>
                                        <p:cTn id="22" dur="1000" fill="hold"/>
                                        <p:tgtEl>
                                          <p:spTgt spid="3"/>
                                        </p:tgtEl>
                                        <p:attrNameLst>
                                          <p:attrName>ppt_h</p:attrName>
                                        </p:attrNameLst>
                                      </p:cBhvr>
                                      <p:tavLst>
                                        <p:tav tm="0">
                                          <p:val>
                                            <p:fltVal val="0"/>
                                          </p:val>
                                        </p:tav>
                                        <p:tav tm="100000">
                                          <p:val>
                                            <p:strVal val="#ppt_h"/>
                                          </p:val>
                                        </p:tav>
                                      </p:tavLst>
                                    </p:anim>
                                    <p:anim calcmode="lin" valueType="num">
                                      <p:cBhvr>
                                        <p:cTn id="23" dur="1000" fill="hold"/>
                                        <p:tgtEl>
                                          <p:spTgt spid="3"/>
                                        </p:tgtEl>
                                        <p:attrNameLst>
                                          <p:attrName>style.rotation</p:attrName>
                                        </p:attrNameLst>
                                      </p:cBhvr>
                                      <p:tavLst>
                                        <p:tav tm="0">
                                          <p:val>
                                            <p:fltVal val="360"/>
                                          </p:val>
                                        </p:tav>
                                        <p:tav tm="100000">
                                          <p:val>
                                            <p:fltVal val="0"/>
                                          </p:val>
                                        </p:tav>
                                      </p:tavLst>
                                    </p:anim>
                                    <p:animEffect transition="in" filter="fade">
                                      <p:cBhvr>
                                        <p:cTn id="2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9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868"/>
        <p:cNvGrpSpPr/>
        <p:nvPr/>
      </p:nvGrpSpPr>
      <p:grpSpPr>
        <a:xfrm>
          <a:off x="0" y="0"/>
          <a:ext cx="0" cy="0"/>
          <a:chOff x="0" y="0"/>
          <a:chExt cx="0" cy="0"/>
        </a:xfrm>
      </p:grpSpPr>
      <p:sp>
        <p:nvSpPr>
          <p:cNvPr id="132" name="Google Shape;870;p40"/>
          <p:cNvSpPr/>
          <p:nvPr/>
        </p:nvSpPr>
        <p:spPr>
          <a:xfrm rot="10488957">
            <a:off x="-800606" y="2405758"/>
            <a:ext cx="6915786" cy="3092818"/>
          </a:xfrm>
          <a:custGeom>
            <a:avLst/>
            <a:gdLst/>
            <a:ahLst/>
            <a:cxnLst/>
            <a:rect l="l" t="t" r="r" b="b"/>
            <a:pathLst>
              <a:path w="292582" h="130846" fill="none" extrusionOk="0">
                <a:moveTo>
                  <a:pt x="50044" y="129612"/>
                </a:moveTo>
                <a:cubicBezTo>
                  <a:pt x="30975" y="130845"/>
                  <a:pt x="7598" y="118051"/>
                  <a:pt x="3884" y="92195"/>
                </a:cubicBezTo>
                <a:cubicBezTo>
                  <a:pt x="1" y="65166"/>
                  <a:pt x="23002" y="56229"/>
                  <a:pt x="44770" y="51808"/>
                </a:cubicBezTo>
                <a:cubicBezTo>
                  <a:pt x="63420" y="48022"/>
                  <a:pt x="77104" y="32903"/>
                  <a:pt x="90740" y="20185"/>
                </a:cubicBezTo>
                <a:cubicBezTo>
                  <a:pt x="109238" y="2932"/>
                  <a:pt x="133564" y="0"/>
                  <a:pt x="154638" y="11363"/>
                </a:cubicBezTo>
                <a:cubicBezTo>
                  <a:pt x="169384" y="19314"/>
                  <a:pt x="200220" y="36519"/>
                  <a:pt x="228427" y="36520"/>
                </a:cubicBezTo>
                <a:cubicBezTo>
                  <a:pt x="242314" y="36520"/>
                  <a:pt x="257101" y="35871"/>
                  <a:pt x="269953" y="42031"/>
                </a:cubicBezTo>
                <a:cubicBezTo>
                  <a:pt x="289124" y="51224"/>
                  <a:pt x="292582" y="76346"/>
                  <a:pt x="284748" y="94260"/>
                </a:cubicBezTo>
                <a:cubicBezTo>
                  <a:pt x="279403" y="106485"/>
                  <a:pt x="268441" y="115697"/>
                  <a:pt x="256132" y="120849"/>
                </a:cubicBezTo>
                <a:cubicBezTo>
                  <a:pt x="235594" y="129444"/>
                  <a:pt x="216106" y="125394"/>
                  <a:pt x="194881" y="124475"/>
                </a:cubicBezTo>
              </a:path>
            </a:pathLst>
          </a:custGeom>
          <a:noFill/>
          <a:ln w="12675" cap="flat" cmpd="sng">
            <a:solidFill>
              <a:schemeClr val="accent2"/>
            </a:solidFill>
            <a:prstDash val="dash"/>
            <a:miter lim="14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870;p40"/>
          <p:cNvSpPr/>
          <p:nvPr/>
        </p:nvSpPr>
        <p:spPr>
          <a:xfrm>
            <a:off x="1687241" y="-353781"/>
            <a:ext cx="6915786" cy="3092818"/>
          </a:xfrm>
          <a:custGeom>
            <a:avLst/>
            <a:gdLst/>
            <a:ahLst/>
            <a:cxnLst/>
            <a:rect l="l" t="t" r="r" b="b"/>
            <a:pathLst>
              <a:path w="292582" h="130846" fill="none" extrusionOk="0">
                <a:moveTo>
                  <a:pt x="50044" y="129612"/>
                </a:moveTo>
                <a:cubicBezTo>
                  <a:pt x="30975" y="130845"/>
                  <a:pt x="7598" y="118051"/>
                  <a:pt x="3884" y="92195"/>
                </a:cubicBezTo>
                <a:cubicBezTo>
                  <a:pt x="1" y="65166"/>
                  <a:pt x="23002" y="56229"/>
                  <a:pt x="44770" y="51808"/>
                </a:cubicBezTo>
                <a:cubicBezTo>
                  <a:pt x="63420" y="48022"/>
                  <a:pt x="77104" y="32903"/>
                  <a:pt x="90740" y="20185"/>
                </a:cubicBezTo>
                <a:cubicBezTo>
                  <a:pt x="109238" y="2932"/>
                  <a:pt x="133564" y="0"/>
                  <a:pt x="154638" y="11363"/>
                </a:cubicBezTo>
                <a:cubicBezTo>
                  <a:pt x="169384" y="19314"/>
                  <a:pt x="200220" y="36519"/>
                  <a:pt x="228427" y="36520"/>
                </a:cubicBezTo>
                <a:cubicBezTo>
                  <a:pt x="242314" y="36520"/>
                  <a:pt x="257101" y="35871"/>
                  <a:pt x="269953" y="42031"/>
                </a:cubicBezTo>
                <a:cubicBezTo>
                  <a:pt x="289124" y="51224"/>
                  <a:pt x="292582" y="76346"/>
                  <a:pt x="284748" y="94260"/>
                </a:cubicBezTo>
                <a:cubicBezTo>
                  <a:pt x="279403" y="106485"/>
                  <a:pt x="268441" y="115697"/>
                  <a:pt x="256132" y="120849"/>
                </a:cubicBezTo>
                <a:cubicBezTo>
                  <a:pt x="235594" y="129444"/>
                  <a:pt x="216106" y="125394"/>
                  <a:pt x="194881" y="124475"/>
                </a:cubicBezTo>
              </a:path>
            </a:pathLst>
          </a:custGeom>
          <a:noFill/>
          <a:ln w="12675" cap="flat" cmpd="sng">
            <a:solidFill>
              <a:schemeClr val="accent2"/>
            </a:solidFill>
            <a:prstDash val="dash"/>
            <a:miter lim="14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p:cNvGrpSpPr/>
          <p:nvPr/>
        </p:nvGrpSpPr>
        <p:grpSpPr>
          <a:xfrm>
            <a:off x="811679" y="977815"/>
            <a:ext cx="4925996" cy="3110979"/>
            <a:chOff x="811679" y="977815"/>
            <a:chExt cx="4925996" cy="3110979"/>
          </a:xfrm>
        </p:grpSpPr>
        <p:sp>
          <p:nvSpPr>
            <p:cNvPr id="195" name="Google Shape;1890;p58"/>
            <p:cNvSpPr/>
            <p:nvPr/>
          </p:nvSpPr>
          <p:spPr>
            <a:xfrm>
              <a:off x="811679" y="977815"/>
              <a:ext cx="4925996" cy="3110979"/>
            </a:xfrm>
            <a:custGeom>
              <a:avLst/>
              <a:gdLst/>
              <a:ahLst/>
              <a:cxnLst/>
              <a:rect l="l" t="t" r="r" b="b"/>
              <a:pathLst>
                <a:path w="81030" h="34657" extrusionOk="0">
                  <a:moveTo>
                    <a:pt x="15523" y="0"/>
                  </a:moveTo>
                  <a:cubicBezTo>
                    <a:pt x="6950" y="0"/>
                    <a:pt x="0" y="6950"/>
                    <a:pt x="0" y="15523"/>
                  </a:cubicBezTo>
                  <a:cubicBezTo>
                    <a:pt x="0" y="24095"/>
                    <a:pt x="6950" y="31045"/>
                    <a:pt x="15523" y="31045"/>
                  </a:cubicBezTo>
                  <a:lnTo>
                    <a:pt x="57788" y="31045"/>
                  </a:lnTo>
                  <a:lnTo>
                    <a:pt x="60583" y="34656"/>
                  </a:lnTo>
                  <a:lnTo>
                    <a:pt x="63378" y="31045"/>
                  </a:lnTo>
                  <a:lnTo>
                    <a:pt x="65507" y="31045"/>
                  </a:lnTo>
                  <a:cubicBezTo>
                    <a:pt x="74080" y="31045"/>
                    <a:pt x="81030" y="24095"/>
                    <a:pt x="81030" y="15523"/>
                  </a:cubicBezTo>
                  <a:cubicBezTo>
                    <a:pt x="81030" y="6950"/>
                    <a:pt x="74080" y="0"/>
                    <a:pt x="65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TextBox 72"/>
            <p:cNvSpPr txBox="1"/>
            <p:nvPr/>
          </p:nvSpPr>
          <p:spPr>
            <a:xfrm>
              <a:off x="1546859" y="1340293"/>
              <a:ext cx="3631610" cy="1938992"/>
            </a:xfrm>
            <a:prstGeom prst="rect">
              <a:avLst/>
            </a:prstGeom>
            <a:noFill/>
          </p:spPr>
          <p:txBody>
            <a:bodyPr wrap="square" rtlCol="0">
              <a:spAutoFit/>
            </a:bodyPr>
            <a:lstStyle/>
            <a:p>
              <a:pPr algn="justLow" rtl="1">
                <a:lnSpc>
                  <a:spcPct val="150000"/>
                </a:lnSpc>
              </a:pPr>
              <a:r>
                <a:rPr lang="ar-LB" sz="1600" dirty="0">
                  <a:latin typeface="29LT Adir" panose="00000506000000000000" pitchFamily="50" charset="-78"/>
                  <a:cs typeface="29LT Adir" panose="00000506000000000000" pitchFamily="50" charset="-78"/>
                </a:rPr>
                <a:t>وقفت صلبةً شامخةً بكل إيمان وحكمة، لتحمل رسالة دماء شهداء كربلاء ونقلتها إلى أرجاء العالم الإسلامي، بعد أن شهدت أفظع مجزرة في التاريخ، فاستقام ببيانها دين الإسلام إلى قيام الساعة، فمن هي؟ </a:t>
              </a:r>
            </a:p>
          </p:txBody>
        </p:sp>
      </p:grpSp>
      <p:grpSp>
        <p:nvGrpSpPr>
          <p:cNvPr id="70" name="Google Shape;1821;p58"/>
          <p:cNvGrpSpPr/>
          <p:nvPr/>
        </p:nvGrpSpPr>
        <p:grpSpPr>
          <a:xfrm>
            <a:off x="6176674" y="1131454"/>
            <a:ext cx="2062431" cy="3249638"/>
            <a:chOff x="6720017" y="2211307"/>
            <a:chExt cx="1346761" cy="2122003"/>
          </a:xfrm>
        </p:grpSpPr>
        <p:grpSp>
          <p:nvGrpSpPr>
            <p:cNvPr id="71" name="Google Shape;1822;p58"/>
            <p:cNvGrpSpPr/>
            <p:nvPr/>
          </p:nvGrpSpPr>
          <p:grpSpPr>
            <a:xfrm>
              <a:off x="6801985" y="2211307"/>
              <a:ext cx="1182825" cy="2122003"/>
              <a:chOff x="2289700" y="238125"/>
              <a:chExt cx="2838550" cy="5092400"/>
            </a:xfrm>
          </p:grpSpPr>
          <p:sp>
            <p:nvSpPr>
              <p:cNvPr id="176" name="Google Shape;1823;p58"/>
              <p:cNvSpPr/>
              <p:nvPr/>
            </p:nvSpPr>
            <p:spPr>
              <a:xfrm>
                <a:off x="2289700" y="238125"/>
                <a:ext cx="2838550" cy="5092400"/>
              </a:xfrm>
              <a:custGeom>
                <a:avLst/>
                <a:gdLst/>
                <a:ahLst/>
                <a:cxnLst/>
                <a:rect l="l" t="t" r="r" b="b"/>
                <a:pathLst>
                  <a:path w="113542" h="203696" extrusionOk="0">
                    <a:moveTo>
                      <a:pt x="6475" y="0"/>
                    </a:moveTo>
                    <a:cubicBezTo>
                      <a:pt x="4758" y="0"/>
                      <a:pt x="3112" y="682"/>
                      <a:pt x="1897" y="1896"/>
                    </a:cubicBezTo>
                    <a:cubicBezTo>
                      <a:pt x="683" y="3110"/>
                      <a:pt x="1" y="4757"/>
                      <a:pt x="1" y="6474"/>
                    </a:cubicBezTo>
                    <a:lnTo>
                      <a:pt x="1" y="197221"/>
                    </a:lnTo>
                    <a:cubicBezTo>
                      <a:pt x="0" y="198938"/>
                      <a:pt x="683" y="200585"/>
                      <a:pt x="1897" y="201799"/>
                    </a:cubicBezTo>
                    <a:cubicBezTo>
                      <a:pt x="3112" y="203012"/>
                      <a:pt x="4758" y="203695"/>
                      <a:pt x="6475" y="203695"/>
                    </a:cubicBezTo>
                    <a:lnTo>
                      <a:pt x="107068" y="203695"/>
                    </a:lnTo>
                    <a:cubicBezTo>
                      <a:pt x="108785" y="203695"/>
                      <a:pt x="110432" y="203012"/>
                      <a:pt x="111645" y="201799"/>
                    </a:cubicBezTo>
                    <a:cubicBezTo>
                      <a:pt x="112860" y="200584"/>
                      <a:pt x="113542" y="198938"/>
                      <a:pt x="113542" y="197221"/>
                    </a:cubicBezTo>
                    <a:lnTo>
                      <a:pt x="113542" y="6474"/>
                    </a:lnTo>
                    <a:cubicBezTo>
                      <a:pt x="113542" y="4757"/>
                      <a:pt x="112860" y="3110"/>
                      <a:pt x="111645" y="1896"/>
                    </a:cubicBezTo>
                    <a:cubicBezTo>
                      <a:pt x="110432" y="682"/>
                      <a:pt x="108784" y="0"/>
                      <a:pt x="107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824;p58"/>
              <p:cNvSpPr/>
              <p:nvPr/>
            </p:nvSpPr>
            <p:spPr>
              <a:xfrm>
                <a:off x="3607400" y="4959525"/>
                <a:ext cx="203150" cy="203200"/>
              </a:xfrm>
              <a:custGeom>
                <a:avLst/>
                <a:gdLst/>
                <a:ahLst/>
                <a:cxnLst/>
                <a:rect l="l" t="t" r="r" b="b"/>
                <a:pathLst>
                  <a:path w="8126" h="8128" fill="none" extrusionOk="0">
                    <a:moveTo>
                      <a:pt x="8126" y="4064"/>
                    </a:moveTo>
                    <a:cubicBezTo>
                      <a:pt x="8126" y="6308"/>
                      <a:pt x="6308" y="8127"/>
                      <a:pt x="4064" y="8127"/>
                    </a:cubicBezTo>
                    <a:cubicBezTo>
                      <a:pt x="1820" y="8127"/>
                      <a:pt x="0" y="6308"/>
                      <a:pt x="0" y="4064"/>
                    </a:cubicBezTo>
                    <a:cubicBezTo>
                      <a:pt x="0" y="1820"/>
                      <a:pt x="1820" y="0"/>
                      <a:pt x="4064" y="0"/>
                    </a:cubicBezTo>
                    <a:cubicBezTo>
                      <a:pt x="6308" y="0"/>
                      <a:pt x="8126" y="1820"/>
                      <a:pt x="8126" y="4064"/>
                    </a:cubicBezTo>
                    <a:close/>
                  </a:path>
                </a:pathLst>
              </a:custGeom>
              <a:noFill/>
              <a:ln w="145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825;p58"/>
              <p:cNvSpPr/>
              <p:nvPr/>
            </p:nvSpPr>
            <p:spPr>
              <a:xfrm>
                <a:off x="2365625" y="601150"/>
                <a:ext cx="2686725" cy="4191800"/>
              </a:xfrm>
              <a:custGeom>
                <a:avLst/>
                <a:gdLst/>
                <a:ahLst/>
                <a:cxnLst/>
                <a:rect l="l" t="t" r="r" b="b"/>
                <a:pathLst>
                  <a:path w="107469" h="167672" extrusionOk="0">
                    <a:moveTo>
                      <a:pt x="1" y="0"/>
                    </a:moveTo>
                    <a:lnTo>
                      <a:pt x="1" y="167671"/>
                    </a:lnTo>
                    <a:lnTo>
                      <a:pt x="107468" y="167671"/>
                    </a:lnTo>
                    <a:lnTo>
                      <a:pt x="1074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826;p58"/>
              <p:cNvSpPr/>
              <p:nvPr/>
            </p:nvSpPr>
            <p:spPr>
              <a:xfrm>
                <a:off x="3465025" y="408550"/>
                <a:ext cx="487900" cy="25"/>
              </a:xfrm>
              <a:custGeom>
                <a:avLst/>
                <a:gdLst/>
                <a:ahLst/>
                <a:cxnLst/>
                <a:rect l="l" t="t" r="r" b="b"/>
                <a:pathLst>
                  <a:path w="19516" h="1" fill="none" extrusionOk="0">
                    <a:moveTo>
                      <a:pt x="0" y="0"/>
                    </a:moveTo>
                    <a:lnTo>
                      <a:pt x="19516" y="0"/>
                    </a:ln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27;p58"/>
              <p:cNvSpPr/>
              <p:nvPr/>
            </p:nvSpPr>
            <p:spPr>
              <a:xfrm>
                <a:off x="3284300" y="408550"/>
                <a:ext cx="90000" cy="25"/>
              </a:xfrm>
              <a:custGeom>
                <a:avLst/>
                <a:gdLst/>
                <a:ahLst/>
                <a:cxnLst/>
                <a:rect l="l" t="t" r="r" b="b"/>
                <a:pathLst>
                  <a:path w="3600" h="1" fill="none" extrusionOk="0">
                    <a:moveTo>
                      <a:pt x="1" y="0"/>
                    </a:moveTo>
                    <a:lnTo>
                      <a:pt x="3599" y="0"/>
                    </a:ln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28;p58"/>
              <p:cNvSpPr/>
              <p:nvPr/>
            </p:nvSpPr>
            <p:spPr>
              <a:xfrm>
                <a:off x="2517100" y="2459900"/>
                <a:ext cx="2069400" cy="866425"/>
              </a:xfrm>
              <a:custGeom>
                <a:avLst/>
                <a:gdLst/>
                <a:ahLst/>
                <a:cxnLst/>
                <a:rect l="l" t="t" r="r" b="b"/>
                <a:pathLst>
                  <a:path w="82776" h="34657" extrusionOk="0">
                    <a:moveTo>
                      <a:pt x="15523" y="1"/>
                    </a:moveTo>
                    <a:cubicBezTo>
                      <a:pt x="6950" y="1"/>
                      <a:pt x="0" y="6950"/>
                      <a:pt x="0" y="15522"/>
                    </a:cubicBezTo>
                    <a:cubicBezTo>
                      <a:pt x="0" y="24095"/>
                      <a:pt x="6950" y="31045"/>
                      <a:pt x="15523" y="31045"/>
                    </a:cubicBezTo>
                    <a:lnTo>
                      <a:pt x="19979" y="31045"/>
                    </a:lnTo>
                    <a:lnTo>
                      <a:pt x="22774" y="34657"/>
                    </a:lnTo>
                    <a:lnTo>
                      <a:pt x="25568" y="31045"/>
                    </a:lnTo>
                    <a:lnTo>
                      <a:pt x="67253" y="31045"/>
                    </a:lnTo>
                    <a:cubicBezTo>
                      <a:pt x="75825" y="31045"/>
                      <a:pt x="82775" y="24095"/>
                      <a:pt x="82775" y="15522"/>
                    </a:cubicBezTo>
                    <a:cubicBezTo>
                      <a:pt x="82775" y="6950"/>
                      <a:pt x="75825" y="1"/>
                      <a:pt x="672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9;p58"/>
              <p:cNvSpPr/>
              <p:nvPr/>
            </p:nvSpPr>
            <p:spPr>
              <a:xfrm>
                <a:off x="2733800" y="2648475"/>
                <a:ext cx="1604275" cy="25"/>
              </a:xfrm>
              <a:custGeom>
                <a:avLst/>
                <a:gdLst/>
                <a:ahLst/>
                <a:cxnLst/>
                <a:rect l="l" t="t" r="r" b="b"/>
                <a:pathLst>
                  <a:path w="64171" h="1" fill="none" extrusionOk="0">
                    <a:moveTo>
                      <a:pt x="1" y="0"/>
                    </a:moveTo>
                    <a:lnTo>
                      <a:pt x="64170"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0;p58"/>
              <p:cNvSpPr/>
              <p:nvPr/>
            </p:nvSpPr>
            <p:spPr>
              <a:xfrm>
                <a:off x="3195350" y="2781450"/>
                <a:ext cx="1142725" cy="25"/>
              </a:xfrm>
              <a:custGeom>
                <a:avLst/>
                <a:gdLst/>
                <a:ahLst/>
                <a:cxnLst/>
                <a:rect l="l" t="t" r="r" b="b"/>
                <a:pathLst>
                  <a:path w="45709" h="1" fill="none" extrusionOk="0">
                    <a:moveTo>
                      <a:pt x="1" y="1"/>
                    </a:moveTo>
                    <a:lnTo>
                      <a:pt x="45708"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31;p58"/>
              <p:cNvSpPr/>
              <p:nvPr/>
            </p:nvSpPr>
            <p:spPr>
              <a:xfrm>
                <a:off x="2733800" y="2781450"/>
                <a:ext cx="322650" cy="25"/>
              </a:xfrm>
              <a:custGeom>
                <a:avLst/>
                <a:gdLst/>
                <a:ahLst/>
                <a:cxnLst/>
                <a:rect l="l" t="t" r="r" b="b"/>
                <a:pathLst>
                  <a:path w="12906" h="1" fill="none" extrusionOk="0">
                    <a:moveTo>
                      <a:pt x="1" y="1"/>
                    </a:moveTo>
                    <a:lnTo>
                      <a:pt x="12905"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32;p58"/>
              <p:cNvSpPr/>
              <p:nvPr/>
            </p:nvSpPr>
            <p:spPr>
              <a:xfrm>
                <a:off x="3953375" y="2914450"/>
                <a:ext cx="384700" cy="25"/>
              </a:xfrm>
              <a:custGeom>
                <a:avLst/>
                <a:gdLst/>
                <a:ahLst/>
                <a:cxnLst/>
                <a:rect l="l" t="t" r="r" b="b"/>
                <a:pathLst>
                  <a:path w="15388" h="1" fill="none" extrusionOk="0">
                    <a:moveTo>
                      <a:pt x="1" y="0"/>
                    </a:moveTo>
                    <a:lnTo>
                      <a:pt x="15387"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33;p58"/>
              <p:cNvSpPr/>
              <p:nvPr/>
            </p:nvSpPr>
            <p:spPr>
              <a:xfrm>
                <a:off x="2733800" y="2914450"/>
                <a:ext cx="1071175" cy="25"/>
              </a:xfrm>
              <a:custGeom>
                <a:avLst/>
                <a:gdLst/>
                <a:ahLst/>
                <a:cxnLst/>
                <a:rect l="l" t="t" r="r" b="b"/>
                <a:pathLst>
                  <a:path w="42847" h="1" fill="none" extrusionOk="0">
                    <a:moveTo>
                      <a:pt x="1" y="0"/>
                    </a:moveTo>
                    <a:lnTo>
                      <a:pt x="42846"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34;p58"/>
              <p:cNvSpPr/>
              <p:nvPr/>
            </p:nvSpPr>
            <p:spPr>
              <a:xfrm>
                <a:off x="2733800" y="3047450"/>
                <a:ext cx="825775" cy="25"/>
              </a:xfrm>
              <a:custGeom>
                <a:avLst/>
                <a:gdLst/>
                <a:ahLst/>
                <a:cxnLst/>
                <a:rect l="l" t="t" r="r" b="b"/>
                <a:pathLst>
                  <a:path w="33031" h="1" fill="none" extrusionOk="0">
                    <a:moveTo>
                      <a:pt x="1" y="1"/>
                    </a:moveTo>
                    <a:lnTo>
                      <a:pt x="3303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35;p58"/>
              <p:cNvSpPr/>
              <p:nvPr/>
            </p:nvSpPr>
            <p:spPr>
              <a:xfrm>
                <a:off x="2882500" y="3698550"/>
                <a:ext cx="2069375" cy="866425"/>
              </a:xfrm>
              <a:custGeom>
                <a:avLst/>
                <a:gdLst/>
                <a:ahLst/>
                <a:cxnLst/>
                <a:rect l="l" t="t" r="r" b="b"/>
                <a:pathLst>
                  <a:path w="82775" h="34657" extrusionOk="0">
                    <a:moveTo>
                      <a:pt x="15522" y="0"/>
                    </a:moveTo>
                    <a:cubicBezTo>
                      <a:pt x="6949" y="0"/>
                      <a:pt x="0" y="6950"/>
                      <a:pt x="0" y="15523"/>
                    </a:cubicBezTo>
                    <a:cubicBezTo>
                      <a:pt x="0" y="24095"/>
                      <a:pt x="6949" y="31046"/>
                      <a:pt x="15522" y="31046"/>
                    </a:cubicBezTo>
                    <a:lnTo>
                      <a:pt x="57206" y="31046"/>
                    </a:lnTo>
                    <a:lnTo>
                      <a:pt x="60001" y="34656"/>
                    </a:lnTo>
                    <a:lnTo>
                      <a:pt x="62796" y="31044"/>
                    </a:lnTo>
                    <a:lnTo>
                      <a:pt x="67252" y="31044"/>
                    </a:lnTo>
                    <a:cubicBezTo>
                      <a:pt x="75825" y="31044"/>
                      <a:pt x="82775" y="24095"/>
                      <a:pt x="82775" y="15523"/>
                    </a:cubicBezTo>
                    <a:cubicBezTo>
                      <a:pt x="82775" y="6950"/>
                      <a:pt x="75825" y="0"/>
                      <a:pt x="672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36;p58"/>
              <p:cNvSpPr/>
              <p:nvPr/>
            </p:nvSpPr>
            <p:spPr>
              <a:xfrm>
                <a:off x="3099200" y="3887100"/>
                <a:ext cx="1604250" cy="25"/>
              </a:xfrm>
              <a:custGeom>
                <a:avLst/>
                <a:gdLst/>
                <a:ahLst/>
                <a:cxnLst/>
                <a:rect l="l" t="t" r="r" b="b"/>
                <a:pathLst>
                  <a:path w="64170" h="1" fill="none" extrusionOk="0">
                    <a:moveTo>
                      <a:pt x="0" y="0"/>
                    </a:moveTo>
                    <a:lnTo>
                      <a:pt x="64169"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837;p58"/>
              <p:cNvSpPr/>
              <p:nvPr/>
            </p:nvSpPr>
            <p:spPr>
              <a:xfrm>
                <a:off x="3816575" y="4020125"/>
                <a:ext cx="886875" cy="25"/>
              </a:xfrm>
              <a:custGeom>
                <a:avLst/>
                <a:gdLst/>
                <a:ahLst/>
                <a:cxnLst/>
                <a:rect l="l" t="t" r="r" b="b"/>
                <a:pathLst>
                  <a:path w="35475" h="1" fill="none" extrusionOk="0">
                    <a:moveTo>
                      <a:pt x="0" y="0"/>
                    </a:moveTo>
                    <a:lnTo>
                      <a:pt x="35474"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838;p58"/>
              <p:cNvSpPr/>
              <p:nvPr/>
            </p:nvSpPr>
            <p:spPr>
              <a:xfrm>
                <a:off x="3099200" y="4020125"/>
                <a:ext cx="595725" cy="25"/>
              </a:xfrm>
              <a:custGeom>
                <a:avLst/>
                <a:gdLst/>
                <a:ahLst/>
                <a:cxnLst/>
                <a:rect l="l" t="t" r="r" b="b"/>
                <a:pathLst>
                  <a:path w="23829" h="1" fill="none" extrusionOk="0">
                    <a:moveTo>
                      <a:pt x="0" y="0"/>
                    </a:moveTo>
                    <a:lnTo>
                      <a:pt x="23828"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839;p58"/>
              <p:cNvSpPr/>
              <p:nvPr/>
            </p:nvSpPr>
            <p:spPr>
              <a:xfrm>
                <a:off x="4410650" y="4153100"/>
                <a:ext cx="292800" cy="25"/>
              </a:xfrm>
              <a:custGeom>
                <a:avLst/>
                <a:gdLst/>
                <a:ahLst/>
                <a:cxnLst/>
                <a:rect l="l" t="t" r="r" b="b"/>
                <a:pathLst>
                  <a:path w="11712" h="1" fill="none" extrusionOk="0">
                    <a:moveTo>
                      <a:pt x="1" y="1"/>
                    </a:moveTo>
                    <a:lnTo>
                      <a:pt x="1171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840;p58"/>
              <p:cNvSpPr/>
              <p:nvPr/>
            </p:nvSpPr>
            <p:spPr>
              <a:xfrm>
                <a:off x="3099200" y="4153100"/>
                <a:ext cx="1163050" cy="25"/>
              </a:xfrm>
              <a:custGeom>
                <a:avLst/>
                <a:gdLst/>
                <a:ahLst/>
                <a:cxnLst/>
                <a:rect l="l" t="t" r="r" b="b"/>
                <a:pathLst>
                  <a:path w="46522" h="1" fill="none" extrusionOk="0">
                    <a:moveTo>
                      <a:pt x="0" y="1"/>
                    </a:moveTo>
                    <a:lnTo>
                      <a:pt x="4652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841;p58"/>
              <p:cNvSpPr/>
              <p:nvPr/>
            </p:nvSpPr>
            <p:spPr>
              <a:xfrm>
                <a:off x="3099200" y="4286100"/>
                <a:ext cx="1005525" cy="25"/>
              </a:xfrm>
              <a:custGeom>
                <a:avLst/>
                <a:gdLst/>
                <a:ahLst/>
                <a:cxnLst/>
                <a:rect l="l" t="t" r="r" b="b"/>
                <a:pathLst>
                  <a:path w="40221" h="1" fill="none" extrusionOk="0">
                    <a:moveTo>
                      <a:pt x="0" y="0"/>
                    </a:moveTo>
                    <a:lnTo>
                      <a:pt x="40220"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1842;p58"/>
            <p:cNvGrpSpPr/>
            <p:nvPr/>
          </p:nvGrpSpPr>
          <p:grpSpPr>
            <a:xfrm>
              <a:off x="6720017" y="2497560"/>
              <a:ext cx="844130" cy="1512214"/>
              <a:chOff x="2092991" y="925077"/>
              <a:chExt cx="2025750" cy="3629023"/>
            </a:xfrm>
          </p:grpSpPr>
          <p:sp>
            <p:nvSpPr>
              <p:cNvPr id="130" name="Google Shape;1843;p58"/>
              <p:cNvSpPr/>
              <p:nvPr/>
            </p:nvSpPr>
            <p:spPr>
              <a:xfrm>
                <a:off x="2092991" y="925077"/>
                <a:ext cx="2025750" cy="866425"/>
              </a:xfrm>
              <a:custGeom>
                <a:avLst/>
                <a:gdLst/>
                <a:ahLst/>
                <a:cxnLst/>
                <a:rect l="l" t="t" r="r" b="b"/>
                <a:pathLst>
                  <a:path w="81030" h="34657" extrusionOk="0">
                    <a:moveTo>
                      <a:pt x="15522" y="1"/>
                    </a:moveTo>
                    <a:cubicBezTo>
                      <a:pt x="6949" y="1"/>
                      <a:pt x="1" y="6951"/>
                      <a:pt x="1" y="15523"/>
                    </a:cubicBezTo>
                    <a:cubicBezTo>
                      <a:pt x="1" y="24096"/>
                      <a:pt x="6949" y="31046"/>
                      <a:pt x="15522" y="31046"/>
                    </a:cubicBezTo>
                    <a:lnTo>
                      <a:pt x="19979" y="31046"/>
                    </a:lnTo>
                    <a:lnTo>
                      <a:pt x="22774" y="34657"/>
                    </a:lnTo>
                    <a:lnTo>
                      <a:pt x="25568" y="31046"/>
                    </a:lnTo>
                    <a:lnTo>
                      <a:pt x="65507" y="31046"/>
                    </a:lnTo>
                    <a:cubicBezTo>
                      <a:pt x="74079" y="31046"/>
                      <a:pt x="81029" y="24096"/>
                      <a:pt x="81029" y="15523"/>
                    </a:cubicBezTo>
                    <a:cubicBezTo>
                      <a:pt x="81029" y="6951"/>
                      <a:pt x="74079" y="1"/>
                      <a:pt x="65507" y="1"/>
                    </a:cubicBezTo>
                    <a:close/>
                  </a:path>
                </a:pathLst>
              </a:custGeom>
              <a:solidFill>
                <a:srgbClr val="AA8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873;p58"/>
              <p:cNvSpPr/>
              <p:nvPr/>
            </p:nvSpPr>
            <p:spPr>
              <a:xfrm>
                <a:off x="2392600" y="4542125"/>
                <a:ext cx="8325" cy="11975"/>
              </a:xfrm>
              <a:custGeom>
                <a:avLst/>
                <a:gdLst/>
                <a:ahLst/>
                <a:cxnLst/>
                <a:rect l="l" t="t" r="r" b="b"/>
                <a:pathLst>
                  <a:path w="333" h="479" fill="none" extrusionOk="0">
                    <a:moveTo>
                      <a:pt x="332" y="479"/>
                    </a:moveTo>
                    <a:lnTo>
                      <a:pt x="0" y="0"/>
                    </a:lnTo>
                  </a:path>
                </a:pathLst>
              </a:custGeom>
              <a:noFill/>
              <a:ln w="10900" cap="flat" cmpd="sng">
                <a:solidFill>
                  <a:srgbClr val="AF480E"/>
                </a:solidFill>
                <a:prstDash val="solid"/>
                <a:miter lim="11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 name="Google Shape;1890;p58"/>
            <p:cNvSpPr/>
            <p:nvPr/>
          </p:nvSpPr>
          <p:spPr>
            <a:xfrm>
              <a:off x="7222647" y="2686065"/>
              <a:ext cx="844131" cy="361038"/>
            </a:xfrm>
            <a:custGeom>
              <a:avLst/>
              <a:gdLst/>
              <a:ahLst/>
              <a:cxnLst/>
              <a:rect l="l" t="t" r="r" b="b"/>
              <a:pathLst>
                <a:path w="81030" h="34657" extrusionOk="0">
                  <a:moveTo>
                    <a:pt x="15523" y="0"/>
                  </a:moveTo>
                  <a:cubicBezTo>
                    <a:pt x="6950" y="0"/>
                    <a:pt x="0" y="6950"/>
                    <a:pt x="0" y="15523"/>
                  </a:cubicBezTo>
                  <a:cubicBezTo>
                    <a:pt x="0" y="24095"/>
                    <a:pt x="6950" y="31045"/>
                    <a:pt x="15523" y="31045"/>
                  </a:cubicBezTo>
                  <a:lnTo>
                    <a:pt x="57788" y="31045"/>
                  </a:lnTo>
                  <a:lnTo>
                    <a:pt x="60583" y="34656"/>
                  </a:lnTo>
                  <a:lnTo>
                    <a:pt x="63378" y="31045"/>
                  </a:lnTo>
                  <a:lnTo>
                    <a:pt x="65507" y="31045"/>
                  </a:lnTo>
                  <a:cubicBezTo>
                    <a:pt x="74080" y="31045"/>
                    <a:pt x="81030" y="24095"/>
                    <a:pt x="81030" y="15523"/>
                  </a:cubicBezTo>
                  <a:cubicBezTo>
                    <a:pt x="81030" y="6950"/>
                    <a:pt x="74080" y="0"/>
                    <a:pt x="65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631;p49"/>
          <p:cNvGrpSpPr/>
          <p:nvPr/>
        </p:nvGrpSpPr>
        <p:grpSpPr>
          <a:xfrm>
            <a:off x="63402" y="289673"/>
            <a:ext cx="1505446" cy="2056884"/>
            <a:chOff x="489176" y="-1646912"/>
            <a:chExt cx="4225847" cy="5773756"/>
          </a:xfrm>
        </p:grpSpPr>
        <p:sp>
          <p:nvSpPr>
            <p:cNvPr id="134" name="Google Shape;632;p49"/>
            <p:cNvSpPr/>
            <p:nvPr/>
          </p:nvSpPr>
          <p:spPr>
            <a:xfrm>
              <a:off x="3743935" y="33206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633;p49"/>
            <p:cNvSpPr/>
            <p:nvPr/>
          </p:nvSpPr>
          <p:spPr>
            <a:xfrm>
              <a:off x="1129529" y="791575"/>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634;p49"/>
            <p:cNvSpPr/>
            <p:nvPr/>
          </p:nvSpPr>
          <p:spPr>
            <a:xfrm rot="10800000">
              <a:off x="3296015" y="65066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635;p49"/>
            <p:cNvSpPr/>
            <p:nvPr/>
          </p:nvSpPr>
          <p:spPr>
            <a:xfrm rot="10800000">
              <a:off x="1420340" y="1706483"/>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636;p49"/>
            <p:cNvSpPr/>
            <p:nvPr/>
          </p:nvSpPr>
          <p:spPr>
            <a:xfrm rot="10800000">
              <a:off x="2313700" y="1108115"/>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637;p49"/>
            <p:cNvSpPr/>
            <p:nvPr/>
          </p:nvSpPr>
          <p:spPr>
            <a:xfrm rot="10800000">
              <a:off x="2731057" y="42721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638;p49"/>
            <p:cNvSpPr/>
            <p:nvPr/>
          </p:nvSpPr>
          <p:spPr>
            <a:xfrm rot="10800000">
              <a:off x="1737653" y="865966"/>
              <a:ext cx="210600" cy="2106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141" name="Google Shape;639;p49"/>
            <p:cNvGrpSpPr/>
            <p:nvPr/>
          </p:nvGrpSpPr>
          <p:grpSpPr>
            <a:xfrm>
              <a:off x="1737646" y="1529677"/>
              <a:ext cx="2401340" cy="2597167"/>
              <a:chOff x="713225" y="2290375"/>
              <a:chExt cx="1383500" cy="1496325"/>
            </a:xfrm>
          </p:grpSpPr>
          <p:sp>
            <p:nvSpPr>
              <p:cNvPr id="150" name="Google Shape;640;p49"/>
              <p:cNvSpPr/>
              <p:nvPr/>
            </p:nvSpPr>
            <p:spPr>
              <a:xfrm>
                <a:off x="749900" y="2482425"/>
                <a:ext cx="65925" cy="165125"/>
              </a:xfrm>
              <a:custGeom>
                <a:avLst/>
                <a:gdLst/>
                <a:ahLst/>
                <a:cxnLst/>
                <a:rect l="l" t="t" r="r" b="b"/>
                <a:pathLst>
                  <a:path w="2637" h="6605" fill="none" extrusionOk="0">
                    <a:moveTo>
                      <a:pt x="134" y="6605"/>
                    </a:moveTo>
                    <a:cubicBezTo>
                      <a:pt x="1869" y="5471"/>
                      <a:pt x="2636" y="3202"/>
                      <a:pt x="2369" y="1301"/>
                    </a:cubicBezTo>
                    <a:cubicBezTo>
                      <a:pt x="2303" y="801"/>
                      <a:pt x="2069" y="267"/>
                      <a:pt x="1569" y="100"/>
                    </a:cubicBezTo>
                    <a:cubicBezTo>
                      <a:pt x="1168" y="0"/>
                      <a:pt x="735" y="134"/>
                      <a:pt x="468" y="400"/>
                    </a:cubicBezTo>
                    <a:cubicBezTo>
                      <a:pt x="201" y="667"/>
                      <a:pt x="68" y="1001"/>
                      <a:pt x="34" y="1368"/>
                    </a:cubicBezTo>
                    <a:cubicBezTo>
                      <a:pt x="1" y="1635"/>
                      <a:pt x="1" y="1902"/>
                      <a:pt x="134" y="2168"/>
                    </a:cubicBezTo>
                    <a:cubicBezTo>
                      <a:pt x="301" y="2402"/>
                      <a:pt x="601" y="2602"/>
                      <a:pt x="902" y="2535"/>
                    </a:cubicBezTo>
                    <a:lnTo>
                      <a:pt x="2369" y="2268"/>
                    </a:ln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641;p49"/>
              <p:cNvSpPr/>
              <p:nvPr/>
            </p:nvSpPr>
            <p:spPr>
              <a:xfrm>
                <a:off x="713225" y="2290375"/>
                <a:ext cx="1383500" cy="1496325"/>
              </a:xfrm>
              <a:custGeom>
                <a:avLst/>
                <a:gdLst/>
                <a:ahLst/>
                <a:cxnLst/>
                <a:rect l="l" t="t" r="r" b="b"/>
                <a:pathLst>
                  <a:path w="55340" h="59853" extrusionOk="0">
                    <a:moveTo>
                      <a:pt x="26778" y="0"/>
                    </a:moveTo>
                    <a:cubicBezTo>
                      <a:pt x="22900" y="0"/>
                      <a:pt x="19014" y="372"/>
                      <a:pt x="15545" y="844"/>
                    </a:cubicBezTo>
                    <a:cubicBezTo>
                      <a:pt x="15545" y="877"/>
                      <a:pt x="16045" y="3913"/>
                      <a:pt x="15545" y="5681"/>
                    </a:cubicBezTo>
                    <a:cubicBezTo>
                      <a:pt x="15545" y="5681"/>
                      <a:pt x="13843" y="1611"/>
                      <a:pt x="13443" y="1178"/>
                    </a:cubicBezTo>
                    <a:cubicBezTo>
                      <a:pt x="7672" y="2112"/>
                      <a:pt x="3536" y="3246"/>
                      <a:pt x="3536" y="3246"/>
                    </a:cubicBezTo>
                    <a:cubicBezTo>
                      <a:pt x="3536" y="3246"/>
                      <a:pt x="0" y="4246"/>
                      <a:pt x="0" y="9550"/>
                    </a:cubicBezTo>
                    <a:cubicBezTo>
                      <a:pt x="0" y="13086"/>
                      <a:pt x="1268" y="14454"/>
                      <a:pt x="1268" y="14454"/>
                    </a:cubicBezTo>
                    <a:cubicBezTo>
                      <a:pt x="1778" y="14484"/>
                      <a:pt x="2292" y="14499"/>
                      <a:pt x="2806" y="14499"/>
                    </a:cubicBezTo>
                    <a:cubicBezTo>
                      <a:pt x="4007" y="14499"/>
                      <a:pt x="5214" y="14417"/>
                      <a:pt x="6405" y="14254"/>
                    </a:cubicBezTo>
                    <a:lnTo>
                      <a:pt x="6405" y="14254"/>
                    </a:lnTo>
                    <a:cubicBezTo>
                      <a:pt x="6371" y="15721"/>
                      <a:pt x="6405" y="17122"/>
                      <a:pt x="6405" y="18457"/>
                    </a:cubicBezTo>
                    <a:cubicBezTo>
                      <a:pt x="7339" y="18657"/>
                      <a:pt x="8740" y="18990"/>
                      <a:pt x="10408" y="19491"/>
                    </a:cubicBezTo>
                    <a:lnTo>
                      <a:pt x="7406" y="20024"/>
                    </a:lnTo>
                    <a:lnTo>
                      <a:pt x="9307" y="20825"/>
                    </a:lnTo>
                    <a:lnTo>
                      <a:pt x="6505" y="21125"/>
                    </a:lnTo>
                    <a:cubicBezTo>
                      <a:pt x="6872" y="28197"/>
                      <a:pt x="8039" y="33567"/>
                      <a:pt x="9474" y="37604"/>
                    </a:cubicBezTo>
                    <a:cubicBezTo>
                      <a:pt x="12342" y="37704"/>
                      <a:pt x="13843" y="38404"/>
                      <a:pt x="13843" y="38404"/>
                    </a:cubicBezTo>
                    <a:cubicBezTo>
                      <a:pt x="12442" y="38638"/>
                      <a:pt x="11142" y="39238"/>
                      <a:pt x="10308" y="39705"/>
                    </a:cubicBezTo>
                    <a:cubicBezTo>
                      <a:pt x="10341" y="39805"/>
                      <a:pt x="10374" y="39905"/>
                      <a:pt x="10408" y="39972"/>
                    </a:cubicBezTo>
                    <a:cubicBezTo>
                      <a:pt x="10441" y="40039"/>
                      <a:pt x="10441" y="40072"/>
                      <a:pt x="10474" y="40139"/>
                    </a:cubicBezTo>
                    <a:cubicBezTo>
                      <a:pt x="10541" y="40306"/>
                      <a:pt x="10641" y="40472"/>
                      <a:pt x="10708" y="40639"/>
                    </a:cubicBezTo>
                    <a:cubicBezTo>
                      <a:pt x="10741" y="40739"/>
                      <a:pt x="10808" y="40839"/>
                      <a:pt x="10841" y="40939"/>
                    </a:cubicBezTo>
                    <a:cubicBezTo>
                      <a:pt x="10875" y="41006"/>
                      <a:pt x="10908" y="41073"/>
                      <a:pt x="10941" y="41139"/>
                    </a:cubicBezTo>
                    <a:cubicBezTo>
                      <a:pt x="14611" y="48778"/>
                      <a:pt x="18814" y="51213"/>
                      <a:pt x="22850" y="54216"/>
                    </a:cubicBezTo>
                    <a:lnTo>
                      <a:pt x="19781" y="55850"/>
                    </a:lnTo>
                    <a:cubicBezTo>
                      <a:pt x="21449" y="59853"/>
                      <a:pt x="25452" y="59853"/>
                      <a:pt x="25452" y="59853"/>
                    </a:cubicBezTo>
                    <a:cubicBezTo>
                      <a:pt x="25452" y="59853"/>
                      <a:pt x="28120" y="58652"/>
                      <a:pt x="31823" y="56917"/>
                    </a:cubicBezTo>
                    <a:lnTo>
                      <a:pt x="30856" y="52948"/>
                    </a:lnTo>
                    <a:lnTo>
                      <a:pt x="30856" y="52948"/>
                    </a:lnTo>
                    <a:lnTo>
                      <a:pt x="33891" y="55950"/>
                    </a:lnTo>
                    <a:cubicBezTo>
                      <a:pt x="37894" y="54049"/>
                      <a:pt x="42664" y="51680"/>
                      <a:pt x="46567" y="49445"/>
                    </a:cubicBezTo>
                    <a:lnTo>
                      <a:pt x="45866" y="48178"/>
                    </a:lnTo>
                    <a:lnTo>
                      <a:pt x="46734" y="48411"/>
                    </a:lnTo>
                    <a:lnTo>
                      <a:pt x="46333" y="47277"/>
                    </a:lnTo>
                    <a:lnTo>
                      <a:pt x="47901" y="48678"/>
                    </a:lnTo>
                    <a:cubicBezTo>
                      <a:pt x="51203" y="46743"/>
                      <a:pt x="53605" y="44976"/>
                      <a:pt x="53972" y="43875"/>
                    </a:cubicBezTo>
                    <a:cubicBezTo>
                      <a:pt x="55340" y="39872"/>
                      <a:pt x="46233" y="33067"/>
                      <a:pt x="41964" y="26095"/>
                    </a:cubicBezTo>
                    <a:cubicBezTo>
                      <a:pt x="37660" y="19124"/>
                      <a:pt x="38261" y="1411"/>
                      <a:pt x="38261" y="1411"/>
                    </a:cubicBezTo>
                    <a:cubicBezTo>
                      <a:pt x="36693" y="944"/>
                      <a:pt x="35025" y="610"/>
                      <a:pt x="33291" y="377"/>
                    </a:cubicBezTo>
                    <a:cubicBezTo>
                      <a:pt x="33291" y="444"/>
                      <a:pt x="33057" y="2679"/>
                      <a:pt x="32523" y="3679"/>
                    </a:cubicBezTo>
                    <a:cubicBezTo>
                      <a:pt x="32523" y="3679"/>
                      <a:pt x="32190" y="1478"/>
                      <a:pt x="31556" y="210"/>
                    </a:cubicBezTo>
                    <a:cubicBezTo>
                      <a:pt x="29985" y="64"/>
                      <a:pt x="28382" y="0"/>
                      <a:pt x="26778" y="0"/>
                    </a:cubicBezTo>
                    <a:close/>
                  </a:path>
                </a:pathLst>
              </a:custGeom>
              <a:solidFill>
                <a:srgbClr val="DBA7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642;p49"/>
              <p:cNvSpPr/>
              <p:nvPr/>
            </p:nvSpPr>
            <p:spPr>
              <a:xfrm>
                <a:off x="713225" y="2290375"/>
                <a:ext cx="1383500" cy="1496325"/>
              </a:xfrm>
              <a:custGeom>
                <a:avLst/>
                <a:gdLst/>
                <a:ahLst/>
                <a:cxnLst/>
                <a:rect l="l" t="t" r="r" b="b"/>
                <a:pathLst>
                  <a:path w="55340" h="59853" extrusionOk="0">
                    <a:moveTo>
                      <a:pt x="26778" y="0"/>
                    </a:moveTo>
                    <a:cubicBezTo>
                      <a:pt x="22900" y="0"/>
                      <a:pt x="19014" y="372"/>
                      <a:pt x="15545" y="844"/>
                    </a:cubicBezTo>
                    <a:cubicBezTo>
                      <a:pt x="15545" y="877"/>
                      <a:pt x="16045" y="3913"/>
                      <a:pt x="15545" y="5681"/>
                    </a:cubicBezTo>
                    <a:cubicBezTo>
                      <a:pt x="15545" y="5681"/>
                      <a:pt x="13843" y="1611"/>
                      <a:pt x="13443" y="1178"/>
                    </a:cubicBezTo>
                    <a:cubicBezTo>
                      <a:pt x="7672" y="2112"/>
                      <a:pt x="3536" y="3246"/>
                      <a:pt x="3536" y="3246"/>
                    </a:cubicBezTo>
                    <a:cubicBezTo>
                      <a:pt x="3536" y="3246"/>
                      <a:pt x="0" y="4246"/>
                      <a:pt x="0" y="9550"/>
                    </a:cubicBezTo>
                    <a:cubicBezTo>
                      <a:pt x="0" y="13086"/>
                      <a:pt x="1268" y="14454"/>
                      <a:pt x="1268" y="14454"/>
                    </a:cubicBezTo>
                    <a:cubicBezTo>
                      <a:pt x="1778" y="14484"/>
                      <a:pt x="2292" y="14499"/>
                      <a:pt x="2806" y="14499"/>
                    </a:cubicBezTo>
                    <a:cubicBezTo>
                      <a:pt x="4007" y="14499"/>
                      <a:pt x="5214" y="14417"/>
                      <a:pt x="6405" y="14254"/>
                    </a:cubicBezTo>
                    <a:lnTo>
                      <a:pt x="6405" y="14254"/>
                    </a:lnTo>
                    <a:cubicBezTo>
                      <a:pt x="6371" y="15721"/>
                      <a:pt x="6405" y="17122"/>
                      <a:pt x="6405" y="18457"/>
                    </a:cubicBezTo>
                    <a:cubicBezTo>
                      <a:pt x="7339" y="18657"/>
                      <a:pt x="8740" y="18990"/>
                      <a:pt x="10408" y="19491"/>
                    </a:cubicBezTo>
                    <a:lnTo>
                      <a:pt x="7406" y="20024"/>
                    </a:lnTo>
                    <a:lnTo>
                      <a:pt x="9307" y="20825"/>
                    </a:lnTo>
                    <a:lnTo>
                      <a:pt x="6505" y="21125"/>
                    </a:lnTo>
                    <a:cubicBezTo>
                      <a:pt x="6872" y="28197"/>
                      <a:pt x="8039" y="33567"/>
                      <a:pt x="9474" y="37604"/>
                    </a:cubicBezTo>
                    <a:cubicBezTo>
                      <a:pt x="12342" y="37704"/>
                      <a:pt x="13843" y="38404"/>
                      <a:pt x="13843" y="38404"/>
                    </a:cubicBezTo>
                    <a:cubicBezTo>
                      <a:pt x="12442" y="38638"/>
                      <a:pt x="11142" y="39238"/>
                      <a:pt x="10308" y="39705"/>
                    </a:cubicBezTo>
                    <a:cubicBezTo>
                      <a:pt x="10341" y="39805"/>
                      <a:pt x="10374" y="39905"/>
                      <a:pt x="10408" y="39972"/>
                    </a:cubicBezTo>
                    <a:cubicBezTo>
                      <a:pt x="10441" y="40039"/>
                      <a:pt x="10441" y="40072"/>
                      <a:pt x="10474" y="40139"/>
                    </a:cubicBezTo>
                    <a:cubicBezTo>
                      <a:pt x="10541" y="40306"/>
                      <a:pt x="10641" y="40472"/>
                      <a:pt x="10708" y="40639"/>
                    </a:cubicBezTo>
                    <a:cubicBezTo>
                      <a:pt x="10741" y="40739"/>
                      <a:pt x="10808" y="40839"/>
                      <a:pt x="10841" y="40939"/>
                    </a:cubicBezTo>
                    <a:cubicBezTo>
                      <a:pt x="10875" y="41006"/>
                      <a:pt x="10908" y="41073"/>
                      <a:pt x="10941" y="41139"/>
                    </a:cubicBezTo>
                    <a:cubicBezTo>
                      <a:pt x="14611" y="48778"/>
                      <a:pt x="18814" y="51213"/>
                      <a:pt x="22850" y="54216"/>
                    </a:cubicBezTo>
                    <a:lnTo>
                      <a:pt x="19781" y="55850"/>
                    </a:lnTo>
                    <a:cubicBezTo>
                      <a:pt x="21449" y="59853"/>
                      <a:pt x="25452" y="59853"/>
                      <a:pt x="25452" y="59853"/>
                    </a:cubicBezTo>
                    <a:cubicBezTo>
                      <a:pt x="25452" y="59853"/>
                      <a:pt x="28120" y="58652"/>
                      <a:pt x="31823" y="56917"/>
                    </a:cubicBezTo>
                    <a:lnTo>
                      <a:pt x="30856" y="52948"/>
                    </a:lnTo>
                    <a:lnTo>
                      <a:pt x="30856" y="52948"/>
                    </a:lnTo>
                    <a:lnTo>
                      <a:pt x="33891" y="55950"/>
                    </a:lnTo>
                    <a:cubicBezTo>
                      <a:pt x="37894" y="54049"/>
                      <a:pt x="42664" y="51680"/>
                      <a:pt x="46567" y="49445"/>
                    </a:cubicBezTo>
                    <a:lnTo>
                      <a:pt x="45866" y="48178"/>
                    </a:lnTo>
                    <a:lnTo>
                      <a:pt x="46734" y="48411"/>
                    </a:lnTo>
                    <a:lnTo>
                      <a:pt x="46333" y="47277"/>
                    </a:lnTo>
                    <a:lnTo>
                      <a:pt x="47901" y="48678"/>
                    </a:lnTo>
                    <a:cubicBezTo>
                      <a:pt x="51203" y="46743"/>
                      <a:pt x="53605" y="44976"/>
                      <a:pt x="53972" y="43875"/>
                    </a:cubicBezTo>
                    <a:cubicBezTo>
                      <a:pt x="55340" y="39872"/>
                      <a:pt x="46233" y="33067"/>
                      <a:pt x="41964" y="26095"/>
                    </a:cubicBezTo>
                    <a:cubicBezTo>
                      <a:pt x="37660" y="19124"/>
                      <a:pt x="38261" y="1411"/>
                      <a:pt x="38261" y="1411"/>
                    </a:cubicBezTo>
                    <a:cubicBezTo>
                      <a:pt x="36693" y="944"/>
                      <a:pt x="35025" y="610"/>
                      <a:pt x="33291" y="377"/>
                    </a:cubicBezTo>
                    <a:cubicBezTo>
                      <a:pt x="33291" y="444"/>
                      <a:pt x="33057" y="2679"/>
                      <a:pt x="32523" y="3679"/>
                    </a:cubicBezTo>
                    <a:cubicBezTo>
                      <a:pt x="32523" y="3679"/>
                      <a:pt x="32190" y="1478"/>
                      <a:pt x="31556" y="210"/>
                    </a:cubicBezTo>
                    <a:cubicBezTo>
                      <a:pt x="29985" y="64"/>
                      <a:pt x="28382" y="0"/>
                      <a:pt x="26778"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643;p49"/>
              <p:cNvSpPr/>
              <p:nvPr/>
            </p:nvSpPr>
            <p:spPr>
              <a:xfrm>
                <a:off x="802450" y="2371500"/>
                <a:ext cx="71750" cy="277725"/>
              </a:xfrm>
              <a:custGeom>
                <a:avLst/>
                <a:gdLst/>
                <a:ahLst/>
                <a:cxnLst/>
                <a:rect l="l" t="t" r="r" b="b"/>
                <a:pathLst>
                  <a:path w="2870" h="11109" fill="none" extrusionOk="0">
                    <a:moveTo>
                      <a:pt x="2836" y="11109"/>
                    </a:moveTo>
                    <a:cubicBezTo>
                      <a:pt x="2836" y="11042"/>
                      <a:pt x="2836" y="10975"/>
                      <a:pt x="2869" y="10909"/>
                    </a:cubicBezTo>
                    <a:cubicBezTo>
                      <a:pt x="2836" y="4904"/>
                      <a:pt x="2202" y="534"/>
                      <a:pt x="0" y="1"/>
                    </a:cubicBez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644;p49"/>
              <p:cNvSpPr/>
              <p:nvPr/>
            </p:nvSpPr>
            <p:spPr>
              <a:xfrm>
                <a:off x="780775" y="2484075"/>
                <a:ext cx="82575" cy="25"/>
              </a:xfrm>
              <a:custGeom>
                <a:avLst/>
                <a:gdLst/>
                <a:ahLst/>
                <a:cxnLst/>
                <a:rect l="l" t="t" r="r" b="b"/>
                <a:pathLst>
                  <a:path w="3303" h="1" fill="none" extrusionOk="0">
                    <a:moveTo>
                      <a:pt x="0" y="1"/>
                    </a:moveTo>
                    <a:lnTo>
                      <a:pt x="3303" y="1"/>
                    </a:ln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645;p49"/>
              <p:cNvSpPr/>
              <p:nvPr/>
            </p:nvSpPr>
            <p:spPr>
              <a:xfrm>
                <a:off x="956725" y="2498250"/>
                <a:ext cx="687175" cy="57575"/>
              </a:xfrm>
              <a:custGeom>
                <a:avLst/>
                <a:gdLst/>
                <a:ahLst/>
                <a:cxnLst/>
                <a:rect l="l" t="t" r="r" b="b"/>
                <a:pathLst>
                  <a:path w="27487" h="2303" fill="none" extrusionOk="0">
                    <a:moveTo>
                      <a:pt x="27487" y="1135"/>
                    </a:moveTo>
                    <a:cubicBezTo>
                      <a:pt x="26820" y="1235"/>
                      <a:pt x="26419" y="335"/>
                      <a:pt x="25752" y="335"/>
                    </a:cubicBezTo>
                    <a:cubicBezTo>
                      <a:pt x="25385" y="368"/>
                      <a:pt x="25118" y="668"/>
                      <a:pt x="24752" y="802"/>
                    </a:cubicBezTo>
                    <a:cubicBezTo>
                      <a:pt x="23918" y="1135"/>
                      <a:pt x="22917" y="401"/>
                      <a:pt x="22116" y="835"/>
                    </a:cubicBezTo>
                    <a:cubicBezTo>
                      <a:pt x="21883" y="968"/>
                      <a:pt x="21716" y="1202"/>
                      <a:pt x="21483" y="1335"/>
                    </a:cubicBezTo>
                    <a:cubicBezTo>
                      <a:pt x="20215" y="2136"/>
                      <a:pt x="18614" y="1"/>
                      <a:pt x="17280" y="668"/>
                    </a:cubicBezTo>
                    <a:cubicBezTo>
                      <a:pt x="16913" y="868"/>
                      <a:pt x="16646" y="1269"/>
                      <a:pt x="16245" y="1335"/>
                    </a:cubicBezTo>
                    <a:cubicBezTo>
                      <a:pt x="15678" y="1402"/>
                      <a:pt x="15145" y="802"/>
                      <a:pt x="14611" y="968"/>
                    </a:cubicBezTo>
                    <a:cubicBezTo>
                      <a:pt x="14377" y="1035"/>
                      <a:pt x="14211" y="1202"/>
                      <a:pt x="14011" y="1269"/>
                    </a:cubicBezTo>
                    <a:cubicBezTo>
                      <a:pt x="13010" y="1736"/>
                      <a:pt x="11809" y="168"/>
                      <a:pt x="10875" y="768"/>
                    </a:cubicBezTo>
                    <a:cubicBezTo>
                      <a:pt x="10575" y="935"/>
                      <a:pt x="10441" y="1235"/>
                      <a:pt x="10174" y="1435"/>
                    </a:cubicBezTo>
                    <a:cubicBezTo>
                      <a:pt x="9774" y="1802"/>
                      <a:pt x="9140" y="1836"/>
                      <a:pt x="8573" y="1836"/>
                    </a:cubicBezTo>
                    <a:lnTo>
                      <a:pt x="2936" y="1936"/>
                    </a:lnTo>
                    <a:cubicBezTo>
                      <a:pt x="1969" y="1969"/>
                      <a:pt x="968" y="2002"/>
                      <a:pt x="1" y="2303"/>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646;p49"/>
              <p:cNvSpPr/>
              <p:nvPr/>
            </p:nvSpPr>
            <p:spPr>
              <a:xfrm>
                <a:off x="967575" y="2630850"/>
                <a:ext cx="666325" cy="81750"/>
              </a:xfrm>
              <a:custGeom>
                <a:avLst/>
                <a:gdLst/>
                <a:ahLst/>
                <a:cxnLst/>
                <a:rect l="l" t="t" r="r" b="b"/>
                <a:pathLst>
                  <a:path w="26653" h="3270" fill="none" extrusionOk="0">
                    <a:moveTo>
                      <a:pt x="0" y="3170"/>
                    </a:moveTo>
                    <a:cubicBezTo>
                      <a:pt x="1334" y="3270"/>
                      <a:pt x="3036" y="3203"/>
                      <a:pt x="3536" y="1969"/>
                    </a:cubicBezTo>
                    <a:cubicBezTo>
                      <a:pt x="3603" y="1769"/>
                      <a:pt x="3636" y="1569"/>
                      <a:pt x="3770" y="1435"/>
                    </a:cubicBezTo>
                    <a:cubicBezTo>
                      <a:pt x="4103" y="1035"/>
                      <a:pt x="4770" y="1268"/>
                      <a:pt x="5137" y="1602"/>
                    </a:cubicBezTo>
                    <a:cubicBezTo>
                      <a:pt x="5537" y="1969"/>
                      <a:pt x="5838" y="2436"/>
                      <a:pt x="6338" y="2569"/>
                    </a:cubicBezTo>
                    <a:cubicBezTo>
                      <a:pt x="7372" y="2803"/>
                      <a:pt x="8339" y="1402"/>
                      <a:pt x="9273" y="1835"/>
                    </a:cubicBezTo>
                    <a:cubicBezTo>
                      <a:pt x="9574" y="1969"/>
                      <a:pt x="9807" y="2269"/>
                      <a:pt x="10107" y="2202"/>
                    </a:cubicBezTo>
                    <a:cubicBezTo>
                      <a:pt x="10608" y="2136"/>
                      <a:pt x="10641" y="1368"/>
                      <a:pt x="11075" y="1168"/>
                    </a:cubicBezTo>
                    <a:cubicBezTo>
                      <a:pt x="11608" y="935"/>
                      <a:pt x="12042" y="1669"/>
                      <a:pt x="12542" y="1936"/>
                    </a:cubicBezTo>
                    <a:cubicBezTo>
                      <a:pt x="12843" y="2102"/>
                      <a:pt x="13210" y="2102"/>
                      <a:pt x="13543" y="2069"/>
                    </a:cubicBezTo>
                    <a:cubicBezTo>
                      <a:pt x="14777" y="2002"/>
                      <a:pt x="16012" y="1769"/>
                      <a:pt x="17179" y="1402"/>
                    </a:cubicBezTo>
                    <a:cubicBezTo>
                      <a:pt x="17613" y="1235"/>
                      <a:pt x="18080" y="1102"/>
                      <a:pt x="18547" y="1002"/>
                    </a:cubicBezTo>
                    <a:cubicBezTo>
                      <a:pt x="19147" y="901"/>
                      <a:pt x="19748" y="935"/>
                      <a:pt x="20348" y="935"/>
                    </a:cubicBezTo>
                    <a:cubicBezTo>
                      <a:pt x="22483" y="968"/>
                      <a:pt x="24618" y="635"/>
                      <a:pt x="26653" y="1"/>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647;p49"/>
              <p:cNvSpPr/>
              <p:nvPr/>
            </p:nvSpPr>
            <p:spPr>
              <a:xfrm>
                <a:off x="990075" y="2767625"/>
                <a:ext cx="661350" cy="93425"/>
              </a:xfrm>
              <a:custGeom>
                <a:avLst/>
                <a:gdLst/>
                <a:ahLst/>
                <a:cxnLst/>
                <a:rect l="l" t="t" r="r" b="b"/>
                <a:pathLst>
                  <a:path w="26454" h="3737" fill="none" extrusionOk="0">
                    <a:moveTo>
                      <a:pt x="26453" y="0"/>
                    </a:moveTo>
                    <a:cubicBezTo>
                      <a:pt x="25319" y="301"/>
                      <a:pt x="24185" y="601"/>
                      <a:pt x="23017" y="934"/>
                    </a:cubicBezTo>
                    <a:cubicBezTo>
                      <a:pt x="22684" y="1034"/>
                      <a:pt x="22283" y="1101"/>
                      <a:pt x="21950" y="968"/>
                    </a:cubicBezTo>
                    <a:cubicBezTo>
                      <a:pt x="21750" y="901"/>
                      <a:pt x="21583" y="734"/>
                      <a:pt x="21383" y="668"/>
                    </a:cubicBezTo>
                    <a:cubicBezTo>
                      <a:pt x="20749" y="467"/>
                      <a:pt x="20282" y="1168"/>
                      <a:pt x="19682" y="1401"/>
                    </a:cubicBezTo>
                    <a:cubicBezTo>
                      <a:pt x="18881" y="1735"/>
                      <a:pt x="17914" y="1168"/>
                      <a:pt x="17113" y="1468"/>
                    </a:cubicBezTo>
                    <a:cubicBezTo>
                      <a:pt x="16813" y="1602"/>
                      <a:pt x="16613" y="1802"/>
                      <a:pt x="16346" y="1935"/>
                    </a:cubicBezTo>
                    <a:cubicBezTo>
                      <a:pt x="15812" y="2235"/>
                      <a:pt x="15178" y="2269"/>
                      <a:pt x="14545" y="2235"/>
                    </a:cubicBezTo>
                    <a:cubicBezTo>
                      <a:pt x="13244" y="2169"/>
                      <a:pt x="11943" y="1835"/>
                      <a:pt x="10642" y="2069"/>
                    </a:cubicBezTo>
                    <a:cubicBezTo>
                      <a:pt x="9808" y="2235"/>
                      <a:pt x="9074" y="2669"/>
                      <a:pt x="8240" y="2902"/>
                    </a:cubicBezTo>
                    <a:cubicBezTo>
                      <a:pt x="7506" y="3103"/>
                      <a:pt x="6739" y="3169"/>
                      <a:pt x="5938" y="3236"/>
                    </a:cubicBezTo>
                    <a:cubicBezTo>
                      <a:pt x="3970" y="3403"/>
                      <a:pt x="1969" y="3570"/>
                      <a:pt x="1" y="3736"/>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648;p49"/>
              <p:cNvSpPr/>
              <p:nvPr/>
            </p:nvSpPr>
            <p:spPr>
              <a:xfrm>
                <a:off x="1031775" y="2896050"/>
                <a:ext cx="612975" cy="141800"/>
              </a:xfrm>
              <a:custGeom>
                <a:avLst/>
                <a:gdLst/>
                <a:ahLst/>
                <a:cxnLst/>
                <a:rect l="l" t="t" r="r" b="b"/>
                <a:pathLst>
                  <a:path w="24519" h="5672" fill="none" extrusionOk="0">
                    <a:moveTo>
                      <a:pt x="101" y="5671"/>
                    </a:moveTo>
                    <a:cubicBezTo>
                      <a:pt x="1" y="4904"/>
                      <a:pt x="1001" y="4604"/>
                      <a:pt x="1769" y="4570"/>
                    </a:cubicBezTo>
                    <a:cubicBezTo>
                      <a:pt x="2803" y="4570"/>
                      <a:pt x="3837" y="4537"/>
                      <a:pt x="4871" y="4504"/>
                    </a:cubicBezTo>
                    <a:cubicBezTo>
                      <a:pt x="5438" y="4504"/>
                      <a:pt x="6005" y="4504"/>
                      <a:pt x="6539" y="4270"/>
                    </a:cubicBezTo>
                    <a:cubicBezTo>
                      <a:pt x="7573" y="3803"/>
                      <a:pt x="8273" y="2569"/>
                      <a:pt x="9407" y="2502"/>
                    </a:cubicBezTo>
                    <a:cubicBezTo>
                      <a:pt x="10508" y="2435"/>
                      <a:pt x="11542" y="3536"/>
                      <a:pt x="12576" y="3169"/>
                    </a:cubicBezTo>
                    <a:cubicBezTo>
                      <a:pt x="12943" y="3003"/>
                      <a:pt x="13243" y="2702"/>
                      <a:pt x="13577" y="2536"/>
                    </a:cubicBezTo>
                    <a:cubicBezTo>
                      <a:pt x="13911" y="2335"/>
                      <a:pt x="14278" y="2269"/>
                      <a:pt x="14644" y="2169"/>
                    </a:cubicBezTo>
                    <a:lnTo>
                      <a:pt x="18747" y="1268"/>
                    </a:lnTo>
                    <a:cubicBezTo>
                      <a:pt x="20682" y="868"/>
                      <a:pt x="22583" y="434"/>
                      <a:pt x="24518" y="0"/>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649;p49"/>
              <p:cNvSpPr/>
              <p:nvPr/>
            </p:nvSpPr>
            <p:spPr>
              <a:xfrm>
                <a:off x="1054300" y="3026975"/>
                <a:ext cx="626300" cy="176825"/>
              </a:xfrm>
              <a:custGeom>
                <a:avLst/>
                <a:gdLst/>
                <a:ahLst/>
                <a:cxnLst/>
                <a:rect l="l" t="t" r="r" b="b"/>
                <a:pathLst>
                  <a:path w="25052" h="7073" fill="none" extrusionOk="0">
                    <a:moveTo>
                      <a:pt x="0" y="6572"/>
                    </a:moveTo>
                    <a:cubicBezTo>
                      <a:pt x="167" y="7072"/>
                      <a:pt x="868" y="7072"/>
                      <a:pt x="1335" y="6839"/>
                    </a:cubicBezTo>
                    <a:cubicBezTo>
                      <a:pt x="1802" y="6605"/>
                      <a:pt x="2202" y="6205"/>
                      <a:pt x="2736" y="6172"/>
                    </a:cubicBezTo>
                    <a:cubicBezTo>
                      <a:pt x="3036" y="6172"/>
                      <a:pt x="3303" y="6272"/>
                      <a:pt x="3603" y="6205"/>
                    </a:cubicBezTo>
                    <a:cubicBezTo>
                      <a:pt x="4370" y="6105"/>
                      <a:pt x="4737" y="5071"/>
                      <a:pt x="5504" y="4904"/>
                    </a:cubicBezTo>
                    <a:cubicBezTo>
                      <a:pt x="6238" y="4771"/>
                      <a:pt x="7072" y="5471"/>
                      <a:pt x="7706" y="5071"/>
                    </a:cubicBezTo>
                    <a:cubicBezTo>
                      <a:pt x="8139" y="4771"/>
                      <a:pt x="8173" y="4137"/>
                      <a:pt x="8540" y="3770"/>
                    </a:cubicBezTo>
                    <a:cubicBezTo>
                      <a:pt x="8940" y="3336"/>
                      <a:pt x="9607" y="3370"/>
                      <a:pt x="10174" y="3570"/>
                    </a:cubicBezTo>
                    <a:cubicBezTo>
                      <a:pt x="10741" y="3770"/>
                      <a:pt x="11242" y="4070"/>
                      <a:pt x="11842" y="4103"/>
                    </a:cubicBezTo>
                    <a:cubicBezTo>
                      <a:pt x="13043" y="4137"/>
                      <a:pt x="13910" y="2936"/>
                      <a:pt x="15078" y="2669"/>
                    </a:cubicBezTo>
                    <a:cubicBezTo>
                      <a:pt x="15878" y="2502"/>
                      <a:pt x="16746" y="2769"/>
                      <a:pt x="17513" y="2536"/>
                    </a:cubicBezTo>
                    <a:cubicBezTo>
                      <a:pt x="17946" y="2369"/>
                      <a:pt x="18313" y="2069"/>
                      <a:pt x="18714" y="1835"/>
                    </a:cubicBezTo>
                    <a:cubicBezTo>
                      <a:pt x="19214" y="1535"/>
                      <a:pt x="19781" y="1401"/>
                      <a:pt x="20315" y="1268"/>
                    </a:cubicBezTo>
                    <a:cubicBezTo>
                      <a:pt x="21883" y="834"/>
                      <a:pt x="23484" y="434"/>
                      <a:pt x="25052" y="0"/>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650;p49"/>
              <p:cNvSpPr/>
              <p:nvPr/>
            </p:nvSpPr>
            <p:spPr>
              <a:xfrm>
                <a:off x="1158525" y="3137050"/>
                <a:ext cx="662175" cy="246875"/>
              </a:xfrm>
              <a:custGeom>
                <a:avLst/>
                <a:gdLst/>
                <a:ahLst/>
                <a:cxnLst/>
                <a:rect l="l" t="t" r="r" b="b"/>
                <a:pathLst>
                  <a:path w="26487" h="9875" fill="none" extrusionOk="0">
                    <a:moveTo>
                      <a:pt x="34" y="9874"/>
                    </a:moveTo>
                    <a:cubicBezTo>
                      <a:pt x="1" y="9040"/>
                      <a:pt x="1002" y="8573"/>
                      <a:pt x="1802" y="8540"/>
                    </a:cubicBezTo>
                    <a:cubicBezTo>
                      <a:pt x="2636" y="8473"/>
                      <a:pt x="3570" y="8607"/>
                      <a:pt x="4204" y="8106"/>
                    </a:cubicBezTo>
                    <a:cubicBezTo>
                      <a:pt x="4538" y="7873"/>
                      <a:pt x="4738" y="7539"/>
                      <a:pt x="5105" y="7339"/>
                    </a:cubicBezTo>
                    <a:cubicBezTo>
                      <a:pt x="5505" y="7139"/>
                      <a:pt x="6005" y="7206"/>
                      <a:pt x="6472" y="7272"/>
                    </a:cubicBezTo>
                    <a:cubicBezTo>
                      <a:pt x="8173" y="7539"/>
                      <a:pt x="10041" y="7739"/>
                      <a:pt x="11509" y="6839"/>
                    </a:cubicBezTo>
                    <a:cubicBezTo>
                      <a:pt x="12677" y="6138"/>
                      <a:pt x="13511" y="4771"/>
                      <a:pt x="14845" y="4571"/>
                    </a:cubicBezTo>
                    <a:cubicBezTo>
                      <a:pt x="15479" y="4504"/>
                      <a:pt x="16179" y="4671"/>
                      <a:pt x="16680" y="4304"/>
                    </a:cubicBezTo>
                    <a:cubicBezTo>
                      <a:pt x="17080" y="4003"/>
                      <a:pt x="17247" y="3470"/>
                      <a:pt x="17647" y="3170"/>
                    </a:cubicBezTo>
                    <a:cubicBezTo>
                      <a:pt x="17880" y="2969"/>
                      <a:pt x="18181" y="2903"/>
                      <a:pt x="18481" y="2836"/>
                    </a:cubicBezTo>
                    <a:cubicBezTo>
                      <a:pt x="21249" y="2202"/>
                      <a:pt x="23951" y="1235"/>
                      <a:pt x="26487" y="1"/>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651;p49"/>
              <p:cNvSpPr/>
              <p:nvPr/>
            </p:nvSpPr>
            <p:spPr>
              <a:xfrm>
                <a:off x="1303650" y="3228775"/>
                <a:ext cx="633800" cy="358625"/>
              </a:xfrm>
              <a:custGeom>
                <a:avLst/>
                <a:gdLst/>
                <a:ahLst/>
                <a:cxnLst/>
                <a:rect l="l" t="t" r="r" b="b"/>
                <a:pathLst>
                  <a:path w="25352" h="14345" fill="none" extrusionOk="0">
                    <a:moveTo>
                      <a:pt x="25118" y="1"/>
                    </a:moveTo>
                    <a:cubicBezTo>
                      <a:pt x="25352" y="468"/>
                      <a:pt x="24718" y="935"/>
                      <a:pt x="24217" y="935"/>
                    </a:cubicBezTo>
                    <a:cubicBezTo>
                      <a:pt x="23684" y="935"/>
                      <a:pt x="23117" y="735"/>
                      <a:pt x="22683" y="1035"/>
                    </a:cubicBezTo>
                    <a:cubicBezTo>
                      <a:pt x="22249" y="1335"/>
                      <a:pt x="22183" y="1969"/>
                      <a:pt x="21782" y="2303"/>
                    </a:cubicBezTo>
                    <a:cubicBezTo>
                      <a:pt x="21482" y="2536"/>
                      <a:pt x="21048" y="2569"/>
                      <a:pt x="20782" y="2836"/>
                    </a:cubicBezTo>
                    <a:cubicBezTo>
                      <a:pt x="20548" y="3103"/>
                      <a:pt x="20515" y="3470"/>
                      <a:pt x="20415" y="3804"/>
                    </a:cubicBezTo>
                    <a:cubicBezTo>
                      <a:pt x="20048" y="5605"/>
                      <a:pt x="18080" y="6906"/>
                      <a:pt x="16278" y="6539"/>
                    </a:cubicBezTo>
                    <a:cubicBezTo>
                      <a:pt x="15945" y="6472"/>
                      <a:pt x="15611" y="6372"/>
                      <a:pt x="15244" y="6439"/>
                    </a:cubicBezTo>
                    <a:cubicBezTo>
                      <a:pt x="14310" y="6639"/>
                      <a:pt x="14110" y="8073"/>
                      <a:pt x="13176" y="8407"/>
                    </a:cubicBezTo>
                    <a:cubicBezTo>
                      <a:pt x="12642" y="8607"/>
                      <a:pt x="12042" y="8374"/>
                      <a:pt x="11542" y="8640"/>
                    </a:cubicBezTo>
                    <a:cubicBezTo>
                      <a:pt x="11141" y="8841"/>
                      <a:pt x="10975" y="9241"/>
                      <a:pt x="10674" y="9574"/>
                    </a:cubicBezTo>
                    <a:cubicBezTo>
                      <a:pt x="9740" y="10609"/>
                      <a:pt x="8006" y="10275"/>
                      <a:pt x="6772" y="10909"/>
                    </a:cubicBezTo>
                    <a:cubicBezTo>
                      <a:pt x="6038" y="11276"/>
                      <a:pt x="5504" y="11976"/>
                      <a:pt x="4770" y="12310"/>
                    </a:cubicBezTo>
                    <a:cubicBezTo>
                      <a:pt x="4337" y="12510"/>
                      <a:pt x="3836" y="12543"/>
                      <a:pt x="3369" y="12643"/>
                    </a:cubicBezTo>
                    <a:cubicBezTo>
                      <a:pt x="2135" y="12910"/>
                      <a:pt x="967" y="13477"/>
                      <a:pt x="0" y="14345"/>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652;p49"/>
              <p:cNvSpPr/>
              <p:nvPr/>
            </p:nvSpPr>
            <p:spPr>
              <a:xfrm>
                <a:off x="1284450" y="3645750"/>
                <a:ext cx="100950" cy="140950"/>
              </a:xfrm>
              <a:custGeom>
                <a:avLst/>
                <a:gdLst/>
                <a:ahLst/>
                <a:cxnLst/>
                <a:rect l="l" t="t" r="r" b="b"/>
                <a:pathLst>
                  <a:path w="4038" h="5638" fill="none" extrusionOk="0">
                    <a:moveTo>
                      <a:pt x="1" y="1"/>
                    </a:moveTo>
                    <a:cubicBezTo>
                      <a:pt x="1" y="1"/>
                      <a:pt x="4037" y="2736"/>
                      <a:pt x="2603" y="5638"/>
                    </a:cubicBez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42" name="Google Shape;653;p49"/>
            <p:cNvGrpSpPr/>
            <p:nvPr/>
          </p:nvGrpSpPr>
          <p:grpSpPr>
            <a:xfrm>
              <a:off x="3752396" y="1108113"/>
              <a:ext cx="132220" cy="1271116"/>
              <a:chOff x="7636355" y="303784"/>
              <a:chExt cx="409603" cy="3937783"/>
            </a:xfrm>
          </p:grpSpPr>
          <p:sp>
            <p:nvSpPr>
              <p:cNvPr id="143" name="Google Shape;654;p49"/>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655;p49"/>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656;p49"/>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657;p49"/>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658;p49"/>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659;p49"/>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660;p49"/>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165" name="Google Shape;635;p49"/>
            <p:cNvSpPr/>
            <p:nvPr/>
          </p:nvSpPr>
          <p:spPr>
            <a:xfrm rot="10800000">
              <a:off x="1886579" y="294863"/>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636;p49"/>
            <p:cNvSpPr/>
            <p:nvPr/>
          </p:nvSpPr>
          <p:spPr>
            <a:xfrm rot="10800000">
              <a:off x="4640622" y="715661"/>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635;p49"/>
            <p:cNvSpPr/>
            <p:nvPr/>
          </p:nvSpPr>
          <p:spPr>
            <a:xfrm rot="10800000">
              <a:off x="3251555" y="10199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637;p49"/>
            <p:cNvSpPr/>
            <p:nvPr/>
          </p:nvSpPr>
          <p:spPr>
            <a:xfrm rot="10800000">
              <a:off x="2290554" y="-34013"/>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5" name="Google Shape;635;p49"/>
            <p:cNvSpPr/>
            <p:nvPr/>
          </p:nvSpPr>
          <p:spPr>
            <a:xfrm rot="10800000">
              <a:off x="1560166" y="2759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6" name="Google Shape;637;p49"/>
            <p:cNvSpPr/>
            <p:nvPr/>
          </p:nvSpPr>
          <p:spPr>
            <a:xfrm rot="10800000">
              <a:off x="3427399" y="-25772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7" name="Google Shape;635;p49"/>
            <p:cNvSpPr/>
            <p:nvPr/>
          </p:nvSpPr>
          <p:spPr>
            <a:xfrm rot="10800000">
              <a:off x="2829938" y="-11748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8" name="Google Shape;635;p49"/>
            <p:cNvSpPr/>
            <p:nvPr/>
          </p:nvSpPr>
          <p:spPr>
            <a:xfrm rot="10800000">
              <a:off x="868289" y="-8028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9" name="Google Shape;637;p49"/>
            <p:cNvSpPr/>
            <p:nvPr/>
          </p:nvSpPr>
          <p:spPr>
            <a:xfrm rot="10800000">
              <a:off x="1272264" y="-40916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0" name="Google Shape;638;p49"/>
            <p:cNvSpPr/>
            <p:nvPr/>
          </p:nvSpPr>
          <p:spPr>
            <a:xfrm rot="10800000">
              <a:off x="681989" y="513386"/>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1" name="Google Shape;636;p49"/>
            <p:cNvSpPr/>
            <p:nvPr/>
          </p:nvSpPr>
          <p:spPr>
            <a:xfrm rot="10800000">
              <a:off x="891026" y="1373224"/>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2" name="Google Shape;638;p49"/>
            <p:cNvSpPr/>
            <p:nvPr/>
          </p:nvSpPr>
          <p:spPr>
            <a:xfrm rot="10800000">
              <a:off x="4304288" y="-10860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637;p49"/>
            <p:cNvSpPr/>
            <p:nvPr/>
          </p:nvSpPr>
          <p:spPr>
            <a:xfrm rot="10800000">
              <a:off x="1866540" y="-963067"/>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638;p49"/>
            <p:cNvSpPr/>
            <p:nvPr/>
          </p:nvSpPr>
          <p:spPr>
            <a:xfrm rot="10800000">
              <a:off x="3880273" y="-1037658"/>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635;p49"/>
            <p:cNvSpPr/>
            <p:nvPr/>
          </p:nvSpPr>
          <p:spPr>
            <a:xfrm rot="10800000">
              <a:off x="3085222" y="-68007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9" name="Google Shape;637;p49"/>
            <p:cNvSpPr/>
            <p:nvPr/>
          </p:nvSpPr>
          <p:spPr>
            <a:xfrm rot="10800000">
              <a:off x="657273" y="-157477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0" name="Google Shape;635;p49"/>
            <p:cNvSpPr/>
            <p:nvPr/>
          </p:nvSpPr>
          <p:spPr>
            <a:xfrm rot="10800000">
              <a:off x="1279251" y="-1134580"/>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635;p49"/>
            <p:cNvSpPr/>
            <p:nvPr/>
          </p:nvSpPr>
          <p:spPr>
            <a:xfrm rot="10800000">
              <a:off x="4566219" y="-92279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635;p49"/>
            <p:cNvSpPr/>
            <p:nvPr/>
          </p:nvSpPr>
          <p:spPr>
            <a:xfrm rot="10800000">
              <a:off x="2760248" y="-1377299"/>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635;p49"/>
            <p:cNvSpPr/>
            <p:nvPr/>
          </p:nvSpPr>
          <p:spPr>
            <a:xfrm rot="10800000">
              <a:off x="2387504" y="-56471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637;p49"/>
            <p:cNvSpPr/>
            <p:nvPr/>
          </p:nvSpPr>
          <p:spPr>
            <a:xfrm rot="10800000">
              <a:off x="683505" y="-841336"/>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637;p49"/>
            <p:cNvSpPr/>
            <p:nvPr/>
          </p:nvSpPr>
          <p:spPr>
            <a:xfrm rot="10800000">
              <a:off x="1911750" y="-157477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637;p49"/>
            <p:cNvSpPr/>
            <p:nvPr/>
          </p:nvSpPr>
          <p:spPr>
            <a:xfrm rot="10800000">
              <a:off x="3560285" y="-164691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638;p49"/>
            <p:cNvSpPr/>
            <p:nvPr/>
          </p:nvSpPr>
          <p:spPr>
            <a:xfrm rot="10800000">
              <a:off x="489176" y="211144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8" name="Google Shape;637;p49"/>
            <p:cNvSpPr/>
            <p:nvPr/>
          </p:nvSpPr>
          <p:spPr>
            <a:xfrm rot="10800000">
              <a:off x="1547301" y="2919808"/>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9" name="Google Shape;637;p49"/>
            <p:cNvSpPr/>
            <p:nvPr/>
          </p:nvSpPr>
          <p:spPr>
            <a:xfrm rot="10800000">
              <a:off x="614892" y="3609243"/>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0" name="Google Shape;635;p49"/>
            <p:cNvSpPr/>
            <p:nvPr/>
          </p:nvSpPr>
          <p:spPr>
            <a:xfrm rot="10800000">
              <a:off x="1092327" y="2652935"/>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222" name="Rectangle 221"/>
          <p:cNvSpPr/>
          <p:nvPr/>
        </p:nvSpPr>
        <p:spPr>
          <a:xfrm>
            <a:off x="6474762" y="743440"/>
            <a:ext cx="1430200" cy="338554"/>
          </a:xfrm>
          <a:prstGeom prst="rect">
            <a:avLst/>
          </a:prstGeom>
        </p:spPr>
        <p:txBody>
          <a:bodyPr wrap="none">
            <a:spAutoFit/>
          </a:bodyPr>
          <a:lstStyle/>
          <a:p>
            <a:pPr lvl="0" algn="justLow"/>
            <a:r>
              <a:rPr lang="ar-LB" sz="1600" kern="1200" dirty="0" smtClean="0">
                <a:solidFill>
                  <a:srgbClr val="224253"/>
                </a:solidFill>
                <a:latin typeface="29LT Adir ExtraBold" panose="00000906000000000000" pitchFamily="50" charset="-78"/>
                <a:cs typeface="29LT Adir ExtraBold" panose="00000906000000000000" pitchFamily="50" charset="-78"/>
              </a:rPr>
              <a:t>المجموعة الثانية:</a:t>
            </a:r>
            <a:endParaRPr lang="ar-LB" sz="1600" kern="1200" dirty="0">
              <a:solidFill>
                <a:srgbClr val="224253"/>
              </a:solidFill>
              <a:latin typeface="29LT Adir ExtraBold" panose="00000906000000000000" pitchFamily="50" charset="-78"/>
              <a:cs typeface="29LT Adir ExtraBold" panose="00000906000000000000" pitchFamily="50" charset="-78"/>
            </a:endParaRPr>
          </a:p>
        </p:txBody>
      </p:sp>
      <p:grpSp>
        <p:nvGrpSpPr>
          <p:cNvPr id="3" name="Group 2"/>
          <p:cNvGrpSpPr/>
          <p:nvPr/>
        </p:nvGrpSpPr>
        <p:grpSpPr>
          <a:xfrm>
            <a:off x="1614193" y="3337676"/>
            <a:ext cx="1695060" cy="892873"/>
            <a:chOff x="1614193" y="3337676"/>
            <a:chExt cx="1695060" cy="892873"/>
          </a:xfrm>
        </p:grpSpPr>
        <p:sp>
          <p:nvSpPr>
            <p:cNvPr id="131" name="Google Shape;1843;p58"/>
            <p:cNvSpPr/>
            <p:nvPr/>
          </p:nvSpPr>
          <p:spPr>
            <a:xfrm>
              <a:off x="1614193" y="3420677"/>
              <a:ext cx="1695060" cy="809872"/>
            </a:xfrm>
            <a:custGeom>
              <a:avLst/>
              <a:gdLst/>
              <a:ahLst/>
              <a:cxnLst/>
              <a:rect l="l" t="t" r="r" b="b"/>
              <a:pathLst>
                <a:path w="81030" h="34657" extrusionOk="0">
                  <a:moveTo>
                    <a:pt x="15522" y="1"/>
                  </a:moveTo>
                  <a:cubicBezTo>
                    <a:pt x="6949" y="1"/>
                    <a:pt x="1" y="6951"/>
                    <a:pt x="1" y="15523"/>
                  </a:cubicBezTo>
                  <a:cubicBezTo>
                    <a:pt x="1" y="24096"/>
                    <a:pt x="6949" y="31046"/>
                    <a:pt x="15522" y="31046"/>
                  </a:cubicBezTo>
                  <a:lnTo>
                    <a:pt x="19979" y="31046"/>
                  </a:lnTo>
                  <a:lnTo>
                    <a:pt x="22774" y="34657"/>
                  </a:lnTo>
                  <a:lnTo>
                    <a:pt x="25568" y="31046"/>
                  </a:lnTo>
                  <a:lnTo>
                    <a:pt x="65507" y="31046"/>
                  </a:lnTo>
                  <a:cubicBezTo>
                    <a:pt x="74079" y="31046"/>
                    <a:pt x="81029" y="24096"/>
                    <a:pt x="81029" y="15523"/>
                  </a:cubicBezTo>
                  <a:cubicBezTo>
                    <a:pt x="81029" y="6951"/>
                    <a:pt x="74079" y="1"/>
                    <a:pt x="65507" y="1"/>
                  </a:cubicBezTo>
                  <a:close/>
                </a:path>
              </a:pathLst>
            </a:custGeom>
            <a:solidFill>
              <a:srgbClr val="AA8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TextBox 222"/>
            <p:cNvSpPr txBox="1"/>
            <p:nvPr/>
          </p:nvSpPr>
          <p:spPr>
            <a:xfrm>
              <a:off x="1753104" y="3337676"/>
              <a:ext cx="1454522" cy="800219"/>
            </a:xfrm>
            <a:prstGeom prst="rect">
              <a:avLst/>
            </a:prstGeom>
            <a:noFill/>
          </p:spPr>
          <p:txBody>
            <a:bodyPr wrap="square" rtlCol="0">
              <a:spAutoFit/>
            </a:bodyPr>
            <a:lstStyle/>
            <a:p>
              <a:pPr algn="ctr" rtl="1">
                <a:lnSpc>
                  <a:spcPct val="150000"/>
                </a:lnSpc>
              </a:pPr>
              <a:r>
                <a:rPr lang="ar-LB" sz="1600" dirty="0">
                  <a:solidFill>
                    <a:srgbClr val="F8E6DC"/>
                  </a:solidFill>
                  <a:latin typeface="29LT Adir" panose="00000506000000000000" pitchFamily="50" charset="-78"/>
                  <a:cs typeface="29LT Adir" panose="00000506000000000000" pitchFamily="50" charset="-78"/>
                </a:rPr>
                <a:t>السيدة زينب (عليها السلام</a:t>
              </a:r>
              <a:r>
                <a:rPr lang="ar-LB" sz="1600" dirty="0" smtClean="0">
                  <a:solidFill>
                    <a:srgbClr val="F8E6DC"/>
                  </a:solidFill>
                  <a:latin typeface="29LT Adir" panose="00000506000000000000" pitchFamily="50" charset="-78"/>
                  <a:cs typeface="29LT Adir" panose="00000506000000000000" pitchFamily="50" charset="-78"/>
                </a:rPr>
                <a:t>)</a:t>
              </a:r>
              <a:endParaRPr lang="ar-LB" sz="1600" dirty="0">
                <a:solidFill>
                  <a:srgbClr val="F8E6DC"/>
                </a:solidFill>
                <a:latin typeface="29LT Adir" panose="00000506000000000000" pitchFamily="50" charset="-78"/>
                <a:cs typeface="29LT Adir" panose="00000506000000000000" pitchFamily="50" charset="-78"/>
              </a:endParaRPr>
            </a:p>
          </p:txBody>
        </p:sp>
      </p:grpSp>
      <p:cxnSp>
        <p:nvCxnSpPr>
          <p:cNvPr id="94" name="Straight Connector 93"/>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rot="16200000">
            <a:off x="8125384" y="2980980"/>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139753060"/>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heel(1)">
                                      <p:cBhvr>
                                        <p:cTn id="7" dur="1500"/>
                                        <p:tgtEl>
                                          <p:spTgt spid="196"/>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132"/>
                                        </p:tgtEl>
                                        <p:attrNameLst>
                                          <p:attrName>style.visibility</p:attrName>
                                        </p:attrNameLst>
                                      </p:cBhvr>
                                      <p:to>
                                        <p:strVal val="visible"/>
                                      </p:to>
                                    </p:set>
                                    <p:animEffect transition="in" filter="wheel(1)">
                                      <p:cBhvr>
                                        <p:cTn id="10" dur="1500"/>
                                        <p:tgtEl>
                                          <p:spTgt spid="132"/>
                                        </p:tgtEl>
                                      </p:cBhvr>
                                    </p:animEffect>
                                  </p:childTnLst>
                                </p:cTn>
                              </p:par>
                              <p:par>
                                <p:cTn id="11" presetID="49" presetClass="entr" presetSubtype="0" decel="100000" fill="hold" nodeType="withEffect">
                                  <p:stCondLst>
                                    <p:cond delay="75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fltVal val="0"/>
                                          </p:val>
                                        </p:tav>
                                        <p:tav tm="100000">
                                          <p:val>
                                            <p:strVal val="#ppt_w"/>
                                          </p:val>
                                        </p:tav>
                                      </p:tavLst>
                                    </p:anim>
                                    <p:anim calcmode="lin" valueType="num">
                                      <p:cBhvr>
                                        <p:cTn id="14" dur="1000" fill="hold"/>
                                        <p:tgtEl>
                                          <p:spTgt spid="2"/>
                                        </p:tgtEl>
                                        <p:attrNameLst>
                                          <p:attrName>ppt_h</p:attrName>
                                        </p:attrNameLst>
                                      </p:cBhvr>
                                      <p:tavLst>
                                        <p:tav tm="0">
                                          <p:val>
                                            <p:fltVal val="0"/>
                                          </p:val>
                                        </p:tav>
                                        <p:tav tm="100000">
                                          <p:val>
                                            <p:strVal val="#ppt_h"/>
                                          </p:val>
                                        </p:tav>
                                      </p:tavLst>
                                    </p:anim>
                                    <p:anim calcmode="lin" valueType="num">
                                      <p:cBhvr>
                                        <p:cTn id="15" dur="1000" fill="hold"/>
                                        <p:tgtEl>
                                          <p:spTgt spid="2"/>
                                        </p:tgtEl>
                                        <p:attrNameLst>
                                          <p:attrName>style.rotation</p:attrName>
                                        </p:attrNameLst>
                                      </p:cBhvr>
                                      <p:tavLst>
                                        <p:tav tm="0">
                                          <p:val>
                                            <p:fltVal val="360"/>
                                          </p:val>
                                        </p:tav>
                                        <p:tav tm="100000">
                                          <p:val>
                                            <p:fltVal val="0"/>
                                          </p:val>
                                        </p:tav>
                                      </p:tavLst>
                                    </p:anim>
                                    <p:animEffect transition="in" filter="fade">
                                      <p:cBhvr>
                                        <p:cTn id="16" dur="10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49" presetClass="entr" presetSubtype="0" decel="10000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fltVal val="0"/>
                                          </p:val>
                                        </p:tav>
                                        <p:tav tm="100000">
                                          <p:val>
                                            <p:strVal val="#ppt_w"/>
                                          </p:val>
                                        </p:tav>
                                      </p:tavLst>
                                    </p:anim>
                                    <p:anim calcmode="lin" valueType="num">
                                      <p:cBhvr>
                                        <p:cTn id="22" dur="1000" fill="hold"/>
                                        <p:tgtEl>
                                          <p:spTgt spid="3"/>
                                        </p:tgtEl>
                                        <p:attrNameLst>
                                          <p:attrName>ppt_h</p:attrName>
                                        </p:attrNameLst>
                                      </p:cBhvr>
                                      <p:tavLst>
                                        <p:tav tm="0">
                                          <p:val>
                                            <p:fltVal val="0"/>
                                          </p:val>
                                        </p:tav>
                                        <p:tav tm="100000">
                                          <p:val>
                                            <p:strVal val="#ppt_h"/>
                                          </p:val>
                                        </p:tav>
                                      </p:tavLst>
                                    </p:anim>
                                    <p:anim calcmode="lin" valueType="num">
                                      <p:cBhvr>
                                        <p:cTn id="23" dur="1000" fill="hold"/>
                                        <p:tgtEl>
                                          <p:spTgt spid="3"/>
                                        </p:tgtEl>
                                        <p:attrNameLst>
                                          <p:attrName>style.rotation</p:attrName>
                                        </p:attrNameLst>
                                      </p:cBhvr>
                                      <p:tavLst>
                                        <p:tav tm="0">
                                          <p:val>
                                            <p:fltVal val="360"/>
                                          </p:val>
                                        </p:tav>
                                        <p:tav tm="100000">
                                          <p:val>
                                            <p:fltVal val="0"/>
                                          </p:val>
                                        </p:tav>
                                      </p:tavLst>
                                    </p:anim>
                                    <p:animEffect transition="in" filter="fade">
                                      <p:cBhvr>
                                        <p:cTn id="2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9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868"/>
        <p:cNvGrpSpPr/>
        <p:nvPr/>
      </p:nvGrpSpPr>
      <p:grpSpPr>
        <a:xfrm>
          <a:off x="0" y="0"/>
          <a:ext cx="0" cy="0"/>
          <a:chOff x="0" y="0"/>
          <a:chExt cx="0" cy="0"/>
        </a:xfrm>
      </p:grpSpPr>
      <p:sp>
        <p:nvSpPr>
          <p:cNvPr id="132" name="Google Shape;870;p40"/>
          <p:cNvSpPr/>
          <p:nvPr/>
        </p:nvSpPr>
        <p:spPr>
          <a:xfrm rot="10488957">
            <a:off x="-800606" y="2405758"/>
            <a:ext cx="6915786" cy="3092818"/>
          </a:xfrm>
          <a:custGeom>
            <a:avLst/>
            <a:gdLst/>
            <a:ahLst/>
            <a:cxnLst/>
            <a:rect l="l" t="t" r="r" b="b"/>
            <a:pathLst>
              <a:path w="292582" h="130846" fill="none" extrusionOk="0">
                <a:moveTo>
                  <a:pt x="50044" y="129612"/>
                </a:moveTo>
                <a:cubicBezTo>
                  <a:pt x="30975" y="130845"/>
                  <a:pt x="7598" y="118051"/>
                  <a:pt x="3884" y="92195"/>
                </a:cubicBezTo>
                <a:cubicBezTo>
                  <a:pt x="1" y="65166"/>
                  <a:pt x="23002" y="56229"/>
                  <a:pt x="44770" y="51808"/>
                </a:cubicBezTo>
                <a:cubicBezTo>
                  <a:pt x="63420" y="48022"/>
                  <a:pt x="77104" y="32903"/>
                  <a:pt x="90740" y="20185"/>
                </a:cubicBezTo>
                <a:cubicBezTo>
                  <a:pt x="109238" y="2932"/>
                  <a:pt x="133564" y="0"/>
                  <a:pt x="154638" y="11363"/>
                </a:cubicBezTo>
                <a:cubicBezTo>
                  <a:pt x="169384" y="19314"/>
                  <a:pt x="200220" y="36519"/>
                  <a:pt x="228427" y="36520"/>
                </a:cubicBezTo>
                <a:cubicBezTo>
                  <a:pt x="242314" y="36520"/>
                  <a:pt x="257101" y="35871"/>
                  <a:pt x="269953" y="42031"/>
                </a:cubicBezTo>
                <a:cubicBezTo>
                  <a:pt x="289124" y="51224"/>
                  <a:pt x="292582" y="76346"/>
                  <a:pt x="284748" y="94260"/>
                </a:cubicBezTo>
                <a:cubicBezTo>
                  <a:pt x="279403" y="106485"/>
                  <a:pt x="268441" y="115697"/>
                  <a:pt x="256132" y="120849"/>
                </a:cubicBezTo>
                <a:cubicBezTo>
                  <a:pt x="235594" y="129444"/>
                  <a:pt x="216106" y="125394"/>
                  <a:pt x="194881" y="124475"/>
                </a:cubicBezTo>
              </a:path>
            </a:pathLst>
          </a:custGeom>
          <a:noFill/>
          <a:ln w="12675" cap="flat" cmpd="sng">
            <a:solidFill>
              <a:schemeClr val="accent2"/>
            </a:solidFill>
            <a:prstDash val="dash"/>
            <a:miter lim="14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870;p40"/>
          <p:cNvSpPr/>
          <p:nvPr/>
        </p:nvSpPr>
        <p:spPr>
          <a:xfrm>
            <a:off x="1688200" y="-325051"/>
            <a:ext cx="6915786" cy="3092818"/>
          </a:xfrm>
          <a:custGeom>
            <a:avLst/>
            <a:gdLst/>
            <a:ahLst/>
            <a:cxnLst/>
            <a:rect l="l" t="t" r="r" b="b"/>
            <a:pathLst>
              <a:path w="292582" h="130846" fill="none" extrusionOk="0">
                <a:moveTo>
                  <a:pt x="50044" y="129612"/>
                </a:moveTo>
                <a:cubicBezTo>
                  <a:pt x="30975" y="130845"/>
                  <a:pt x="7598" y="118051"/>
                  <a:pt x="3884" y="92195"/>
                </a:cubicBezTo>
                <a:cubicBezTo>
                  <a:pt x="1" y="65166"/>
                  <a:pt x="23002" y="56229"/>
                  <a:pt x="44770" y="51808"/>
                </a:cubicBezTo>
                <a:cubicBezTo>
                  <a:pt x="63420" y="48022"/>
                  <a:pt x="77104" y="32903"/>
                  <a:pt x="90740" y="20185"/>
                </a:cubicBezTo>
                <a:cubicBezTo>
                  <a:pt x="109238" y="2932"/>
                  <a:pt x="133564" y="0"/>
                  <a:pt x="154638" y="11363"/>
                </a:cubicBezTo>
                <a:cubicBezTo>
                  <a:pt x="169384" y="19314"/>
                  <a:pt x="200220" y="36519"/>
                  <a:pt x="228427" y="36520"/>
                </a:cubicBezTo>
                <a:cubicBezTo>
                  <a:pt x="242314" y="36520"/>
                  <a:pt x="257101" y="35871"/>
                  <a:pt x="269953" y="42031"/>
                </a:cubicBezTo>
                <a:cubicBezTo>
                  <a:pt x="289124" y="51224"/>
                  <a:pt x="292582" y="76346"/>
                  <a:pt x="284748" y="94260"/>
                </a:cubicBezTo>
                <a:cubicBezTo>
                  <a:pt x="279403" y="106485"/>
                  <a:pt x="268441" y="115697"/>
                  <a:pt x="256132" y="120849"/>
                </a:cubicBezTo>
                <a:cubicBezTo>
                  <a:pt x="235594" y="129444"/>
                  <a:pt x="216106" y="125394"/>
                  <a:pt x="194881" y="124475"/>
                </a:cubicBezTo>
              </a:path>
            </a:pathLst>
          </a:custGeom>
          <a:noFill/>
          <a:ln w="12675" cap="flat" cmpd="sng">
            <a:solidFill>
              <a:schemeClr val="accent2"/>
            </a:solidFill>
            <a:prstDash val="dash"/>
            <a:miter lim="14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nvGrpSpPr>
          <p:cNvPr id="2" name="Group 1"/>
          <p:cNvGrpSpPr/>
          <p:nvPr/>
        </p:nvGrpSpPr>
        <p:grpSpPr>
          <a:xfrm>
            <a:off x="811679" y="977815"/>
            <a:ext cx="4925996" cy="3110979"/>
            <a:chOff x="811679" y="977815"/>
            <a:chExt cx="4925996" cy="3110979"/>
          </a:xfrm>
        </p:grpSpPr>
        <p:sp>
          <p:nvSpPr>
            <p:cNvPr id="195" name="Google Shape;1890;p58"/>
            <p:cNvSpPr/>
            <p:nvPr/>
          </p:nvSpPr>
          <p:spPr>
            <a:xfrm>
              <a:off x="811679" y="977815"/>
              <a:ext cx="4925996" cy="3110979"/>
            </a:xfrm>
            <a:custGeom>
              <a:avLst/>
              <a:gdLst/>
              <a:ahLst/>
              <a:cxnLst/>
              <a:rect l="l" t="t" r="r" b="b"/>
              <a:pathLst>
                <a:path w="81030" h="34657" extrusionOk="0">
                  <a:moveTo>
                    <a:pt x="15523" y="0"/>
                  </a:moveTo>
                  <a:cubicBezTo>
                    <a:pt x="6950" y="0"/>
                    <a:pt x="0" y="6950"/>
                    <a:pt x="0" y="15523"/>
                  </a:cubicBezTo>
                  <a:cubicBezTo>
                    <a:pt x="0" y="24095"/>
                    <a:pt x="6950" y="31045"/>
                    <a:pt x="15523" y="31045"/>
                  </a:cubicBezTo>
                  <a:lnTo>
                    <a:pt x="57788" y="31045"/>
                  </a:lnTo>
                  <a:lnTo>
                    <a:pt x="60583" y="34656"/>
                  </a:lnTo>
                  <a:lnTo>
                    <a:pt x="63378" y="31045"/>
                  </a:lnTo>
                  <a:lnTo>
                    <a:pt x="65507" y="31045"/>
                  </a:lnTo>
                  <a:cubicBezTo>
                    <a:pt x="74080" y="31045"/>
                    <a:pt x="81030" y="24095"/>
                    <a:pt x="81030" y="15523"/>
                  </a:cubicBezTo>
                  <a:cubicBezTo>
                    <a:pt x="81030" y="6950"/>
                    <a:pt x="74080" y="0"/>
                    <a:pt x="65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TextBox 72"/>
            <p:cNvSpPr txBox="1"/>
            <p:nvPr/>
          </p:nvSpPr>
          <p:spPr>
            <a:xfrm>
              <a:off x="1424128" y="1148817"/>
              <a:ext cx="3831348" cy="2308324"/>
            </a:xfrm>
            <a:prstGeom prst="rect">
              <a:avLst/>
            </a:prstGeom>
            <a:noFill/>
          </p:spPr>
          <p:txBody>
            <a:bodyPr wrap="square" rtlCol="0">
              <a:spAutoFit/>
            </a:bodyPr>
            <a:lstStyle/>
            <a:p>
              <a:pPr algn="justLow" rtl="1">
                <a:lnSpc>
                  <a:spcPct val="150000"/>
                </a:lnSpc>
              </a:pPr>
              <a:r>
                <a:rPr lang="ar-LB" sz="1600" dirty="0">
                  <a:latin typeface="29LT Adir" panose="00000506000000000000" pitchFamily="50" charset="-78"/>
                  <a:cs typeface="29LT Adir" panose="00000506000000000000" pitchFamily="50" charset="-78"/>
                </a:rPr>
                <a:t>حينما نتوجّه لزيارته نقول: (نشهدُ بأنّك جاهدْتَ في الله حقّ جهادِه)، رغم أنه لم يحمل سيفًا، لكنه استطاع من خلال مناظراته، خطاباته، محافل الذكر وصلاة العيد وصلاة الاستسقاء نقل مجتمع خراسان من مجتمع موالي للسلطان العباسي إلى مجتمع موالي لأئمة الحق، فمن يكون؟ </a:t>
              </a:r>
            </a:p>
          </p:txBody>
        </p:sp>
      </p:grpSp>
      <p:grpSp>
        <p:nvGrpSpPr>
          <p:cNvPr id="70" name="Google Shape;1821;p58"/>
          <p:cNvGrpSpPr/>
          <p:nvPr/>
        </p:nvGrpSpPr>
        <p:grpSpPr>
          <a:xfrm>
            <a:off x="6176674" y="1131454"/>
            <a:ext cx="2062431" cy="3249638"/>
            <a:chOff x="6720017" y="2211307"/>
            <a:chExt cx="1346761" cy="2122003"/>
          </a:xfrm>
        </p:grpSpPr>
        <p:grpSp>
          <p:nvGrpSpPr>
            <p:cNvPr id="71" name="Google Shape;1822;p58"/>
            <p:cNvGrpSpPr/>
            <p:nvPr/>
          </p:nvGrpSpPr>
          <p:grpSpPr>
            <a:xfrm>
              <a:off x="6801985" y="2211307"/>
              <a:ext cx="1182825" cy="2122003"/>
              <a:chOff x="2289700" y="238125"/>
              <a:chExt cx="2838550" cy="5092400"/>
            </a:xfrm>
          </p:grpSpPr>
          <p:sp>
            <p:nvSpPr>
              <p:cNvPr id="176" name="Google Shape;1823;p58"/>
              <p:cNvSpPr/>
              <p:nvPr/>
            </p:nvSpPr>
            <p:spPr>
              <a:xfrm>
                <a:off x="2289700" y="238125"/>
                <a:ext cx="2838550" cy="5092400"/>
              </a:xfrm>
              <a:custGeom>
                <a:avLst/>
                <a:gdLst/>
                <a:ahLst/>
                <a:cxnLst/>
                <a:rect l="l" t="t" r="r" b="b"/>
                <a:pathLst>
                  <a:path w="113542" h="203696" extrusionOk="0">
                    <a:moveTo>
                      <a:pt x="6475" y="0"/>
                    </a:moveTo>
                    <a:cubicBezTo>
                      <a:pt x="4758" y="0"/>
                      <a:pt x="3112" y="682"/>
                      <a:pt x="1897" y="1896"/>
                    </a:cubicBezTo>
                    <a:cubicBezTo>
                      <a:pt x="683" y="3110"/>
                      <a:pt x="1" y="4757"/>
                      <a:pt x="1" y="6474"/>
                    </a:cubicBezTo>
                    <a:lnTo>
                      <a:pt x="1" y="197221"/>
                    </a:lnTo>
                    <a:cubicBezTo>
                      <a:pt x="0" y="198938"/>
                      <a:pt x="683" y="200585"/>
                      <a:pt x="1897" y="201799"/>
                    </a:cubicBezTo>
                    <a:cubicBezTo>
                      <a:pt x="3112" y="203012"/>
                      <a:pt x="4758" y="203695"/>
                      <a:pt x="6475" y="203695"/>
                    </a:cubicBezTo>
                    <a:lnTo>
                      <a:pt x="107068" y="203695"/>
                    </a:lnTo>
                    <a:cubicBezTo>
                      <a:pt x="108785" y="203695"/>
                      <a:pt x="110432" y="203012"/>
                      <a:pt x="111645" y="201799"/>
                    </a:cubicBezTo>
                    <a:cubicBezTo>
                      <a:pt x="112860" y="200584"/>
                      <a:pt x="113542" y="198938"/>
                      <a:pt x="113542" y="197221"/>
                    </a:cubicBezTo>
                    <a:lnTo>
                      <a:pt x="113542" y="6474"/>
                    </a:lnTo>
                    <a:cubicBezTo>
                      <a:pt x="113542" y="4757"/>
                      <a:pt x="112860" y="3110"/>
                      <a:pt x="111645" y="1896"/>
                    </a:cubicBezTo>
                    <a:cubicBezTo>
                      <a:pt x="110432" y="682"/>
                      <a:pt x="108784" y="0"/>
                      <a:pt x="1070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824;p58"/>
              <p:cNvSpPr/>
              <p:nvPr/>
            </p:nvSpPr>
            <p:spPr>
              <a:xfrm>
                <a:off x="3607400" y="4959525"/>
                <a:ext cx="203150" cy="203200"/>
              </a:xfrm>
              <a:custGeom>
                <a:avLst/>
                <a:gdLst/>
                <a:ahLst/>
                <a:cxnLst/>
                <a:rect l="l" t="t" r="r" b="b"/>
                <a:pathLst>
                  <a:path w="8126" h="8128" fill="none" extrusionOk="0">
                    <a:moveTo>
                      <a:pt x="8126" y="4064"/>
                    </a:moveTo>
                    <a:cubicBezTo>
                      <a:pt x="8126" y="6308"/>
                      <a:pt x="6308" y="8127"/>
                      <a:pt x="4064" y="8127"/>
                    </a:cubicBezTo>
                    <a:cubicBezTo>
                      <a:pt x="1820" y="8127"/>
                      <a:pt x="0" y="6308"/>
                      <a:pt x="0" y="4064"/>
                    </a:cubicBezTo>
                    <a:cubicBezTo>
                      <a:pt x="0" y="1820"/>
                      <a:pt x="1820" y="0"/>
                      <a:pt x="4064" y="0"/>
                    </a:cubicBezTo>
                    <a:cubicBezTo>
                      <a:pt x="6308" y="0"/>
                      <a:pt x="8126" y="1820"/>
                      <a:pt x="8126" y="4064"/>
                    </a:cubicBezTo>
                    <a:close/>
                  </a:path>
                </a:pathLst>
              </a:custGeom>
              <a:noFill/>
              <a:ln w="145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825;p58"/>
              <p:cNvSpPr/>
              <p:nvPr/>
            </p:nvSpPr>
            <p:spPr>
              <a:xfrm>
                <a:off x="2365625" y="601150"/>
                <a:ext cx="2686725" cy="4191800"/>
              </a:xfrm>
              <a:custGeom>
                <a:avLst/>
                <a:gdLst/>
                <a:ahLst/>
                <a:cxnLst/>
                <a:rect l="l" t="t" r="r" b="b"/>
                <a:pathLst>
                  <a:path w="107469" h="167672" extrusionOk="0">
                    <a:moveTo>
                      <a:pt x="1" y="0"/>
                    </a:moveTo>
                    <a:lnTo>
                      <a:pt x="1" y="167671"/>
                    </a:lnTo>
                    <a:lnTo>
                      <a:pt x="107468" y="167671"/>
                    </a:lnTo>
                    <a:lnTo>
                      <a:pt x="10746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826;p58"/>
              <p:cNvSpPr/>
              <p:nvPr/>
            </p:nvSpPr>
            <p:spPr>
              <a:xfrm>
                <a:off x="3465025" y="408550"/>
                <a:ext cx="487900" cy="25"/>
              </a:xfrm>
              <a:custGeom>
                <a:avLst/>
                <a:gdLst/>
                <a:ahLst/>
                <a:cxnLst/>
                <a:rect l="l" t="t" r="r" b="b"/>
                <a:pathLst>
                  <a:path w="19516" h="1" fill="none" extrusionOk="0">
                    <a:moveTo>
                      <a:pt x="0" y="0"/>
                    </a:moveTo>
                    <a:lnTo>
                      <a:pt x="19516" y="0"/>
                    </a:ln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27;p58"/>
              <p:cNvSpPr/>
              <p:nvPr/>
            </p:nvSpPr>
            <p:spPr>
              <a:xfrm>
                <a:off x="3284300" y="408550"/>
                <a:ext cx="90000" cy="25"/>
              </a:xfrm>
              <a:custGeom>
                <a:avLst/>
                <a:gdLst/>
                <a:ahLst/>
                <a:cxnLst/>
                <a:rect l="l" t="t" r="r" b="b"/>
                <a:pathLst>
                  <a:path w="3600" h="1" fill="none" extrusionOk="0">
                    <a:moveTo>
                      <a:pt x="1" y="0"/>
                    </a:moveTo>
                    <a:lnTo>
                      <a:pt x="3599" y="0"/>
                    </a:lnTo>
                  </a:path>
                </a:pathLst>
              </a:custGeom>
              <a:noFill/>
              <a:ln w="9525"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28;p58"/>
              <p:cNvSpPr/>
              <p:nvPr/>
            </p:nvSpPr>
            <p:spPr>
              <a:xfrm>
                <a:off x="2517100" y="2459900"/>
                <a:ext cx="2069400" cy="866425"/>
              </a:xfrm>
              <a:custGeom>
                <a:avLst/>
                <a:gdLst/>
                <a:ahLst/>
                <a:cxnLst/>
                <a:rect l="l" t="t" r="r" b="b"/>
                <a:pathLst>
                  <a:path w="82776" h="34657" extrusionOk="0">
                    <a:moveTo>
                      <a:pt x="15523" y="1"/>
                    </a:moveTo>
                    <a:cubicBezTo>
                      <a:pt x="6950" y="1"/>
                      <a:pt x="0" y="6950"/>
                      <a:pt x="0" y="15522"/>
                    </a:cubicBezTo>
                    <a:cubicBezTo>
                      <a:pt x="0" y="24095"/>
                      <a:pt x="6950" y="31045"/>
                      <a:pt x="15523" y="31045"/>
                    </a:cubicBezTo>
                    <a:lnTo>
                      <a:pt x="19979" y="31045"/>
                    </a:lnTo>
                    <a:lnTo>
                      <a:pt x="22774" y="34657"/>
                    </a:lnTo>
                    <a:lnTo>
                      <a:pt x="25568" y="31045"/>
                    </a:lnTo>
                    <a:lnTo>
                      <a:pt x="67253" y="31045"/>
                    </a:lnTo>
                    <a:cubicBezTo>
                      <a:pt x="75825" y="31045"/>
                      <a:pt x="82775" y="24095"/>
                      <a:pt x="82775" y="15522"/>
                    </a:cubicBezTo>
                    <a:cubicBezTo>
                      <a:pt x="82775" y="6950"/>
                      <a:pt x="75825" y="1"/>
                      <a:pt x="672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9;p58"/>
              <p:cNvSpPr/>
              <p:nvPr/>
            </p:nvSpPr>
            <p:spPr>
              <a:xfrm>
                <a:off x="2733800" y="2648475"/>
                <a:ext cx="1604275" cy="25"/>
              </a:xfrm>
              <a:custGeom>
                <a:avLst/>
                <a:gdLst/>
                <a:ahLst/>
                <a:cxnLst/>
                <a:rect l="l" t="t" r="r" b="b"/>
                <a:pathLst>
                  <a:path w="64171" h="1" fill="none" extrusionOk="0">
                    <a:moveTo>
                      <a:pt x="1" y="0"/>
                    </a:moveTo>
                    <a:lnTo>
                      <a:pt x="64170"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0;p58"/>
              <p:cNvSpPr/>
              <p:nvPr/>
            </p:nvSpPr>
            <p:spPr>
              <a:xfrm>
                <a:off x="3195350" y="2781450"/>
                <a:ext cx="1142725" cy="25"/>
              </a:xfrm>
              <a:custGeom>
                <a:avLst/>
                <a:gdLst/>
                <a:ahLst/>
                <a:cxnLst/>
                <a:rect l="l" t="t" r="r" b="b"/>
                <a:pathLst>
                  <a:path w="45709" h="1" fill="none" extrusionOk="0">
                    <a:moveTo>
                      <a:pt x="1" y="1"/>
                    </a:moveTo>
                    <a:lnTo>
                      <a:pt x="45708"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31;p58"/>
              <p:cNvSpPr/>
              <p:nvPr/>
            </p:nvSpPr>
            <p:spPr>
              <a:xfrm>
                <a:off x="2733800" y="2781450"/>
                <a:ext cx="322650" cy="25"/>
              </a:xfrm>
              <a:custGeom>
                <a:avLst/>
                <a:gdLst/>
                <a:ahLst/>
                <a:cxnLst/>
                <a:rect l="l" t="t" r="r" b="b"/>
                <a:pathLst>
                  <a:path w="12906" h="1" fill="none" extrusionOk="0">
                    <a:moveTo>
                      <a:pt x="1" y="1"/>
                    </a:moveTo>
                    <a:lnTo>
                      <a:pt x="12905"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32;p58"/>
              <p:cNvSpPr/>
              <p:nvPr/>
            </p:nvSpPr>
            <p:spPr>
              <a:xfrm>
                <a:off x="3953375" y="2914450"/>
                <a:ext cx="384700" cy="25"/>
              </a:xfrm>
              <a:custGeom>
                <a:avLst/>
                <a:gdLst/>
                <a:ahLst/>
                <a:cxnLst/>
                <a:rect l="l" t="t" r="r" b="b"/>
                <a:pathLst>
                  <a:path w="15388" h="1" fill="none" extrusionOk="0">
                    <a:moveTo>
                      <a:pt x="1" y="0"/>
                    </a:moveTo>
                    <a:lnTo>
                      <a:pt x="15387"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33;p58"/>
              <p:cNvSpPr/>
              <p:nvPr/>
            </p:nvSpPr>
            <p:spPr>
              <a:xfrm>
                <a:off x="2733800" y="2914450"/>
                <a:ext cx="1071175" cy="25"/>
              </a:xfrm>
              <a:custGeom>
                <a:avLst/>
                <a:gdLst/>
                <a:ahLst/>
                <a:cxnLst/>
                <a:rect l="l" t="t" r="r" b="b"/>
                <a:pathLst>
                  <a:path w="42847" h="1" fill="none" extrusionOk="0">
                    <a:moveTo>
                      <a:pt x="1" y="0"/>
                    </a:moveTo>
                    <a:lnTo>
                      <a:pt x="42846"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34;p58"/>
              <p:cNvSpPr/>
              <p:nvPr/>
            </p:nvSpPr>
            <p:spPr>
              <a:xfrm>
                <a:off x="2733800" y="3047450"/>
                <a:ext cx="825775" cy="25"/>
              </a:xfrm>
              <a:custGeom>
                <a:avLst/>
                <a:gdLst/>
                <a:ahLst/>
                <a:cxnLst/>
                <a:rect l="l" t="t" r="r" b="b"/>
                <a:pathLst>
                  <a:path w="33031" h="1" fill="none" extrusionOk="0">
                    <a:moveTo>
                      <a:pt x="1" y="1"/>
                    </a:moveTo>
                    <a:lnTo>
                      <a:pt x="3303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35;p58"/>
              <p:cNvSpPr/>
              <p:nvPr/>
            </p:nvSpPr>
            <p:spPr>
              <a:xfrm>
                <a:off x="2882500" y="3698550"/>
                <a:ext cx="2069375" cy="866425"/>
              </a:xfrm>
              <a:custGeom>
                <a:avLst/>
                <a:gdLst/>
                <a:ahLst/>
                <a:cxnLst/>
                <a:rect l="l" t="t" r="r" b="b"/>
                <a:pathLst>
                  <a:path w="82775" h="34657" extrusionOk="0">
                    <a:moveTo>
                      <a:pt x="15522" y="0"/>
                    </a:moveTo>
                    <a:cubicBezTo>
                      <a:pt x="6949" y="0"/>
                      <a:pt x="0" y="6950"/>
                      <a:pt x="0" y="15523"/>
                    </a:cubicBezTo>
                    <a:cubicBezTo>
                      <a:pt x="0" y="24095"/>
                      <a:pt x="6949" y="31046"/>
                      <a:pt x="15522" y="31046"/>
                    </a:cubicBezTo>
                    <a:lnTo>
                      <a:pt x="57206" y="31046"/>
                    </a:lnTo>
                    <a:lnTo>
                      <a:pt x="60001" y="34656"/>
                    </a:lnTo>
                    <a:lnTo>
                      <a:pt x="62796" y="31044"/>
                    </a:lnTo>
                    <a:lnTo>
                      <a:pt x="67252" y="31044"/>
                    </a:lnTo>
                    <a:cubicBezTo>
                      <a:pt x="75825" y="31044"/>
                      <a:pt x="82775" y="24095"/>
                      <a:pt x="82775" y="15523"/>
                    </a:cubicBezTo>
                    <a:cubicBezTo>
                      <a:pt x="82775" y="6950"/>
                      <a:pt x="75825" y="0"/>
                      <a:pt x="672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36;p58"/>
              <p:cNvSpPr/>
              <p:nvPr/>
            </p:nvSpPr>
            <p:spPr>
              <a:xfrm>
                <a:off x="3099200" y="3887100"/>
                <a:ext cx="1604250" cy="25"/>
              </a:xfrm>
              <a:custGeom>
                <a:avLst/>
                <a:gdLst/>
                <a:ahLst/>
                <a:cxnLst/>
                <a:rect l="l" t="t" r="r" b="b"/>
                <a:pathLst>
                  <a:path w="64170" h="1" fill="none" extrusionOk="0">
                    <a:moveTo>
                      <a:pt x="0" y="0"/>
                    </a:moveTo>
                    <a:lnTo>
                      <a:pt x="64169"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837;p58"/>
              <p:cNvSpPr/>
              <p:nvPr/>
            </p:nvSpPr>
            <p:spPr>
              <a:xfrm>
                <a:off x="3816575" y="4020125"/>
                <a:ext cx="886875" cy="25"/>
              </a:xfrm>
              <a:custGeom>
                <a:avLst/>
                <a:gdLst/>
                <a:ahLst/>
                <a:cxnLst/>
                <a:rect l="l" t="t" r="r" b="b"/>
                <a:pathLst>
                  <a:path w="35475" h="1" fill="none" extrusionOk="0">
                    <a:moveTo>
                      <a:pt x="0" y="0"/>
                    </a:moveTo>
                    <a:lnTo>
                      <a:pt x="35474"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838;p58"/>
              <p:cNvSpPr/>
              <p:nvPr/>
            </p:nvSpPr>
            <p:spPr>
              <a:xfrm>
                <a:off x="3099200" y="4020125"/>
                <a:ext cx="595725" cy="25"/>
              </a:xfrm>
              <a:custGeom>
                <a:avLst/>
                <a:gdLst/>
                <a:ahLst/>
                <a:cxnLst/>
                <a:rect l="l" t="t" r="r" b="b"/>
                <a:pathLst>
                  <a:path w="23829" h="1" fill="none" extrusionOk="0">
                    <a:moveTo>
                      <a:pt x="0" y="0"/>
                    </a:moveTo>
                    <a:lnTo>
                      <a:pt x="23828"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839;p58"/>
              <p:cNvSpPr/>
              <p:nvPr/>
            </p:nvSpPr>
            <p:spPr>
              <a:xfrm>
                <a:off x="4410650" y="4153100"/>
                <a:ext cx="292800" cy="25"/>
              </a:xfrm>
              <a:custGeom>
                <a:avLst/>
                <a:gdLst/>
                <a:ahLst/>
                <a:cxnLst/>
                <a:rect l="l" t="t" r="r" b="b"/>
                <a:pathLst>
                  <a:path w="11712" h="1" fill="none" extrusionOk="0">
                    <a:moveTo>
                      <a:pt x="1" y="1"/>
                    </a:moveTo>
                    <a:lnTo>
                      <a:pt x="1171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840;p58"/>
              <p:cNvSpPr/>
              <p:nvPr/>
            </p:nvSpPr>
            <p:spPr>
              <a:xfrm>
                <a:off x="3099200" y="4153100"/>
                <a:ext cx="1163050" cy="25"/>
              </a:xfrm>
              <a:custGeom>
                <a:avLst/>
                <a:gdLst/>
                <a:ahLst/>
                <a:cxnLst/>
                <a:rect l="l" t="t" r="r" b="b"/>
                <a:pathLst>
                  <a:path w="46522" h="1" fill="none" extrusionOk="0">
                    <a:moveTo>
                      <a:pt x="0" y="1"/>
                    </a:moveTo>
                    <a:lnTo>
                      <a:pt x="46521" y="1"/>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841;p58"/>
              <p:cNvSpPr/>
              <p:nvPr/>
            </p:nvSpPr>
            <p:spPr>
              <a:xfrm>
                <a:off x="3099200" y="4286100"/>
                <a:ext cx="1005525" cy="25"/>
              </a:xfrm>
              <a:custGeom>
                <a:avLst/>
                <a:gdLst/>
                <a:ahLst/>
                <a:cxnLst/>
                <a:rect l="l" t="t" r="r" b="b"/>
                <a:pathLst>
                  <a:path w="40221" h="1" fill="none" extrusionOk="0">
                    <a:moveTo>
                      <a:pt x="0" y="0"/>
                    </a:moveTo>
                    <a:lnTo>
                      <a:pt x="40220" y="0"/>
                    </a:lnTo>
                  </a:path>
                </a:pathLst>
              </a:custGeom>
              <a:noFill/>
              <a:ln w="2182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1842;p58"/>
            <p:cNvGrpSpPr/>
            <p:nvPr/>
          </p:nvGrpSpPr>
          <p:grpSpPr>
            <a:xfrm>
              <a:off x="6720017" y="2497560"/>
              <a:ext cx="844130" cy="1512214"/>
              <a:chOff x="2092991" y="925077"/>
              <a:chExt cx="2025750" cy="3629023"/>
            </a:xfrm>
          </p:grpSpPr>
          <p:sp>
            <p:nvSpPr>
              <p:cNvPr id="130" name="Google Shape;1843;p58"/>
              <p:cNvSpPr/>
              <p:nvPr/>
            </p:nvSpPr>
            <p:spPr>
              <a:xfrm>
                <a:off x="2092991" y="925077"/>
                <a:ext cx="2025750" cy="866425"/>
              </a:xfrm>
              <a:custGeom>
                <a:avLst/>
                <a:gdLst/>
                <a:ahLst/>
                <a:cxnLst/>
                <a:rect l="l" t="t" r="r" b="b"/>
                <a:pathLst>
                  <a:path w="81030" h="34657" extrusionOk="0">
                    <a:moveTo>
                      <a:pt x="15522" y="1"/>
                    </a:moveTo>
                    <a:cubicBezTo>
                      <a:pt x="6949" y="1"/>
                      <a:pt x="1" y="6951"/>
                      <a:pt x="1" y="15523"/>
                    </a:cubicBezTo>
                    <a:cubicBezTo>
                      <a:pt x="1" y="24096"/>
                      <a:pt x="6949" y="31046"/>
                      <a:pt x="15522" y="31046"/>
                    </a:cubicBezTo>
                    <a:lnTo>
                      <a:pt x="19979" y="31046"/>
                    </a:lnTo>
                    <a:lnTo>
                      <a:pt x="22774" y="34657"/>
                    </a:lnTo>
                    <a:lnTo>
                      <a:pt x="25568" y="31046"/>
                    </a:lnTo>
                    <a:lnTo>
                      <a:pt x="65507" y="31046"/>
                    </a:lnTo>
                    <a:cubicBezTo>
                      <a:pt x="74079" y="31046"/>
                      <a:pt x="81029" y="24096"/>
                      <a:pt x="81029" y="15523"/>
                    </a:cubicBezTo>
                    <a:cubicBezTo>
                      <a:pt x="81029" y="6951"/>
                      <a:pt x="74079" y="1"/>
                      <a:pt x="65507" y="1"/>
                    </a:cubicBezTo>
                    <a:close/>
                  </a:path>
                </a:pathLst>
              </a:custGeom>
              <a:solidFill>
                <a:srgbClr val="AA8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873;p58"/>
              <p:cNvSpPr/>
              <p:nvPr/>
            </p:nvSpPr>
            <p:spPr>
              <a:xfrm>
                <a:off x="2392600" y="4542125"/>
                <a:ext cx="8325" cy="11975"/>
              </a:xfrm>
              <a:custGeom>
                <a:avLst/>
                <a:gdLst/>
                <a:ahLst/>
                <a:cxnLst/>
                <a:rect l="l" t="t" r="r" b="b"/>
                <a:pathLst>
                  <a:path w="333" h="479" fill="none" extrusionOk="0">
                    <a:moveTo>
                      <a:pt x="332" y="479"/>
                    </a:moveTo>
                    <a:lnTo>
                      <a:pt x="0" y="0"/>
                    </a:lnTo>
                  </a:path>
                </a:pathLst>
              </a:custGeom>
              <a:noFill/>
              <a:ln w="10900" cap="flat" cmpd="sng">
                <a:solidFill>
                  <a:srgbClr val="AF480E"/>
                </a:solidFill>
                <a:prstDash val="solid"/>
                <a:miter lim="111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 name="Google Shape;1890;p58"/>
            <p:cNvSpPr/>
            <p:nvPr/>
          </p:nvSpPr>
          <p:spPr>
            <a:xfrm>
              <a:off x="7222647" y="2686065"/>
              <a:ext cx="844131" cy="361038"/>
            </a:xfrm>
            <a:custGeom>
              <a:avLst/>
              <a:gdLst/>
              <a:ahLst/>
              <a:cxnLst/>
              <a:rect l="l" t="t" r="r" b="b"/>
              <a:pathLst>
                <a:path w="81030" h="34657" extrusionOk="0">
                  <a:moveTo>
                    <a:pt x="15523" y="0"/>
                  </a:moveTo>
                  <a:cubicBezTo>
                    <a:pt x="6950" y="0"/>
                    <a:pt x="0" y="6950"/>
                    <a:pt x="0" y="15523"/>
                  </a:cubicBezTo>
                  <a:cubicBezTo>
                    <a:pt x="0" y="24095"/>
                    <a:pt x="6950" y="31045"/>
                    <a:pt x="15523" y="31045"/>
                  </a:cubicBezTo>
                  <a:lnTo>
                    <a:pt x="57788" y="31045"/>
                  </a:lnTo>
                  <a:lnTo>
                    <a:pt x="60583" y="34656"/>
                  </a:lnTo>
                  <a:lnTo>
                    <a:pt x="63378" y="31045"/>
                  </a:lnTo>
                  <a:lnTo>
                    <a:pt x="65507" y="31045"/>
                  </a:lnTo>
                  <a:cubicBezTo>
                    <a:pt x="74080" y="31045"/>
                    <a:pt x="81030" y="24095"/>
                    <a:pt x="81030" y="15523"/>
                  </a:cubicBezTo>
                  <a:cubicBezTo>
                    <a:pt x="81030" y="6950"/>
                    <a:pt x="74080" y="0"/>
                    <a:pt x="655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631;p49"/>
          <p:cNvGrpSpPr/>
          <p:nvPr/>
        </p:nvGrpSpPr>
        <p:grpSpPr>
          <a:xfrm>
            <a:off x="63402" y="289673"/>
            <a:ext cx="1505446" cy="2056884"/>
            <a:chOff x="489176" y="-1646912"/>
            <a:chExt cx="4225847" cy="5773756"/>
          </a:xfrm>
        </p:grpSpPr>
        <p:sp>
          <p:nvSpPr>
            <p:cNvPr id="134" name="Google Shape;632;p49"/>
            <p:cNvSpPr/>
            <p:nvPr/>
          </p:nvSpPr>
          <p:spPr>
            <a:xfrm>
              <a:off x="3743935" y="33206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633;p49"/>
            <p:cNvSpPr/>
            <p:nvPr/>
          </p:nvSpPr>
          <p:spPr>
            <a:xfrm>
              <a:off x="1129529" y="791575"/>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634;p49"/>
            <p:cNvSpPr/>
            <p:nvPr/>
          </p:nvSpPr>
          <p:spPr>
            <a:xfrm rot="10800000">
              <a:off x="3296015" y="65066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635;p49"/>
            <p:cNvSpPr/>
            <p:nvPr/>
          </p:nvSpPr>
          <p:spPr>
            <a:xfrm rot="10800000">
              <a:off x="1420340" y="1706483"/>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636;p49"/>
            <p:cNvSpPr/>
            <p:nvPr/>
          </p:nvSpPr>
          <p:spPr>
            <a:xfrm rot="10800000">
              <a:off x="2313700" y="1108115"/>
              <a:ext cx="74400" cy="744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9" name="Google Shape;637;p49"/>
            <p:cNvSpPr/>
            <p:nvPr/>
          </p:nvSpPr>
          <p:spPr>
            <a:xfrm rot="10800000">
              <a:off x="2731057" y="42721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638;p49"/>
            <p:cNvSpPr/>
            <p:nvPr/>
          </p:nvSpPr>
          <p:spPr>
            <a:xfrm rot="10800000">
              <a:off x="1737653" y="865966"/>
              <a:ext cx="210600" cy="2106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141" name="Google Shape;639;p49"/>
            <p:cNvGrpSpPr/>
            <p:nvPr/>
          </p:nvGrpSpPr>
          <p:grpSpPr>
            <a:xfrm>
              <a:off x="1737646" y="1529677"/>
              <a:ext cx="2401340" cy="2597167"/>
              <a:chOff x="713225" y="2290375"/>
              <a:chExt cx="1383500" cy="1496325"/>
            </a:xfrm>
          </p:grpSpPr>
          <p:sp>
            <p:nvSpPr>
              <p:cNvPr id="150" name="Google Shape;640;p49"/>
              <p:cNvSpPr/>
              <p:nvPr/>
            </p:nvSpPr>
            <p:spPr>
              <a:xfrm>
                <a:off x="749900" y="2482425"/>
                <a:ext cx="65925" cy="165125"/>
              </a:xfrm>
              <a:custGeom>
                <a:avLst/>
                <a:gdLst/>
                <a:ahLst/>
                <a:cxnLst/>
                <a:rect l="l" t="t" r="r" b="b"/>
                <a:pathLst>
                  <a:path w="2637" h="6605" fill="none" extrusionOk="0">
                    <a:moveTo>
                      <a:pt x="134" y="6605"/>
                    </a:moveTo>
                    <a:cubicBezTo>
                      <a:pt x="1869" y="5471"/>
                      <a:pt x="2636" y="3202"/>
                      <a:pt x="2369" y="1301"/>
                    </a:cubicBezTo>
                    <a:cubicBezTo>
                      <a:pt x="2303" y="801"/>
                      <a:pt x="2069" y="267"/>
                      <a:pt x="1569" y="100"/>
                    </a:cubicBezTo>
                    <a:cubicBezTo>
                      <a:pt x="1168" y="0"/>
                      <a:pt x="735" y="134"/>
                      <a:pt x="468" y="400"/>
                    </a:cubicBezTo>
                    <a:cubicBezTo>
                      <a:pt x="201" y="667"/>
                      <a:pt x="68" y="1001"/>
                      <a:pt x="34" y="1368"/>
                    </a:cubicBezTo>
                    <a:cubicBezTo>
                      <a:pt x="1" y="1635"/>
                      <a:pt x="1" y="1902"/>
                      <a:pt x="134" y="2168"/>
                    </a:cubicBezTo>
                    <a:cubicBezTo>
                      <a:pt x="301" y="2402"/>
                      <a:pt x="601" y="2602"/>
                      <a:pt x="902" y="2535"/>
                    </a:cubicBezTo>
                    <a:lnTo>
                      <a:pt x="2369" y="2268"/>
                    </a:ln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641;p49"/>
              <p:cNvSpPr/>
              <p:nvPr/>
            </p:nvSpPr>
            <p:spPr>
              <a:xfrm>
                <a:off x="713225" y="2290375"/>
                <a:ext cx="1383500" cy="1496325"/>
              </a:xfrm>
              <a:custGeom>
                <a:avLst/>
                <a:gdLst/>
                <a:ahLst/>
                <a:cxnLst/>
                <a:rect l="l" t="t" r="r" b="b"/>
                <a:pathLst>
                  <a:path w="55340" h="59853" extrusionOk="0">
                    <a:moveTo>
                      <a:pt x="26778" y="0"/>
                    </a:moveTo>
                    <a:cubicBezTo>
                      <a:pt x="22900" y="0"/>
                      <a:pt x="19014" y="372"/>
                      <a:pt x="15545" y="844"/>
                    </a:cubicBezTo>
                    <a:cubicBezTo>
                      <a:pt x="15545" y="877"/>
                      <a:pt x="16045" y="3913"/>
                      <a:pt x="15545" y="5681"/>
                    </a:cubicBezTo>
                    <a:cubicBezTo>
                      <a:pt x="15545" y="5681"/>
                      <a:pt x="13843" y="1611"/>
                      <a:pt x="13443" y="1178"/>
                    </a:cubicBezTo>
                    <a:cubicBezTo>
                      <a:pt x="7672" y="2112"/>
                      <a:pt x="3536" y="3246"/>
                      <a:pt x="3536" y="3246"/>
                    </a:cubicBezTo>
                    <a:cubicBezTo>
                      <a:pt x="3536" y="3246"/>
                      <a:pt x="0" y="4246"/>
                      <a:pt x="0" y="9550"/>
                    </a:cubicBezTo>
                    <a:cubicBezTo>
                      <a:pt x="0" y="13086"/>
                      <a:pt x="1268" y="14454"/>
                      <a:pt x="1268" y="14454"/>
                    </a:cubicBezTo>
                    <a:cubicBezTo>
                      <a:pt x="1778" y="14484"/>
                      <a:pt x="2292" y="14499"/>
                      <a:pt x="2806" y="14499"/>
                    </a:cubicBezTo>
                    <a:cubicBezTo>
                      <a:pt x="4007" y="14499"/>
                      <a:pt x="5214" y="14417"/>
                      <a:pt x="6405" y="14254"/>
                    </a:cubicBezTo>
                    <a:lnTo>
                      <a:pt x="6405" y="14254"/>
                    </a:lnTo>
                    <a:cubicBezTo>
                      <a:pt x="6371" y="15721"/>
                      <a:pt x="6405" y="17122"/>
                      <a:pt x="6405" y="18457"/>
                    </a:cubicBezTo>
                    <a:cubicBezTo>
                      <a:pt x="7339" y="18657"/>
                      <a:pt x="8740" y="18990"/>
                      <a:pt x="10408" y="19491"/>
                    </a:cubicBezTo>
                    <a:lnTo>
                      <a:pt x="7406" y="20024"/>
                    </a:lnTo>
                    <a:lnTo>
                      <a:pt x="9307" y="20825"/>
                    </a:lnTo>
                    <a:lnTo>
                      <a:pt x="6505" y="21125"/>
                    </a:lnTo>
                    <a:cubicBezTo>
                      <a:pt x="6872" y="28197"/>
                      <a:pt x="8039" y="33567"/>
                      <a:pt x="9474" y="37604"/>
                    </a:cubicBezTo>
                    <a:cubicBezTo>
                      <a:pt x="12342" y="37704"/>
                      <a:pt x="13843" y="38404"/>
                      <a:pt x="13843" y="38404"/>
                    </a:cubicBezTo>
                    <a:cubicBezTo>
                      <a:pt x="12442" y="38638"/>
                      <a:pt x="11142" y="39238"/>
                      <a:pt x="10308" y="39705"/>
                    </a:cubicBezTo>
                    <a:cubicBezTo>
                      <a:pt x="10341" y="39805"/>
                      <a:pt x="10374" y="39905"/>
                      <a:pt x="10408" y="39972"/>
                    </a:cubicBezTo>
                    <a:cubicBezTo>
                      <a:pt x="10441" y="40039"/>
                      <a:pt x="10441" y="40072"/>
                      <a:pt x="10474" y="40139"/>
                    </a:cubicBezTo>
                    <a:cubicBezTo>
                      <a:pt x="10541" y="40306"/>
                      <a:pt x="10641" y="40472"/>
                      <a:pt x="10708" y="40639"/>
                    </a:cubicBezTo>
                    <a:cubicBezTo>
                      <a:pt x="10741" y="40739"/>
                      <a:pt x="10808" y="40839"/>
                      <a:pt x="10841" y="40939"/>
                    </a:cubicBezTo>
                    <a:cubicBezTo>
                      <a:pt x="10875" y="41006"/>
                      <a:pt x="10908" y="41073"/>
                      <a:pt x="10941" y="41139"/>
                    </a:cubicBezTo>
                    <a:cubicBezTo>
                      <a:pt x="14611" y="48778"/>
                      <a:pt x="18814" y="51213"/>
                      <a:pt x="22850" y="54216"/>
                    </a:cubicBezTo>
                    <a:lnTo>
                      <a:pt x="19781" y="55850"/>
                    </a:lnTo>
                    <a:cubicBezTo>
                      <a:pt x="21449" y="59853"/>
                      <a:pt x="25452" y="59853"/>
                      <a:pt x="25452" y="59853"/>
                    </a:cubicBezTo>
                    <a:cubicBezTo>
                      <a:pt x="25452" y="59853"/>
                      <a:pt x="28120" y="58652"/>
                      <a:pt x="31823" y="56917"/>
                    </a:cubicBezTo>
                    <a:lnTo>
                      <a:pt x="30856" y="52948"/>
                    </a:lnTo>
                    <a:lnTo>
                      <a:pt x="30856" y="52948"/>
                    </a:lnTo>
                    <a:lnTo>
                      <a:pt x="33891" y="55950"/>
                    </a:lnTo>
                    <a:cubicBezTo>
                      <a:pt x="37894" y="54049"/>
                      <a:pt x="42664" y="51680"/>
                      <a:pt x="46567" y="49445"/>
                    </a:cubicBezTo>
                    <a:lnTo>
                      <a:pt x="45866" y="48178"/>
                    </a:lnTo>
                    <a:lnTo>
                      <a:pt x="46734" y="48411"/>
                    </a:lnTo>
                    <a:lnTo>
                      <a:pt x="46333" y="47277"/>
                    </a:lnTo>
                    <a:lnTo>
                      <a:pt x="47901" y="48678"/>
                    </a:lnTo>
                    <a:cubicBezTo>
                      <a:pt x="51203" y="46743"/>
                      <a:pt x="53605" y="44976"/>
                      <a:pt x="53972" y="43875"/>
                    </a:cubicBezTo>
                    <a:cubicBezTo>
                      <a:pt x="55340" y="39872"/>
                      <a:pt x="46233" y="33067"/>
                      <a:pt x="41964" y="26095"/>
                    </a:cubicBezTo>
                    <a:cubicBezTo>
                      <a:pt x="37660" y="19124"/>
                      <a:pt x="38261" y="1411"/>
                      <a:pt x="38261" y="1411"/>
                    </a:cubicBezTo>
                    <a:cubicBezTo>
                      <a:pt x="36693" y="944"/>
                      <a:pt x="35025" y="610"/>
                      <a:pt x="33291" y="377"/>
                    </a:cubicBezTo>
                    <a:cubicBezTo>
                      <a:pt x="33291" y="444"/>
                      <a:pt x="33057" y="2679"/>
                      <a:pt x="32523" y="3679"/>
                    </a:cubicBezTo>
                    <a:cubicBezTo>
                      <a:pt x="32523" y="3679"/>
                      <a:pt x="32190" y="1478"/>
                      <a:pt x="31556" y="210"/>
                    </a:cubicBezTo>
                    <a:cubicBezTo>
                      <a:pt x="29985" y="64"/>
                      <a:pt x="28382" y="0"/>
                      <a:pt x="26778" y="0"/>
                    </a:cubicBezTo>
                    <a:close/>
                  </a:path>
                </a:pathLst>
              </a:custGeom>
              <a:solidFill>
                <a:srgbClr val="DBA72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642;p49"/>
              <p:cNvSpPr/>
              <p:nvPr/>
            </p:nvSpPr>
            <p:spPr>
              <a:xfrm>
                <a:off x="713225" y="2290375"/>
                <a:ext cx="1383500" cy="1496325"/>
              </a:xfrm>
              <a:custGeom>
                <a:avLst/>
                <a:gdLst/>
                <a:ahLst/>
                <a:cxnLst/>
                <a:rect l="l" t="t" r="r" b="b"/>
                <a:pathLst>
                  <a:path w="55340" h="59853" extrusionOk="0">
                    <a:moveTo>
                      <a:pt x="26778" y="0"/>
                    </a:moveTo>
                    <a:cubicBezTo>
                      <a:pt x="22900" y="0"/>
                      <a:pt x="19014" y="372"/>
                      <a:pt x="15545" y="844"/>
                    </a:cubicBezTo>
                    <a:cubicBezTo>
                      <a:pt x="15545" y="877"/>
                      <a:pt x="16045" y="3913"/>
                      <a:pt x="15545" y="5681"/>
                    </a:cubicBezTo>
                    <a:cubicBezTo>
                      <a:pt x="15545" y="5681"/>
                      <a:pt x="13843" y="1611"/>
                      <a:pt x="13443" y="1178"/>
                    </a:cubicBezTo>
                    <a:cubicBezTo>
                      <a:pt x="7672" y="2112"/>
                      <a:pt x="3536" y="3246"/>
                      <a:pt x="3536" y="3246"/>
                    </a:cubicBezTo>
                    <a:cubicBezTo>
                      <a:pt x="3536" y="3246"/>
                      <a:pt x="0" y="4246"/>
                      <a:pt x="0" y="9550"/>
                    </a:cubicBezTo>
                    <a:cubicBezTo>
                      <a:pt x="0" y="13086"/>
                      <a:pt x="1268" y="14454"/>
                      <a:pt x="1268" y="14454"/>
                    </a:cubicBezTo>
                    <a:cubicBezTo>
                      <a:pt x="1778" y="14484"/>
                      <a:pt x="2292" y="14499"/>
                      <a:pt x="2806" y="14499"/>
                    </a:cubicBezTo>
                    <a:cubicBezTo>
                      <a:pt x="4007" y="14499"/>
                      <a:pt x="5214" y="14417"/>
                      <a:pt x="6405" y="14254"/>
                    </a:cubicBezTo>
                    <a:lnTo>
                      <a:pt x="6405" y="14254"/>
                    </a:lnTo>
                    <a:cubicBezTo>
                      <a:pt x="6371" y="15721"/>
                      <a:pt x="6405" y="17122"/>
                      <a:pt x="6405" y="18457"/>
                    </a:cubicBezTo>
                    <a:cubicBezTo>
                      <a:pt x="7339" y="18657"/>
                      <a:pt x="8740" y="18990"/>
                      <a:pt x="10408" y="19491"/>
                    </a:cubicBezTo>
                    <a:lnTo>
                      <a:pt x="7406" y="20024"/>
                    </a:lnTo>
                    <a:lnTo>
                      <a:pt x="9307" y="20825"/>
                    </a:lnTo>
                    <a:lnTo>
                      <a:pt x="6505" y="21125"/>
                    </a:lnTo>
                    <a:cubicBezTo>
                      <a:pt x="6872" y="28197"/>
                      <a:pt x="8039" y="33567"/>
                      <a:pt x="9474" y="37604"/>
                    </a:cubicBezTo>
                    <a:cubicBezTo>
                      <a:pt x="12342" y="37704"/>
                      <a:pt x="13843" y="38404"/>
                      <a:pt x="13843" y="38404"/>
                    </a:cubicBezTo>
                    <a:cubicBezTo>
                      <a:pt x="12442" y="38638"/>
                      <a:pt x="11142" y="39238"/>
                      <a:pt x="10308" y="39705"/>
                    </a:cubicBezTo>
                    <a:cubicBezTo>
                      <a:pt x="10341" y="39805"/>
                      <a:pt x="10374" y="39905"/>
                      <a:pt x="10408" y="39972"/>
                    </a:cubicBezTo>
                    <a:cubicBezTo>
                      <a:pt x="10441" y="40039"/>
                      <a:pt x="10441" y="40072"/>
                      <a:pt x="10474" y="40139"/>
                    </a:cubicBezTo>
                    <a:cubicBezTo>
                      <a:pt x="10541" y="40306"/>
                      <a:pt x="10641" y="40472"/>
                      <a:pt x="10708" y="40639"/>
                    </a:cubicBezTo>
                    <a:cubicBezTo>
                      <a:pt x="10741" y="40739"/>
                      <a:pt x="10808" y="40839"/>
                      <a:pt x="10841" y="40939"/>
                    </a:cubicBezTo>
                    <a:cubicBezTo>
                      <a:pt x="10875" y="41006"/>
                      <a:pt x="10908" y="41073"/>
                      <a:pt x="10941" y="41139"/>
                    </a:cubicBezTo>
                    <a:cubicBezTo>
                      <a:pt x="14611" y="48778"/>
                      <a:pt x="18814" y="51213"/>
                      <a:pt x="22850" y="54216"/>
                    </a:cubicBezTo>
                    <a:lnTo>
                      <a:pt x="19781" y="55850"/>
                    </a:lnTo>
                    <a:cubicBezTo>
                      <a:pt x="21449" y="59853"/>
                      <a:pt x="25452" y="59853"/>
                      <a:pt x="25452" y="59853"/>
                    </a:cubicBezTo>
                    <a:cubicBezTo>
                      <a:pt x="25452" y="59853"/>
                      <a:pt x="28120" y="58652"/>
                      <a:pt x="31823" y="56917"/>
                    </a:cubicBezTo>
                    <a:lnTo>
                      <a:pt x="30856" y="52948"/>
                    </a:lnTo>
                    <a:lnTo>
                      <a:pt x="30856" y="52948"/>
                    </a:lnTo>
                    <a:lnTo>
                      <a:pt x="33891" y="55950"/>
                    </a:lnTo>
                    <a:cubicBezTo>
                      <a:pt x="37894" y="54049"/>
                      <a:pt x="42664" y="51680"/>
                      <a:pt x="46567" y="49445"/>
                    </a:cubicBezTo>
                    <a:lnTo>
                      <a:pt x="45866" y="48178"/>
                    </a:lnTo>
                    <a:lnTo>
                      <a:pt x="46734" y="48411"/>
                    </a:lnTo>
                    <a:lnTo>
                      <a:pt x="46333" y="47277"/>
                    </a:lnTo>
                    <a:lnTo>
                      <a:pt x="47901" y="48678"/>
                    </a:lnTo>
                    <a:cubicBezTo>
                      <a:pt x="51203" y="46743"/>
                      <a:pt x="53605" y="44976"/>
                      <a:pt x="53972" y="43875"/>
                    </a:cubicBezTo>
                    <a:cubicBezTo>
                      <a:pt x="55340" y="39872"/>
                      <a:pt x="46233" y="33067"/>
                      <a:pt x="41964" y="26095"/>
                    </a:cubicBezTo>
                    <a:cubicBezTo>
                      <a:pt x="37660" y="19124"/>
                      <a:pt x="38261" y="1411"/>
                      <a:pt x="38261" y="1411"/>
                    </a:cubicBezTo>
                    <a:cubicBezTo>
                      <a:pt x="36693" y="944"/>
                      <a:pt x="35025" y="610"/>
                      <a:pt x="33291" y="377"/>
                    </a:cubicBezTo>
                    <a:cubicBezTo>
                      <a:pt x="33291" y="444"/>
                      <a:pt x="33057" y="2679"/>
                      <a:pt x="32523" y="3679"/>
                    </a:cubicBezTo>
                    <a:cubicBezTo>
                      <a:pt x="32523" y="3679"/>
                      <a:pt x="32190" y="1478"/>
                      <a:pt x="31556" y="210"/>
                    </a:cubicBezTo>
                    <a:cubicBezTo>
                      <a:pt x="29985" y="64"/>
                      <a:pt x="28382" y="0"/>
                      <a:pt x="26778"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643;p49"/>
              <p:cNvSpPr/>
              <p:nvPr/>
            </p:nvSpPr>
            <p:spPr>
              <a:xfrm>
                <a:off x="802450" y="2371500"/>
                <a:ext cx="71750" cy="277725"/>
              </a:xfrm>
              <a:custGeom>
                <a:avLst/>
                <a:gdLst/>
                <a:ahLst/>
                <a:cxnLst/>
                <a:rect l="l" t="t" r="r" b="b"/>
                <a:pathLst>
                  <a:path w="2870" h="11109" fill="none" extrusionOk="0">
                    <a:moveTo>
                      <a:pt x="2836" y="11109"/>
                    </a:moveTo>
                    <a:cubicBezTo>
                      <a:pt x="2836" y="11042"/>
                      <a:pt x="2836" y="10975"/>
                      <a:pt x="2869" y="10909"/>
                    </a:cubicBezTo>
                    <a:cubicBezTo>
                      <a:pt x="2836" y="4904"/>
                      <a:pt x="2202" y="534"/>
                      <a:pt x="0" y="1"/>
                    </a:cubicBez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644;p49"/>
              <p:cNvSpPr/>
              <p:nvPr/>
            </p:nvSpPr>
            <p:spPr>
              <a:xfrm>
                <a:off x="780775" y="2484075"/>
                <a:ext cx="82575" cy="25"/>
              </a:xfrm>
              <a:custGeom>
                <a:avLst/>
                <a:gdLst/>
                <a:ahLst/>
                <a:cxnLst/>
                <a:rect l="l" t="t" r="r" b="b"/>
                <a:pathLst>
                  <a:path w="3303" h="1" fill="none" extrusionOk="0">
                    <a:moveTo>
                      <a:pt x="0" y="1"/>
                    </a:moveTo>
                    <a:lnTo>
                      <a:pt x="3303" y="1"/>
                    </a:ln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645;p49"/>
              <p:cNvSpPr/>
              <p:nvPr/>
            </p:nvSpPr>
            <p:spPr>
              <a:xfrm>
                <a:off x="956725" y="2498250"/>
                <a:ext cx="687175" cy="57575"/>
              </a:xfrm>
              <a:custGeom>
                <a:avLst/>
                <a:gdLst/>
                <a:ahLst/>
                <a:cxnLst/>
                <a:rect l="l" t="t" r="r" b="b"/>
                <a:pathLst>
                  <a:path w="27487" h="2303" fill="none" extrusionOk="0">
                    <a:moveTo>
                      <a:pt x="27487" y="1135"/>
                    </a:moveTo>
                    <a:cubicBezTo>
                      <a:pt x="26820" y="1235"/>
                      <a:pt x="26419" y="335"/>
                      <a:pt x="25752" y="335"/>
                    </a:cubicBezTo>
                    <a:cubicBezTo>
                      <a:pt x="25385" y="368"/>
                      <a:pt x="25118" y="668"/>
                      <a:pt x="24752" y="802"/>
                    </a:cubicBezTo>
                    <a:cubicBezTo>
                      <a:pt x="23918" y="1135"/>
                      <a:pt x="22917" y="401"/>
                      <a:pt x="22116" y="835"/>
                    </a:cubicBezTo>
                    <a:cubicBezTo>
                      <a:pt x="21883" y="968"/>
                      <a:pt x="21716" y="1202"/>
                      <a:pt x="21483" y="1335"/>
                    </a:cubicBezTo>
                    <a:cubicBezTo>
                      <a:pt x="20215" y="2136"/>
                      <a:pt x="18614" y="1"/>
                      <a:pt x="17280" y="668"/>
                    </a:cubicBezTo>
                    <a:cubicBezTo>
                      <a:pt x="16913" y="868"/>
                      <a:pt x="16646" y="1269"/>
                      <a:pt x="16245" y="1335"/>
                    </a:cubicBezTo>
                    <a:cubicBezTo>
                      <a:pt x="15678" y="1402"/>
                      <a:pt x="15145" y="802"/>
                      <a:pt x="14611" y="968"/>
                    </a:cubicBezTo>
                    <a:cubicBezTo>
                      <a:pt x="14377" y="1035"/>
                      <a:pt x="14211" y="1202"/>
                      <a:pt x="14011" y="1269"/>
                    </a:cubicBezTo>
                    <a:cubicBezTo>
                      <a:pt x="13010" y="1736"/>
                      <a:pt x="11809" y="168"/>
                      <a:pt x="10875" y="768"/>
                    </a:cubicBezTo>
                    <a:cubicBezTo>
                      <a:pt x="10575" y="935"/>
                      <a:pt x="10441" y="1235"/>
                      <a:pt x="10174" y="1435"/>
                    </a:cubicBezTo>
                    <a:cubicBezTo>
                      <a:pt x="9774" y="1802"/>
                      <a:pt x="9140" y="1836"/>
                      <a:pt x="8573" y="1836"/>
                    </a:cubicBezTo>
                    <a:lnTo>
                      <a:pt x="2936" y="1936"/>
                    </a:lnTo>
                    <a:cubicBezTo>
                      <a:pt x="1969" y="1969"/>
                      <a:pt x="968" y="2002"/>
                      <a:pt x="1" y="2303"/>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646;p49"/>
              <p:cNvSpPr/>
              <p:nvPr/>
            </p:nvSpPr>
            <p:spPr>
              <a:xfrm>
                <a:off x="967575" y="2630850"/>
                <a:ext cx="666325" cy="81750"/>
              </a:xfrm>
              <a:custGeom>
                <a:avLst/>
                <a:gdLst/>
                <a:ahLst/>
                <a:cxnLst/>
                <a:rect l="l" t="t" r="r" b="b"/>
                <a:pathLst>
                  <a:path w="26653" h="3270" fill="none" extrusionOk="0">
                    <a:moveTo>
                      <a:pt x="0" y="3170"/>
                    </a:moveTo>
                    <a:cubicBezTo>
                      <a:pt x="1334" y="3270"/>
                      <a:pt x="3036" y="3203"/>
                      <a:pt x="3536" y="1969"/>
                    </a:cubicBezTo>
                    <a:cubicBezTo>
                      <a:pt x="3603" y="1769"/>
                      <a:pt x="3636" y="1569"/>
                      <a:pt x="3770" y="1435"/>
                    </a:cubicBezTo>
                    <a:cubicBezTo>
                      <a:pt x="4103" y="1035"/>
                      <a:pt x="4770" y="1268"/>
                      <a:pt x="5137" y="1602"/>
                    </a:cubicBezTo>
                    <a:cubicBezTo>
                      <a:pt x="5537" y="1969"/>
                      <a:pt x="5838" y="2436"/>
                      <a:pt x="6338" y="2569"/>
                    </a:cubicBezTo>
                    <a:cubicBezTo>
                      <a:pt x="7372" y="2803"/>
                      <a:pt x="8339" y="1402"/>
                      <a:pt x="9273" y="1835"/>
                    </a:cubicBezTo>
                    <a:cubicBezTo>
                      <a:pt x="9574" y="1969"/>
                      <a:pt x="9807" y="2269"/>
                      <a:pt x="10107" y="2202"/>
                    </a:cubicBezTo>
                    <a:cubicBezTo>
                      <a:pt x="10608" y="2136"/>
                      <a:pt x="10641" y="1368"/>
                      <a:pt x="11075" y="1168"/>
                    </a:cubicBezTo>
                    <a:cubicBezTo>
                      <a:pt x="11608" y="935"/>
                      <a:pt x="12042" y="1669"/>
                      <a:pt x="12542" y="1936"/>
                    </a:cubicBezTo>
                    <a:cubicBezTo>
                      <a:pt x="12843" y="2102"/>
                      <a:pt x="13210" y="2102"/>
                      <a:pt x="13543" y="2069"/>
                    </a:cubicBezTo>
                    <a:cubicBezTo>
                      <a:pt x="14777" y="2002"/>
                      <a:pt x="16012" y="1769"/>
                      <a:pt x="17179" y="1402"/>
                    </a:cubicBezTo>
                    <a:cubicBezTo>
                      <a:pt x="17613" y="1235"/>
                      <a:pt x="18080" y="1102"/>
                      <a:pt x="18547" y="1002"/>
                    </a:cubicBezTo>
                    <a:cubicBezTo>
                      <a:pt x="19147" y="901"/>
                      <a:pt x="19748" y="935"/>
                      <a:pt x="20348" y="935"/>
                    </a:cubicBezTo>
                    <a:cubicBezTo>
                      <a:pt x="22483" y="968"/>
                      <a:pt x="24618" y="635"/>
                      <a:pt x="26653" y="1"/>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647;p49"/>
              <p:cNvSpPr/>
              <p:nvPr/>
            </p:nvSpPr>
            <p:spPr>
              <a:xfrm>
                <a:off x="990075" y="2767625"/>
                <a:ext cx="661350" cy="93425"/>
              </a:xfrm>
              <a:custGeom>
                <a:avLst/>
                <a:gdLst/>
                <a:ahLst/>
                <a:cxnLst/>
                <a:rect l="l" t="t" r="r" b="b"/>
                <a:pathLst>
                  <a:path w="26454" h="3737" fill="none" extrusionOk="0">
                    <a:moveTo>
                      <a:pt x="26453" y="0"/>
                    </a:moveTo>
                    <a:cubicBezTo>
                      <a:pt x="25319" y="301"/>
                      <a:pt x="24185" y="601"/>
                      <a:pt x="23017" y="934"/>
                    </a:cubicBezTo>
                    <a:cubicBezTo>
                      <a:pt x="22684" y="1034"/>
                      <a:pt x="22283" y="1101"/>
                      <a:pt x="21950" y="968"/>
                    </a:cubicBezTo>
                    <a:cubicBezTo>
                      <a:pt x="21750" y="901"/>
                      <a:pt x="21583" y="734"/>
                      <a:pt x="21383" y="668"/>
                    </a:cubicBezTo>
                    <a:cubicBezTo>
                      <a:pt x="20749" y="467"/>
                      <a:pt x="20282" y="1168"/>
                      <a:pt x="19682" y="1401"/>
                    </a:cubicBezTo>
                    <a:cubicBezTo>
                      <a:pt x="18881" y="1735"/>
                      <a:pt x="17914" y="1168"/>
                      <a:pt x="17113" y="1468"/>
                    </a:cubicBezTo>
                    <a:cubicBezTo>
                      <a:pt x="16813" y="1602"/>
                      <a:pt x="16613" y="1802"/>
                      <a:pt x="16346" y="1935"/>
                    </a:cubicBezTo>
                    <a:cubicBezTo>
                      <a:pt x="15812" y="2235"/>
                      <a:pt x="15178" y="2269"/>
                      <a:pt x="14545" y="2235"/>
                    </a:cubicBezTo>
                    <a:cubicBezTo>
                      <a:pt x="13244" y="2169"/>
                      <a:pt x="11943" y="1835"/>
                      <a:pt x="10642" y="2069"/>
                    </a:cubicBezTo>
                    <a:cubicBezTo>
                      <a:pt x="9808" y="2235"/>
                      <a:pt x="9074" y="2669"/>
                      <a:pt x="8240" y="2902"/>
                    </a:cubicBezTo>
                    <a:cubicBezTo>
                      <a:pt x="7506" y="3103"/>
                      <a:pt x="6739" y="3169"/>
                      <a:pt x="5938" y="3236"/>
                    </a:cubicBezTo>
                    <a:cubicBezTo>
                      <a:pt x="3970" y="3403"/>
                      <a:pt x="1969" y="3570"/>
                      <a:pt x="1" y="3736"/>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648;p49"/>
              <p:cNvSpPr/>
              <p:nvPr/>
            </p:nvSpPr>
            <p:spPr>
              <a:xfrm>
                <a:off x="1031775" y="2896050"/>
                <a:ext cx="612975" cy="141800"/>
              </a:xfrm>
              <a:custGeom>
                <a:avLst/>
                <a:gdLst/>
                <a:ahLst/>
                <a:cxnLst/>
                <a:rect l="l" t="t" r="r" b="b"/>
                <a:pathLst>
                  <a:path w="24519" h="5672" fill="none" extrusionOk="0">
                    <a:moveTo>
                      <a:pt x="101" y="5671"/>
                    </a:moveTo>
                    <a:cubicBezTo>
                      <a:pt x="1" y="4904"/>
                      <a:pt x="1001" y="4604"/>
                      <a:pt x="1769" y="4570"/>
                    </a:cubicBezTo>
                    <a:cubicBezTo>
                      <a:pt x="2803" y="4570"/>
                      <a:pt x="3837" y="4537"/>
                      <a:pt x="4871" y="4504"/>
                    </a:cubicBezTo>
                    <a:cubicBezTo>
                      <a:pt x="5438" y="4504"/>
                      <a:pt x="6005" y="4504"/>
                      <a:pt x="6539" y="4270"/>
                    </a:cubicBezTo>
                    <a:cubicBezTo>
                      <a:pt x="7573" y="3803"/>
                      <a:pt x="8273" y="2569"/>
                      <a:pt x="9407" y="2502"/>
                    </a:cubicBezTo>
                    <a:cubicBezTo>
                      <a:pt x="10508" y="2435"/>
                      <a:pt x="11542" y="3536"/>
                      <a:pt x="12576" y="3169"/>
                    </a:cubicBezTo>
                    <a:cubicBezTo>
                      <a:pt x="12943" y="3003"/>
                      <a:pt x="13243" y="2702"/>
                      <a:pt x="13577" y="2536"/>
                    </a:cubicBezTo>
                    <a:cubicBezTo>
                      <a:pt x="13911" y="2335"/>
                      <a:pt x="14278" y="2269"/>
                      <a:pt x="14644" y="2169"/>
                    </a:cubicBezTo>
                    <a:lnTo>
                      <a:pt x="18747" y="1268"/>
                    </a:lnTo>
                    <a:cubicBezTo>
                      <a:pt x="20682" y="868"/>
                      <a:pt x="22583" y="434"/>
                      <a:pt x="24518" y="0"/>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649;p49"/>
              <p:cNvSpPr/>
              <p:nvPr/>
            </p:nvSpPr>
            <p:spPr>
              <a:xfrm>
                <a:off x="1054300" y="3026975"/>
                <a:ext cx="626300" cy="176825"/>
              </a:xfrm>
              <a:custGeom>
                <a:avLst/>
                <a:gdLst/>
                <a:ahLst/>
                <a:cxnLst/>
                <a:rect l="l" t="t" r="r" b="b"/>
                <a:pathLst>
                  <a:path w="25052" h="7073" fill="none" extrusionOk="0">
                    <a:moveTo>
                      <a:pt x="0" y="6572"/>
                    </a:moveTo>
                    <a:cubicBezTo>
                      <a:pt x="167" y="7072"/>
                      <a:pt x="868" y="7072"/>
                      <a:pt x="1335" y="6839"/>
                    </a:cubicBezTo>
                    <a:cubicBezTo>
                      <a:pt x="1802" y="6605"/>
                      <a:pt x="2202" y="6205"/>
                      <a:pt x="2736" y="6172"/>
                    </a:cubicBezTo>
                    <a:cubicBezTo>
                      <a:pt x="3036" y="6172"/>
                      <a:pt x="3303" y="6272"/>
                      <a:pt x="3603" y="6205"/>
                    </a:cubicBezTo>
                    <a:cubicBezTo>
                      <a:pt x="4370" y="6105"/>
                      <a:pt x="4737" y="5071"/>
                      <a:pt x="5504" y="4904"/>
                    </a:cubicBezTo>
                    <a:cubicBezTo>
                      <a:pt x="6238" y="4771"/>
                      <a:pt x="7072" y="5471"/>
                      <a:pt x="7706" y="5071"/>
                    </a:cubicBezTo>
                    <a:cubicBezTo>
                      <a:pt x="8139" y="4771"/>
                      <a:pt x="8173" y="4137"/>
                      <a:pt x="8540" y="3770"/>
                    </a:cubicBezTo>
                    <a:cubicBezTo>
                      <a:pt x="8940" y="3336"/>
                      <a:pt x="9607" y="3370"/>
                      <a:pt x="10174" y="3570"/>
                    </a:cubicBezTo>
                    <a:cubicBezTo>
                      <a:pt x="10741" y="3770"/>
                      <a:pt x="11242" y="4070"/>
                      <a:pt x="11842" y="4103"/>
                    </a:cubicBezTo>
                    <a:cubicBezTo>
                      <a:pt x="13043" y="4137"/>
                      <a:pt x="13910" y="2936"/>
                      <a:pt x="15078" y="2669"/>
                    </a:cubicBezTo>
                    <a:cubicBezTo>
                      <a:pt x="15878" y="2502"/>
                      <a:pt x="16746" y="2769"/>
                      <a:pt x="17513" y="2536"/>
                    </a:cubicBezTo>
                    <a:cubicBezTo>
                      <a:pt x="17946" y="2369"/>
                      <a:pt x="18313" y="2069"/>
                      <a:pt x="18714" y="1835"/>
                    </a:cubicBezTo>
                    <a:cubicBezTo>
                      <a:pt x="19214" y="1535"/>
                      <a:pt x="19781" y="1401"/>
                      <a:pt x="20315" y="1268"/>
                    </a:cubicBezTo>
                    <a:cubicBezTo>
                      <a:pt x="21883" y="834"/>
                      <a:pt x="23484" y="434"/>
                      <a:pt x="25052" y="0"/>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650;p49"/>
              <p:cNvSpPr/>
              <p:nvPr/>
            </p:nvSpPr>
            <p:spPr>
              <a:xfrm>
                <a:off x="1158525" y="3137050"/>
                <a:ext cx="662175" cy="246875"/>
              </a:xfrm>
              <a:custGeom>
                <a:avLst/>
                <a:gdLst/>
                <a:ahLst/>
                <a:cxnLst/>
                <a:rect l="l" t="t" r="r" b="b"/>
                <a:pathLst>
                  <a:path w="26487" h="9875" fill="none" extrusionOk="0">
                    <a:moveTo>
                      <a:pt x="34" y="9874"/>
                    </a:moveTo>
                    <a:cubicBezTo>
                      <a:pt x="1" y="9040"/>
                      <a:pt x="1002" y="8573"/>
                      <a:pt x="1802" y="8540"/>
                    </a:cubicBezTo>
                    <a:cubicBezTo>
                      <a:pt x="2636" y="8473"/>
                      <a:pt x="3570" y="8607"/>
                      <a:pt x="4204" y="8106"/>
                    </a:cubicBezTo>
                    <a:cubicBezTo>
                      <a:pt x="4538" y="7873"/>
                      <a:pt x="4738" y="7539"/>
                      <a:pt x="5105" y="7339"/>
                    </a:cubicBezTo>
                    <a:cubicBezTo>
                      <a:pt x="5505" y="7139"/>
                      <a:pt x="6005" y="7206"/>
                      <a:pt x="6472" y="7272"/>
                    </a:cubicBezTo>
                    <a:cubicBezTo>
                      <a:pt x="8173" y="7539"/>
                      <a:pt x="10041" y="7739"/>
                      <a:pt x="11509" y="6839"/>
                    </a:cubicBezTo>
                    <a:cubicBezTo>
                      <a:pt x="12677" y="6138"/>
                      <a:pt x="13511" y="4771"/>
                      <a:pt x="14845" y="4571"/>
                    </a:cubicBezTo>
                    <a:cubicBezTo>
                      <a:pt x="15479" y="4504"/>
                      <a:pt x="16179" y="4671"/>
                      <a:pt x="16680" y="4304"/>
                    </a:cubicBezTo>
                    <a:cubicBezTo>
                      <a:pt x="17080" y="4003"/>
                      <a:pt x="17247" y="3470"/>
                      <a:pt x="17647" y="3170"/>
                    </a:cubicBezTo>
                    <a:cubicBezTo>
                      <a:pt x="17880" y="2969"/>
                      <a:pt x="18181" y="2903"/>
                      <a:pt x="18481" y="2836"/>
                    </a:cubicBezTo>
                    <a:cubicBezTo>
                      <a:pt x="21249" y="2202"/>
                      <a:pt x="23951" y="1235"/>
                      <a:pt x="26487" y="1"/>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651;p49"/>
              <p:cNvSpPr/>
              <p:nvPr/>
            </p:nvSpPr>
            <p:spPr>
              <a:xfrm>
                <a:off x="1303650" y="3228775"/>
                <a:ext cx="633800" cy="358625"/>
              </a:xfrm>
              <a:custGeom>
                <a:avLst/>
                <a:gdLst/>
                <a:ahLst/>
                <a:cxnLst/>
                <a:rect l="l" t="t" r="r" b="b"/>
                <a:pathLst>
                  <a:path w="25352" h="14345" fill="none" extrusionOk="0">
                    <a:moveTo>
                      <a:pt x="25118" y="1"/>
                    </a:moveTo>
                    <a:cubicBezTo>
                      <a:pt x="25352" y="468"/>
                      <a:pt x="24718" y="935"/>
                      <a:pt x="24217" y="935"/>
                    </a:cubicBezTo>
                    <a:cubicBezTo>
                      <a:pt x="23684" y="935"/>
                      <a:pt x="23117" y="735"/>
                      <a:pt x="22683" y="1035"/>
                    </a:cubicBezTo>
                    <a:cubicBezTo>
                      <a:pt x="22249" y="1335"/>
                      <a:pt x="22183" y="1969"/>
                      <a:pt x="21782" y="2303"/>
                    </a:cubicBezTo>
                    <a:cubicBezTo>
                      <a:pt x="21482" y="2536"/>
                      <a:pt x="21048" y="2569"/>
                      <a:pt x="20782" y="2836"/>
                    </a:cubicBezTo>
                    <a:cubicBezTo>
                      <a:pt x="20548" y="3103"/>
                      <a:pt x="20515" y="3470"/>
                      <a:pt x="20415" y="3804"/>
                    </a:cubicBezTo>
                    <a:cubicBezTo>
                      <a:pt x="20048" y="5605"/>
                      <a:pt x="18080" y="6906"/>
                      <a:pt x="16278" y="6539"/>
                    </a:cubicBezTo>
                    <a:cubicBezTo>
                      <a:pt x="15945" y="6472"/>
                      <a:pt x="15611" y="6372"/>
                      <a:pt x="15244" y="6439"/>
                    </a:cubicBezTo>
                    <a:cubicBezTo>
                      <a:pt x="14310" y="6639"/>
                      <a:pt x="14110" y="8073"/>
                      <a:pt x="13176" y="8407"/>
                    </a:cubicBezTo>
                    <a:cubicBezTo>
                      <a:pt x="12642" y="8607"/>
                      <a:pt x="12042" y="8374"/>
                      <a:pt x="11542" y="8640"/>
                    </a:cubicBezTo>
                    <a:cubicBezTo>
                      <a:pt x="11141" y="8841"/>
                      <a:pt x="10975" y="9241"/>
                      <a:pt x="10674" y="9574"/>
                    </a:cubicBezTo>
                    <a:cubicBezTo>
                      <a:pt x="9740" y="10609"/>
                      <a:pt x="8006" y="10275"/>
                      <a:pt x="6772" y="10909"/>
                    </a:cubicBezTo>
                    <a:cubicBezTo>
                      <a:pt x="6038" y="11276"/>
                      <a:pt x="5504" y="11976"/>
                      <a:pt x="4770" y="12310"/>
                    </a:cubicBezTo>
                    <a:cubicBezTo>
                      <a:pt x="4337" y="12510"/>
                      <a:pt x="3836" y="12543"/>
                      <a:pt x="3369" y="12643"/>
                    </a:cubicBezTo>
                    <a:cubicBezTo>
                      <a:pt x="2135" y="12910"/>
                      <a:pt x="967" y="13477"/>
                      <a:pt x="0" y="14345"/>
                    </a:cubicBezTo>
                  </a:path>
                </a:pathLst>
              </a:custGeom>
              <a:noFill/>
              <a:ln w="50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652;p49"/>
              <p:cNvSpPr/>
              <p:nvPr/>
            </p:nvSpPr>
            <p:spPr>
              <a:xfrm>
                <a:off x="1284450" y="3645750"/>
                <a:ext cx="100950" cy="140950"/>
              </a:xfrm>
              <a:custGeom>
                <a:avLst/>
                <a:gdLst/>
                <a:ahLst/>
                <a:cxnLst/>
                <a:rect l="l" t="t" r="r" b="b"/>
                <a:pathLst>
                  <a:path w="4038" h="5638" fill="none" extrusionOk="0">
                    <a:moveTo>
                      <a:pt x="1" y="1"/>
                    </a:moveTo>
                    <a:cubicBezTo>
                      <a:pt x="1" y="1"/>
                      <a:pt x="4037" y="2736"/>
                      <a:pt x="2603" y="5638"/>
                    </a:cubicBezTo>
                  </a:path>
                </a:pathLst>
              </a:custGeom>
              <a:noFill/>
              <a:ln w="750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42" name="Google Shape;653;p49"/>
            <p:cNvGrpSpPr/>
            <p:nvPr/>
          </p:nvGrpSpPr>
          <p:grpSpPr>
            <a:xfrm>
              <a:off x="3752396" y="1108113"/>
              <a:ext cx="132220" cy="1271116"/>
              <a:chOff x="7636355" y="303784"/>
              <a:chExt cx="409603" cy="3937783"/>
            </a:xfrm>
          </p:grpSpPr>
          <p:sp>
            <p:nvSpPr>
              <p:cNvPr id="143" name="Google Shape;654;p49"/>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655;p49"/>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656;p49"/>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657;p49"/>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658;p49"/>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659;p49"/>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660;p49"/>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165" name="Google Shape;635;p49"/>
            <p:cNvSpPr/>
            <p:nvPr/>
          </p:nvSpPr>
          <p:spPr>
            <a:xfrm rot="10800000">
              <a:off x="1886579" y="294863"/>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636;p49"/>
            <p:cNvSpPr/>
            <p:nvPr/>
          </p:nvSpPr>
          <p:spPr>
            <a:xfrm rot="10800000">
              <a:off x="4640622" y="715661"/>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635;p49"/>
            <p:cNvSpPr/>
            <p:nvPr/>
          </p:nvSpPr>
          <p:spPr>
            <a:xfrm rot="10800000">
              <a:off x="3251555" y="10199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637;p49"/>
            <p:cNvSpPr/>
            <p:nvPr/>
          </p:nvSpPr>
          <p:spPr>
            <a:xfrm rot="10800000">
              <a:off x="2290554" y="-34013"/>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5" name="Google Shape;635;p49"/>
            <p:cNvSpPr/>
            <p:nvPr/>
          </p:nvSpPr>
          <p:spPr>
            <a:xfrm rot="10800000">
              <a:off x="1560166" y="2759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6" name="Google Shape;637;p49"/>
            <p:cNvSpPr/>
            <p:nvPr/>
          </p:nvSpPr>
          <p:spPr>
            <a:xfrm rot="10800000">
              <a:off x="3427399" y="-25772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7" name="Google Shape;635;p49"/>
            <p:cNvSpPr/>
            <p:nvPr/>
          </p:nvSpPr>
          <p:spPr>
            <a:xfrm rot="10800000">
              <a:off x="2829938" y="-11748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8" name="Google Shape;635;p49"/>
            <p:cNvSpPr/>
            <p:nvPr/>
          </p:nvSpPr>
          <p:spPr>
            <a:xfrm rot="10800000">
              <a:off x="868289" y="-8028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9" name="Google Shape;637;p49"/>
            <p:cNvSpPr/>
            <p:nvPr/>
          </p:nvSpPr>
          <p:spPr>
            <a:xfrm rot="10800000">
              <a:off x="1272264" y="-40916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0" name="Google Shape;638;p49"/>
            <p:cNvSpPr/>
            <p:nvPr/>
          </p:nvSpPr>
          <p:spPr>
            <a:xfrm rot="10800000">
              <a:off x="681989" y="513386"/>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1" name="Google Shape;636;p49"/>
            <p:cNvSpPr/>
            <p:nvPr/>
          </p:nvSpPr>
          <p:spPr>
            <a:xfrm rot="10800000">
              <a:off x="891026" y="1373224"/>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2" name="Google Shape;638;p49"/>
            <p:cNvSpPr/>
            <p:nvPr/>
          </p:nvSpPr>
          <p:spPr>
            <a:xfrm rot="10800000">
              <a:off x="4304288" y="-10860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637;p49"/>
            <p:cNvSpPr/>
            <p:nvPr/>
          </p:nvSpPr>
          <p:spPr>
            <a:xfrm rot="10800000">
              <a:off x="1866540" y="-963067"/>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638;p49"/>
            <p:cNvSpPr/>
            <p:nvPr/>
          </p:nvSpPr>
          <p:spPr>
            <a:xfrm rot="10800000">
              <a:off x="3880273" y="-1037658"/>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635;p49"/>
            <p:cNvSpPr/>
            <p:nvPr/>
          </p:nvSpPr>
          <p:spPr>
            <a:xfrm rot="10800000">
              <a:off x="3085222" y="-680078"/>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9" name="Google Shape;637;p49"/>
            <p:cNvSpPr/>
            <p:nvPr/>
          </p:nvSpPr>
          <p:spPr>
            <a:xfrm rot="10800000">
              <a:off x="657273" y="-157477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0" name="Google Shape;635;p49"/>
            <p:cNvSpPr/>
            <p:nvPr/>
          </p:nvSpPr>
          <p:spPr>
            <a:xfrm rot="10800000">
              <a:off x="1279251" y="-1134580"/>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635;p49"/>
            <p:cNvSpPr/>
            <p:nvPr/>
          </p:nvSpPr>
          <p:spPr>
            <a:xfrm rot="10800000">
              <a:off x="4566219" y="-92279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635;p49"/>
            <p:cNvSpPr/>
            <p:nvPr/>
          </p:nvSpPr>
          <p:spPr>
            <a:xfrm rot="10800000">
              <a:off x="2760248" y="-1377299"/>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635;p49"/>
            <p:cNvSpPr/>
            <p:nvPr/>
          </p:nvSpPr>
          <p:spPr>
            <a:xfrm rot="10800000">
              <a:off x="2387504" y="-564717"/>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637;p49"/>
            <p:cNvSpPr/>
            <p:nvPr/>
          </p:nvSpPr>
          <p:spPr>
            <a:xfrm rot="10800000">
              <a:off x="683505" y="-841336"/>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637;p49"/>
            <p:cNvSpPr/>
            <p:nvPr/>
          </p:nvSpPr>
          <p:spPr>
            <a:xfrm rot="10800000">
              <a:off x="1911750" y="-1574774"/>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637;p49"/>
            <p:cNvSpPr/>
            <p:nvPr/>
          </p:nvSpPr>
          <p:spPr>
            <a:xfrm rot="10800000">
              <a:off x="3560285" y="-1646912"/>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638;p49"/>
            <p:cNvSpPr/>
            <p:nvPr/>
          </p:nvSpPr>
          <p:spPr>
            <a:xfrm rot="10800000">
              <a:off x="489176" y="2111445"/>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8" name="Google Shape;637;p49"/>
            <p:cNvSpPr/>
            <p:nvPr/>
          </p:nvSpPr>
          <p:spPr>
            <a:xfrm rot="10800000">
              <a:off x="1547301" y="2919808"/>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9" name="Google Shape;637;p49"/>
            <p:cNvSpPr/>
            <p:nvPr/>
          </p:nvSpPr>
          <p:spPr>
            <a:xfrm rot="10800000">
              <a:off x="614892" y="3609243"/>
              <a:ext cx="210601" cy="210601"/>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0" name="Google Shape;635;p49"/>
            <p:cNvSpPr/>
            <p:nvPr/>
          </p:nvSpPr>
          <p:spPr>
            <a:xfrm rot="10800000">
              <a:off x="1092327" y="2652935"/>
              <a:ext cx="74401" cy="74401"/>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222" name="Rectangle 221"/>
          <p:cNvSpPr/>
          <p:nvPr/>
        </p:nvSpPr>
        <p:spPr>
          <a:xfrm>
            <a:off x="6474762" y="743440"/>
            <a:ext cx="1430200" cy="338554"/>
          </a:xfrm>
          <a:prstGeom prst="rect">
            <a:avLst/>
          </a:prstGeom>
        </p:spPr>
        <p:txBody>
          <a:bodyPr wrap="none">
            <a:spAutoFit/>
          </a:bodyPr>
          <a:lstStyle/>
          <a:p>
            <a:pPr lvl="0" algn="justLow"/>
            <a:r>
              <a:rPr lang="ar-LB" sz="1600" kern="1200" dirty="0" smtClean="0">
                <a:solidFill>
                  <a:srgbClr val="224253"/>
                </a:solidFill>
                <a:latin typeface="29LT Adir ExtraBold" panose="00000906000000000000" pitchFamily="50" charset="-78"/>
                <a:cs typeface="29LT Adir ExtraBold" panose="00000906000000000000" pitchFamily="50" charset="-78"/>
              </a:rPr>
              <a:t>المجموعة الثانية:</a:t>
            </a:r>
            <a:endParaRPr lang="ar-LB" sz="1600" kern="1200" dirty="0">
              <a:solidFill>
                <a:srgbClr val="224253"/>
              </a:solidFill>
              <a:latin typeface="29LT Adir ExtraBold" panose="00000906000000000000" pitchFamily="50" charset="-78"/>
              <a:cs typeface="29LT Adir ExtraBold" panose="00000906000000000000" pitchFamily="50" charset="-78"/>
            </a:endParaRPr>
          </a:p>
        </p:txBody>
      </p:sp>
      <p:grpSp>
        <p:nvGrpSpPr>
          <p:cNvPr id="3" name="Group 2"/>
          <p:cNvGrpSpPr/>
          <p:nvPr/>
        </p:nvGrpSpPr>
        <p:grpSpPr>
          <a:xfrm>
            <a:off x="1614193" y="3337676"/>
            <a:ext cx="1695060" cy="892873"/>
            <a:chOff x="1614193" y="3337676"/>
            <a:chExt cx="1695060" cy="892873"/>
          </a:xfrm>
        </p:grpSpPr>
        <p:sp>
          <p:nvSpPr>
            <p:cNvPr id="131" name="Google Shape;1843;p58"/>
            <p:cNvSpPr/>
            <p:nvPr/>
          </p:nvSpPr>
          <p:spPr>
            <a:xfrm>
              <a:off x="1614193" y="3420677"/>
              <a:ext cx="1695060" cy="809872"/>
            </a:xfrm>
            <a:custGeom>
              <a:avLst/>
              <a:gdLst/>
              <a:ahLst/>
              <a:cxnLst/>
              <a:rect l="l" t="t" r="r" b="b"/>
              <a:pathLst>
                <a:path w="81030" h="34657" extrusionOk="0">
                  <a:moveTo>
                    <a:pt x="15522" y="1"/>
                  </a:moveTo>
                  <a:cubicBezTo>
                    <a:pt x="6949" y="1"/>
                    <a:pt x="1" y="6951"/>
                    <a:pt x="1" y="15523"/>
                  </a:cubicBezTo>
                  <a:cubicBezTo>
                    <a:pt x="1" y="24096"/>
                    <a:pt x="6949" y="31046"/>
                    <a:pt x="15522" y="31046"/>
                  </a:cubicBezTo>
                  <a:lnTo>
                    <a:pt x="19979" y="31046"/>
                  </a:lnTo>
                  <a:lnTo>
                    <a:pt x="22774" y="34657"/>
                  </a:lnTo>
                  <a:lnTo>
                    <a:pt x="25568" y="31046"/>
                  </a:lnTo>
                  <a:lnTo>
                    <a:pt x="65507" y="31046"/>
                  </a:lnTo>
                  <a:cubicBezTo>
                    <a:pt x="74079" y="31046"/>
                    <a:pt x="81029" y="24096"/>
                    <a:pt x="81029" y="15523"/>
                  </a:cubicBezTo>
                  <a:cubicBezTo>
                    <a:pt x="81029" y="6951"/>
                    <a:pt x="74079" y="1"/>
                    <a:pt x="65507" y="1"/>
                  </a:cubicBezTo>
                  <a:close/>
                </a:path>
              </a:pathLst>
            </a:custGeom>
            <a:solidFill>
              <a:srgbClr val="AA88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TextBox 222"/>
            <p:cNvSpPr txBox="1"/>
            <p:nvPr/>
          </p:nvSpPr>
          <p:spPr>
            <a:xfrm>
              <a:off x="1753104" y="3337676"/>
              <a:ext cx="1454522" cy="800219"/>
            </a:xfrm>
            <a:prstGeom prst="rect">
              <a:avLst/>
            </a:prstGeom>
            <a:noFill/>
          </p:spPr>
          <p:txBody>
            <a:bodyPr wrap="square" rtlCol="0">
              <a:spAutoFit/>
            </a:bodyPr>
            <a:lstStyle/>
            <a:p>
              <a:pPr algn="ctr" rtl="1">
                <a:lnSpc>
                  <a:spcPct val="150000"/>
                </a:lnSpc>
              </a:pPr>
              <a:r>
                <a:rPr lang="ar-LB" sz="1600" dirty="0">
                  <a:solidFill>
                    <a:srgbClr val="F8E6DC"/>
                  </a:solidFill>
                  <a:latin typeface="29LT Adir" panose="00000506000000000000" pitchFamily="50" charset="-78"/>
                  <a:cs typeface="29LT Adir" panose="00000506000000000000" pitchFamily="50" charset="-78"/>
                </a:rPr>
                <a:t>الإمام الرضا (سلام الله عليه</a:t>
              </a:r>
              <a:r>
                <a:rPr lang="ar-LB" sz="1600" dirty="0" smtClean="0">
                  <a:solidFill>
                    <a:srgbClr val="F8E6DC"/>
                  </a:solidFill>
                  <a:latin typeface="29LT Adir" panose="00000506000000000000" pitchFamily="50" charset="-78"/>
                  <a:cs typeface="29LT Adir" panose="00000506000000000000" pitchFamily="50" charset="-78"/>
                </a:rPr>
                <a:t>)</a:t>
              </a:r>
              <a:endParaRPr lang="ar-LB" sz="1600" dirty="0">
                <a:solidFill>
                  <a:srgbClr val="F8E6DC"/>
                </a:solidFill>
                <a:latin typeface="29LT Adir" panose="00000506000000000000" pitchFamily="50" charset="-78"/>
                <a:cs typeface="29LT Adir" panose="00000506000000000000" pitchFamily="50" charset="-78"/>
              </a:endParaRPr>
            </a:p>
          </p:txBody>
        </p:sp>
      </p:grpSp>
      <p:cxnSp>
        <p:nvCxnSpPr>
          <p:cNvPr id="94" name="Straight Connector 93"/>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95" name="Rectangle 94"/>
          <p:cNvSpPr/>
          <p:nvPr/>
        </p:nvSpPr>
        <p:spPr>
          <a:xfrm rot="16200000">
            <a:off x="8125384" y="2980980"/>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3551168759"/>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heel(1)">
                                      <p:cBhvr>
                                        <p:cTn id="7" dur="1500"/>
                                        <p:tgtEl>
                                          <p:spTgt spid="196"/>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132"/>
                                        </p:tgtEl>
                                        <p:attrNameLst>
                                          <p:attrName>style.visibility</p:attrName>
                                        </p:attrNameLst>
                                      </p:cBhvr>
                                      <p:to>
                                        <p:strVal val="visible"/>
                                      </p:to>
                                    </p:set>
                                    <p:animEffect transition="in" filter="wheel(1)">
                                      <p:cBhvr>
                                        <p:cTn id="10" dur="1500"/>
                                        <p:tgtEl>
                                          <p:spTgt spid="132"/>
                                        </p:tgtEl>
                                      </p:cBhvr>
                                    </p:animEffect>
                                  </p:childTnLst>
                                </p:cTn>
                              </p:par>
                              <p:par>
                                <p:cTn id="11" presetID="49" presetClass="entr" presetSubtype="0" decel="100000" fill="hold" nodeType="withEffect">
                                  <p:stCondLst>
                                    <p:cond delay="75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fltVal val="0"/>
                                          </p:val>
                                        </p:tav>
                                        <p:tav tm="100000">
                                          <p:val>
                                            <p:strVal val="#ppt_w"/>
                                          </p:val>
                                        </p:tav>
                                      </p:tavLst>
                                    </p:anim>
                                    <p:anim calcmode="lin" valueType="num">
                                      <p:cBhvr>
                                        <p:cTn id="14" dur="1000" fill="hold"/>
                                        <p:tgtEl>
                                          <p:spTgt spid="2"/>
                                        </p:tgtEl>
                                        <p:attrNameLst>
                                          <p:attrName>ppt_h</p:attrName>
                                        </p:attrNameLst>
                                      </p:cBhvr>
                                      <p:tavLst>
                                        <p:tav tm="0">
                                          <p:val>
                                            <p:fltVal val="0"/>
                                          </p:val>
                                        </p:tav>
                                        <p:tav tm="100000">
                                          <p:val>
                                            <p:strVal val="#ppt_h"/>
                                          </p:val>
                                        </p:tav>
                                      </p:tavLst>
                                    </p:anim>
                                    <p:anim calcmode="lin" valueType="num">
                                      <p:cBhvr>
                                        <p:cTn id="15" dur="1000" fill="hold"/>
                                        <p:tgtEl>
                                          <p:spTgt spid="2"/>
                                        </p:tgtEl>
                                        <p:attrNameLst>
                                          <p:attrName>style.rotation</p:attrName>
                                        </p:attrNameLst>
                                      </p:cBhvr>
                                      <p:tavLst>
                                        <p:tav tm="0">
                                          <p:val>
                                            <p:fltVal val="360"/>
                                          </p:val>
                                        </p:tav>
                                        <p:tav tm="100000">
                                          <p:val>
                                            <p:fltVal val="0"/>
                                          </p:val>
                                        </p:tav>
                                      </p:tavLst>
                                    </p:anim>
                                    <p:animEffect transition="in" filter="fade">
                                      <p:cBhvr>
                                        <p:cTn id="16" dur="10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49" presetClass="entr" presetSubtype="0" decel="10000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p:cTn id="21" dur="1000" fill="hold"/>
                                        <p:tgtEl>
                                          <p:spTgt spid="3"/>
                                        </p:tgtEl>
                                        <p:attrNameLst>
                                          <p:attrName>ppt_w</p:attrName>
                                        </p:attrNameLst>
                                      </p:cBhvr>
                                      <p:tavLst>
                                        <p:tav tm="0">
                                          <p:val>
                                            <p:fltVal val="0"/>
                                          </p:val>
                                        </p:tav>
                                        <p:tav tm="100000">
                                          <p:val>
                                            <p:strVal val="#ppt_w"/>
                                          </p:val>
                                        </p:tav>
                                      </p:tavLst>
                                    </p:anim>
                                    <p:anim calcmode="lin" valueType="num">
                                      <p:cBhvr>
                                        <p:cTn id="22" dur="1000" fill="hold"/>
                                        <p:tgtEl>
                                          <p:spTgt spid="3"/>
                                        </p:tgtEl>
                                        <p:attrNameLst>
                                          <p:attrName>ppt_h</p:attrName>
                                        </p:attrNameLst>
                                      </p:cBhvr>
                                      <p:tavLst>
                                        <p:tav tm="0">
                                          <p:val>
                                            <p:fltVal val="0"/>
                                          </p:val>
                                        </p:tav>
                                        <p:tav tm="100000">
                                          <p:val>
                                            <p:strVal val="#ppt_h"/>
                                          </p:val>
                                        </p:tav>
                                      </p:tavLst>
                                    </p:anim>
                                    <p:anim calcmode="lin" valueType="num">
                                      <p:cBhvr>
                                        <p:cTn id="23" dur="1000" fill="hold"/>
                                        <p:tgtEl>
                                          <p:spTgt spid="3"/>
                                        </p:tgtEl>
                                        <p:attrNameLst>
                                          <p:attrName>style.rotation</p:attrName>
                                        </p:attrNameLst>
                                      </p:cBhvr>
                                      <p:tavLst>
                                        <p:tav tm="0">
                                          <p:val>
                                            <p:fltVal val="360"/>
                                          </p:val>
                                        </p:tav>
                                        <p:tav tm="100000">
                                          <p:val>
                                            <p:fltVal val="0"/>
                                          </p:val>
                                        </p:tav>
                                      </p:tavLst>
                                    </p:anim>
                                    <p:animEffect transition="in" filter="fade">
                                      <p:cBhvr>
                                        <p:cTn id="2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9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2" name="Google Shape;532;p35"/>
          <p:cNvSpPr/>
          <p:nvPr/>
        </p:nvSpPr>
        <p:spPr>
          <a:xfrm>
            <a:off x="2505137" y="3205996"/>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 name="Google Shape;731;p42"/>
          <p:cNvGrpSpPr/>
          <p:nvPr/>
        </p:nvGrpSpPr>
        <p:grpSpPr>
          <a:xfrm>
            <a:off x="198977" y="283361"/>
            <a:ext cx="1167068" cy="897660"/>
            <a:chOff x="1436474" y="2914439"/>
            <a:chExt cx="1258525" cy="968005"/>
          </a:xfrm>
        </p:grpSpPr>
        <p:sp>
          <p:nvSpPr>
            <p:cNvPr id="204" name="Google Shape;732;p42"/>
            <p:cNvSpPr/>
            <p:nvPr/>
          </p:nvSpPr>
          <p:spPr>
            <a:xfrm>
              <a:off x="1798841" y="3540687"/>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33;p42"/>
            <p:cNvSpPr/>
            <p:nvPr/>
          </p:nvSpPr>
          <p:spPr>
            <a:xfrm>
              <a:off x="1717516" y="3540687"/>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34;p42"/>
            <p:cNvSpPr/>
            <p:nvPr/>
          </p:nvSpPr>
          <p:spPr>
            <a:xfrm>
              <a:off x="1637117" y="3540687"/>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35;p42"/>
            <p:cNvSpPr/>
            <p:nvPr/>
          </p:nvSpPr>
          <p:spPr>
            <a:xfrm>
              <a:off x="1879267" y="3540687"/>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36;p42"/>
            <p:cNvSpPr/>
            <p:nvPr/>
          </p:nvSpPr>
          <p:spPr>
            <a:xfrm>
              <a:off x="1543514" y="3765045"/>
              <a:ext cx="23126" cy="117399"/>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37;p42"/>
            <p:cNvSpPr/>
            <p:nvPr/>
          </p:nvSpPr>
          <p:spPr>
            <a:xfrm>
              <a:off x="1495464" y="3812170"/>
              <a:ext cx="118325" cy="23124"/>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 name="TextBox 89"/>
          <p:cNvSpPr txBox="1"/>
          <p:nvPr/>
        </p:nvSpPr>
        <p:spPr>
          <a:xfrm>
            <a:off x="2597109" y="3725569"/>
            <a:ext cx="5642662" cy="992579"/>
          </a:xfrm>
          <a:prstGeom prst="rect">
            <a:avLst/>
          </a:prstGeom>
          <a:noFill/>
        </p:spPr>
        <p:txBody>
          <a:bodyPr wrap="square" rtlCol="0">
            <a:spAutoFit/>
          </a:bodyPr>
          <a:lstStyle/>
          <a:p>
            <a:pPr algn="justLow" rtl="1">
              <a:lnSpc>
                <a:spcPct val="150000"/>
              </a:lnSpc>
            </a:pPr>
            <a:r>
              <a:rPr lang="ar-LB" sz="1300" dirty="0">
                <a:latin typeface="29LT Adir" panose="00000506000000000000" pitchFamily="50" charset="-78"/>
                <a:cs typeface="29LT Adir" panose="00000506000000000000" pitchFamily="50" charset="-78"/>
              </a:rPr>
              <a:t>حينما نتوجّه لزيارته نقول: (نشهدُ بأنّك جاهدْتَ في الله حقّ جهادِه)، رغم أنه لم يحمل سيفًا، لكنه استطاع من خلال مناظراته، خطاباته، محافل الذكر وصلاة العيد وصلاة الاستسقاء نقل مجتمع خراسان من مجتمع موالي للسلطان العباسي إلى مجتمع موالي لأئمة الحق، فمن يكون؟ </a:t>
            </a:r>
            <a:endParaRPr lang="ar-LB" sz="1300" dirty="0">
              <a:latin typeface="29LT Adir" panose="00000506000000000000" pitchFamily="50" charset="-78"/>
              <a:cs typeface="29LT Adir" panose="00000506000000000000" pitchFamily="50" charset="-78"/>
            </a:endParaRPr>
          </a:p>
        </p:txBody>
      </p:sp>
      <p:cxnSp>
        <p:nvCxnSpPr>
          <p:cNvPr id="6" name="Straight Connector 5"/>
          <p:cNvCxnSpPr/>
          <p:nvPr/>
        </p:nvCxnSpPr>
        <p:spPr>
          <a:xfrm>
            <a:off x="2597108" y="3725569"/>
            <a:ext cx="557153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2597108" y="2539869"/>
            <a:ext cx="5683070" cy="1061829"/>
          </a:xfrm>
          <a:prstGeom prst="rect">
            <a:avLst/>
          </a:prstGeom>
          <a:noFill/>
        </p:spPr>
        <p:txBody>
          <a:bodyPr wrap="square" rtlCol="0">
            <a:spAutoFit/>
          </a:bodyPr>
          <a:lstStyle/>
          <a:p>
            <a:pPr algn="justLow" rtl="1">
              <a:lnSpc>
                <a:spcPct val="150000"/>
              </a:lnSpc>
            </a:pPr>
            <a:r>
              <a:rPr lang="ar-LB" dirty="0">
                <a:latin typeface="29LT Adir" panose="00000506000000000000" pitchFamily="50" charset="-78"/>
                <a:cs typeface="29LT Adir" panose="00000506000000000000" pitchFamily="50" charset="-78"/>
              </a:rPr>
              <a:t>وقفت صلبةً شامخةً بكل إيمان وحكمة، لتحمل رسالة دماء شهداء كربلاء ونقلتها إلى أرجاء العالم الإسلامي، بعد أن شهدت أفظع مجزرة في التاريخ، فاستقام ببيانها دين الإسلام إلى قيام الساعة، فمن هي؟ </a:t>
            </a:r>
            <a:endParaRPr lang="ar-LB" dirty="0">
              <a:latin typeface="29LT Adir" panose="00000506000000000000" pitchFamily="50" charset="-78"/>
              <a:cs typeface="29LT Adir" panose="00000506000000000000" pitchFamily="50" charset="-78"/>
            </a:endParaRPr>
          </a:p>
        </p:txBody>
      </p:sp>
      <p:cxnSp>
        <p:nvCxnSpPr>
          <p:cNvPr id="96" name="Straight Connector 95"/>
          <p:cNvCxnSpPr/>
          <p:nvPr/>
        </p:nvCxnSpPr>
        <p:spPr>
          <a:xfrm>
            <a:off x="2597108" y="2508455"/>
            <a:ext cx="556391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7" name="TextBox 96"/>
          <p:cNvSpPr txBox="1"/>
          <p:nvPr/>
        </p:nvSpPr>
        <p:spPr>
          <a:xfrm>
            <a:off x="2484641" y="1461255"/>
            <a:ext cx="5755130" cy="992579"/>
          </a:xfrm>
          <a:prstGeom prst="rect">
            <a:avLst/>
          </a:prstGeom>
          <a:noFill/>
        </p:spPr>
        <p:txBody>
          <a:bodyPr wrap="square" rtlCol="0">
            <a:spAutoFit/>
          </a:bodyPr>
          <a:lstStyle/>
          <a:p>
            <a:pPr algn="justLow" rtl="1">
              <a:lnSpc>
                <a:spcPct val="150000"/>
              </a:lnSpc>
            </a:pPr>
            <a:r>
              <a:rPr lang="ar-LB" sz="1300" dirty="0">
                <a:latin typeface="29LT Adir" panose="00000506000000000000" pitchFamily="50" charset="-78"/>
                <a:cs typeface="29LT Adir" panose="00000506000000000000" pitchFamily="50" charset="-78"/>
              </a:rPr>
              <a:t>قاد حركة إيمانيّة جهاديّة، وقف فيها رافضًا البيعة لأمير ظالم فاسق من أجل حفظ الإسلام وقيمه، أعتُبرت حركته  نموذجًا أكمل لجهاد التبيين، تواصل خلالها مع الناس بشكل مباشر وخاطب العقول والقلوب، وقدم النموذج الفعليّ بالقول والعمل حتى الشهادة، فمن هو هذا الإمام؟ </a:t>
            </a:r>
            <a:endParaRPr lang="ar-LB" sz="1300" dirty="0">
              <a:latin typeface="29LT Adir" panose="00000506000000000000" pitchFamily="50" charset="-78"/>
              <a:cs typeface="29LT Adir" panose="00000506000000000000" pitchFamily="50" charset="-78"/>
            </a:endParaRPr>
          </a:p>
        </p:txBody>
      </p:sp>
      <p:cxnSp>
        <p:nvCxnSpPr>
          <p:cNvPr id="98" name="Straight Connector 97"/>
          <p:cNvCxnSpPr/>
          <p:nvPr/>
        </p:nvCxnSpPr>
        <p:spPr>
          <a:xfrm>
            <a:off x="2556701" y="1403022"/>
            <a:ext cx="5604319"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2456319" y="396191"/>
            <a:ext cx="5811774" cy="923330"/>
          </a:xfrm>
          <a:prstGeom prst="rect">
            <a:avLst/>
          </a:prstGeom>
          <a:noFill/>
        </p:spPr>
        <p:txBody>
          <a:bodyPr wrap="square" rtlCol="0">
            <a:spAutoFit/>
          </a:bodyPr>
          <a:lstStyle/>
          <a:p>
            <a:pPr algn="justLow" rtl="1">
              <a:lnSpc>
                <a:spcPct val="150000"/>
              </a:lnSpc>
            </a:pPr>
            <a:r>
              <a:rPr lang="ar-LB" sz="1200" dirty="0">
                <a:latin typeface="29LT Adir" panose="00000506000000000000" pitchFamily="50" charset="-78"/>
                <a:cs typeface="29LT Adir" panose="00000506000000000000" pitchFamily="50" charset="-78"/>
              </a:rPr>
              <a:t>وقفت في مسجد رسول الله (صلّى الله عليه وآله وسلّم)، لتلقي خطبتها العصماء، وتبيّن من خلالها حقيقة الولاية، وتقف بوجه مغتصبي الولاية وتحاججهم وتبيّن للمسلمين أجمعهم أحقّية الولي بولاية الأمر، وتبدي من خلالها الاعتراض على من غصب حقّها، وحق إمام زمانها، لتكون رائدة جهاد التبيين، فمن تكون؟ </a:t>
            </a:r>
            <a:endParaRPr lang="ar-LB" sz="1200" dirty="0">
              <a:latin typeface="29LT Adir" panose="00000506000000000000" pitchFamily="50" charset="-78"/>
              <a:cs typeface="29LT Adir" panose="00000506000000000000" pitchFamily="50" charset="-78"/>
            </a:endParaRPr>
          </a:p>
        </p:txBody>
      </p:sp>
      <p:sp>
        <p:nvSpPr>
          <p:cNvPr id="100" name="Google Shape;529;p35"/>
          <p:cNvSpPr txBox="1">
            <a:spLocks/>
          </p:cNvSpPr>
          <p:nvPr/>
        </p:nvSpPr>
        <p:spPr>
          <a:xfrm>
            <a:off x="8268094" y="205722"/>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3600" dirty="0" smtClean="0">
                <a:solidFill>
                  <a:schemeClr val="accent5">
                    <a:lumMod val="75000"/>
                  </a:schemeClr>
                </a:solidFill>
              </a:rPr>
              <a:t>01</a:t>
            </a:r>
            <a:endParaRPr lang="en" sz="3600" dirty="0">
              <a:solidFill>
                <a:schemeClr val="accent5">
                  <a:lumMod val="75000"/>
                </a:schemeClr>
              </a:solidFill>
            </a:endParaRPr>
          </a:p>
        </p:txBody>
      </p:sp>
      <p:sp>
        <p:nvSpPr>
          <p:cNvPr id="102" name="Google Shape;529;p35"/>
          <p:cNvSpPr txBox="1">
            <a:spLocks/>
          </p:cNvSpPr>
          <p:nvPr/>
        </p:nvSpPr>
        <p:spPr>
          <a:xfrm>
            <a:off x="8268094" y="1311156"/>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02</a:t>
            </a:r>
            <a:endParaRPr lang="en" sz="3600" dirty="0">
              <a:solidFill>
                <a:schemeClr val="accent5">
                  <a:lumMod val="75000"/>
                </a:schemeClr>
              </a:solidFill>
            </a:endParaRPr>
          </a:p>
        </p:txBody>
      </p:sp>
      <p:sp>
        <p:nvSpPr>
          <p:cNvPr id="103" name="Google Shape;529;p35"/>
          <p:cNvSpPr txBox="1">
            <a:spLocks/>
          </p:cNvSpPr>
          <p:nvPr/>
        </p:nvSpPr>
        <p:spPr>
          <a:xfrm>
            <a:off x="8268094" y="2508455"/>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03</a:t>
            </a:r>
            <a:endParaRPr lang="en" sz="3600" dirty="0">
              <a:solidFill>
                <a:schemeClr val="accent5">
                  <a:lumMod val="75000"/>
                </a:schemeClr>
              </a:solidFill>
            </a:endParaRPr>
          </a:p>
        </p:txBody>
      </p:sp>
      <p:sp>
        <p:nvSpPr>
          <p:cNvPr id="104" name="Google Shape;529;p35"/>
          <p:cNvSpPr txBox="1">
            <a:spLocks/>
          </p:cNvSpPr>
          <p:nvPr/>
        </p:nvSpPr>
        <p:spPr>
          <a:xfrm>
            <a:off x="8268094" y="3758259"/>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04</a:t>
            </a:r>
            <a:endParaRPr lang="en" sz="3600" dirty="0">
              <a:solidFill>
                <a:schemeClr val="accent5">
                  <a:lumMod val="75000"/>
                </a:schemeClr>
              </a:solidFill>
            </a:endParaRPr>
          </a:p>
        </p:txBody>
      </p:sp>
      <p:grpSp>
        <p:nvGrpSpPr>
          <p:cNvPr id="109" name="Google Shape;1898;p63"/>
          <p:cNvGrpSpPr/>
          <p:nvPr/>
        </p:nvGrpSpPr>
        <p:grpSpPr>
          <a:xfrm>
            <a:off x="1014421" y="682810"/>
            <a:ext cx="545792" cy="448654"/>
            <a:chOff x="3739225" y="2801326"/>
            <a:chExt cx="527970" cy="434004"/>
          </a:xfrm>
        </p:grpSpPr>
        <p:sp>
          <p:nvSpPr>
            <p:cNvPr id="110"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 name="Group 7"/>
          <p:cNvGrpSpPr/>
          <p:nvPr/>
        </p:nvGrpSpPr>
        <p:grpSpPr>
          <a:xfrm>
            <a:off x="1790175" y="675433"/>
            <a:ext cx="554767" cy="456031"/>
            <a:chOff x="1721707" y="3109547"/>
            <a:chExt cx="554767" cy="456031"/>
          </a:xfrm>
        </p:grpSpPr>
        <p:sp>
          <p:nvSpPr>
            <p:cNvPr id="112"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5" name="Google Shape;1898;p63"/>
          <p:cNvGrpSpPr/>
          <p:nvPr/>
        </p:nvGrpSpPr>
        <p:grpSpPr>
          <a:xfrm>
            <a:off x="1014421" y="1675307"/>
            <a:ext cx="545792" cy="448654"/>
            <a:chOff x="3739225" y="2801326"/>
            <a:chExt cx="527970" cy="434004"/>
          </a:xfrm>
        </p:grpSpPr>
        <p:sp>
          <p:nvSpPr>
            <p:cNvPr id="116"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 name="Group 117"/>
          <p:cNvGrpSpPr/>
          <p:nvPr/>
        </p:nvGrpSpPr>
        <p:grpSpPr>
          <a:xfrm>
            <a:off x="1790175" y="1667930"/>
            <a:ext cx="554767" cy="456031"/>
            <a:chOff x="1721707" y="3109547"/>
            <a:chExt cx="554767" cy="456031"/>
          </a:xfrm>
        </p:grpSpPr>
        <p:sp>
          <p:nvSpPr>
            <p:cNvPr id="119"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 name="Google Shape;1898;p63"/>
          <p:cNvGrpSpPr/>
          <p:nvPr/>
        </p:nvGrpSpPr>
        <p:grpSpPr>
          <a:xfrm>
            <a:off x="989844" y="2832825"/>
            <a:ext cx="545792" cy="448654"/>
            <a:chOff x="3739225" y="2801326"/>
            <a:chExt cx="527970" cy="434004"/>
          </a:xfrm>
        </p:grpSpPr>
        <p:sp>
          <p:nvSpPr>
            <p:cNvPr id="122"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 name="Group 123"/>
          <p:cNvGrpSpPr/>
          <p:nvPr/>
        </p:nvGrpSpPr>
        <p:grpSpPr>
          <a:xfrm>
            <a:off x="1790175" y="2812822"/>
            <a:ext cx="554767" cy="456031"/>
            <a:chOff x="1721707" y="3109547"/>
            <a:chExt cx="554767" cy="456031"/>
          </a:xfrm>
        </p:grpSpPr>
        <p:sp>
          <p:nvSpPr>
            <p:cNvPr id="125"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7" name="Google Shape;1898;p63"/>
          <p:cNvGrpSpPr/>
          <p:nvPr/>
        </p:nvGrpSpPr>
        <p:grpSpPr>
          <a:xfrm>
            <a:off x="1014421" y="3965091"/>
            <a:ext cx="545792" cy="448654"/>
            <a:chOff x="3739225" y="2801326"/>
            <a:chExt cx="527970" cy="434004"/>
          </a:xfrm>
        </p:grpSpPr>
        <p:sp>
          <p:nvSpPr>
            <p:cNvPr id="128"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 name="Group 129"/>
          <p:cNvGrpSpPr/>
          <p:nvPr/>
        </p:nvGrpSpPr>
        <p:grpSpPr>
          <a:xfrm>
            <a:off x="1790175" y="3957714"/>
            <a:ext cx="554767" cy="456031"/>
            <a:chOff x="1721707" y="3109547"/>
            <a:chExt cx="554767" cy="456031"/>
          </a:xfrm>
        </p:grpSpPr>
        <p:sp>
          <p:nvSpPr>
            <p:cNvPr id="131"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extLst>
      <p:ext uri="{BB962C8B-B14F-4D97-AF65-F5344CB8AC3E}">
        <p14:creationId xmlns:p14="http://schemas.microsoft.com/office/powerpoint/2010/main" val="2291330443"/>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2" name="Google Shape;532;p35"/>
          <p:cNvSpPr/>
          <p:nvPr/>
        </p:nvSpPr>
        <p:spPr>
          <a:xfrm>
            <a:off x="2505137" y="3205996"/>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TextBox 89"/>
          <p:cNvSpPr txBox="1"/>
          <p:nvPr/>
        </p:nvSpPr>
        <p:spPr>
          <a:xfrm>
            <a:off x="2597109" y="3725569"/>
            <a:ext cx="5642662" cy="992579"/>
          </a:xfrm>
          <a:prstGeom prst="rect">
            <a:avLst/>
          </a:prstGeom>
          <a:noFill/>
        </p:spPr>
        <p:txBody>
          <a:bodyPr wrap="square" rtlCol="0">
            <a:spAutoFit/>
          </a:bodyPr>
          <a:lstStyle/>
          <a:p>
            <a:pPr algn="justLow" rtl="1">
              <a:lnSpc>
                <a:spcPct val="150000"/>
              </a:lnSpc>
            </a:pPr>
            <a:r>
              <a:rPr lang="ar-LB" sz="1300" dirty="0">
                <a:latin typeface="29LT Adir" panose="00000506000000000000" pitchFamily="50" charset="-78"/>
                <a:cs typeface="29LT Adir" panose="00000506000000000000" pitchFamily="50" charset="-78"/>
              </a:rPr>
              <a:t>حينما نتوجّه لزيارته نقول: (نشهدُ بأنّك جاهدْتَ في الله حقّ جهادِه)، رغم أنه لم يحمل سيفًا، لكنه استطاع من خلال مناظراته، خطاباته، محافل الذكر وصلاة العيد وصلاة الاستسقاء نقل مجتمع خراسان من مجتمع موالي للسلطان العباسي إلى مجتمع موالي لأئمة الحق، فمن يكون؟ </a:t>
            </a:r>
            <a:endParaRPr lang="ar-LB" sz="1300" dirty="0">
              <a:latin typeface="29LT Adir" panose="00000506000000000000" pitchFamily="50" charset="-78"/>
              <a:cs typeface="29LT Adir" panose="00000506000000000000" pitchFamily="50" charset="-78"/>
            </a:endParaRPr>
          </a:p>
        </p:txBody>
      </p:sp>
      <p:cxnSp>
        <p:nvCxnSpPr>
          <p:cNvPr id="6" name="Straight Connector 5"/>
          <p:cNvCxnSpPr/>
          <p:nvPr/>
        </p:nvCxnSpPr>
        <p:spPr>
          <a:xfrm>
            <a:off x="2597108" y="3725569"/>
            <a:ext cx="5642663"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2597108" y="2539869"/>
            <a:ext cx="5683070" cy="1061829"/>
          </a:xfrm>
          <a:prstGeom prst="rect">
            <a:avLst/>
          </a:prstGeom>
          <a:noFill/>
        </p:spPr>
        <p:txBody>
          <a:bodyPr wrap="square" rtlCol="0">
            <a:spAutoFit/>
          </a:bodyPr>
          <a:lstStyle/>
          <a:p>
            <a:pPr algn="justLow" rtl="1">
              <a:lnSpc>
                <a:spcPct val="150000"/>
              </a:lnSpc>
            </a:pPr>
            <a:r>
              <a:rPr lang="ar-LB" dirty="0">
                <a:latin typeface="29LT Adir" panose="00000506000000000000" pitchFamily="50" charset="-78"/>
                <a:cs typeface="29LT Adir" panose="00000506000000000000" pitchFamily="50" charset="-78"/>
              </a:rPr>
              <a:t>وقفت صلبةً شامخةً بكل إيمان وحكمة، لتحمل رسالة دماء شهداء كربلاء ونقلتها إلى أرجاء العالم الإسلامي، بعد أن شهدت أفظع مجزرة في التاريخ، فاستقام ببيانها دين الإسلام إلى قيام الساعة، فمن هي؟ </a:t>
            </a:r>
            <a:endParaRPr lang="ar-LB" dirty="0">
              <a:latin typeface="29LT Adir" panose="00000506000000000000" pitchFamily="50" charset="-78"/>
              <a:cs typeface="29LT Adir" panose="00000506000000000000" pitchFamily="50" charset="-78"/>
            </a:endParaRPr>
          </a:p>
        </p:txBody>
      </p:sp>
      <p:cxnSp>
        <p:nvCxnSpPr>
          <p:cNvPr id="96" name="Straight Connector 95"/>
          <p:cNvCxnSpPr/>
          <p:nvPr/>
        </p:nvCxnSpPr>
        <p:spPr>
          <a:xfrm>
            <a:off x="2597108" y="2508456"/>
            <a:ext cx="5656824"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7" name="TextBox 96"/>
          <p:cNvSpPr txBox="1"/>
          <p:nvPr/>
        </p:nvSpPr>
        <p:spPr>
          <a:xfrm>
            <a:off x="2484641" y="1461255"/>
            <a:ext cx="5755130" cy="992579"/>
          </a:xfrm>
          <a:prstGeom prst="rect">
            <a:avLst/>
          </a:prstGeom>
          <a:noFill/>
        </p:spPr>
        <p:txBody>
          <a:bodyPr wrap="square" rtlCol="0">
            <a:spAutoFit/>
          </a:bodyPr>
          <a:lstStyle/>
          <a:p>
            <a:pPr algn="justLow" rtl="1">
              <a:lnSpc>
                <a:spcPct val="150000"/>
              </a:lnSpc>
            </a:pPr>
            <a:r>
              <a:rPr lang="ar-LB" sz="1300" dirty="0">
                <a:latin typeface="29LT Adir" panose="00000506000000000000" pitchFamily="50" charset="-78"/>
                <a:cs typeface="29LT Adir" panose="00000506000000000000" pitchFamily="50" charset="-78"/>
              </a:rPr>
              <a:t>قاد حركة إيمانيّة جهاديّة، وقف فيها رافضًا البيعة لأمير ظالم فاسق من أجل حفظ الإسلام وقيمه، أعتُبرت حركته  نموذجًا أكمل لجهاد التبيين، تواصل خلالها مع الناس بشكل مباشر وخاطب العقول والقلوب، وقدم النموذج الفعليّ بالقول والعمل حتى الشهادة، فمن هو هذا الإمام؟ </a:t>
            </a:r>
            <a:endParaRPr lang="ar-LB" sz="1300" dirty="0">
              <a:latin typeface="29LT Adir" panose="00000506000000000000" pitchFamily="50" charset="-78"/>
              <a:cs typeface="29LT Adir" panose="00000506000000000000" pitchFamily="50" charset="-78"/>
            </a:endParaRPr>
          </a:p>
        </p:txBody>
      </p:sp>
      <p:cxnSp>
        <p:nvCxnSpPr>
          <p:cNvPr id="98" name="Straight Connector 97"/>
          <p:cNvCxnSpPr/>
          <p:nvPr/>
        </p:nvCxnSpPr>
        <p:spPr>
          <a:xfrm flipV="1">
            <a:off x="2556701" y="1409906"/>
            <a:ext cx="5697231" cy="28022"/>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2456319" y="396191"/>
            <a:ext cx="5811774" cy="923330"/>
          </a:xfrm>
          <a:prstGeom prst="rect">
            <a:avLst/>
          </a:prstGeom>
          <a:noFill/>
        </p:spPr>
        <p:txBody>
          <a:bodyPr wrap="square" rtlCol="0">
            <a:spAutoFit/>
          </a:bodyPr>
          <a:lstStyle/>
          <a:p>
            <a:pPr algn="justLow" rtl="1">
              <a:lnSpc>
                <a:spcPct val="150000"/>
              </a:lnSpc>
            </a:pPr>
            <a:r>
              <a:rPr lang="ar-LB" sz="1200" dirty="0">
                <a:latin typeface="29LT Adir" panose="00000506000000000000" pitchFamily="50" charset="-78"/>
                <a:cs typeface="29LT Adir" panose="00000506000000000000" pitchFamily="50" charset="-78"/>
              </a:rPr>
              <a:t>وقفت في مسجد رسول الله (صلّى الله عليه وآله وسلّم)، لتلقي خطبتها العصماء، وتبيّن من خلالها حقيقة الولاية، وتقف بوجه مغتصبي الولاية وتحاججهم وتبيّن للمسلمين أجمعهم أحقّية الولي بولاية الأمر، وتبدي من خلالها الاعتراض على من غصب حقّها، وحق إمام زمانها، لتكون رائدة جهاد التبيين، فمن تكون؟ </a:t>
            </a:r>
            <a:endParaRPr lang="ar-LB" sz="1200" dirty="0">
              <a:latin typeface="29LT Adir" panose="00000506000000000000" pitchFamily="50" charset="-78"/>
              <a:cs typeface="29LT Adir" panose="00000506000000000000" pitchFamily="50" charset="-78"/>
            </a:endParaRPr>
          </a:p>
        </p:txBody>
      </p:sp>
      <p:sp>
        <p:nvSpPr>
          <p:cNvPr id="100" name="Google Shape;529;p35"/>
          <p:cNvSpPr txBox="1">
            <a:spLocks/>
          </p:cNvSpPr>
          <p:nvPr/>
        </p:nvSpPr>
        <p:spPr>
          <a:xfrm>
            <a:off x="8268094" y="205722"/>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3600" dirty="0" smtClean="0">
                <a:solidFill>
                  <a:schemeClr val="accent5">
                    <a:lumMod val="75000"/>
                  </a:schemeClr>
                </a:solidFill>
              </a:rPr>
              <a:t>01</a:t>
            </a:r>
            <a:endParaRPr lang="en" sz="3600" dirty="0">
              <a:solidFill>
                <a:schemeClr val="accent5">
                  <a:lumMod val="75000"/>
                </a:schemeClr>
              </a:solidFill>
            </a:endParaRPr>
          </a:p>
        </p:txBody>
      </p:sp>
      <p:sp>
        <p:nvSpPr>
          <p:cNvPr id="102" name="Google Shape;529;p35"/>
          <p:cNvSpPr txBox="1">
            <a:spLocks/>
          </p:cNvSpPr>
          <p:nvPr/>
        </p:nvSpPr>
        <p:spPr>
          <a:xfrm>
            <a:off x="8268094" y="1311156"/>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02</a:t>
            </a:r>
            <a:endParaRPr lang="en" sz="3600" dirty="0">
              <a:solidFill>
                <a:schemeClr val="accent5">
                  <a:lumMod val="75000"/>
                </a:schemeClr>
              </a:solidFill>
            </a:endParaRPr>
          </a:p>
        </p:txBody>
      </p:sp>
      <p:sp>
        <p:nvSpPr>
          <p:cNvPr id="103" name="Google Shape;529;p35"/>
          <p:cNvSpPr txBox="1">
            <a:spLocks/>
          </p:cNvSpPr>
          <p:nvPr/>
        </p:nvSpPr>
        <p:spPr>
          <a:xfrm>
            <a:off x="8268094" y="2508455"/>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03</a:t>
            </a:r>
            <a:endParaRPr lang="en" sz="3600" dirty="0">
              <a:solidFill>
                <a:schemeClr val="accent5">
                  <a:lumMod val="75000"/>
                </a:schemeClr>
              </a:solidFill>
            </a:endParaRPr>
          </a:p>
        </p:txBody>
      </p:sp>
      <p:sp>
        <p:nvSpPr>
          <p:cNvPr id="104" name="Google Shape;529;p35"/>
          <p:cNvSpPr txBox="1">
            <a:spLocks/>
          </p:cNvSpPr>
          <p:nvPr/>
        </p:nvSpPr>
        <p:spPr>
          <a:xfrm>
            <a:off x="8268094" y="3758259"/>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04</a:t>
            </a:r>
            <a:endParaRPr lang="en" sz="3600" dirty="0">
              <a:solidFill>
                <a:schemeClr val="accent5">
                  <a:lumMod val="75000"/>
                </a:schemeClr>
              </a:solidFill>
            </a:endParaRPr>
          </a:p>
        </p:txBody>
      </p:sp>
      <p:grpSp>
        <p:nvGrpSpPr>
          <p:cNvPr id="109" name="Google Shape;1898;p63"/>
          <p:cNvGrpSpPr/>
          <p:nvPr/>
        </p:nvGrpSpPr>
        <p:grpSpPr>
          <a:xfrm>
            <a:off x="1014421" y="682810"/>
            <a:ext cx="545792" cy="448654"/>
            <a:chOff x="3739225" y="2801326"/>
            <a:chExt cx="527970" cy="434004"/>
          </a:xfrm>
        </p:grpSpPr>
        <p:sp>
          <p:nvSpPr>
            <p:cNvPr id="110"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 name="Group 7"/>
          <p:cNvGrpSpPr/>
          <p:nvPr/>
        </p:nvGrpSpPr>
        <p:grpSpPr>
          <a:xfrm>
            <a:off x="1790175" y="675433"/>
            <a:ext cx="554767" cy="456031"/>
            <a:chOff x="1721707" y="3109547"/>
            <a:chExt cx="554767" cy="456031"/>
          </a:xfrm>
        </p:grpSpPr>
        <p:sp>
          <p:nvSpPr>
            <p:cNvPr id="112"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5" name="Google Shape;1898;p63"/>
          <p:cNvGrpSpPr/>
          <p:nvPr/>
        </p:nvGrpSpPr>
        <p:grpSpPr>
          <a:xfrm>
            <a:off x="1014421" y="1675307"/>
            <a:ext cx="545792" cy="448654"/>
            <a:chOff x="3739225" y="2801326"/>
            <a:chExt cx="527970" cy="434004"/>
          </a:xfrm>
        </p:grpSpPr>
        <p:sp>
          <p:nvSpPr>
            <p:cNvPr id="116"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 name="Group 117"/>
          <p:cNvGrpSpPr/>
          <p:nvPr/>
        </p:nvGrpSpPr>
        <p:grpSpPr>
          <a:xfrm>
            <a:off x="1790175" y="1667930"/>
            <a:ext cx="554767" cy="456031"/>
            <a:chOff x="1721707" y="3109547"/>
            <a:chExt cx="554767" cy="456031"/>
          </a:xfrm>
        </p:grpSpPr>
        <p:sp>
          <p:nvSpPr>
            <p:cNvPr id="119"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 name="Google Shape;1898;p63"/>
          <p:cNvGrpSpPr/>
          <p:nvPr/>
        </p:nvGrpSpPr>
        <p:grpSpPr>
          <a:xfrm>
            <a:off x="989844" y="2832825"/>
            <a:ext cx="545792" cy="448654"/>
            <a:chOff x="3739225" y="2801326"/>
            <a:chExt cx="527970" cy="434004"/>
          </a:xfrm>
        </p:grpSpPr>
        <p:sp>
          <p:nvSpPr>
            <p:cNvPr id="122"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 name="Group 123"/>
          <p:cNvGrpSpPr/>
          <p:nvPr/>
        </p:nvGrpSpPr>
        <p:grpSpPr>
          <a:xfrm>
            <a:off x="1790175" y="2812822"/>
            <a:ext cx="554767" cy="456031"/>
            <a:chOff x="1721707" y="3109547"/>
            <a:chExt cx="554767" cy="456031"/>
          </a:xfrm>
        </p:grpSpPr>
        <p:sp>
          <p:nvSpPr>
            <p:cNvPr id="125"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7" name="Google Shape;1898;p63"/>
          <p:cNvGrpSpPr/>
          <p:nvPr/>
        </p:nvGrpSpPr>
        <p:grpSpPr>
          <a:xfrm>
            <a:off x="1014421" y="3965091"/>
            <a:ext cx="545792" cy="448654"/>
            <a:chOff x="3739225" y="2801326"/>
            <a:chExt cx="527970" cy="434004"/>
          </a:xfrm>
        </p:grpSpPr>
        <p:sp>
          <p:nvSpPr>
            <p:cNvPr id="128"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0" name="Group 129"/>
          <p:cNvGrpSpPr/>
          <p:nvPr/>
        </p:nvGrpSpPr>
        <p:grpSpPr>
          <a:xfrm>
            <a:off x="1790175" y="3957714"/>
            <a:ext cx="554767" cy="456031"/>
            <a:chOff x="1721707" y="3109547"/>
            <a:chExt cx="554767" cy="456031"/>
          </a:xfrm>
        </p:grpSpPr>
        <p:sp>
          <p:nvSpPr>
            <p:cNvPr id="131"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2" name="Google Shape;731;p42"/>
          <p:cNvGrpSpPr/>
          <p:nvPr/>
        </p:nvGrpSpPr>
        <p:grpSpPr>
          <a:xfrm>
            <a:off x="371982" y="301906"/>
            <a:ext cx="1586828" cy="1220522"/>
            <a:chOff x="1436474" y="2914439"/>
            <a:chExt cx="1258525" cy="968005"/>
          </a:xfrm>
        </p:grpSpPr>
        <p:sp>
          <p:nvSpPr>
            <p:cNvPr id="53" name="Google Shape;732;p42"/>
            <p:cNvSpPr/>
            <p:nvPr/>
          </p:nvSpPr>
          <p:spPr>
            <a:xfrm>
              <a:off x="1798841" y="3540687"/>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733;p42"/>
            <p:cNvSpPr/>
            <p:nvPr/>
          </p:nvSpPr>
          <p:spPr>
            <a:xfrm>
              <a:off x="1717516" y="3540687"/>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734;p42"/>
            <p:cNvSpPr/>
            <p:nvPr/>
          </p:nvSpPr>
          <p:spPr>
            <a:xfrm>
              <a:off x="1637117" y="3540687"/>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735;p42"/>
            <p:cNvSpPr/>
            <p:nvPr/>
          </p:nvSpPr>
          <p:spPr>
            <a:xfrm>
              <a:off x="1879267" y="3540687"/>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736;p42"/>
            <p:cNvSpPr/>
            <p:nvPr/>
          </p:nvSpPr>
          <p:spPr>
            <a:xfrm>
              <a:off x="1543514" y="3765045"/>
              <a:ext cx="23126" cy="117399"/>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737;p42"/>
            <p:cNvSpPr/>
            <p:nvPr/>
          </p:nvSpPr>
          <p:spPr>
            <a:xfrm>
              <a:off x="1495464" y="3812170"/>
              <a:ext cx="118325" cy="23124"/>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 name="TextBox 65"/>
          <p:cNvSpPr txBox="1"/>
          <p:nvPr/>
        </p:nvSpPr>
        <p:spPr>
          <a:xfrm>
            <a:off x="751828" y="3022151"/>
            <a:ext cx="4847484" cy="684803"/>
          </a:xfrm>
          <a:prstGeom prst="rect">
            <a:avLst/>
          </a:prstGeom>
          <a:noFill/>
        </p:spPr>
        <p:txBody>
          <a:bodyPr wrap="square" rtlCol="0">
            <a:spAutoFit/>
          </a:bodyPr>
          <a:lstStyle/>
          <a:p>
            <a:pPr algn="justLow" rtl="1">
              <a:lnSpc>
                <a:spcPct val="150000"/>
              </a:lnSpc>
            </a:pPr>
            <a:r>
              <a:rPr lang="ar-LB" sz="2800" b="1" dirty="0" smtClean="0">
                <a:solidFill>
                  <a:srgbClr val="509195"/>
                </a:solidFill>
                <a:latin typeface="29LT Adir" panose="00000506000000000000" pitchFamily="50" charset="-78"/>
                <a:cs typeface="29LT Adir" panose="00000506000000000000" pitchFamily="50" charset="-78"/>
              </a:rPr>
              <a:t>بارك الله بكن</a:t>
            </a:r>
            <a:endParaRPr lang="ar-LB" sz="2800" b="1" dirty="0">
              <a:solidFill>
                <a:srgbClr val="509195"/>
              </a:solidFill>
              <a:latin typeface="29LT Adir" panose="00000506000000000000" pitchFamily="50" charset="-78"/>
              <a:cs typeface="29LT Adir" panose="00000506000000000000" pitchFamily="50" charset="-78"/>
            </a:endParaRPr>
          </a:p>
        </p:txBody>
      </p:sp>
    </p:spTree>
    <p:extLst>
      <p:ext uri="{BB962C8B-B14F-4D97-AF65-F5344CB8AC3E}">
        <p14:creationId xmlns:p14="http://schemas.microsoft.com/office/powerpoint/2010/main" val="238460936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xit" presetSubtype="0" fill="hold" grpId="0" nodeType="withEffect">
                                  <p:stCondLst>
                                    <p:cond delay="0"/>
                                  </p:stCondLst>
                                  <p:childTnLst>
                                    <p:anim calcmode="lin" valueType="num">
                                      <p:cBhvr>
                                        <p:cTn id="6" dur="1000"/>
                                        <p:tgtEl>
                                          <p:spTgt spid="532"/>
                                        </p:tgtEl>
                                        <p:attrNameLst>
                                          <p:attrName>ppt_w</p:attrName>
                                        </p:attrNameLst>
                                      </p:cBhvr>
                                      <p:tavLst>
                                        <p:tav tm="0">
                                          <p:val>
                                            <p:strVal val="ppt_w"/>
                                          </p:val>
                                        </p:tav>
                                        <p:tav tm="100000">
                                          <p:val>
                                            <p:fltVal val="0"/>
                                          </p:val>
                                        </p:tav>
                                      </p:tavLst>
                                    </p:anim>
                                    <p:anim calcmode="lin" valueType="num">
                                      <p:cBhvr>
                                        <p:cTn id="7" dur="1000"/>
                                        <p:tgtEl>
                                          <p:spTgt spid="532"/>
                                        </p:tgtEl>
                                        <p:attrNameLst>
                                          <p:attrName>ppt_h</p:attrName>
                                        </p:attrNameLst>
                                      </p:cBhvr>
                                      <p:tavLst>
                                        <p:tav tm="0">
                                          <p:val>
                                            <p:strVal val="ppt_h"/>
                                          </p:val>
                                        </p:tav>
                                        <p:tav tm="100000">
                                          <p:val>
                                            <p:fltVal val="0"/>
                                          </p:val>
                                        </p:tav>
                                      </p:tavLst>
                                    </p:anim>
                                    <p:anim calcmode="lin" valueType="num">
                                      <p:cBhvr>
                                        <p:cTn id="8" dur="1000"/>
                                        <p:tgtEl>
                                          <p:spTgt spid="532"/>
                                        </p:tgtEl>
                                        <p:attrNameLst>
                                          <p:attrName>style.rotation</p:attrName>
                                        </p:attrNameLst>
                                      </p:cBhvr>
                                      <p:tavLst>
                                        <p:tav tm="0">
                                          <p:val>
                                            <p:fltVal val="0"/>
                                          </p:val>
                                        </p:tav>
                                        <p:tav tm="100000">
                                          <p:val>
                                            <p:fltVal val="90"/>
                                          </p:val>
                                        </p:tav>
                                      </p:tavLst>
                                    </p:anim>
                                    <p:animEffect transition="out" filter="fade">
                                      <p:cBhvr>
                                        <p:cTn id="9" dur="1000"/>
                                        <p:tgtEl>
                                          <p:spTgt spid="532"/>
                                        </p:tgtEl>
                                      </p:cBhvr>
                                    </p:animEffect>
                                    <p:set>
                                      <p:cBhvr>
                                        <p:cTn id="10" dur="1" fill="hold">
                                          <p:stCondLst>
                                            <p:cond delay="999"/>
                                          </p:stCondLst>
                                        </p:cTn>
                                        <p:tgtEl>
                                          <p:spTgt spid="532"/>
                                        </p:tgtEl>
                                        <p:attrNameLst>
                                          <p:attrName>style.visibility</p:attrName>
                                        </p:attrNameLst>
                                      </p:cBhvr>
                                      <p:to>
                                        <p:strVal val="hidden"/>
                                      </p:to>
                                    </p:set>
                                  </p:childTnLst>
                                </p:cTn>
                              </p:par>
                              <p:par>
                                <p:cTn id="11" presetID="31" presetClass="exit" presetSubtype="0" fill="hold" grpId="0" nodeType="withEffect">
                                  <p:stCondLst>
                                    <p:cond delay="0"/>
                                  </p:stCondLst>
                                  <p:childTnLst>
                                    <p:anim calcmode="lin" valueType="num">
                                      <p:cBhvr>
                                        <p:cTn id="12" dur="1000"/>
                                        <p:tgtEl>
                                          <p:spTgt spid="90"/>
                                        </p:tgtEl>
                                        <p:attrNameLst>
                                          <p:attrName>ppt_w</p:attrName>
                                        </p:attrNameLst>
                                      </p:cBhvr>
                                      <p:tavLst>
                                        <p:tav tm="0">
                                          <p:val>
                                            <p:strVal val="ppt_w"/>
                                          </p:val>
                                        </p:tav>
                                        <p:tav tm="100000">
                                          <p:val>
                                            <p:fltVal val="0"/>
                                          </p:val>
                                        </p:tav>
                                      </p:tavLst>
                                    </p:anim>
                                    <p:anim calcmode="lin" valueType="num">
                                      <p:cBhvr>
                                        <p:cTn id="13" dur="1000"/>
                                        <p:tgtEl>
                                          <p:spTgt spid="90"/>
                                        </p:tgtEl>
                                        <p:attrNameLst>
                                          <p:attrName>ppt_h</p:attrName>
                                        </p:attrNameLst>
                                      </p:cBhvr>
                                      <p:tavLst>
                                        <p:tav tm="0">
                                          <p:val>
                                            <p:strVal val="ppt_h"/>
                                          </p:val>
                                        </p:tav>
                                        <p:tav tm="100000">
                                          <p:val>
                                            <p:fltVal val="0"/>
                                          </p:val>
                                        </p:tav>
                                      </p:tavLst>
                                    </p:anim>
                                    <p:anim calcmode="lin" valueType="num">
                                      <p:cBhvr>
                                        <p:cTn id="14" dur="1000"/>
                                        <p:tgtEl>
                                          <p:spTgt spid="90"/>
                                        </p:tgtEl>
                                        <p:attrNameLst>
                                          <p:attrName>style.rotation</p:attrName>
                                        </p:attrNameLst>
                                      </p:cBhvr>
                                      <p:tavLst>
                                        <p:tav tm="0">
                                          <p:val>
                                            <p:fltVal val="0"/>
                                          </p:val>
                                        </p:tav>
                                        <p:tav tm="100000">
                                          <p:val>
                                            <p:fltVal val="90"/>
                                          </p:val>
                                        </p:tav>
                                      </p:tavLst>
                                    </p:anim>
                                    <p:animEffect transition="out" filter="fade">
                                      <p:cBhvr>
                                        <p:cTn id="15" dur="1000"/>
                                        <p:tgtEl>
                                          <p:spTgt spid="90"/>
                                        </p:tgtEl>
                                      </p:cBhvr>
                                    </p:animEffect>
                                    <p:set>
                                      <p:cBhvr>
                                        <p:cTn id="16" dur="1" fill="hold">
                                          <p:stCondLst>
                                            <p:cond delay="999"/>
                                          </p:stCondLst>
                                        </p:cTn>
                                        <p:tgtEl>
                                          <p:spTgt spid="90"/>
                                        </p:tgtEl>
                                        <p:attrNameLst>
                                          <p:attrName>style.visibility</p:attrName>
                                        </p:attrNameLst>
                                      </p:cBhvr>
                                      <p:to>
                                        <p:strVal val="hidden"/>
                                      </p:to>
                                    </p:set>
                                  </p:childTnLst>
                                </p:cTn>
                              </p:par>
                              <p:par>
                                <p:cTn id="17" presetID="31" presetClass="exit" presetSubtype="0" fill="hold" nodeType="withEffect">
                                  <p:stCondLst>
                                    <p:cond delay="0"/>
                                  </p:stCondLst>
                                  <p:childTnLst>
                                    <p:anim calcmode="lin" valueType="num">
                                      <p:cBhvr>
                                        <p:cTn id="18" dur="1000"/>
                                        <p:tgtEl>
                                          <p:spTgt spid="6"/>
                                        </p:tgtEl>
                                        <p:attrNameLst>
                                          <p:attrName>ppt_w</p:attrName>
                                        </p:attrNameLst>
                                      </p:cBhvr>
                                      <p:tavLst>
                                        <p:tav tm="0">
                                          <p:val>
                                            <p:strVal val="ppt_w"/>
                                          </p:val>
                                        </p:tav>
                                        <p:tav tm="100000">
                                          <p:val>
                                            <p:fltVal val="0"/>
                                          </p:val>
                                        </p:tav>
                                      </p:tavLst>
                                    </p:anim>
                                    <p:anim calcmode="lin" valueType="num">
                                      <p:cBhvr>
                                        <p:cTn id="19" dur="1000"/>
                                        <p:tgtEl>
                                          <p:spTgt spid="6"/>
                                        </p:tgtEl>
                                        <p:attrNameLst>
                                          <p:attrName>ppt_h</p:attrName>
                                        </p:attrNameLst>
                                      </p:cBhvr>
                                      <p:tavLst>
                                        <p:tav tm="0">
                                          <p:val>
                                            <p:strVal val="ppt_h"/>
                                          </p:val>
                                        </p:tav>
                                        <p:tav tm="100000">
                                          <p:val>
                                            <p:fltVal val="0"/>
                                          </p:val>
                                        </p:tav>
                                      </p:tavLst>
                                    </p:anim>
                                    <p:anim calcmode="lin" valueType="num">
                                      <p:cBhvr>
                                        <p:cTn id="20" dur="1000"/>
                                        <p:tgtEl>
                                          <p:spTgt spid="6"/>
                                        </p:tgtEl>
                                        <p:attrNameLst>
                                          <p:attrName>style.rotation</p:attrName>
                                        </p:attrNameLst>
                                      </p:cBhvr>
                                      <p:tavLst>
                                        <p:tav tm="0">
                                          <p:val>
                                            <p:fltVal val="0"/>
                                          </p:val>
                                        </p:tav>
                                        <p:tav tm="100000">
                                          <p:val>
                                            <p:fltVal val="90"/>
                                          </p:val>
                                        </p:tav>
                                      </p:tavLst>
                                    </p:anim>
                                    <p:animEffect transition="out" filter="fade">
                                      <p:cBhvr>
                                        <p:cTn id="21" dur="1000"/>
                                        <p:tgtEl>
                                          <p:spTgt spid="6"/>
                                        </p:tgtEl>
                                      </p:cBhvr>
                                    </p:animEffect>
                                    <p:set>
                                      <p:cBhvr>
                                        <p:cTn id="22" dur="1" fill="hold">
                                          <p:stCondLst>
                                            <p:cond delay="999"/>
                                          </p:stCondLst>
                                        </p:cTn>
                                        <p:tgtEl>
                                          <p:spTgt spid="6"/>
                                        </p:tgtEl>
                                        <p:attrNameLst>
                                          <p:attrName>style.visibility</p:attrName>
                                        </p:attrNameLst>
                                      </p:cBhvr>
                                      <p:to>
                                        <p:strVal val="hidden"/>
                                      </p:to>
                                    </p:set>
                                  </p:childTnLst>
                                </p:cTn>
                              </p:par>
                              <p:par>
                                <p:cTn id="23" presetID="31" presetClass="exit" presetSubtype="0" fill="hold" grpId="0" nodeType="withEffect">
                                  <p:stCondLst>
                                    <p:cond delay="0"/>
                                  </p:stCondLst>
                                  <p:childTnLst>
                                    <p:anim calcmode="lin" valueType="num">
                                      <p:cBhvr>
                                        <p:cTn id="24" dur="1000"/>
                                        <p:tgtEl>
                                          <p:spTgt spid="93"/>
                                        </p:tgtEl>
                                        <p:attrNameLst>
                                          <p:attrName>ppt_w</p:attrName>
                                        </p:attrNameLst>
                                      </p:cBhvr>
                                      <p:tavLst>
                                        <p:tav tm="0">
                                          <p:val>
                                            <p:strVal val="ppt_w"/>
                                          </p:val>
                                        </p:tav>
                                        <p:tav tm="100000">
                                          <p:val>
                                            <p:fltVal val="0"/>
                                          </p:val>
                                        </p:tav>
                                      </p:tavLst>
                                    </p:anim>
                                    <p:anim calcmode="lin" valueType="num">
                                      <p:cBhvr>
                                        <p:cTn id="25" dur="1000"/>
                                        <p:tgtEl>
                                          <p:spTgt spid="93"/>
                                        </p:tgtEl>
                                        <p:attrNameLst>
                                          <p:attrName>ppt_h</p:attrName>
                                        </p:attrNameLst>
                                      </p:cBhvr>
                                      <p:tavLst>
                                        <p:tav tm="0">
                                          <p:val>
                                            <p:strVal val="ppt_h"/>
                                          </p:val>
                                        </p:tav>
                                        <p:tav tm="100000">
                                          <p:val>
                                            <p:fltVal val="0"/>
                                          </p:val>
                                        </p:tav>
                                      </p:tavLst>
                                    </p:anim>
                                    <p:anim calcmode="lin" valueType="num">
                                      <p:cBhvr>
                                        <p:cTn id="26" dur="1000"/>
                                        <p:tgtEl>
                                          <p:spTgt spid="93"/>
                                        </p:tgtEl>
                                        <p:attrNameLst>
                                          <p:attrName>style.rotation</p:attrName>
                                        </p:attrNameLst>
                                      </p:cBhvr>
                                      <p:tavLst>
                                        <p:tav tm="0">
                                          <p:val>
                                            <p:fltVal val="0"/>
                                          </p:val>
                                        </p:tav>
                                        <p:tav tm="100000">
                                          <p:val>
                                            <p:fltVal val="90"/>
                                          </p:val>
                                        </p:tav>
                                      </p:tavLst>
                                    </p:anim>
                                    <p:animEffect transition="out" filter="fade">
                                      <p:cBhvr>
                                        <p:cTn id="27" dur="1000"/>
                                        <p:tgtEl>
                                          <p:spTgt spid="93"/>
                                        </p:tgtEl>
                                      </p:cBhvr>
                                    </p:animEffect>
                                    <p:set>
                                      <p:cBhvr>
                                        <p:cTn id="28" dur="1" fill="hold">
                                          <p:stCondLst>
                                            <p:cond delay="999"/>
                                          </p:stCondLst>
                                        </p:cTn>
                                        <p:tgtEl>
                                          <p:spTgt spid="93"/>
                                        </p:tgtEl>
                                        <p:attrNameLst>
                                          <p:attrName>style.visibility</p:attrName>
                                        </p:attrNameLst>
                                      </p:cBhvr>
                                      <p:to>
                                        <p:strVal val="hidden"/>
                                      </p:to>
                                    </p:set>
                                  </p:childTnLst>
                                </p:cTn>
                              </p:par>
                              <p:par>
                                <p:cTn id="29" presetID="31" presetClass="exit" presetSubtype="0" fill="hold" nodeType="withEffect">
                                  <p:stCondLst>
                                    <p:cond delay="0"/>
                                  </p:stCondLst>
                                  <p:childTnLst>
                                    <p:anim calcmode="lin" valueType="num">
                                      <p:cBhvr>
                                        <p:cTn id="30" dur="1000"/>
                                        <p:tgtEl>
                                          <p:spTgt spid="96"/>
                                        </p:tgtEl>
                                        <p:attrNameLst>
                                          <p:attrName>ppt_w</p:attrName>
                                        </p:attrNameLst>
                                      </p:cBhvr>
                                      <p:tavLst>
                                        <p:tav tm="0">
                                          <p:val>
                                            <p:strVal val="ppt_w"/>
                                          </p:val>
                                        </p:tav>
                                        <p:tav tm="100000">
                                          <p:val>
                                            <p:fltVal val="0"/>
                                          </p:val>
                                        </p:tav>
                                      </p:tavLst>
                                    </p:anim>
                                    <p:anim calcmode="lin" valueType="num">
                                      <p:cBhvr>
                                        <p:cTn id="31" dur="1000"/>
                                        <p:tgtEl>
                                          <p:spTgt spid="96"/>
                                        </p:tgtEl>
                                        <p:attrNameLst>
                                          <p:attrName>ppt_h</p:attrName>
                                        </p:attrNameLst>
                                      </p:cBhvr>
                                      <p:tavLst>
                                        <p:tav tm="0">
                                          <p:val>
                                            <p:strVal val="ppt_h"/>
                                          </p:val>
                                        </p:tav>
                                        <p:tav tm="100000">
                                          <p:val>
                                            <p:fltVal val="0"/>
                                          </p:val>
                                        </p:tav>
                                      </p:tavLst>
                                    </p:anim>
                                    <p:anim calcmode="lin" valueType="num">
                                      <p:cBhvr>
                                        <p:cTn id="32" dur="1000"/>
                                        <p:tgtEl>
                                          <p:spTgt spid="96"/>
                                        </p:tgtEl>
                                        <p:attrNameLst>
                                          <p:attrName>style.rotation</p:attrName>
                                        </p:attrNameLst>
                                      </p:cBhvr>
                                      <p:tavLst>
                                        <p:tav tm="0">
                                          <p:val>
                                            <p:fltVal val="0"/>
                                          </p:val>
                                        </p:tav>
                                        <p:tav tm="100000">
                                          <p:val>
                                            <p:fltVal val="90"/>
                                          </p:val>
                                        </p:tav>
                                      </p:tavLst>
                                    </p:anim>
                                    <p:animEffect transition="out" filter="fade">
                                      <p:cBhvr>
                                        <p:cTn id="33" dur="1000"/>
                                        <p:tgtEl>
                                          <p:spTgt spid="96"/>
                                        </p:tgtEl>
                                      </p:cBhvr>
                                    </p:animEffect>
                                    <p:set>
                                      <p:cBhvr>
                                        <p:cTn id="34" dur="1" fill="hold">
                                          <p:stCondLst>
                                            <p:cond delay="999"/>
                                          </p:stCondLst>
                                        </p:cTn>
                                        <p:tgtEl>
                                          <p:spTgt spid="96"/>
                                        </p:tgtEl>
                                        <p:attrNameLst>
                                          <p:attrName>style.visibility</p:attrName>
                                        </p:attrNameLst>
                                      </p:cBhvr>
                                      <p:to>
                                        <p:strVal val="hidden"/>
                                      </p:to>
                                    </p:set>
                                  </p:childTnLst>
                                </p:cTn>
                              </p:par>
                              <p:par>
                                <p:cTn id="35" presetID="31" presetClass="exit" presetSubtype="0" fill="hold" grpId="0" nodeType="withEffect">
                                  <p:stCondLst>
                                    <p:cond delay="0"/>
                                  </p:stCondLst>
                                  <p:childTnLst>
                                    <p:anim calcmode="lin" valueType="num">
                                      <p:cBhvr>
                                        <p:cTn id="36" dur="1000"/>
                                        <p:tgtEl>
                                          <p:spTgt spid="97"/>
                                        </p:tgtEl>
                                        <p:attrNameLst>
                                          <p:attrName>ppt_w</p:attrName>
                                        </p:attrNameLst>
                                      </p:cBhvr>
                                      <p:tavLst>
                                        <p:tav tm="0">
                                          <p:val>
                                            <p:strVal val="ppt_w"/>
                                          </p:val>
                                        </p:tav>
                                        <p:tav tm="100000">
                                          <p:val>
                                            <p:fltVal val="0"/>
                                          </p:val>
                                        </p:tav>
                                      </p:tavLst>
                                    </p:anim>
                                    <p:anim calcmode="lin" valueType="num">
                                      <p:cBhvr>
                                        <p:cTn id="37" dur="1000"/>
                                        <p:tgtEl>
                                          <p:spTgt spid="97"/>
                                        </p:tgtEl>
                                        <p:attrNameLst>
                                          <p:attrName>ppt_h</p:attrName>
                                        </p:attrNameLst>
                                      </p:cBhvr>
                                      <p:tavLst>
                                        <p:tav tm="0">
                                          <p:val>
                                            <p:strVal val="ppt_h"/>
                                          </p:val>
                                        </p:tav>
                                        <p:tav tm="100000">
                                          <p:val>
                                            <p:fltVal val="0"/>
                                          </p:val>
                                        </p:tav>
                                      </p:tavLst>
                                    </p:anim>
                                    <p:anim calcmode="lin" valueType="num">
                                      <p:cBhvr>
                                        <p:cTn id="38" dur="1000"/>
                                        <p:tgtEl>
                                          <p:spTgt spid="97"/>
                                        </p:tgtEl>
                                        <p:attrNameLst>
                                          <p:attrName>style.rotation</p:attrName>
                                        </p:attrNameLst>
                                      </p:cBhvr>
                                      <p:tavLst>
                                        <p:tav tm="0">
                                          <p:val>
                                            <p:fltVal val="0"/>
                                          </p:val>
                                        </p:tav>
                                        <p:tav tm="100000">
                                          <p:val>
                                            <p:fltVal val="90"/>
                                          </p:val>
                                        </p:tav>
                                      </p:tavLst>
                                    </p:anim>
                                    <p:animEffect transition="out" filter="fade">
                                      <p:cBhvr>
                                        <p:cTn id="39" dur="1000"/>
                                        <p:tgtEl>
                                          <p:spTgt spid="97"/>
                                        </p:tgtEl>
                                      </p:cBhvr>
                                    </p:animEffect>
                                    <p:set>
                                      <p:cBhvr>
                                        <p:cTn id="40" dur="1" fill="hold">
                                          <p:stCondLst>
                                            <p:cond delay="999"/>
                                          </p:stCondLst>
                                        </p:cTn>
                                        <p:tgtEl>
                                          <p:spTgt spid="97"/>
                                        </p:tgtEl>
                                        <p:attrNameLst>
                                          <p:attrName>style.visibility</p:attrName>
                                        </p:attrNameLst>
                                      </p:cBhvr>
                                      <p:to>
                                        <p:strVal val="hidden"/>
                                      </p:to>
                                    </p:set>
                                  </p:childTnLst>
                                </p:cTn>
                              </p:par>
                              <p:par>
                                <p:cTn id="41" presetID="31" presetClass="exit" presetSubtype="0" fill="hold" nodeType="withEffect">
                                  <p:stCondLst>
                                    <p:cond delay="0"/>
                                  </p:stCondLst>
                                  <p:childTnLst>
                                    <p:anim calcmode="lin" valueType="num">
                                      <p:cBhvr>
                                        <p:cTn id="42" dur="1000"/>
                                        <p:tgtEl>
                                          <p:spTgt spid="98"/>
                                        </p:tgtEl>
                                        <p:attrNameLst>
                                          <p:attrName>ppt_w</p:attrName>
                                        </p:attrNameLst>
                                      </p:cBhvr>
                                      <p:tavLst>
                                        <p:tav tm="0">
                                          <p:val>
                                            <p:strVal val="ppt_w"/>
                                          </p:val>
                                        </p:tav>
                                        <p:tav tm="100000">
                                          <p:val>
                                            <p:fltVal val="0"/>
                                          </p:val>
                                        </p:tav>
                                      </p:tavLst>
                                    </p:anim>
                                    <p:anim calcmode="lin" valueType="num">
                                      <p:cBhvr>
                                        <p:cTn id="43" dur="1000"/>
                                        <p:tgtEl>
                                          <p:spTgt spid="98"/>
                                        </p:tgtEl>
                                        <p:attrNameLst>
                                          <p:attrName>ppt_h</p:attrName>
                                        </p:attrNameLst>
                                      </p:cBhvr>
                                      <p:tavLst>
                                        <p:tav tm="0">
                                          <p:val>
                                            <p:strVal val="ppt_h"/>
                                          </p:val>
                                        </p:tav>
                                        <p:tav tm="100000">
                                          <p:val>
                                            <p:fltVal val="0"/>
                                          </p:val>
                                        </p:tav>
                                      </p:tavLst>
                                    </p:anim>
                                    <p:anim calcmode="lin" valueType="num">
                                      <p:cBhvr>
                                        <p:cTn id="44" dur="1000"/>
                                        <p:tgtEl>
                                          <p:spTgt spid="98"/>
                                        </p:tgtEl>
                                        <p:attrNameLst>
                                          <p:attrName>style.rotation</p:attrName>
                                        </p:attrNameLst>
                                      </p:cBhvr>
                                      <p:tavLst>
                                        <p:tav tm="0">
                                          <p:val>
                                            <p:fltVal val="0"/>
                                          </p:val>
                                        </p:tav>
                                        <p:tav tm="100000">
                                          <p:val>
                                            <p:fltVal val="90"/>
                                          </p:val>
                                        </p:tav>
                                      </p:tavLst>
                                    </p:anim>
                                    <p:animEffect transition="out" filter="fade">
                                      <p:cBhvr>
                                        <p:cTn id="45" dur="1000"/>
                                        <p:tgtEl>
                                          <p:spTgt spid="98"/>
                                        </p:tgtEl>
                                      </p:cBhvr>
                                    </p:animEffect>
                                    <p:set>
                                      <p:cBhvr>
                                        <p:cTn id="46" dur="1" fill="hold">
                                          <p:stCondLst>
                                            <p:cond delay="999"/>
                                          </p:stCondLst>
                                        </p:cTn>
                                        <p:tgtEl>
                                          <p:spTgt spid="98"/>
                                        </p:tgtEl>
                                        <p:attrNameLst>
                                          <p:attrName>style.visibility</p:attrName>
                                        </p:attrNameLst>
                                      </p:cBhvr>
                                      <p:to>
                                        <p:strVal val="hidden"/>
                                      </p:to>
                                    </p:set>
                                  </p:childTnLst>
                                </p:cTn>
                              </p:par>
                              <p:par>
                                <p:cTn id="47" presetID="31" presetClass="exit" presetSubtype="0" fill="hold" grpId="0" nodeType="withEffect">
                                  <p:stCondLst>
                                    <p:cond delay="0"/>
                                  </p:stCondLst>
                                  <p:childTnLst>
                                    <p:anim calcmode="lin" valueType="num">
                                      <p:cBhvr>
                                        <p:cTn id="48" dur="1000"/>
                                        <p:tgtEl>
                                          <p:spTgt spid="99"/>
                                        </p:tgtEl>
                                        <p:attrNameLst>
                                          <p:attrName>ppt_w</p:attrName>
                                        </p:attrNameLst>
                                      </p:cBhvr>
                                      <p:tavLst>
                                        <p:tav tm="0">
                                          <p:val>
                                            <p:strVal val="ppt_w"/>
                                          </p:val>
                                        </p:tav>
                                        <p:tav tm="100000">
                                          <p:val>
                                            <p:fltVal val="0"/>
                                          </p:val>
                                        </p:tav>
                                      </p:tavLst>
                                    </p:anim>
                                    <p:anim calcmode="lin" valueType="num">
                                      <p:cBhvr>
                                        <p:cTn id="49" dur="1000"/>
                                        <p:tgtEl>
                                          <p:spTgt spid="99"/>
                                        </p:tgtEl>
                                        <p:attrNameLst>
                                          <p:attrName>ppt_h</p:attrName>
                                        </p:attrNameLst>
                                      </p:cBhvr>
                                      <p:tavLst>
                                        <p:tav tm="0">
                                          <p:val>
                                            <p:strVal val="ppt_h"/>
                                          </p:val>
                                        </p:tav>
                                        <p:tav tm="100000">
                                          <p:val>
                                            <p:fltVal val="0"/>
                                          </p:val>
                                        </p:tav>
                                      </p:tavLst>
                                    </p:anim>
                                    <p:anim calcmode="lin" valueType="num">
                                      <p:cBhvr>
                                        <p:cTn id="50" dur="1000"/>
                                        <p:tgtEl>
                                          <p:spTgt spid="99"/>
                                        </p:tgtEl>
                                        <p:attrNameLst>
                                          <p:attrName>style.rotation</p:attrName>
                                        </p:attrNameLst>
                                      </p:cBhvr>
                                      <p:tavLst>
                                        <p:tav tm="0">
                                          <p:val>
                                            <p:fltVal val="0"/>
                                          </p:val>
                                        </p:tav>
                                        <p:tav tm="100000">
                                          <p:val>
                                            <p:fltVal val="90"/>
                                          </p:val>
                                        </p:tav>
                                      </p:tavLst>
                                    </p:anim>
                                    <p:animEffect transition="out" filter="fade">
                                      <p:cBhvr>
                                        <p:cTn id="51" dur="1000"/>
                                        <p:tgtEl>
                                          <p:spTgt spid="99"/>
                                        </p:tgtEl>
                                      </p:cBhvr>
                                    </p:animEffect>
                                    <p:set>
                                      <p:cBhvr>
                                        <p:cTn id="52" dur="1" fill="hold">
                                          <p:stCondLst>
                                            <p:cond delay="999"/>
                                          </p:stCondLst>
                                        </p:cTn>
                                        <p:tgtEl>
                                          <p:spTgt spid="99"/>
                                        </p:tgtEl>
                                        <p:attrNameLst>
                                          <p:attrName>style.visibility</p:attrName>
                                        </p:attrNameLst>
                                      </p:cBhvr>
                                      <p:to>
                                        <p:strVal val="hidden"/>
                                      </p:to>
                                    </p:set>
                                  </p:childTnLst>
                                </p:cTn>
                              </p:par>
                              <p:par>
                                <p:cTn id="53" presetID="31" presetClass="exit" presetSubtype="0" fill="hold" nodeType="withEffect">
                                  <p:stCondLst>
                                    <p:cond delay="0"/>
                                  </p:stCondLst>
                                  <p:childTnLst>
                                    <p:anim calcmode="lin" valueType="num">
                                      <p:cBhvr>
                                        <p:cTn id="54" dur="1000"/>
                                        <p:tgtEl>
                                          <p:spTgt spid="109"/>
                                        </p:tgtEl>
                                        <p:attrNameLst>
                                          <p:attrName>ppt_w</p:attrName>
                                        </p:attrNameLst>
                                      </p:cBhvr>
                                      <p:tavLst>
                                        <p:tav tm="0">
                                          <p:val>
                                            <p:strVal val="ppt_w"/>
                                          </p:val>
                                        </p:tav>
                                        <p:tav tm="100000">
                                          <p:val>
                                            <p:fltVal val="0"/>
                                          </p:val>
                                        </p:tav>
                                      </p:tavLst>
                                    </p:anim>
                                    <p:anim calcmode="lin" valueType="num">
                                      <p:cBhvr>
                                        <p:cTn id="55" dur="1000"/>
                                        <p:tgtEl>
                                          <p:spTgt spid="109"/>
                                        </p:tgtEl>
                                        <p:attrNameLst>
                                          <p:attrName>ppt_h</p:attrName>
                                        </p:attrNameLst>
                                      </p:cBhvr>
                                      <p:tavLst>
                                        <p:tav tm="0">
                                          <p:val>
                                            <p:strVal val="ppt_h"/>
                                          </p:val>
                                        </p:tav>
                                        <p:tav tm="100000">
                                          <p:val>
                                            <p:fltVal val="0"/>
                                          </p:val>
                                        </p:tav>
                                      </p:tavLst>
                                    </p:anim>
                                    <p:anim calcmode="lin" valueType="num">
                                      <p:cBhvr>
                                        <p:cTn id="56" dur="1000"/>
                                        <p:tgtEl>
                                          <p:spTgt spid="109"/>
                                        </p:tgtEl>
                                        <p:attrNameLst>
                                          <p:attrName>style.rotation</p:attrName>
                                        </p:attrNameLst>
                                      </p:cBhvr>
                                      <p:tavLst>
                                        <p:tav tm="0">
                                          <p:val>
                                            <p:fltVal val="0"/>
                                          </p:val>
                                        </p:tav>
                                        <p:tav tm="100000">
                                          <p:val>
                                            <p:fltVal val="90"/>
                                          </p:val>
                                        </p:tav>
                                      </p:tavLst>
                                    </p:anim>
                                    <p:animEffect transition="out" filter="fade">
                                      <p:cBhvr>
                                        <p:cTn id="57" dur="1000"/>
                                        <p:tgtEl>
                                          <p:spTgt spid="109"/>
                                        </p:tgtEl>
                                      </p:cBhvr>
                                    </p:animEffect>
                                    <p:set>
                                      <p:cBhvr>
                                        <p:cTn id="58" dur="1" fill="hold">
                                          <p:stCondLst>
                                            <p:cond delay="999"/>
                                          </p:stCondLst>
                                        </p:cTn>
                                        <p:tgtEl>
                                          <p:spTgt spid="109"/>
                                        </p:tgtEl>
                                        <p:attrNameLst>
                                          <p:attrName>style.visibility</p:attrName>
                                        </p:attrNameLst>
                                      </p:cBhvr>
                                      <p:to>
                                        <p:strVal val="hidden"/>
                                      </p:to>
                                    </p:set>
                                  </p:childTnLst>
                                </p:cTn>
                              </p:par>
                              <p:par>
                                <p:cTn id="59" presetID="31" presetClass="exit" presetSubtype="0" fill="hold" nodeType="withEffect">
                                  <p:stCondLst>
                                    <p:cond delay="0"/>
                                  </p:stCondLst>
                                  <p:childTnLst>
                                    <p:anim calcmode="lin" valueType="num">
                                      <p:cBhvr>
                                        <p:cTn id="60" dur="1000"/>
                                        <p:tgtEl>
                                          <p:spTgt spid="8"/>
                                        </p:tgtEl>
                                        <p:attrNameLst>
                                          <p:attrName>ppt_w</p:attrName>
                                        </p:attrNameLst>
                                      </p:cBhvr>
                                      <p:tavLst>
                                        <p:tav tm="0">
                                          <p:val>
                                            <p:strVal val="ppt_w"/>
                                          </p:val>
                                        </p:tav>
                                        <p:tav tm="100000">
                                          <p:val>
                                            <p:fltVal val="0"/>
                                          </p:val>
                                        </p:tav>
                                      </p:tavLst>
                                    </p:anim>
                                    <p:anim calcmode="lin" valueType="num">
                                      <p:cBhvr>
                                        <p:cTn id="61" dur="1000"/>
                                        <p:tgtEl>
                                          <p:spTgt spid="8"/>
                                        </p:tgtEl>
                                        <p:attrNameLst>
                                          <p:attrName>ppt_h</p:attrName>
                                        </p:attrNameLst>
                                      </p:cBhvr>
                                      <p:tavLst>
                                        <p:tav tm="0">
                                          <p:val>
                                            <p:strVal val="ppt_h"/>
                                          </p:val>
                                        </p:tav>
                                        <p:tav tm="100000">
                                          <p:val>
                                            <p:fltVal val="0"/>
                                          </p:val>
                                        </p:tav>
                                      </p:tavLst>
                                    </p:anim>
                                    <p:anim calcmode="lin" valueType="num">
                                      <p:cBhvr>
                                        <p:cTn id="62" dur="1000"/>
                                        <p:tgtEl>
                                          <p:spTgt spid="8"/>
                                        </p:tgtEl>
                                        <p:attrNameLst>
                                          <p:attrName>style.rotation</p:attrName>
                                        </p:attrNameLst>
                                      </p:cBhvr>
                                      <p:tavLst>
                                        <p:tav tm="0">
                                          <p:val>
                                            <p:fltVal val="0"/>
                                          </p:val>
                                        </p:tav>
                                        <p:tav tm="100000">
                                          <p:val>
                                            <p:fltVal val="90"/>
                                          </p:val>
                                        </p:tav>
                                      </p:tavLst>
                                    </p:anim>
                                    <p:animEffect transition="out" filter="fade">
                                      <p:cBhvr>
                                        <p:cTn id="63" dur="1000"/>
                                        <p:tgtEl>
                                          <p:spTgt spid="8"/>
                                        </p:tgtEl>
                                      </p:cBhvr>
                                    </p:animEffect>
                                    <p:set>
                                      <p:cBhvr>
                                        <p:cTn id="64" dur="1" fill="hold">
                                          <p:stCondLst>
                                            <p:cond delay="999"/>
                                          </p:stCondLst>
                                        </p:cTn>
                                        <p:tgtEl>
                                          <p:spTgt spid="8"/>
                                        </p:tgtEl>
                                        <p:attrNameLst>
                                          <p:attrName>style.visibility</p:attrName>
                                        </p:attrNameLst>
                                      </p:cBhvr>
                                      <p:to>
                                        <p:strVal val="hidden"/>
                                      </p:to>
                                    </p:set>
                                  </p:childTnLst>
                                </p:cTn>
                              </p:par>
                              <p:par>
                                <p:cTn id="65" presetID="31" presetClass="exit" presetSubtype="0" fill="hold" nodeType="withEffect">
                                  <p:stCondLst>
                                    <p:cond delay="0"/>
                                  </p:stCondLst>
                                  <p:childTnLst>
                                    <p:anim calcmode="lin" valueType="num">
                                      <p:cBhvr>
                                        <p:cTn id="66" dur="1000"/>
                                        <p:tgtEl>
                                          <p:spTgt spid="115"/>
                                        </p:tgtEl>
                                        <p:attrNameLst>
                                          <p:attrName>ppt_w</p:attrName>
                                        </p:attrNameLst>
                                      </p:cBhvr>
                                      <p:tavLst>
                                        <p:tav tm="0">
                                          <p:val>
                                            <p:strVal val="ppt_w"/>
                                          </p:val>
                                        </p:tav>
                                        <p:tav tm="100000">
                                          <p:val>
                                            <p:fltVal val="0"/>
                                          </p:val>
                                        </p:tav>
                                      </p:tavLst>
                                    </p:anim>
                                    <p:anim calcmode="lin" valueType="num">
                                      <p:cBhvr>
                                        <p:cTn id="67" dur="1000"/>
                                        <p:tgtEl>
                                          <p:spTgt spid="115"/>
                                        </p:tgtEl>
                                        <p:attrNameLst>
                                          <p:attrName>ppt_h</p:attrName>
                                        </p:attrNameLst>
                                      </p:cBhvr>
                                      <p:tavLst>
                                        <p:tav tm="0">
                                          <p:val>
                                            <p:strVal val="ppt_h"/>
                                          </p:val>
                                        </p:tav>
                                        <p:tav tm="100000">
                                          <p:val>
                                            <p:fltVal val="0"/>
                                          </p:val>
                                        </p:tav>
                                      </p:tavLst>
                                    </p:anim>
                                    <p:anim calcmode="lin" valueType="num">
                                      <p:cBhvr>
                                        <p:cTn id="68" dur="1000"/>
                                        <p:tgtEl>
                                          <p:spTgt spid="115"/>
                                        </p:tgtEl>
                                        <p:attrNameLst>
                                          <p:attrName>style.rotation</p:attrName>
                                        </p:attrNameLst>
                                      </p:cBhvr>
                                      <p:tavLst>
                                        <p:tav tm="0">
                                          <p:val>
                                            <p:fltVal val="0"/>
                                          </p:val>
                                        </p:tav>
                                        <p:tav tm="100000">
                                          <p:val>
                                            <p:fltVal val="90"/>
                                          </p:val>
                                        </p:tav>
                                      </p:tavLst>
                                    </p:anim>
                                    <p:animEffect transition="out" filter="fade">
                                      <p:cBhvr>
                                        <p:cTn id="69" dur="1000"/>
                                        <p:tgtEl>
                                          <p:spTgt spid="115"/>
                                        </p:tgtEl>
                                      </p:cBhvr>
                                    </p:animEffect>
                                    <p:set>
                                      <p:cBhvr>
                                        <p:cTn id="70" dur="1" fill="hold">
                                          <p:stCondLst>
                                            <p:cond delay="999"/>
                                          </p:stCondLst>
                                        </p:cTn>
                                        <p:tgtEl>
                                          <p:spTgt spid="115"/>
                                        </p:tgtEl>
                                        <p:attrNameLst>
                                          <p:attrName>style.visibility</p:attrName>
                                        </p:attrNameLst>
                                      </p:cBhvr>
                                      <p:to>
                                        <p:strVal val="hidden"/>
                                      </p:to>
                                    </p:set>
                                  </p:childTnLst>
                                </p:cTn>
                              </p:par>
                              <p:par>
                                <p:cTn id="71" presetID="31" presetClass="exit" presetSubtype="0" fill="hold" nodeType="withEffect">
                                  <p:stCondLst>
                                    <p:cond delay="0"/>
                                  </p:stCondLst>
                                  <p:childTnLst>
                                    <p:anim calcmode="lin" valueType="num">
                                      <p:cBhvr>
                                        <p:cTn id="72" dur="1000"/>
                                        <p:tgtEl>
                                          <p:spTgt spid="118"/>
                                        </p:tgtEl>
                                        <p:attrNameLst>
                                          <p:attrName>ppt_w</p:attrName>
                                        </p:attrNameLst>
                                      </p:cBhvr>
                                      <p:tavLst>
                                        <p:tav tm="0">
                                          <p:val>
                                            <p:strVal val="ppt_w"/>
                                          </p:val>
                                        </p:tav>
                                        <p:tav tm="100000">
                                          <p:val>
                                            <p:fltVal val="0"/>
                                          </p:val>
                                        </p:tav>
                                      </p:tavLst>
                                    </p:anim>
                                    <p:anim calcmode="lin" valueType="num">
                                      <p:cBhvr>
                                        <p:cTn id="73" dur="1000"/>
                                        <p:tgtEl>
                                          <p:spTgt spid="118"/>
                                        </p:tgtEl>
                                        <p:attrNameLst>
                                          <p:attrName>ppt_h</p:attrName>
                                        </p:attrNameLst>
                                      </p:cBhvr>
                                      <p:tavLst>
                                        <p:tav tm="0">
                                          <p:val>
                                            <p:strVal val="ppt_h"/>
                                          </p:val>
                                        </p:tav>
                                        <p:tav tm="100000">
                                          <p:val>
                                            <p:fltVal val="0"/>
                                          </p:val>
                                        </p:tav>
                                      </p:tavLst>
                                    </p:anim>
                                    <p:anim calcmode="lin" valueType="num">
                                      <p:cBhvr>
                                        <p:cTn id="74" dur="1000"/>
                                        <p:tgtEl>
                                          <p:spTgt spid="118"/>
                                        </p:tgtEl>
                                        <p:attrNameLst>
                                          <p:attrName>style.rotation</p:attrName>
                                        </p:attrNameLst>
                                      </p:cBhvr>
                                      <p:tavLst>
                                        <p:tav tm="0">
                                          <p:val>
                                            <p:fltVal val="0"/>
                                          </p:val>
                                        </p:tav>
                                        <p:tav tm="100000">
                                          <p:val>
                                            <p:fltVal val="90"/>
                                          </p:val>
                                        </p:tav>
                                      </p:tavLst>
                                    </p:anim>
                                    <p:animEffect transition="out" filter="fade">
                                      <p:cBhvr>
                                        <p:cTn id="75" dur="1000"/>
                                        <p:tgtEl>
                                          <p:spTgt spid="118"/>
                                        </p:tgtEl>
                                      </p:cBhvr>
                                    </p:animEffect>
                                    <p:set>
                                      <p:cBhvr>
                                        <p:cTn id="76" dur="1" fill="hold">
                                          <p:stCondLst>
                                            <p:cond delay="999"/>
                                          </p:stCondLst>
                                        </p:cTn>
                                        <p:tgtEl>
                                          <p:spTgt spid="118"/>
                                        </p:tgtEl>
                                        <p:attrNameLst>
                                          <p:attrName>style.visibility</p:attrName>
                                        </p:attrNameLst>
                                      </p:cBhvr>
                                      <p:to>
                                        <p:strVal val="hidden"/>
                                      </p:to>
                                    </p:set>
                                  </p:childTnLst>
                                </p:cTn>
                              </p:par>
                              <p:par>
                                <p:cTn id="77" presetID="31" presetClass="exit" presetSubtype="0" fill="hold" nodeType="withEffect">
                                  <p:stCondLst>
                                    <p:cond delay="0"/>
                                  </p:stCondLst>
                                  <p:childTnLst>
                                    <p:anim calcmode="lin" valueType="num">
                                      <p:cBhvr>
                                        <p:cTn id="78" dur="1000"/>
                                        <p:tgtEl>
                                          <p:spTgt spid="121"/>
                                        </p:tgtEl>
                                        <p:attrNameLst>
                                          <p:attrName>ppt_w</p:attrName>
                                        </p:attrNameLst>
                                      </p:cBhvr>
                                      <p:tavLst>
                                        <p:tav tm="0">
                                          <p:val>
                                            <p:strVal val="ppt_w"/>
                                          </p:val>
                                        </p:tav>
                                        <p:tav tm="100000">
                                          <p:val>
                                            <p:fltVal val="0"/>
                                          </p:val>
                                        </p:tav>
                                      </p:tavLst>
                                    </p:anim>
                                    <p:anim calcmode="lin" valueType="num">
                                      <p:cBhvr>
                                        <p:cTn id="79" dur="1000"/>
                                        <p:tgtEl>
                                          <p:spTgt spid="121"/>
                                        </p:tgtEl>
                                        <p:attrNameLst>
                                          <p:attrName>ppt_h</p:attrName>
                                        </p:attrNameLst>
                                      </p:cBhvr>
                                      <p:tavLst>
                                        <p:tav tm="0">
                                          <p:val>
                                            <p:strVal val="ppt_h"/>
                                          </p:val>
                                        </p:tav>
                                        <p:tav tm="100000">
                                          <p:val>
                                            <p:fltVal val="0"/>
                                          </p:val>
                                        </p:tav>
                                      </p:tavLst>
                                    </p:anim>
                                    <p:anim calcmode="lin" valueType="num">
                                      <p:cBhvr>
                                        <p:cTn id="80" dur="1000"/>
                                        <p:tgtEl>
                                          <p:spTgt spid="121"/>
                                        </p:tgtEl>
                                        <p:attrNameLst>
                                          <p:attrName>style.rotation</p:attrName>
                                        </p:attrNameLst>
                                      </p:cBhvr>
                                      <p:tavLst>
                                        <p:tav tm="0">
                                          <p:val>
                                            <p:fltVal val="0"/>
                                          </p:val>
                                        </p:tav>
                                        <p:tav tm="100000">
                                          <p:val>
                                            <p:fltVal val="90"/>
                                          </p:val>
                                        </p:tav>
                                      </p:tavLst>
                                    </p:anim>
                                    <p:animEffect transition="out" filter="fade">
                                      <p:cBhvr>
                                        <p:cTn id="81" dur="1000"/>
                                        <p:tgtEl>
                                          <p:spTgt spid="121"/>
                                        </p:tgtEl>
                                      </p:cBhvr>
                                    </p:animEffect>
                                    <p:set>
                                      <p:cBhvr>
                                        <p:cTn id="82" dur="1" fill="hold">
                                          <p:stCondLst>
                                            <p:cond delay="999"/>
                                          </p:stCondLst>
                                        </p:cTn>
                                        <p:tgtEl>
                                          <p:spTgt spid="121"/>
                                        </p:tgtEl>
                                        <p:attrNameLst>
                                          <p:attrName>style.visibility</p:attrName>
                                        </p:attrNameLst>
                                      </p:cBhvr>
                                      <p:to>
                                        <p:strVal val="hidden"/>
                                      </p:to>
                                    </p:set>
                                  </p:childTnLst>
                                </p:cTn>
                              </p:par>
                              <p:par>
                                <p:cTn id="83" presetID="31" presetClass="exit" presetSubtype="0" fill="hold" nodeType="withEffect">
                                  <p:stCondLst>
                                    <p:cond delay="0"/>
                                  </p:stCondLst>
                                  <p:childTnLst>
                                    <p:anim calcmode="lin" valueType="num">
                                      <p:cBhvr>
                                        <p:cTn id="84" dur="1000"/>
                                        <p:tgtEl>
                                          <p:spTgt spid="124"/>
                                        </p:tgtEl>
                                        <p:attrNameLst>
                                          <p:attrName>ppt_w</p:attrName>
                                        </p:attrNameLst>
                                      </p:cBhvr>
                                      <p:tavLst>
                                        <p:tav tm="0">
                                          <p:val>
                                            <p:strVal val="ppt_w"/>
                                          </p:val>
                                        </p:tav>
                                        <p:tav tm="100000">
                                          <p:val>
                                            <p:fltVal val="0"/>
                                          </p:val>
                                        </p:tav>
                                      </p:tavLst>
                                    </p:anim>
                                    <p:anim calcmode="lin" valueType="num">
                                      <p:cBhvr>
                                        <p:cTn id="85" dur="1000"/>
                                        <p:tgtEl>
                                          <p:spTgt spid="124"/>
                                        </p:tgtEl>
                                        <p:attrNameLst>
                                          <p:attrName>ppt_h</p:attrName>
                                        </p:attrNameLst>
                                      </p:cBhvr>
                                      <p:tavLst>
                                        <p:tav tm="0">
                                          <p:val>
                                            <p:strVal val="ppt_h"/>
                                          </p:val>
                                        </p:tav>
                                        <p:tav tm="100000">
                                          <p:val>
                                            <p:fltVal val="0"/>
                                          </p:val>
                                        </p:tav>
                                      </p:tavLst>
                                    </p:anim>
                                    <p:anim calcmode="lin" valueType="num">
                                      <p:cBhvr>
                                        <p:cTn id="86" dur="1000"/>
                                        <p:tgtEl>
                                          <p:spTgt spid="124"/>
                                        </p:tgtEl>
                                        <p:attrNameLst>
                                          <p:attrName>style.rotation</p:attrName>
                                        </p:attrNameLst>
                                      </p:cBhvr>
                                      <p:tavLst>
                                        <p:tav tm="0">
                                          <p:val>
                                            <p:fltVal val="0"/>
                                          </p:val>
                                        </p:tav>
                                        <p:tav tm="100000">
                                          <p:val>
                                            <p:fltVal val="90"/>
                                          </p:val>
                                        </p:tav>
                                      </p:tavLst>
                                    </p:anim>
                                    <p:animEffect transition="out" filter="fade">
                                      <p:cBhvr>
                                        <p:cTn id="87" dur="1000"/>
                                        <p:tgtEl>
                                          <p:spTgt spid="124"/>
                                        </p:tgtEl>
                                      </p:cBhvr>
                                    </p:animEffect>
                                    <p:set>
                                      <p:cBhvr>
                                        <p:cTn id="88" dur="1" fill="hold">
                                          <p:stCondLst>
                                            <p:cond delay="999"/>
                                          </p:stCondLst>
                                        </p:cTn>
                                        <p:tgtEl>
                                          <p:spTgt spid="124"/>
                                        </p:tgtEl>
                                        <p:attrNameLst>
                                          <p:attrName>style.visibility</p:attrName>
                                        </p:attrNameLst>
                                      </p:cBhvr>
                                      <p:to>
                                        <p:strVal val="hidden"/>
                                      </p:to>
                                    </p:set>
                                  </p:childTnLst>
                                </p:cTn>
                              </p:par>
                              <p:par>
                                <p:cTn id="89" presetID="31" presetClass="exit" presetSubtype="0" fill="hold" nodeType="withEffect">
                                  <p:stCondLst>
                                    <p:cond delay="0"/>
                                  </p:stCondLst>
                                  <p:childTnLst>
                                    <p:anim calcmode="lin" valueType="num">
                                      <p:cBhvr>
                                        <p:cTn id="90" dur="1000"/>
                                        <p:tgtEl>
                                          <p:spTgt spid="127"/>
                                        </p:tgtEl>
                                        <p:attrNameLst>
                                          <p:attrName>ppt_w</p:attrName>
                                        </p:attrNameLst>
                                      </p:cBhvr>
                                      <p:tavLst>
                                        <p:tav tm="0">
                                          <p:val>
                                            <p:strVal val="ppt_w"/>
                                          </p:val>
                                        </p:tav>
                                        <p:tav tm="100000">
                                          <p:val>
                                            <p:fltVal val="0"/>
                                          </p:val>
                                        </p:tav>
                                      </p:tavLst>
                                    </p:anim>
                                    <p:anim calcmode="lin" valueType="num">
                                      <p:cBhvr>
                                        <p:cTn id="91" dur="1000"/>
                                        <p:tgtEl>
                                          <p:spTgt spid="127"/>
                                        </p:tgtEl>
                                        <p:attrNameLst>
                                          <p:attrName>ppt_h</p:attrName>
                                        </p:attrNameLst>
                                      </p:cBhvr>
                                      <p:tavLst>
                                        <p:tav tm="0">
                                          <p:val>
                                            <p:strVal val="ppt_h"/>
                                          </p:val>
                                        </p:tav>
                                        <p:tav tm="100000">
                                          <p:val>
                                            <p:fltVal val="0"/>
                                          </p:val>
                                        </p:tav>
                                      </p:tavLst>
                                    </p:anim>
                                    <p:anim calcmode="lin" valueType="num">
                                      <p:cBhvr>
                                        <p:cTn id="92" dur="1000"/>
                                        <p:tgtEl>
                                          <p:spTgt spid="127"/>
                                        </p:tgtEl>
                                        <p:attrNameLst>
                                          <p:attrName>style.rotation</p:attrName>
                                        </p:attrNameLst>
                                      </p:cBhvr>
                                      <p:tavLst>
                                        <p:tav tm="0">
                                          <p:val>
                                            <p:fltVal val="0"/>
                                          </p:val>
                                        </p:tav>
                                        <p:tav tm="100000">
                                          <p:val>
                                            <p:fltVal val="90"/>
                                          </p:val>
                                        </p:tav>
                                      </p:tavLst>
                                    </p:anim>
                                    <p:animEffect transition="out" filter="fade">
                                      <p:cBhvr>
                                        <p:cTn id="93" dur="1000"/>
                                        <p:tgtEl>
                                          <p:spTgt spid="127"/>
                                        </p:tgtEl>
                                      </p:cBhvr>
                                    </p:animEffect>
                                    <p:set>
                                      <p:cBhvr>
                                        <p:cTn id="94" dur="1" fill="hold">
                                          <p:stCondLst>
                                            <p:cond delay="999"/>
                                          </p:stCondLst>
                                        </p:cTn>
                                        <p:tgtEl>
                                          <p:spTgt spid="127"/>
                                        </p:tgtEl>
                                        <p:attrNameLst>
                                          <p:attrName>style.visibility</p:attrName>
                                        </p:attrNameLst>
                                      </p:cBhvr>
                                      <p:to>
                                        <p:strVal val="hidden"/>
                                      </p:to>
                                    </p:set>
                                  </p:childTnLst>
                                </p:cTn>
                              </p:par>
                              <p:par>
                                <p:cTn id="95" presetID="31" presetClass="exit" presetSubtype="0" fill="hold" nodeType="withEffect">
                                  <p:stCondLst>
                                    <p:cond delay="0"/>
                                  </p:stCondLst>
                                  <p:childTnLst>
                                    <p:anim calcmode="lin" valueType="num">
                                      <p:cBhvr>
                                        <p:cTn id="96" dur="1000"/>
                                        <p:tgtEl>
                                          <p:spTgt spid="130"/>
                                        </p:tgtEl>
                                        <p:attrNameLst>
                                          <p:attrName>ppt_w</p:attrName>
                                        </p:attrNameLst>
                                      </p:cBhvr>
                                      <p:tavLst>
                                        <p:tav tm="0">
                                          <p:val>
                                            <p:strVal val="ppt_w"/>
                                          </p:val>
                                        </p:tav>
                                        <p:tav tm="100000">
                                          <p:val>
                                            <p:fltVal val="0"/>
                                          </p:val>
                                        </p:tav>
                                      </p:tavLst>
                                    </p:anim>
                                    <p:anim calcmode="lin" valueType="num">
                                      <p:cBhvr>
                                        <p:cTn id="97" dur="1000"/>
                                        <p:tgtEl>
                                          <p:spTgt spid="130"/>
                                        </p:tgtEl>
                                        <p:attrNameLst>
                                          <p:attrName>ppt_h</p:attrName>
                                        </p:attrNameLst>
                                      </p:cBhvr>
                                      <p:tavLst>
                                        <p:tav tm="0">
                                          <p:val>
                                            <p:strVal val="ppt_h"/>
                                          </p:val>
                                        </p:tav>
                                        <p:tav tm="100000">
                                          <p:val>
                                            <p:fltVal val="0"/>
                                          </p:val>
                                        </p:tav>
                                      </p:tavLst>
                                    </p:anim>
                                    <p:anim calcmode="lin" valueType="num">
                                      <p:cBhvr>
                                        <p:cTn id="98" dur="1000"/>
                                        <p:tgtEl>
                                          <p:spTgt spid="130"/>
                                        </p:tgtEl>
                                        <p:attrNameLst>
                                          <p:attrName>style.rotation</p:attrName>
                                        </p:attrNameLst>
                                      </p:cBhvr>
                                      <p:tavLst>
                                        <p:tav tm="0">
                                          <p:val>
                                            <p:fltVal val="0"/>
                                          </p:val>
                                        </p:tav>
                                        <p:tav tm="100000">
                                          <p:val>
                                            <p:fltVal val="90"/>
                                          </p:val>
                                        </p:tav>
                                      </p:tavLst>
                                    </p:anim>
                                    <p:animEffect transition="out" filter="fade">
                                      <p:cBhvr>
                                        <p:cTn id="99" dur="1000"/>
                                        <p:tgtEl>
                                          <p:spTgt spid="130"/>
                                        </p:tgtEl>
                                      </p:cBhvr>
                                    </p:animEffect>
                                    <p:set>
                                      <p:cBhvr>
                                        <p:cTn id="100" dur="1" fill="hold">
                                          <p:stCondLst>
                                            <p:cond delay="999"/>
                                          </p:stCondLst>
                                        </p:cTn>
                                        <p:tgtEl>
                                          <p:spTgt spid="130"/>
                                        </p:tgtEl>
                                        <p:attrNameLst>
                                          <p:attrName>style.visibility</p:attrName>
                                        </p:attrNameLst>
                                      </p:cBhvr>
                                      <p:to>
                                        <p:strVal val="hidden"/>
                                      </p:to>
                                    </p:set>
                                  </p:childTnLst>
                                </p:cTn>
                              </p:par>
                              <p:par>
                                <p:cTn id="101" presetID="31" presetClass="exit" presetSubtype="0" fill="hold" grpId="0" nodeType="withEffect">
                                  <p:stCondLst>
                                    <p:cond delay="0"/>
                                  </p:stCondLst>
                                  <p:childTnLst>
                                    <p:anim calcmode="lin" valueType="num">
                                      <p:cBhvr>
                                        <p:cTn id="102" dur="1000"/>
                                        <p:tgtEl>
                                          <p:spTgt spid="100"/>
                                        </p:tgtEl>
                                        <p:attrNameLst>
                                          <p:attrName>ppt_w</p:attrName>
                                        </p:attrNameLst>
                                      </p:cBhvr>
                                      <p:tavLst>
                                        <p:tav tm="0">
                                          <p:val>
                                            <p:strVal val="ppt_w"/>
                                          </p:val>
                                        </p:tav>
                                        <p:tav tm="100000">
                                          <p:val>
                                            <p:fltVal val="0"/>
                                          </p:val>
                                        </p:tav>
                                      </p:tavLst>
                                    </p:anim>
                                    <p:anim calcmode="lin" valueType="num">
                                      <p:cBhvr>
                                        <p:cTn id="103" dur="1000"/>
                                        <p:tgtEl>
                                          <p:spTgt spid="100"/>
                                        </p:tgtEl>
                                        <p:attrNameLst>
                                          <p:attrName>ppt_h</p:attrName>
                                        </p:attrNameLst>
                                      </p:cBhvr>
                                      <p:tavLst>
                                        <p:tav tm="0">
                                          <p:val>
                                            <p:strVal val="ppt_h"/>
                                          </p:val>
                                        </p:tav>
                                        <p:tav tm="100000">
                                          <p:val>
                                            <p:fltVal val="0"/>
                                          </p:val>
                                        </p:tav>
                                      </p:tavLst>
                                    </p:anim>
                                    <p:anim calcmode="lin" valueType="num">
                                      <p:cBhvr>
                                        <p:cTn id="104" dur="1000"/>
                                        <p:tgtEl>
                                          <p:spTgt spid="100"/>
                                        </p:tgtEl>
                                        <p:attrNameLst>
                                          <p:attrName>style.rotation</p:attrName>
                                        </p:attrNameLst>
                                      </p:cBhvr>
                                      <p:tavLst>
                                        <p:tav tm="0">
                                          <p:val>
                                            <p:fltVal val="0"/>
                                          </p:val>
                                        </p:tav>
                                        <p:tav tm="100000">
                                          <p:val>
                                            <p:fltVal val="90"/>
                                          </p:val>
                                        </p:tav>
                                      </p:tavLst>
                                    </p:anim>
                                    <p:animEffect transition="out" filter="fade">
                                      <p:cBhvr>
                                        <p:cTn id="105" dur="1000"/>
                                        <p:tgtEl>
                                          <p:spTgt spid="100"/>
                                        </p:tgtEl>
                                      </p:cBhvr>
                                    </p:animEffect>
                                    <p:set>
                                      <p:cBhvr>
                                        <p:cTn id="106" dur="1" fill="hold">
                                          <p:stCondLst>
                                            <p:cond delay="999"/>
                                          </p:stCondLst>
                                        </p:cTn>
                                        <p:tgtEl>
                                          <p:spTgt spid="100"/>
                                        </p:tgtEl>
                                        <p:attrNameLst>
                                          <p:attrName>style.visibility</p:attrName>
                                        </p:attrNameLst>
                                      </p:cBhvr>
                                      <p:to>
                                        <p:strVal val="hidden"/>
                                      </p:to>
                                    </p:set>
                                  </p:childTnLst>
                                </p:cTn>
                              </p:par>
                              <p:par>
                                <p:cTn id="107" presetID="31" presetClass="exit" presetSubtype="0" fill="hold" grpId="0" nodeType="withEffect">
                                  <p:stCondLst>
                                    <p:cond delay="0"/>
                                  </p:stCondLst>
                                  <p:childTnLst>
                                    <p:anim calcmode="lin" valueType="num">
                                      <p:cBhvr>
                                        <p:cTn id="108" dur="1000"/>
                                        <p:tgtEl>
                                          <p:spTgt spid="102"/>
                                        </p:tgtEl>
                                        <p:attrNameLst>
                                          <p:attrName>ppt_w</p:attrName>
                                        </p:attrNameLst>
                                      </p:cBhvr>
                                      <p:tavLst>
                                        <p:tav tm="0">
                                          <p:val>
                                            <p:strVal val="ppt_w"/>
                                          </p:val>
                                        </p:tav>
                                        <p:tav tm="100000">
                                          <p:val>
                                            <p:fltVal val="0"/>
                                          </p:val>
                                        </p:tav>
                                      </p:tavLst>
                                    </p:anim>
                                    <p:anim calcmode="lin" valueType="num">
                                      <p:cBhvr>
                                        <p:cTn id="109" dur="1000"/>
                                        <p:tgtEl>
                                          <p:spTgt spid="102"/>
                                        </p:tgtEl>
                                        <p:attrNameLst>
                                          <p:attrName>ppt_h</p:attrName>
                                        </p:attrNameLst>
                                      </p:cBhvr>
                                      <p:tavLst>
                                        <p:tav tm="0">
                                          <p:val>
                                            <p:strVal val="ppt_h"/>
                                          </p:val>
                                        </p:tav>
                                        <p:tav tm="100000">
                                          <p:val>
                                            <p:fltVal val="0"/>
                                          </p:val>
                                        </p:tav>
                                      </p:tavLst>
                                    </p:anim>
                                    <p:anim calcmode="lin" valueType="num">
                                      <p:cBhvr>
                                        <p:cTn id="110" dur="1000"/>
                                        <p:tgtEl>
                                          <p:spTgt spid="102"/>
                                        </p:tgtEl>
                                        <p:attrNameLst>
                                          <p:attrName>style.rotation</p:attrName>
                                        </p:attrNameLst>
                                      </p:cBhvr>
                                      <p:tavLst>
                                        <p:tav tm="0">
                                          <p:val>
                                            <p:fltVal val="0"/>
                                          </p:val>
                                        </p:tav>
                                        <p:tav tm="100000">
                                          <p:val>
                                            <p:fltVal val="90"/>
                                          </p:val>
                                        </p:tav>
                                      </p:tavLst>
                                    </p:anim>
                                    <p:animEffect transition="out" filter="fade">
                                      <p:cBhvr>
                                        <p:cTn id="111" dur="1000"/>
                                        <p:tgtEl>
                                          <p:spTgt spid="102"/>
                                        </p:tgtEl>
                                      </p:cBhvr>
                                    </p:animEffect>
                                    <p:set>
                                      <p:cBhvr>
                                        <p:cTn id="112" dur="1" fill="hold">
                                          <p:stCondLst>
                                            <p:cond delay="999"/>
                                          </p:stCondLst>
                                        </p:cTn>
                                        <p:tgtEl>
                                          <p:spTgt spid="102"/>
                                        </p:tgtEl>
                                        <p:attrNameLst>
                                          <p:attrName>style.visibility</p:attrName>
                                        </p:attrNameLst>
                                      </p:cBhvr>
                                      <p:to>
                                        <p:strVal val="hidden"/>
                                      </p:to>
                                    </p:set>
                                  </p:childTnLst>
                                </p:cTn>
                              </p:par>
                              <p:par>
                                <p:cTn id="113" presetID="31" presetClass="exit" presetSubtype="0" fill="hold" grpId="0" nodeType="withEffect">
                                  <p:stCondLst>
                                    <p:cond delay="0"/>
                                  </p:stCondLst>
                                  <p:childTnLst>
                                    <p:anim calcmode="lin" valueType="num">
                                      <p:cBhvr>
                                        <p:cTn id="114" dur="1000"/>
                                        <p:tgtEl>
                                          <p:spTgt spid="103"/>
                                        </p:tgtEl>
                                        <p:attrNameLst>
                                          <p:attrName>ppt_w</p:attrName>
                                        </p:attrNameLst>
                                      </p:cBhvr>
                                      <p:tavLst>
                                        <p:tav tm="0">
                                          <p:val>
                                            <p:strVal val="ppt_w"/>
                                          </p:val>
                                        </p:tav>
                                        <p:tav tm="100000">
                                          <p:val>
                                            <p:fltVal val="0"/>
                                          </p:val>
                                        </p:tav>
                                      </p:tavLst>
                                    </p:anim>
                                    <p:anim calcmode="lin" valueType="num">
                                      <p:cBhvr>
                                        <p:cTn id="115" dur="1000"/>
                                        <p:tgtEl>
                                          <p:spTgt spid="103"/>
                                        </p:tgtEl>
                                        <p:attrNameLst>
                                          <p:attrName>ppt_h</p:attrName>
                                        </p:attrNameLst>
                                      </p:cBhvr>
                                      <p:tavLst>
                                        <p:tav tm="0">
                                          <p:val>
                                            <p:strVal val="ppt_h"/>
                                          </p:val>
                                        </p:tav>
                                        <p:tav tm="100000">
                                          <p:val>
                                            <p:fltVal val="0"/>
                                          </p:val>
                                        </p:tav>
                                      </p:tavLst>
                                    </p:anim>
                                    <p:anim calcmode="lin" valueType="num">
                                      <p:cBhvr>
                                        <p:cTn id="116" dur="1000"/>
                                        <p:tgtEl>
                                          <p:spTgt spid="103"/>
                                        </p:tgtEl>
                                        <p:attrNameLst>
                                          <p:attrName>style.rotation</p:attrName>
                                        </p:attrNameLst>
                                      </p:cBhvr>
                                      <p:tavLst>
                                        <p:tav tm="0">
                                          <p:val>
                                            <p:fltVal val="0"/>
                                          </p:val>
                                        </p:tav>
                                        <p:tav tm="100000">
                                          <p:val>
                                            <p:fltVal val="90"/>
                                          </p:val>
                                        </p:tav>
                                      </p:tavLst>
                                    </p:anim>
                                    <p:animEffect transition="out" filter="fade">
                                      <p:cBhvr>
                                        <p:cTn id="117" dur="1000"/>
                                        <p:tgtEl>
                                          <p:spTgt spid="103"/>
                                        </p:tgtEl>
                                      </p:cBhvr>
                                    </p:animEffect>
                                    <p:set>
                                      <p:cBhvr>
                                        <p:cTn id="118" dur="1" fill="hold">
                                          <p:stCondLst>
                                            <p:cond delay="999"/>
                                          </p:stCondLst>
                                        </p:cTn>
                                        <p:tgtEl>
                                          <p:spTgt spid="103"/>
                                        </p:tgtEl>
                                        <p:attrNameLst>
                                          <p:attrName>style.visibility</p:attrName>
                                        </p:attrNameLst>
                                      </p:cBhvr>
                                      <p:to>
                                        <p:strVal val="hidden"/>
                                      </p:to>
                                    </p:set>
                                  </p:childTnLst>
                                </p:cTn>
                              </p:par>
                              <p:par>
                                <p:cTn id="119" presetID="31" presetClass="exit" presetSubtype="0" fill="hold" grpId="0" nodeType="withEffect">
                                  <p:stCondLst>
                                    <p:cond delay="0"/>
                                  </p:stCondLst>
                                  <p:childTnLst>
                                    <p:anim calcmode="lin" valueType="num">
                                      <p:cBhvr>
                                        <p:cTn id="120" dur="1000"/>
                                        <p:tgtEl>
                                          <p:spTgt spid="104"/>
                                        </p:tgtEl>
                                        <p:attrNameLst>
                                          <p:attrName>ppt_w</p:attrName>
                                        </p:attrNameLst>
                                      </p:cBhvr>
                                      <p:tavLst>
                                        <p:tav tm="0">
                                          <p:val>
                                            <p:strVal val="ppt_w"/>
                                          </p:val>
                                        </p:tav>
                                        <p:tav tm="100000">
                                          <p:val>
                                            <p:fltVal val="0"/>
                                          </p:val>
                                        </p:tav>
                                      </p:tavLst>
                                    </p:anim>
                                    <p:anim calcmode="lin" valueType="num">
                                      <p:cBhvr>
                                        <p:cTn id="121" dur="1000"/>
                                        <p:tgtEl>
                                          <p:spTgt spid="104"/>
                                        </p:tgtEl>
                                        <p:attrNameLst>
                                          <p:attrName>ppt_h</p:attrName>
                                        </p:attrNameLst>
                                      </p:cBhvr>
                                      <p:tavLst>
                                        <p:tav tm="0">
                                          <p:val>
                                            <p:strVal val="ppt_h"/>
                                          </p:val>
                                        </p:tav>
                                        <p:tav tm="100000">
                                          <p:val>
                                            <p:fltVal val="0"/>
                                          </p:val>
                                        </p:tav>
                                      </p:tavLst>
                                    </p:anim>
                                    <p:anim calcmode="lin" valueType="num">
                                      <p:cBhvr>
                                        <p:cTn id="122" dur="1000"/>
                                        <p:tgtEl>
                                          <p:spTgt spid="104"/>
                                        </p:tgtEl>
                                        <p:attrNameLst>
                                          <p:attrName>style.rotation</p:attrName>
                                        </p:attrNameLst>
                                      </p:cBhvr>
                                      <p:tavLst>
                                        <p:tav tm="0">
                                          <p:val>
                                            <p:fltVal val="0"/>
                                          </p:val>
                                        </p:tav>
                                        <p:tav tm="100000">
                                          <p:val>
                                            <p:fltVal val="90"/>
                                          </p:val>
                                        </p:tav>
                                      </p:tavLst>
                                    </p:anim>
                                    <p:animEffect transition="out" filter="fade">
                                      <p:cBhvr>
                                        <p:cTn id="123" dur="1000"/>
                                        <p:tgtEl>
                                          <p:spTgt spid="104"/>
                                        </p:tgtEl>
                                      </p:cBhvr>
                                    </p:animEffect>
                                    <p:set>
                                      <p:cBhvr>
                                        <p:cTn id="124" dur="1" fill="hold">
                                          <p:stCondLst>
                                            <p:cond delay="999"/>
                                          </p:stCondLst>
                                        </p:cTn>
                                        <p:tgtEl>
                                          <p:spTgt spid="104"/>
                                        </p:tgtEl>
                                        <p:attrNameLst>
                                          <p:attrName>style.visibility</p:attrName>
                                        </p:attrNameLst>
                                      </p:cBhvr>
                                      <p:to>
                                        <p:strVal val="hidden"/>
                                      </p:to>
                                    </p:set>
                                  </p:childTnLst>
                                </p:cTn>
                              </p:par>
                            </p:childTnLst>
                          </p:cTn>
                        </p:par>
                        <p:par>
                          <p:cTn id="125" fill="hold">
                            <p:stCondLst>
                              <p:cond delay="1000"/>
                            </p:stCondLst>
                            <p:childTnLst>
                              <p:par>
                                <p:cTn id="126" presetID="16" presetClass="entr" presetSubtype="21" fill="hold" grpId="0" nodeType="afterEffect">
                                  <p:stCondLst>
                                    <p:cond delay="0"/>
                                  </p:stCondLst>
                                  <p:childTnLst>
                                    <p:set>
                                      <p:cBhvr>
                                        <p:cTn id="127" dur="1" fill="hold">
                                          <p:stCondLst>
                                            <p:cond delay="0"/>
                                          </p:stCondLst>
                                        </p:cTn>
                                        <p:tgtEl>
                                          <p:spTgt spid="66"/>
                                        </p:tgtEl>
                                        <p:attrNameLst>
                                          <p:attrName>style.visibility</p:attrName>
                                        </p:attrNameLst>
                                      </p:cBhvr>
                                      <p:to>
                                        <p:strVal val="visible"/>
                                      </p:to>
                                    </p:set>
                                    <p:animEffect transition="in" filter="barn(inVertical)">
                                      <p:cBhvr>
                                        <p:cTn id="128" dur="750"/>
                                        <p:tgtEl>
                                          <p:spTgt spid="66"/>
                                        </p:tgtEl>
                                      </p:cBhvr>
                                    </p:animEffect>
                                  </p:childTnLst>
                                  <p:subTnLst>
                                    <p:audio>
                                      <p:cMediaNode vol="100000">
                                        <p:cTn display="0" masterRel="sameClick">
                                          <p:stCondLst>
                                            <p:cond evt="begin" delay="0">
                                              <p:tn val="126"/>
                                            </p:cond>
                                          </p:stCondLst>
                                          <p:endCondLst>
                                            <p:cond evt="onStopAudio" delay="0">
                                              <p:tgtEl>
                                                <p:sldTgt/>
                                              </p:tgtEl>
                                            </p:cond>
                                          </p:endCondLst>
                                        </p:cTn>
                                        <p:tgtEl>
                                          <p:sndTgt r:embed="rId3" name="applause.wav"/>
                                        </p:tgtEl>
                                      </p:cMediaNode>
                                    </p:audio>
                                  </p:subTnLst>
                                </p:cTn>
                              </p:par>
                              <p:par>
                                <p:cTn id="129" presetID="42" presetClass="path" presetSubtype="0" accel="50000" decel="50000" fill="hold" nodeType="withEffect">
                                  <p:stCondLst>
                                    <p:cond delay="0"/>
                                  </p:stCondLst>
                                  <p:childTnLst>
                                    <p:animMotion origin="layout" path="M -5.55556E-7 -4.93827E-7 L 0.30625 0.4392 " pathEditMode="relative" rAng="0" ptsTypes="AA">
                                      <p:cBhvr>
                                        <p:cTn id="130" dur="750" fill="hold"/>
                                        <p:tgtEl>
                                          <p:spTgt spid="52"/>
                                        </p:tgtEl>
                                        <p:attrNameLst>
                                          <p:attrName>ppt_x</p:attrName>
                                          <p:attrName>ppt_y</p:attrName>
                                        </p:attrNameLst>
                                      </p:cBhvr>
                                      <p:rCtr x="15313" y="219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 grpId="0" animBg="1"/>
      <p:bldP spid="90" grpId="0"/>
      <p:bldP spid="93" grpId="0"/>
      <p:bldP spid="97" grpId="0"/>
      <p:bldP spid="99" grpId="0"/>
      <p:bldP spid="100" grpId="0"/>
      <p:bldP spid="102" grpId="0"/>
      <p:bldP spid="103" grpId="0"/>
      <p:bldP spid="104" grpId="0"/>
      <p:bldP spid="6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743" name="Google Shape;743;p37"/>
          <p:cNvSpPr/>
          <p:nvPr/>
        </p:nvSpPr>
        <p:spPr>
          <a:xfrm>
            <a:off x="-95200" y="3833750"/>
            <a:ext cx="9239200" cy="45719"/>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 name="Google Shape;823;p37"/>
          <p:cNvGrpSpPr/>
          <p:nvPr/>
        </p:nvGrpSpPr>
        <p:grpSpPr>
          <a:xfrm>
            <a:off x="-9221367" y="654604"/>
            <a:ext cx="92910" cy="92843"/>
            <a:chOff x="5627413" y="1896725"/>
            <a:chExt cx="68950" cy="68900"/>
          </a:xfrm>
        </p:grpSpPr>
        <p:sp>
          <p:nvSpPr>
            <p:cNvPr id="824" name="Google Shape;824;p37"/>
            <p:cNvSpPr/>
            <p:nvPr/>
          </p:nvSpPr>
          <p:spPr>
            <a:xfrm>
              <a:off x="5661888" y="1896725"/>
              <a:ext cx="25" cy="68900"/>
            </a:xfrm>
            <a:custGeom>
              <a:avLst/>
              <a:gdLst/>
              <a:ahLst/>
              <a:cxnLst/>
              <a:rect l="l" t="t" r="r" b="b"/>
              <a:pathLst>
                <a:path w="1" h="2756" fill="none" extrusionOk="0">
                  <a:moveTo>
                    <a:pt x="0" y="0"/>
                  </a:moveTo>
                  <a:lnTo>
                    <a:pt x="0" y="2755"/>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7"/>
            <p:cNvSpPr/>
            <p:nvPr/>
          </p:nvSpPr>
          <p:spPr>
            <a:xfrm>
              <a:off x="5627413" y="1931150"/>
              <a:ext cx="68950" cy="25"/>
            </a:xfrm>
            <a:custGeom>
              <a:avLst/>
              <a:gdLst/>
              <a:ahLst/>
              <a:cxnLst/>
              <a:rect l="l" t="t" r="r" b="b"/>
              <a:pathLst>
                <a:path w="2758" h="1" fill="none" extrusionOk="0">
                  <a:moveTo>
                    <a:pt x="2757" y="0"/>
                  </a:moveTo>
                  <a:lnTo>
                    <a:pt x="1" y="0"/>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 name="TextBox 88"/>
          <p:cNvSpPr txBox="1"/>
          <p:nvPr/>
        </p:nvSpPr>
        <p:spPr>
          <a:xfrm>
            <a:off x="8133012" y="4025549"/>
            <a:ext cx="3071987" cy="473206"/>
          </a:xfrm>
          <a:prstGeom prst="rect">
            <a:avLst/>
          </a:prstGeom>
          <a:noFill/>
        </p:spPr>
        <p:txBody>
          <a:bodyPr wrap="square" rtlCol="0">
            <a:spAutoFit/>
          </a:bodyPr>
          <a:lstStyle/>
          <a:p>
            <a:pPr algn="ctr" rtl="1">
              <a:lnSpc>
                <a:spcPct val="150000"/>
              </a:lnSpc>
            </a:pPr>
            <a:r>
              <a:rPr lang="ar-LB" sz="1800" dirty="0">
                <a:solidFill>
                  <a:srgbClr val="F8E6DC"/>
                </a:solidFill>
                <a:latin typeface="29LT Adir" panose="00000506000000000000" pitchFamily="50" charset="-78"/>
                <a:cs typeface="29LT Adir" panose="00000506000000000000" pitchFamily="50" charset="-78"/>
              </a:rPr>
              <a:t>«جهادَ التبيين»</a:t>
            </a:r>
          </a:p>
        </p:txBody>
      </p:sp>
      <p:grpSp>
        <p:nvGrpSpPr>
          <p:cNvPr id="129" name="Group 128"/>
          <p:cNvGrpSpPr/>
          <p:nvPr/>
        </p:nvGrpSpPr>
        <p:grpSpPr>
          <a:xfrm>
            <a:off x="1597394" y="634450"/>
            <a:ext cx="4119900" cy="2669555"/>
            <a:chOff x="1181100" y="634450"/>
            <a:chExt cx="4119900" cy="2669555"/>
          </a:xfrm>
        </p:grpSpPr>
        <p:sp>
          <p:nvSpPr>
            <p:cNvPr id="130" name="Google Shape;748;p37"/>
            <p:cNvSpPr/>
            <p:nvPr/>
          </p:nvSpPr>
          <p:spPr>
            <a:xfrm>
              <a:off x="1181100" y="634450"/>
              <a:ext cx="4119900" cy="2669555"/>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TextBox 130"/>
            <p:cNvSpPr txBox="1"/>
            <p:nvPr/>
          </p:nvSpPr>
          <p:spPr>
            <a:xfrm>
              <a:off x="1513995" y="740872"/>
              <a:ext cx="3485666" cy="2308324"/>
            </a:xfrm>
            <a:prstGeom prst="rect">
              <a:avLst/>
            </a:prstGeom>
            <a:noFill/>
          </p:spPr>
          <p:txBody>
            <a:bodyPr wrap="square" rtlCol="0">
              <a:spAutoFit/>
            </a:bodyPr>
            <a:lstStyle/>
            <a:p>
              <a:pPr algn="justLow" rtl="1">
                <a:lnSpc>
                  <a:spcPct val="150000"/>
                </a:lnSpc>
              </a:pPr>
              <a:r>
                <a:rPr lang="ar-LB" sz="1600" dirty="0">
                  <a:latin typeface="29LT Adir" panose="00000506000000000000" pitchFamily="50" charset="-78"/>
                  <a:cs typeface="29LT Adir" panose="00000506000000000000" pitchFamily="50" charset="-78"/>
                </a:rPr>
                <a:t>لم يكنْ جهادُ الأئمّة (عليهمُ السلام) عسكريًّا باستثناءِ بعضِهم -أميرِ المؤمنينَ، والإمامِ الحسنِ المجتبى، والإمامِ الحسينِ (عليهمُ السلام) – قاتَلوا بالسيفِ فقط، وبقيّةُ الأئمّةِ (عليهمُ السلام) الذينَ لم يقاتلوا بالسيف، ماذا كانَ جهادُهم ؟</a:t>
              </a:r>
            </a:p>
          </p:txBody>
        </p:sp>
      </p:grpSp>
      <p:sp>
        <p:nvSpPr>
          <p:cNvPr id="132" name="Rectangle 131"/>
          <p:cNvSpPr/>
          <p:nvPr/>
        </p:nvSpPr>
        <p:spPr>
          <a:xfrm>
            <a:off x="6048462" y="778285"/>
            <a:ext cx="1423788" cy="338554"/>
          </a:xfrm>
          <a:prstGeom prst="rect">
            <a:avLst/>
          </a:prstGeom>
        </p:spPr>
        <p:txBody>
          <a:bodyPr wrap="none">
            <a:spAutoFit/>
          </a:bodyPr>
          <a:lstStyle/>
          <a:p>
            <a:pPr lvl="0" algn="justLow"/>
            <a:r>
              <a:rPr lang="ar-LB" sz="1600" kern="1200" dirty="0" smtClean="0">
                <a:solidFill>
                  <a:srgbClr val="224253"/>
                </a:solidFill>
                <a:latin typeface="29LT Adir ExtraBold" panose="00000906000000000000" pitchFamily="50" charset="-78"/>
                <a:cs typeface="29LT Adir ExtraBold" panose="00000906000000000000" pitchFamily="50" charset="-78"/>
              </a:rPr>
              <a:t>المجموعة الثالثة:</a:t>
            </a:r>
            <a:endParaRPr lang="ar-LB" sz="1600" kern="1200" dirty="0">
              <a:solidFill>
                <a:srgbClr val="224253"/>
              </a:solidFill>
              <a:latin typeface="29LT Adir ExtraBold" panose="00000906000000000000" pitchFamily="50" charset="-78"/>
              <a:cs typeface="29LT Adir ExtraBold" panose="00000906000000000000" pitchFamily="50" charset="-78"/>
            </a:endParaRPr>
          </a:p>
        </p:txBody>
      </p:sp>
      <p:grpSp>
        <p:nvGrpSpPr>
          <p:cNvPr id="133" name="Google Shape;551;p38"/>
          <p:cNvGrpSpPr/>
          <p:nvPr/>
        </p:nvGrpSpPr>
        <p:grpSpPr>
          <a:xfrm>
            <a:off x="5456993" y="1153663"/>
            <a:ext cx="2683791" cy="2482682"/>
            <a:chOff x="5031575" y="486313"/>
            <a:chExt cx="4411650" cy="4081063"/>
          </a:xfrm>
        </p:grpSpPr>
        <p:grpSp>
          <p:nvGrpSpPr>
            <p:cNvPr id="134" name="Google Shape;552;p38"/>
            <p:cNvGrpSpPr/>
            <p:nvPr/>
          </p:nvGrpSpPr>
          <p:grpSpPr>
            <a:xfrm>
              <a:off x="8293225" y="603700"/>
              <a:ext cx="829775" cy="839775"/>
              <a:chOff x="4826125" y="698450"/>
              <a:chExt cx="829775" cy="839775"/>
            </a:xfrm>
          </p:grpSpPr>
          <p:sp>
            <p:nvSpPr>
              <p:cNvPr id="215" name="Google Shape;553;p38"/>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54;p38"/>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55;p38"/>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56;p38"/>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57;p38"/>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58;p38"/>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59;p38"/>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560;p38"/>
            <p:cNvSpPr/>
            <p:nvPr/>
          </p:nvSpPr>
          <p:spPr>
            <a:xfrm>
              <a:off x="7998000" y="4168750"/>
              <a:ext cx="307750" cy="307750"/>
            </a:xfrm>
            <a:custGeom>
              <a:avLst/>
              <a:gdLst/>
              <a:ahLst/>
              <a:cxnLst/>
              <a:rect l="l" t="t" r="r" b="b"/>
              <a:pathLst>
                <a:path w="12310" h="12310" extrusionOk="0">
                  <a:moveTo>
                    <a:pt x="6172" y="3670"/>
                  </a:moveTo>
                  <a:cubicBezTo>
                    <a:pt x="6472" y="3670"/>
                    <a:pt x="6739" y="3736"/>
                    <a:pt x="7006" y="3803"/>
                  </a:cubicBezTo>
                  <a:cubicBezTo>
                    <a:pt x="7106" y="3870"/>
                    <a:pt x="7173" y="3903"/>
                    <a:pt x="7273" y="3903"/>
                  </a:cubicBezTo>
                  <a:cubicBezTo>
                    <a:pt x="7773" y="4137"/>
                    <a:pt x="8173" y="4570"/>
                    <a:pt x="8440" y="5071"/>
                  </a:cubicBezTo>
                  <a:lnTo>
                    <a:pt x="8574" y="5304"/>
                  </a:lnTo>
                  <a:cubicBezTo>
                    <a:pt x="8640" y="5571"/>
                    <a:pt x="8674" y="5871"/>
                    <a:pt x="8674" y="6138"/>
                  </a:cubicBezTo>
                  <a:cubicBezTo>
                    <a:pt x="8607" y="6438"/>
                    <a:pt x="8574" y="6738"/>
                    <a:pt x="8473" y="6972"/>
                  </a:cubicBezTo>
                  <a:cubicBezTo>
                    <a:pt x="8440" y="7072"/>
                    <a:pt x="8407" y="7139"/>
                    <a:pt x="8407" y="7239"/>
                  </a:cubicBezTo>
                  <a:cubicBezTo>
                    <a:pt x="8140" y="7739"/>
                    <a:pt x="7740" y="8139"/>
                    <a:pt x="7239" y="8406"/>
                  </a:cubicBezTo>
                  <a:cubicBezTo>
                    <a:pt x="7139" y="8440"/>
                    <a:pt x="7072" y="8473"/>
                    <a:pt x="6972" y="8473"/>
                  </a:cubicBezTo>
                  <a:cubicBezTo>
                    <a:pt x="6739" y="8573"/>
                    <a:pt x="6439" y="8606"/>
                    <a:pt x="6138" y="8606"/>
                  </a:cubicBezTo>
                  <a:cubicBezTo>
                    <a:pt x="5838" y="8606"/>
                    <a:pt x="5605" y="8573"/>
                    <a:pt x="5305" y="8473"/>
                  </a:cubicBezTo>
                  <a:cubicBezTo>
                    <a:pt x="5238" y="8440"/>
                    <a:pt x="5138" y="8406"/>
                    <a:pt x="5071" y="8406"/>
                  </a:cubicBezTo>
                  <a:cubicBezTo>
                    <a:pt x="4571" y="8139"/>
                    <a:pt x="4137" y="7739"/>
                    <a:pt x="3870" y="7239"/>
                  </a:cubicBezTo>
                  <a:cubicBezTo>
                    <a:pt x="3837" y="7139"/>
                    <a:pt x="3803" y="7072"/>
                    <a:pt x="3803" y="6972"/>
                  </a:cubicBezTo>
                  <a:cubicBezTo>
                    <a:pt x="3737" y="6738"/>
                    <a:pt x="3670" y="6438"/>
                    <a:pt x="3670" y="6138"/>
                  </a:cubicBezTo>
                  <a:cubicBezTo>
                    <a:pt x="3670" y="5871"/>
                    <a:pt x="3737" y="5604"/>
                    <a:pt x="3803" y="5304"/>
                  </a:cubicBezTo>
                  <a:lnTo>
                    <a:pt x="3937" y="5071"/>
                  </a:lnTo>
                  <a:cubicBezTo>
                    <a:pt x="4170" y="4570"/>
                    <a:pt x="4604" y="4137"/>
                    <a:pt x="5104" y="3903"/>
                  </a:cubicBezTo>
                  <a:cubicBezTo>
                    <a:pt x="5171" y="3836"/>
                    <a:pt x="5271" y="3803"/>
                    <a:pt x="5338" y="3803"/>
                  </a:cubicBezTo>
                  <a:cubicBezTo>
                    <a:pt x="5605" y="3736"/>
                    <a:pt x="5905" y="3670"/>
                    <a:pt x="6172" y="3670"/>
                  </a:cubicBezTo>
                  <a:close/>
                  <a:moveTo>
                    <a:pt x="5538" y="0"/>
                  </a:moveTo>
                  <a:cubicBezTo>
                    <a:pt x="5305" y="0"/>
                    <a:pt x="5104" y="234"/>
                    <a:pt x="5104" y="467"/>
                  </a:cubicBezTo>
                  <a:lnTo>
                    <a:pt x="5104" y="1635"/>
                  </a:lnTo>
                  <a:cubicBezTo>
                    <a:pt x="4604" y="1768"/>
                    <a:pt x="4137" y="1935"/>
                    <a:pt x="3703" y="2235"/>
                  </a:cubicBezTo>
                  <a:lnTo>
                    <a:pt x="2869" y="1401"/>
                  </a:lnTo>
                  <a:cubicBezTo>
                    <a:pt x="2786" y="1318"/>
                    <a:pt x="2678" y="1276"/>
                    <a:pt x="2561" y="1276"/>
                  </a:cubicBezTo>
                  <a:cubicBezTo>
                    <a:pt x="2444" y="1276"/>
                    <a:pt x="2319" y="1318"/>
                    <a:pt x="2202" y="1401"/>
                  </a:cubicBezTo>
                  <a:lnTo>
                    <a:pt x="1368" y="2235"/>
                  </a:lnTo>
                  <a:cubicBezTo>
                    <a:pt x="1202" y="2402"/>
                    <a:pt x="1202" y="2702"/>
                    <a:pt x="1368" y="2902"/>
                  </a:cubicBezTo>
                  <a:lnTo>
                    <a:pt x="2202" y="3736"/>
                  </a:lnTo>
                  <a:cubicBezTo>
                    <a:pt x="1969" y="4137"/>
                    <a:pt x="1769" y="4604"/>
                    <a:pt x="1635" y="5104"/>
                  </a:cubicBezTo>
                  <a:lnTo>
                    <a:pt x="468" y="5104"/>
                  </a:lnTo>
                  <a:cubicBezTo>
                    <a:pt x="201" y="5104"/>
                    <a:pt x="1" y="5304"/>
                    <a:pt x="1" y="5571"/>
                  </a:cubicBezTo>
                  <a:lnTo>
                    <a:pt x="1" y="6772"/>
                  </a:lnTo>
                  <a:cubicBezTo>
                    <a:pt x="1" y="7039"/>
                    <a:pt x="201" y="7239"/>
                    <a:pt x="468" y="7239"/>
                  </a:cubicBezTo>
                  <a:lnTo>
                    <a:pt x="1635" y="7239"/>
                  </a:lnTo>
                  <a:cubicBezTo>
                    <a:pt x="1769" y="7739"/>
                    <a:pt x="1969" y="8206"/>
                    <a:pt x="2202" y="8606"/>
                  </a:cubicBezTo>
                  <a:lnTo>
                    <a:pt x="1368" y="9440"/>
                  </a:lnTo>
                  <a:cubicBezTo>
                    <a:pt x="1202" y="9607"/>
                    <a:pt x="1202" y="9907"/>
                    <a:pt x="1368" y="10108"/>
                  </a:cubicBezTo>
                  <a:lnTo>
                    <a:pt x="2202" y="10941"/>
                  </a:lnTo>
                  <a:cubicBezTo>
                    <a:pt x="2286" y="11025"/>
                    <a:pt x="2402" y="11067"/>
                    <a:pt x="2523" y="11067"/>
                  </a:cubicBezTo>
                  <a:cubicBezTo>
                    <a:pt x="2644" y="11067"/>
                    <a:pt x="2769" y="11025"/>
                    <a:pt x="2869" y="10941"/>
                  </a:cubicBezTo>
                  <a:lnTo>
                    <a:pt x="3703" y="10108"/>
                  </a:lnTo>
                  <a:cubicBezTo>
                    <a:pt x="4137" y="10374"/>
                    <a:pt x="4604" y="10575"/>
                    <a:pt x="5104" y="10708"/>
                  </a:cubicBezTo>
                  <a:lnTo>
                    <a:pt x="5104" y="11875"/>
                  </a:lnTo>
                  <a:cubicBezTo>
                    <a:pt x="5104" y="12109"/>
                    <a:pt x="5305" y="12309"/>
                    <a:pt x="5538" y="12309"/>
                  </a:cubicBezTo>
                  <a:lnTo>
                    <a:pt x="6772" y="12309"/>
                  </a:lnTo>
                  <a:cubicBezTo>
                    <a:pt x="7006" y="12309"/>
                    <a:pt x="7206" y="12109"/>
                    <a:pt x="7206" y="11875"/>
                  </a:cubicBezTo>
                  <a:lnTo>
                    <a:pt x="7206" y="10708"/>
                  </a:lnTo>
                  <a:cubicBezTo>
                    <a:pt x="7706" y="10575"/>
                    <a:pt x="8173" y="10408"/>
                    <a:pt x="8607" y="10108"/>
                  </a:cubicBezTo>
                  <a:lnTo>
                    <a:pt x="9441" y="10941"/>
                  </a:lnTo>
                  <a:cubicBezTo>
                    <a:pt x="9524" y="11025"/>
                    <a:pt x="9641" y="11067"/>
                    <a:pt x="9762" y="11067"/>
                  </a:cubicBezTo>
                  <a:cubicBezTo>
                    <a:pt x="9883" y="11067"/>
                    <a:pt x="10008" y="11025"/>
                    <a:pt x="10108" y="10941"/>
                  </a:cubicBezTo>
                  <a:lnTo>
                    <a:pt x="10942" y="10108"/>
                  </a:lnTo>
                  <a:cubicBezTo>
                    <a:pt x="11109" y="9941"/>
                    <a:pt x="11109" y="9640"/>
                    <a:pt x="10942" y="9440"/>
                  </a:cubicBezTo>
                  <a:lnTo>
                    <a:pt x="10108" y="8606"/>
                  </a:lnTo>
                  <a:cubicBezTo>
                    <a:pt x="10341" y="8206"/>
                    <a:pt x="10575" y="7739"/>
                    <a:pt x="10675" y="7239"/>
                  </a:cubicBezTo>
                  <a:lnTo>
                    <a:pt x="11843" y="7239"/>
                  </a:lnTo>
                  <a:cubicBezTo>
                    <a:pt x="12109" y="7239"/>
                    <a:pt x="12310" y="7039"/>
                    <a:pt x="12310" y="6772"/>
                  </a:cubicBezTo>
                  <a:lnTo>
                    <a:pt x="12310" y="5571"/>
                  </a:lnTo>
                  <a:cubicBezTo>
                    <a:pt x="12310" y="5304"/>
                    <a:pt x="12109" y="5104"/>
                    <a:pt x="11843" y="5104"/>
                  </a:cubicBezTo>
                  <a:lnTo>
                    <a:pt x="10675" y="5104"/>
                  </a:lnTo>
                  <a:cubicBezTo>
                    <a:pt x="10542" y="4604"/>
                    <a:pt x="10408" y="4137"/>
                    <a:pt x="10108" y="3736"/>
                  </a:cubicBezTo>
                  <a:lnTo>
                    <a:pt x="10942" y="2902"/>
                  </a:lnTo>
                  <a:cubicBezTo>
                    <a:pt x="11109" y="2736"/>
                    <a:pt x="11109" y="2435"/>
                    <a:pt x="10942" y="2235"/>
                  </a:cubicBezTo>
                  <a:lnTo>
                    <a:pt x="10108" y="1401"/>
                  </a:lnTo>
                  <a:cubicBezTo>
                    <a:pt x="10025" y="1318"/>
                    <a:pt x="9908" y="1276"/>
                    <a:pt x="9787" y="1276"/>
                  </a:cubicBezTo>
                  <a:cubicBezTo>
                    <a:pt x="9666" y="1276"/>
                    <a:pt x="9541" y="1318"/>
                    <a:pt x="9441" y="1401"/>
                  </a:cubicBezTo>
                  <a:lnTo>
                    <a:pt x="8607" y="2235"/>
                  </a:lnTo>
                  <a:cubicBezTo>
                    <a:pt x="8173" y="1968"/>
                    <a:pt x="7706" y="1768"/>
                    <a:pt x="7206" y="1635"/>
                  </a:cubicBezTo>
                  <a:lnTo>
                    <a:pt x="7206" y="467"/>
                  </a:lnTo>
                  <a:cubicBezTo>
                    <a:pt x="7206" y="234"/>
                    <a:pt x="7006" y="0"/>
                    <a:pt x="6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61;p38"/>
            <p:cNvSpPr/>
            <p:nvPr/>
          </p:nvSpPr>
          <p:spPr>
            <a:xfrm>
              <a:off x="5540425" y="1562925"/>
              <a:ext cx="26700" cy="25675"/>
            </a:xfrm>
            <a:custGeom>
              <a:avLst/>
              <a:gdLst/>
              <a:ahLst/>
              <a:cxnLst/>
              <a:rect l="l" t="t" r="r" b="b"/>
              <a:pathLst>
                <a:path w="1068" h="1027" extrusionOk="0">
                  <a:moveTo>
                    <a:pt x="617" y="0"/>
                  </a:moveTo>
                  <a:cubicBezTo>
                    <a:pt x="517" y="0"/>
                    <a:pt x="417" y="42"/>
                    <a:pt x="334" y="125"/>
                  </a:cubicBezTo>
                  <a:lnTo>
                    <a:pt x="167" y="292"/>
                  </a:lnTo>
                  <a:cubicBezTo>
                    <a:pt x="0" y="459"/>
                    <a:pt x="0" y="726"/>
                    <a:pt x="167" y="893"/>
                  </a:cubicBezTo>
                  <a:cubicBezTo>
                    <a:pt x="234" y="959"/>
                    <a:pt x="367" y="1026"/>
                    <a:pt x="467" y="1026"/>
                  </a:cubicBezTo>
                  <a:cubicBezTo>
                    <a:pt x="567" y="1026"/>
                    <a:pt x="701" y="959"/>
                    <a:pt x="801" y="893"/>
                  </a:cubicBezTo>
                  <a:lnTo>
                    <a:pt x="901" y="726"/>
                  </a:lnTo>
                  <a:cubicBezTo>
                    <a:pt x="1068" y="559"/>
                    <a:pt x="1068" y="292"/>
                    <a:pt x="901" y="125"/>
                  </a:cubicBezTo>
                  <a:cubicBezTo>
                    <a:pt x="817" y="42"/>
                    <a:pt x="717" y="0"/>
                    <a:pt x="617" y="0"/>
                  </a:cubicBezTo>
                  <a:close/>
                </a:path>
              </a:pathLst>
            </a:custGeom>
            <a:solidFill>
              <a:srgbClr val="D98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 name="Google Shape;562;p38"/>
            <p:cNvGrpSpPr/>
            <p:nvPr/>
          </p:nvGrpSpPr>
          <p:grpSpPr>
            <a:xfrm>
              <a:off x="5246050" y="951450"/>
              <a:ext cx="1344300" cy="2407575"/>
              <a:chOff x="5246050" y="951450"/>
              <a:chExt cx="1344300" cy="2407575"/>
            </a:xfrm>
          </p:grpSpPr>
          <p:grpSp>
            <p:nvGrpSpPr>
              <p:cNvPr id="210" name="Google Shape;563;p38"/>
              <p:cNvGrpSpPr/>
              <p:nvPr/>
            </p:nvGrpSpPr>
            <p:grpSpPr>
              <a:xfrm>
                <a:off x="5300250" y="951450"/>
                <a:ext cx="733050" cy="569600"/>
                <a:chOff x="1833150" y="1046200"/>
                <a:chExt cx="733050" cy="569600"/>
              </a:xfrm>
            </p:grpSpPr>
            <p:sp>
              <p:nvSpPr>
                <p:cNvPr id="212" name="Google Shape;564;p38"/>
                <p:cNvSpPr/>
                <p:nvPr/>
              </p:nvSpPr>
              <p:spPr>
                <a:xfrm>
                  <a:off x="1833150" y="1046200"/>
                  <a:ext cx="733050" cy="535400"/>
                </a:xfrm>
                <a:custGeom>
                  <a:avLst/>
                  <a:gdLst/>
                  <a:ahLst/>
                  <a:cxnLst/>
                  <a:rect l="l" t="t" r="r" b="b"/>
                  <a:pathLst>
                    <a:path w="29322" h="21416" extrusionOk="0">
                      <a:moveTo>
                        <a:pt x="29321" y="0"/>
                      </a:moveTo>
                      <a:lnTo>
                        <a:pt x="0" y="14811"/>
                      </a:lnTo>
                      <a:lnTo>
                        <a:pt x="0" y="14811"/>
                      </a:lnTo>
                      <a:lnTo>
                        <a:pt x="10241" y="14377"/>
                      </a:lnTo>
                      <a:lnTo>
                        <a:pt x="26453" y="2902"/>
                      </a:lnTo>
                      <a:lnTo>
                        <a:pt x="26453" y="2902"/>
                      </a:lnTo>
                      <a:lnTo>
                        <a:pt x="13744" y="15244"/>
                      </a:lnTo>
                      <a:lnTo>
                        <a:pt x="22650" y="21415"/>
                      </a:lnTo>
                      <a:lnTo>
                        <a:pt x="293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65;p38"/>
                <p:cNvSpPr/>
                <p:nvPr/>
              </p:nvSpPr>
              <p:spPr>
                <a:xfrm>
                  <a:off x="2089175" y="1118750"/>
                  <a:ext cx="405300" cy="497050"/>
                </a:xfrm>
                <a:custGeom>
                  <a:avLst/>
                  <a:gdLst/>
                  <a:ahLst/>
                  <a:cxnLst/>
                  <a:rect l="l" t="t" r="r" b="b"/>
                  <a:pathLst>
                    <a:path w="16212" h="19882" extrusionOk="0">
                      <a:moveTo>
                        <a:pt x="16212" y="0"/>
                      </a:moveTo>
                      <a:lnTo>
                        <a:pt x="0" y="11475"/>
                      </a:lnTo>
                      <a:lnTo>
                        <a:pt x="2769" y="19881"/>
                      </a:lnTo>
                      <a:lnTo>
                        <a:pt x="3503" y="12342"/>
                      </a:lnTo>
                      <a:lnTo>
                        <a:pt x="162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66;p38"/>
                <p:cNvSpPr/>
                <p:nvPr/>
              </p:nvSpPr>
              <p:spPr>
                <a:xfrm>
                  <a:off x="2158375" y="1427300"/>
                  <a:ext cx="98425" cy="188500"/>
                </a:xfrm>
                <a:custGeom>
                  <a:avLst/>
                  <a:gdLst/>
                  <a:ahLst/>
                  <a:cxnLst/>
                  <a:rect l="l" t="t" r="r" b="b"/>
                  <a:pathLst>
                    <a:path w="3937" h="7540" extrusionOk="0">
                      <a:moveTo>
                        <a:pt x="735" y="0"/>
                      </a:moveTo>
                      <a:lnTo>
                        <a:pt x="1" y="7539"/>
                      </a:lnTo>
                      <a:lnTo>
                        <a:pt x="3937" y="2235"/>
                      </a:lnTo>
                      <a:lnTo>
                        <a:pt x="7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567;p38"/>
              <p:cNvSpPr/>
              <p:nvPr/>
            </p:nvSpPr>
            <p:spPr>
              <a:xfrm>
                <a:off x="5246050" y="1590825"/>
                <a:ext cx="1344300" cy="176820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 name="Google Shape;568;p38"/>
            <p:cNvSpPr/>
            <p:nvPr/>
          </p:nvSpPr>
          <p:spPr>
            <a:xfrm>
              <a:off x="5645275" y="4156238"/>
              <a:ext cx="332775" cy="332775"/>
            </a:xfrm>
            <a:custGeom>
              <a:avLst/>
              <a:gdLst/>
              <a:ahLst/>
              <a:cxnLst/>
              <a:rect l="l" t="t" r="r" b="b"/>
              <a:pathLst>
                <a:path w="13311" h="13311" extrusionOk="0">
                  <a:moveTo>
                    <a:pt x="6672" y="3937"/>
                  </a:moveTo>
                  <a:cubicBezTo>
                    <a:pt x="6972" y="3937"/>
                    <a:pt x="7273" y="4003"/>
                    <a:pt x="7540" y="4104"/>
                  </a:cubicBezTo>
                  <a:lnTo>
                    <a:pt x="7806" y="4237"/>
                  </a:lnTo>
                  <a:cubicBezTo>
                    <a:pt x="8340" y="4504"/>
                    <a:pt x="8807" y="4937"/>
                    <a:pt x="9041" y="5505"/>
                  </a:cubicBezTo>
                  <a:lnTo>
                    <a:pt x="9174" y="5738"/>
                  </a:lnTo>
                  <a:cubicBezTo>
                    <a:pt x="9274" y="6038"/>
                    <a:pt x="9341" y="6338"/>
                    <a:pt x="9341" y="6605"/>
                  </a:cubicBezTo>
                  <a:cubicBezTo>
                    <a:pt x="9341" y="6972"/>
                    <a:pt x="9274" y="7239"/>
                    <a:pt x="9174" y="7506"/>
                  </a:cubicBezTo>
                  <a:lnTo>
                    <a:pt x="9041" y="7739"/>
                  </a:lnTo>
                  <a:cubicBezTo>
                    <a:pt x="8807" y="8307"/>
                    <a:pt x="8340" y="8740"/>
                    <a:pt x="7806" y="9007"/>
                  </a:cubicBezTo>
                  <a:lnTo>
                    <a:pt x="7540" y="9140"/>
                  </a:lnTo>
                  <a:cubicBezTo>
                    <a:pt x="7273" y="9207"/>
                    <a:pt x="6972" y="9307"/>
                    <a:pt x="6672" y="9307"/>
                  </a:cubicBezTo>
                  <a:cubicBezTo>
                    <a:pt x="6372" y="9307"/>
                    <a:pt x="6038" y="9241"/>
                    <a:pt x="5805" y="9140"/>
                  </a:cubicBezTo>
                  <a:lnTo>
                    <a:pt x="5538" y="9007"/>
                  </a:lnTo>
                  <a:cubicBezTo>
                    <a:pt x="5004" y="8740"/>
                    <a:pt x="4537" y="8307"/>
                    <a:pt x="4304" y="7739"/>
                  </a:cubicBezTo>
                  <a:lnTo>
                    <a:pt x="4170" y="7506"/>
                  </a:lnTo>
                  <a:cubicBezTo>
                    <a:pt x="4104" y="7206"/>
                    <a:pt x="4004" y="6906"/>
                    <a:pt x="4004" y="6605"/>
                  </a:cubicBezTo>
                  <a:cubicBezTo>
                    <a:pt x="4004" y="6338"/>
                    <a:pt x="4037" y="6005"/>
                    <a:pt x="4170" y="5738"/>
                  </a:cubicBezTo>
                  <a:lnTo>
                    <a:pt x="4304" y="5505"/>
                  </a:lnTo>
                  <a:cubicBezTo>
                    <a:pt x="4537" y="4937"/>
                    <a:pt x="5004" y="4504"/>
                    <a:pt x="5538" y="4237"/>
                  </a:cubicBezTo>
                  <a:lnTo>
                    <a:pt x="5805" y="4104"/>
                  </a:lnTo>
                  <a:cubicBezTo>
                    <a:pt x="6105" y="4037"/>
                    <a:pt x="6372" y="3937"/>
                    <a:pt x="6672" y="3937"/>
                  </a:cubicBezTo>
                  <a:close/>
                  <a:moveTo>
                    <a:pt x="6005" y="1"/>
                  </a:moveTo>
                  <a:cubicBezTo>
                    <a:pt x="5705" y="1"/>
                    <a:pt x="5505" y="201"/>
                    <a:pt x="5505" y="501"/>
                  </a:cubicBezTo>
                  <a:lnTo>
                    <a:pt x="5505" y="1735"/>
                  </a:lnTo>
                  <a:cubicBezTo>
                    <a:pt x="4971" y="1869"/>
                    <a:pt x="4471" y="2069"/>
                    <a:pt x="4004" y="2369"/>
                  </a:cubicBezTo>
                  <a:lnTo>
                    <a:pt x="3136" y="1502"/>
                  </a:lnTo>
                  <a:cubicBezTo>
                    <a:pt x="3036" y="1402"/>
                    <a:pt x="2911" y="1352"/>
                    <a:pt x="2786" y="1352"/>
                  </a:cubicBezTo>
                  <a:cubicBezTo>
                    <a:pt x="2661" y="1352"/>
                    <a:pt x="2536" y="1402"/>
                    <a:pt x="2436" y="1502"/>
                  </a:cubicBezTo>
                  <a:lnTo>
                    <a:pt x="1502" y="2402"/>
                  </a:lnTo>
                  <a:cubicBezTo>
                    <a:pt x="1302" y="2636"/>
                    <a:pt x="1302" y="2903"/>
                    <a:pt x="1502" y="3136"/>
                  </a:cubicBezTo>
                  <a:lnTo>
                    <a:pt x="2369" y="4003"/>
                  </a:lnTo>
                  <a:cubicBezTo>
                    <a:pt x="2102" y="4470"/>
                    <a:pt x="1869" y="4971"/>
                    <a:pt x="1769" y="5505"/>
                  </a:cubicBezTo>
                  <a:lnTo>
                    <a:pt x="501" y="5505"/>
                  </a:lnTo>
                  <a:cubicBezTo>
                    <a:pt x="201" y="5505"/>
                    <a:pt x="1" y="5705"/>
                    <a:pt x="1" y="6005"/>
                  </a:cubicBezTo>
                  <a:lnTo>
                    <a:pt x="1" y="7306"/>
                  </a:lnTo>
                  <a:cubicBezTo>
                    <a:pt x="1" y="7573"/>
                    <a:pt x="201" y="7806"/>
                    <a:pt x="501" y="7806"/>
                  </a:cubicBezTo>
                  <a:lnTo>
                    <a:pt x="1769" y="7806"/>
                  </a:lnTo>
                  <a:cubicBezTo>
                    <a:pt x="1869" y="8340"/>
                    <a:pt x="2102" y="8840"/>
                    <a:pt x="2369" y="9307"/>
                  </a:cubicBezTo>
                  <a:lnTo>
                    <a:pt x="1502" y="10175"/>
                  </a:lnTo>
                  <a:cubicBezTo>
                    <a:pt x="1302" y="10375"/>
                    <a:pt x="1302" y="10675"/>
                    <a:pt x="1502" y="10875"/>
                  </a:cubicBezTo>
                  <a:lnTo>
                    <a:pt x="2436" y="11809"/>
                  </a:lnTo>
                  <a:cubicBezTo>
                    <a:pt x="2536" y="11909"/>
                    <a:pt x="2661" y="11959"/>
                    <a:pt x="2786" y="11959"/>
                  </a:cubicBezTo>
                  <a:cubicBezTo>
                    <a:pt x="2911" y="11959"/>
                    <a:pt x="3036" y="11909"/>
                    <a:pt x="3136" y="11809"/>
                  </a:cubicBezTo>
                  <a:lnTo>
                    <a:pt x="4004" y="10908"/>
                  </a:lnTo>
                  <a:cubicBezTo>
                    <a:pt x="4471" y="11209"/>
                    <a:pt x="4971" y="11409"/>
                    <a:pt x="5505" y="11542"/>
                  </a:cubicBezTo>
                  <a:lnTo>
                    <a:pt x="5505" y="12810"/>
                  </a:lnTo>
                  <a:cubicBezTo>
                    <a:pt x="5505" y="13077"/>
                    <a:pt x="5705" y="13310"/>
                    <a:pt x="6005" y="13310"/>
                  </a:cubicBezTo>
                  <a:lnTo>
                    <a:pt x="7306" y="13310"/>
                  </a:lnTo>
                  <a:cubicBezTo>
                    <a:pt x="7606" y="13310"/>
                    <a:pt x="7806" y="13077"/>
                    <a:pt x="7806" y="12810"/>
                  </a:cubicBezTo>
                  <a:lnTo>
                    <a:pt x="7806" y="11542"/>
                  </a:lnTo>
                  <a:cubicBezTo>
                    <a:pt x="8340" y="11409"/>
                    <a:pt x="8840" y="11209"/>
                    <a:pt x="9307" y="10908"/>
                  </a:cubicBezTo>
                  <a:lnTo>
                    <a:pt x="10175" y="11809"/>
                  </a:lnTo>
                  <a:cubicBezTo>
                    <a:pt x="10275" y="11909"/>
                    <a:pt x="10400" y="11959"/>
                    <a:pt x="10525" y="11959"/>
                  </a:cubicBezTo>
                  <a:cubicBezTo>
                    <a:pt x="10650" y="11959"/>
                    <a:pt x="10775" y="11909"/>
                    <a:pt x="10875" y="11809"/>
                  </a:cubicBezTo>
                  <a:lnTo>
                    <a:pt x="11809" y="10875"/>
                  </a:lnTo>
                  <a:cubicBezTo>
                    <a:pt x="12009" y="10675"/>
                    <a:pt x="12009" y="10375"/>
                    <a:pt x="11809" y="10175"/>
                  </a:cubicBezTo>
                  <a:lnTo>
                    <a:pt x="10942" y="9307"/>
                  </a:lnTo>
                  <a:cubicBezTo>
                    <a:pt x="11209" y="8840"/>
                    <a:pt x="11442" y="8340"/>
                    <a:pt x="11542" y="7806"/>
                  </a:cubicBezTo>
                  <a:lnTo>
                    <a:pt x="12810" y="7806"/>
                  </a:lnTo>
                  <a:cubicBezTo>
                    <a:pt x="13110" y="7806"/>
                    <a:pt x="13310" y="7573"/>
                    <a:pt x="13310" y="7306"/>
                  </a:cubicBezTo>
                  <a:lnTo>
                    <a:pt x="13310" y="6005"/>
                  </a:lnTo>
                  <a:cubicBezTo>
                    <a:pt x="13310" y="5705"/>
                    <a:pt x="13110" y="5505"/>
                    <a:pt x="12810" y="5505"/>
                  </a:cubicBezTo>
                  <a:lnTo>
                    <a:pt x="11542" y="5505"/>
                  </a:lnTo>
                  <a:cubicBezTo>
                    <a:pt x="11442" y="4971"/>
                    <a:pt x="11209" y="4470"/>
                    <a:pt x="10942" y="4003"/>
                  </a:cubicBezTo>
                  <a:lnTo>
                    <a:pt x="11809" y="3136"/>
                  </a:lnTo>
                  <a:cubicBezTo>
                    <a:pt x="12009" y="2903"/>
                    <a:pt x="12009" y="2636"/>
                    <a:pt x="11809" y="2402"/>
                  </a:cubicBezTo>
                  <a:lnTo>
                    <a:pt x="10875" y="1502"/>
                  </a:lnTo>
                  <a:cubicBezTo>
                    <a:pt x="10775" y="1402"/>
                    <a:pt x="10650" y="1352"/>
                    <a:pt x="10525" y="1352"/>
                  </a:cubicBezTo>
                  <a:cubicBezTo>
                    <a:pt x="10400" y="1352"/>
                    <a:pt x="10275" y="1402"/>
                    <a:pt x="10175" y="1502"/>
                  </a:cubicBezTo>
                  <a:lnTo>
                    <a:pt x="9307" y="2369"/>
                  </a:lnTo>
                  <a:cubicBezTo>
                    <a:pt x="8840" y="2069"/>
                    <a:pt x="8340" y="1869"/>
                    <a:pt x="7806" y="1735"/>
                  </a:cubicBezTo>
                  <a:lnTo>
                    <a:pt x="7806" y="501"/>
                  </a:lnTo>
                  <a:cubicBezTo>
                    <a:pt x="7806" y="201"/>
                    <a:pt x="7606" y="1"/>
                    <a:pt x="7306"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 name="Google Shape;569;p38"/>
            <p:cNvGrpSpPr/>
            <p:nvPr/>
          </p:nvGrpSpPr>
          <p:grpSpPr>
            <a:xfrm>
              <a:off x="8159775" y="3015000"/>
              <a:ext cx="711375" cy="825625"/>
              <a:chOff x="4631800" y="3415375"/>
              <a:chExt cx="711375" cy="825625"/>
            </a:xfrm>
          </p:grpSpPr>
          <p:sp>
            <p:nvSpPr>
              <p:cNvPr id="196" name="Google Shape;570;p38"/>
              <p:cNvSpPr/>
              <p:nvPr/>
            </p:nvSpPr>
            <p:spPr>
              <a:xfrm>
                <a:off x="4914525" y="3474600"/>
                <a:ext cx="145950" cy="70075"/>
              </a:xfrm>
              <a:custGeom>
                <a:avLst/>
                <a:gdLst/>
                <a:ahLst/>
                <a:cxnLst/>
                <a:rect l="l" t="t" r="r" b="b"/>
                <a:pathLst>
                  <a:path w="5838" h="2803" extrusionOk="0">
                    <a:moveTo>
                      <a:pt x="0" y="0"/>
                    </a:moveTo>
                    <a:lnTo>
                      <a:pt x="0" y="2802"/>
                    </a:lnTo>
                    <a:lnTo>
                      <a:pt x="5838" y="2802"/>
                    </a:lnTo>
                    <a:lnTo>
                      <a:pt x="5838" y="0"/>
                    </a:ln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71;p38"/>
              <p:cNvSpPr/>
              <p:nvPr/>
            </p:nvSpPr>
            <p:spPr>
              <a:xfrm>
                <a:off x="4887825" y="3415375"/>
                <a:ext cx="200175" cy="58400"/>
              </a:xfrm>
              <a:custGeom>
                <a:avLst/>
                <a:gdLst/>
                <a:ahLst/>
                <a:cxnLst/>
                <a:rect l="l" t="t" r="r" b="b"/>
                <a:pathLst>
                  <a:path w="8007" h="2336" extrusionOk="0">
                    <a:moveTo>
                      <a:pt x="734" y="1"/>
                    </a:moveTo>
                    <a:cubicBezTo>
                      <a:pt x="334" y="1"/>
                      <a:pt x="1" y="301"/>
                      <a:pt x="1" y="635"/>
                    </a:cubicBezTo>
                    <a:lnTo>
                      <a:pt x="1" y="1702"/>
                    </a:lnTo>
                    <a:cubicBezTo>
                      <a:pt x="1" y="2036"/>
                      <a:pt x="334" y="2336"/>
                      <a:pt x="734" y="2336"/>
                    </a:cubicBezTo>
                    <a:lnTo>
                      <a:pt x="7239" y="2336"/>
                    </a:lnTo>
                    <a:cubicBezTo>
                      <a:pt x="7673" y="2336"/>
                      <a:pt x="8006" y="2036"/>
                      <a:pt x="8006" y="1702"/>
                    </a:cubicBezTo>
                    <a:lnTo>
                      <a:pt x="8006" y="635"/>
                    </a:lnTo>
                    <a:cubicBezTo>
                      <a:pt x="8006" y="301"/>
                      <a:pt x="7673" y="1"/>
                      <a:pt x="7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72;p38"/>
              <p:cNvSpPr/>
              <p:nvPr/>
            </p:nvSpPr>
            <p:spPr>
              <a:xfrm>
                <a:off x="4631800" y="3529625"/>
                <a:ext cx="711375" cy="711375"/>
              </a:xfrm>
              <a:custGeom>
                <a:avLst/>
                <a:gdLst/>
                <a:ahLst/>
                <a:cxnLst/>
                <a:rect l="l" t="t" r="r" b="b"/>
                <a:pathLst>
                  <a:path w="28455" h="28455" extrusionOk="0">
                    <a:moveTo>
                      <a:pt x="14244" y="1"/>
                    </a:moveTo>
                    <a:cubicBezTo>
                      <a:pt x="6372" y="1"/>
                      <a:pt x="1" y="6372"/>
                      <a:pt x="1" y="14244"/>
                    </a:cubicBezTo>
                    <a:cubicBezTo>
                      <a:pt x="1" y="22083"/>
                      <a:pt x="6372" y="28455"/>
                      <a:pt x="14244" y="28455"/>
                    </a:cubicBezTo>
                    <a:cubicBezTo>
                      <a:pt x="22083" y="28455"/>
                      <a:pt x="28455" y="22083"/>
                      <a:pt x="28455" y="14244"/>
                    </a:cubicBezTo>
                    <a:cubicBezTo>
                      <a:pt x="28455" y="6372"/>
                      <a:pt x="22083" y="1"/>
                      <a:pt x="14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73;p38"/>
              <p:cNvSpPr/>
              <p:nvPr/>
            </p:nvSpPr>
            <p:spPr>
              <a:xfrm>
                <a:off x="4711025" y="3631600"/>
                <a:ext cx="554600" cy="507450"/>
              </a:xfrm>
              <a:custGeom>
                <a:avLst/>
                <a:gdLst/>
                <a:ahLst/>
                <a:cxnLst/>
                <a:rect l="l" t="t" r="r" b="b"/>
                <a:pathLst>
                  <a:path w="22184" h="20298" extrusionOk="0">
                    <a:moveTo>
                      <a:pt x="11091" y="1"/>
                    </a:moveTo>
                    <a:cubicBezTo>
                      <a:pt x="6408" y="1"/>
                      <a:pt x="2184" y="3271"/>
                      <a:pt x="1168" y="8031"/>
                    </a:cubicBezTo>
                    <a:cubicBezTo>
                      <a:pt x="1" y="13501"/>
                      <a:pt x="3503" y="18905"/>
                      <a:pt x="8974" y="20073"/>
                    </a:cubicBezTo>
                    <a:cubicBezTo>
                      <a:pt x="9685" y="20224"/>
                      <a:pt x="10393" y="20297"/>
                      <a:pt x="11091" y="20297"/>
                    </a:cubicBezTo>
                    <a:cubicBezTo>
                      <a:pt x="15769" y="20297"/>
                      <a:pt x="19967" y="17027"/>
                      <a:pt x="20983" y="12267"/>
                    </a:cubicBezTo>
                    <a:cubicBezTo>
                      <a:pt x="22183" y="6796"/>
                      <a:pt x="18681" y="1393"/>
                      <a:pt x="13210" y="225"/>
                    </a:cubicBezTo>
                    <a:cubicBezTo>
                      <a:pt x="12500" y="73"/>
                      <a:pt x="11790" y="1"/>
                      <a:pt x="1109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74;p38"/>
              <p:cNvSpPr/>
              <p:nvPr/>
            </p:nvSpPr>
            <p:spPr>
              <a:xfrm>
                <a:off x="4925350" y="3823175"/>
                <a:ext cx="125125" cy="125125"/>
              </a:xfrm>
              <a:custGeom>
                <a:avLst/>
                <a:gdLst/>
                <a:ahLst/>
                <a:cxnLst/>
                <a:rect l="l" t="t" r="r" b="b"/>
                <a:pathLst>
                  <a:path w="5005" h="5005" extrusionOk="0">
                    <a:moveTo>
                      <a:pt x="2502" y="1"/>
                    </a:moveTo>
                    <a:cubicBezTo>
                      <a:pt x="1135" y="1"/>
                      <a:pt x="1" y="1135"/>
                      <a:pt x="1" y="2502"/>
                    </a:cubicBezTo>
                    <a:cubicBezTo>
                      <a:pt x="1" y="3870"/>
                      <a:pt x="1135" y="5004"/>
                      <a:pt x="2502" y="5004"/>
                    </a:cubicBezTo>
                    <a:cubicBezTo>
                      <a:pt x="3870" y="5004"/>
                      <a:pt x="5004" y="3870"/>
                      <a:pt x="5004" y="2502"/>
                    </a:cubicBezTo>
                    <a:cubicBezTo>
                      <a:pt x="5004" y="1135"/>
                      <a:pt x="3870" y="1"/>
                      <a:pt x="2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575;p38"/>
              <p:cNvSpPr/>
              <p:nvPr/>
            </p:nvSpPr>
            <p:spPr>
              <a:xfrm>
                <a:off x="4970375" y="3688075"/>
                <a:ext cx="121800" cy="213525"/>
              </a:xfrm>
              <a:custGeom>
                <a:avLst/>
                <a:gdLst/>
                <a:ahLst/>
                <a:cxnLst/>
                <a:rect l="l" t="t" r="r" b="b"/>
                <a:pathLst>
                  <a:path w="4872" h="8541" extrusionOk="0">
                    <a:moveTo>
                      <a:pt x="4131" y="1"/>
                    </a:moveTo>
                    <a:cubicBezTo>
                      <a:pt x="3899" y="1"/>
                      <a:pt x="3691" y="141"/>
                      <a:pt x="3570" y="334"/>
                    </a:cubicBezTo>
                    <a:lnTo>
                      <a:pt x="168" y="7640"/>
                    </a:lnTo>
                    <a:cubicBezTo>
                      <a:pt x="1" y="7973"/>
                      <a:pt x="168" y="8307"/>
                      <a:pt x="435" y="8474"/>
                    </a:cubicBezTo>
                    <a:cubicBezTo>
                      <a:pt x="535" y="8540"/>
                      <a:pt x="601" y="8540"/>
                      <a:pt x="701" y="8540"/>
                    </a:cubicBezTo>
                    <a:cubicBezTo>
                      <a:pt x="935" y="8540"/>
                      <a:pt x="1168" y="8407"/>
                      <a:pt x="1269" y="8207"/>
                    </a:cubicBezTo>
                    <a:lnTo>
                      <a:pt x="4704" y="901"/>
                    </a:lnTo>
                    <a:cubicBezTo>
                      <a:pt x="4871" y="568"/>
                      <a:pt x="4704" y="234"/>
                      <a:pt x="4404" y="68"/>
                    </a:cubicBezTo>
                    <a:cubicBezTo>
                      <a:pt x="4312" y="21"/>
                      <a:pt x="4219" y="1"/>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76;p38"/>
              <p:cNvSpPr/>
              <p:nvPr/>
            </p:nvSpPr>
            <p:spPr>
              <a:xfrm>
                <a:off x="4977050" y="3589675"/>
                <a:ext cx="20875" cy="85100"/>
              </a:xfrm>
              <a:custGeom>
                <a:avLst/>
                <a:gdLst/>
                <a:ahLst/>
                <a:cxnLst/>
                <a:rect l="l" t="t" r="r" b="b"/>
                <a:pathLst>
                  <a:path w="835" h="3404" extrusionOk="0">
                    <a:moveTo>
                      <a:pt x="434" y="1"/>
                    </a:moveTo>
                    <a:cubicBezTo>
                      <a:pt x="168" y="1"/>
                      <a:pt x="1" y="167"/>
                      <a:pt x="1" y="401"/>
                    </a:cubicBezTo>
                    <a:lnTo>
                      <a:pt x="1" y="3003"/>
                    </a:lnTo>
                    <a:cubicBezTo>
                      <a:pt x="1" y="3236"/>
                      <a:pt x="168" y="3403"/>
                      <a:pt x="434" y="3403"/>
                    </a:cubicBezTo>
                    <a:cubicBezTo>
                      <a:pt x="668" y="3403"/>
                      <a:pt x="835" y="3203"/>
                      <a:pt x="835" y="3003"/>
                    </a:cubicBezTo>
                    <a:lnTo>
                      <a:pt x="835" y="401"/>
                    </a:lnTo>
                    <a:cubicBezTo>
                      <a:pt x="835" y="167"/>
                      <a:pt x="668" y="1"/>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77;p38"/>
              <p:cNvSpPr/>
              <p:nvPr/>
            </p:nvSpPr>
            <p:spPr>
              <a:xfrm>
                <a:off x="4977050" y="4095050"/>
                <a:ext cx="20875" cy="85900"/>
              </a:xfrm>
              <a:custGeom>
                <a:avLst/>
                <a:gdLst/>
                <a:ahLst/>
                <a:cxnLst/>
                <a:rect l="l" t="t" r="r" b="b"/>
                <a:pathLst>
                  <a:path w="835" h="3436" extrusionOk="0">
                    <a:moveTo>
                      <a:pt x="434" y="0"/>
                    </a:moveTo>
                    <a:cubicBezTo>
                      <a:pt x="168" y="0"/>
                      <a:pt x="1" y="167"/>
                      <a:pt x="1" y="434"/>
                    </a:cubicBezTo>
                    <a:lnTo>
                      <a:pt x="1" y="3002"/>
                    </a:lnTo>
                    <a:cubicBezTo>
                      <a:pt x="1" y="3269"/>
                      <a:pt x="168" y="3436"/>
                      <a:pt x="434" y="3436"/>
                    </a:cubicBezTo>
                    <a:cubicBezTo>
                      <a:pt x="668" y="3436"/>
                      <a:pt x="835" y="3269"/>
                      <a:pt x="835" y="3002"/>
                    </a:cubicBezTo>
                    <a:lnTo>
                      <a:pt x="835" y="434"/>
                    </a:lnTo>
                    <a:cubicBezTo>
                      <a:pt x="835" y="167"/>
                      <a:pt x="668"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78;p38"/>
              <p:cNvSpPr/>
              <p:nvPr/>
            </p:nvSpPr>
            <p:spPr>
              <a:xfrm>
                <a:off x="5198050" y="3874875"/>
                <a:ext cx="85925" cy="20875"/>
              </a:xfrm>
              <a:custGeom>
                <a:avLst/>
                <a:gdLst/>
                <a:ahLst/>
                <a:cxnLst/>
                <a:rect l="l" t="t" r="r" b="b"/>
                <a:pathLst>
                  <a:path w="3437" h="835" extrusionOk="0">
                    <a:moveTo>
                      <a:pt x="434" y="1"/>
                    </a:moveTo>
                    <a:cubicBezTo>
                      <a:pt x="167" y="1"/>
                      <a:pt x="0" y="168"/>
                      <a:pt x="0" y="434"/>
                    </a:cubicBezTo>
                    <a:cubicBezTo>
                      <a:pt x="0" y="668"/>
                      <a:pt x="167" y="835"/>
                      <a:pt x="434" y="835"/>
                    </a:cubicBezTo>
                    <a:lnTo>
                      <a:pt x="3003" y="835"/>
                    </a:lnTo>
                    <a:cubicBezTo>
                      <a:pt x="3236" y="835"/>
                      <a:pt x="3436" y="635"/>
                      <a:pt x="3436" y="434"/>
                    </a:cubicBezTo>
                    <a:cubicBezTo>
                      <a:pt x="3436" y="168"/>
                      <a:pt x="3269" y="1"/>
                      <a:pt x="3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79;p38"/>
              <p:cNvSpPr/>
              <p:nvPr/>
            </p:nvSpPr>
            <p:spPr>
              <a:xfrm>
                <a:off x="4692700" y="3874875"/>
                <a:ext cx="85900" cy="20875"/>
              </a:xfrm>
              <a:custGeom>
                <a:avLst/>
                <a:gdLst/>
                <a:ahLst/>
                <a:cxnLst/>
                <a:rect l="l" t="t" r="r" b="b"/>
                <a:pathLst>
                  <a:path w="3436" h="835" extrusionOk="0">
                    <a:moveTo>
                      <a:pt x="434" y="1"/>
                    </a:moveTo>
                    <a:cubicBezTo>
                      <a:pt x="167" y="1"/>
                      <a:pt x="0" y="168"/>
                      <a:pt x="0" y="434"/>
                    </a:cubicBezTo>
                    <a:cubicBezTo>
                      <a:pt x="0" y="668"/>
                      <a:pt x="167" y="835"/>
                      <a:pt x="434" y="835"/>
                    </a:cubicBezTo>
                    <a:lnTo>
                      <a:pt x="2969" y="835"/>
                    </a:lnTo>
                    <a:cubicBezTo>
                      <a:pt x="3202" y="835"/>
                      <a:pt x="3369" y="635"/>
                      <a:pt x="3436" y="434"/>
                    </a:cubicBezTo>
                    <a:cubicBezTo>
                      <a:pt x="3436" y="168"/>
                      <a:pt x="3269" y="1"/>
                      <a:pt x="3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80;p38"/>
              <p:cNvSpPr/>
              <p:nvPr/>
            </p:nvSpPr>
            <p:spPr>
              <a:xfrm>
                <a:off x="5135500" y="3674750"/>
                <a:ext cx="64250" cy="61725"/>
              </a:xfrm>
              <a:custGeom>
                <a:avLst/>
                <a:gdLst/>
                <a:ahLst/>
                <a:cxnLst/>
                <a:rect l="l" t="t" r="r" b="b"/>
                <a:pathLst>
                  <a:path w="2570" h="2469" extrusionOk="0">
                    <a:moveTo>
                      <a:pt x="2202" y="0"/>
                    </a:moveTo>
                    <a:cubicBezTo>
                      <a:pt x="2119" y="0"/>
                      <a:pt x="2035" y="33"/>
                      <a:pt x="1969" y="100"/>
                    </a:cubicBezTo>
                    <a:lnTo>
                      <a:pt x="134" y="1935"/>
                    </a:lnTo>
                    <a:cubicBezTo>
                      <a:pt x="1" y="2068"/>
                      <a:pt x="1" y="2268"/>
                      <a:pt x="134" y="2402"/>
                    </a:cubicBezTo>
                    <a:cubicBezTo>
                      <a:pt x="167" y="2435"/>
                      <a:pt x="268" y="2469"/>
                      <a:pt x="334" y="2469"/>
                    </a:cubicBezTo>
                    <a:cubicBezTo>
                      <a:pt x="434" y="2469"/>
                      <a:pt x="501" y="2469"/>
                      <a:pt x="601" y="2402"/>
                    </a:cubicBezTo>
                    <a:lnTo>
                      <a:pt x="2436" y="567"/>
                    </a:lnTo>
                    <a:cubicBezTo>
                      <a:pt x="2569" y="434"/>
                      <a:pt x="2569" y="234"/>
                      <a:pt x="2436" y="100"/>
                    </a:cubicBezTo>
                    <a:cubicBezTo>
                      <a:pt x="2369" y="33"/>
                      <a:pt x="2286" y="0"/>
                      <a:pt x="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81;p38"/>
              <p:cNvSpPr/>
              <p:nvPr/>
            </p:nvSpPr>
            <p:spPr>
              <a:xfrm>
                <a:off x="4778575" y="4033325"/>
                <a:ext cx="63400" cy="61750"/>
              </a:xfrm>
              <a:custGeom>
                <a:avLst/>
                <a:gdLst/>
                <a:ahLst/>
                <a:cxnLst/>
                <a:rect l="l" t="t" r="r" b="b"/>
                <a:pathLst>
                  <a:path w="2536" h="2470" extrusionOk="0">
                    <a:moveTo>
                      <a:pt x="2169" y="1"/>
                    </a:moveTo>
                    <a:cubicBezTo>
                      <a:pt x="2086" y="1"/>
                      <a:pt x="2002" y="34"/>
                      <a:pt x="1936" y="101"/>
                    </a:cubicBezTo>
                    <a:lnTo>
                      <a:pt x="101" y="1935"/>
                    </a:lnTo>
                    <a:cubicBezTo>
                      <a:pt x="1" y="2069"/>
                      <a:pt x="1" y="2269"/>
                      <a:pt x="101" y="2402"/>
                    </a:cubicBezTo>
                    <a:cubicBezTo>
                      <a:pt x="168" y="2436"/>
                      <a:pt x="234" y="2469"/>
                      <a:pt x="334" y="2469"/>
                    </a:cubicBezTo>
                    <a:cubicBezTo>
                      <a:pt x="401" y="2469"/>
                      <a:pt x="501" y="2436"/>
                      <a:pt x="568" y="2402"/>
                    </a:cubicBezTo>
                    <a:lnTo>
                      <a:pt x="2403" y="568"/>
                    </a:lnTo>
                    <a:cubicBezTo>
                      <a:pt x="2536" y="434"/>
                      <a:pt x="2536" y="234"/>
                      <a:pt x="2403" y="101"/>
                    </a:cubicBezTo>
                    <a:cubicBezTo>
                      <a:pt x="2336" y="34"/>
                      <a:pt x="2252"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82;p38"/>
              <p:cNvSpPr/>
              <p:nvPr/>
            </p:nvSpPr>
            <p:spPr>
              <a:xfrm>
                <a:off x="5134675" y="4033325"/>
                <a:ext cx="63400" cy="61750"/>
              </a:xfrm>
              <a:custGeom>
                <a:avLst/>
                <a:gdLst/>
                <a:ahLst/>
                <a:cxnLst/>
                <a:rect l="l" t="t" r="r" b="b"/>
                <a:pathLst>
                  <a:path w="2536" h="2470" extrusionOk="0">
                    <a:moveTo>
                      <a:pt x="367" y="1"/>
                    </a:moveTo>
                    <a:cubicBezTo>
                      <a:pt x="284" y="1"/>
                      <a:pt x="200" y="34"/>
                      <a:pt x="134" y="101"/>
                    </a:cubicBezTo>
                    <a:cubicBezTo>
                      <a:pt x="0" y="234"/>
                      <a:pt x="0" y="434"/>
                      <a:pt x="134" y="568"/>
                    </a:cubicBezTo>
                    <a:lnTo>
                      <a:pt x="1968" y="2402"/>
                    </a:lnTo>
                    <a:cubicBezTo>
                      <a:pt x="2002" y="2436"/>
                      <a:pt x="2102" y="2469"/>
                      <a:pt x="2169" y="2469"/>
                    </a:cubicBezTo>
                    <a:cubicBezTo>
                      <a:pt x="2269" y="2469"/>
                      <a:pt x="2335" y="2436"/>
                      <a:pt x="2435" y="2402"/>
                    </a:cubicBezTo>
                    <a:cubicBezTo>
                      <a:pt x="2535" y="2269"/>
                      <a:pt x="2535" y="2069"/>
                      <a:pt x="2435" y="1935"/>
                    </a:cubicBezTo>
                    <a:lnTo>
                      <a:pt x="601" y="101"/>
                    </a:lnTo>
                    <a:cubicBezTo>
                      <a:pt x="534" y="34"/>
                      <a:pt x="451"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83;p38"/>
              <p:cNvSpPr/>
              <p:nvPr/>
            </p:nvSpPr>
            <p:spPr>
              <a:xfrm>
                <a:off x="4776925" y="3674750"/>
                <a:ext cx="64225" cy="61725"/>
              </a:xfrm>
              <a:custGeom>
                <a:avLst/>
                <a:gdLst/>
                <a:ahLst/>
                <a:cxnLst/>
                <a:rect l="l" t="t" r="r" b="b"/>
                <a:pathLst>
                  <a:path w="2569" h="2469" extrusionOk="0">
                    <a:moveTo>
                      <a:pt x="367" y="0"/>
                    </a:moveTo>
                    <a:cubicBezTo>
                      <a:pt x="284" y="0"/>
                      <a:pt x="200" y="33"/>
                      <a:pt x="134" y="100"/>
                    </a:cubicBezTo>
                    <a:cubicBezTo>
                      <a:pt x="0" y="234"/>
                      <a:pt x="0" y="434"/>
                      <a:pt x="134" y="567"/>
                    </a:cubicBezTo>
                    <a:lnTo>
                      <a:pt x="1968" y="2402"/>
                    </a:lnTo>
                    <a:cubicBezTo>
                      <a:pt x="2002" y="2435"/>
                      <a:pt x="2102" y="2469"/>
                      <a:pt x="2168" y="2469"/>
                    </a:cubicBezTo>
                    <a:cubicBezTo>
                      <a:pt x="2268" y="2469"/>
                      <a:pt x="2335" y="2469"/>
                      <a:pt x="2435" y="2402"/>
                    </a:cubicBezTo>
                    <a:cubicBezTo>
                      <a:pt x="2569" y="2268"/>
                      <a:pt x="2569" y="2068"/>
                      <a:pt x="2435" y="1935"/>
                    </a:cubicBezTo>
                    <a:lnTo>
                      <a:pt x="601" y="100"/>
                    </a:lnTo>
                    <a:cubicBezTo>
                      <a:pt x="534" y="33"/>
                      <a:pt x="450"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 name="Google Shape;584;p38"/>
            <p:cNvGrpSpPr/>
            <p:nvPr/>
          </p:nvGrpSpPr>
          <p:grpSpPr>
            <a:xfrm>
              <a:off x="8789400" y="1520175"/>
              <a:ext cx="653825" cy="649675"/>
              <a:chOff x="5322300" y="1614925"/>
              <a:chExt cx="653825" cy="649675"/>
            </a:xfrm>
          </p:grpSpPr>
          <p:sp>
            <p:nvSpPr>
              <p:cNvPr id="190" name="Google Shape;585;p38"/>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86;p38"/>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87;p38"/>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88;p38"/>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89;p38"/>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90;p38"/>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 name="Google Shape;591;p38"/>
            <p:cNvSpPr/>
            <p:nvPr/>
          </p:nvSpPr>
          <p:spPr>
            <a:xfrm>
              <a:off x="8423300" y="202305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92;p38"/>
            <p:cNvSpPr/>
            <p:nvPr/>
          </p:nvSpPr>
          <p:spPr>
            <a:xfrm>
              <a:off x="7178825" y="548850"/>
              <a:ext cx="429500" cy="371975"/>
            </a:xfrm>
            <a:custGeom>
              <a:avLst/>
              <a:gdLst/>
              <a:ahLst/>
              <a:cxnLst/>
              <a:rect l="l" t="t" r="r" b="b"/>
              <a:pathLst>
                <a:path w="17180" h="14879" extrusionOk="0">
                  <a:moveTo>
                    <a:pt x="0" y="1"/>
                  </a:moveTo>
                  <a:lnTo>
                    <a:pt x="6438" y="13644"/>
                  </a:lnTo>
                  <a:lnTo>
                    <a:pt x="10341" y="7606"/>
                  </a:lnTo>
                  <a:lnTo>
                    <a:pt x="17179" y="14878"/>
                  </a:lnTo>
                  <a:lnTo>
                    <a:pt x="10508" y="101"/>
                  </a:lnTo>
                  <a:lnTo>
                    <a:pt x="6405" y="6506"/>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 name="Google Shape;593;p38"/>
            <p:cNvGrpSpPr/>
            <p:nvPr/>
          </p:nvGrpSpPr>
          <p:grpSpPr>
            <a:xfrm>
              <a:off x="5031575" y="2579213"/>
              <a:ext cx="743900" cy="586425"/>
              <a:chOff x="6220900" y="591425"/>
              <a:chExt cx="743900" cy="586425"/>
            </a:xfrm>
          </p:grpSpPr>
          <p:sp>
            <p:nvSpPr>
              <p:cNvPr id="188" name="Google Shape;594;p38"/>
              <p:cNvSpPr/>
              <p:nvPr/>
            </p:nvSpPr>
            <p:spPr>
              <a:xfrm>
                <a:off x="6220900" y="591425"/>
                <a:ext cx="743900" cy="586425"/>
              </a:xfrm>
              <a:custGeom>
                <a:avLst/>
                <a:gdLst/>
                <a:ahLst/>
                <a:cxnLst/>
                <a:rect l="l" t="t" r="r" b="b"/>
                <a:pathLst>
                  <a:path w="29756" h="23457" extrusionOk="0">
                    <a:moveTo>
                      <a:pt x="23565" y="1"/>
                    </a:moveTo>
                    <a:cubicBezTo>
                      <a:pt x="23395" y="1"/>
                      <a:pt x="23223" y="33"/>
                      <a:pt x="23050" y="91"/>
                    </a:cubicBezTo>
                    <a:lnTo>
                      <a:pt x="1001" y="8197"/>
                    </a:lnTo>
                    <a:cubicBezTo>
                      <a:pt x="634" y="8297"/>
                      <a:pt x="334" y="8597"/>
                      <a:pt x="167" y="8964"/>
                    </a:cubicBezTo>
                    <a:cubicBezTo>
                      <a:pt x="1" y="9264"/>
                      <a:pt x="1" y="9631"/>
                      <a:pt x="134" y="10031"/>
                    </a:cubicBezTo>
                    <a:lnTo>
                      <a:pt x="4704" y="22474"/>
                    </a:lnTo>
                    <a:cubicBezTo>
                      <a:pt x="4915" y="23080"/>
                      <a:pt x="5480" y="23457"/>
                      <a:pt x="6069" y="23457"/>
                    </a:cubicBezTo>
                    <a:cubicBezTo>
                      <a:pt x="6226" y="23457"/>
                      <a:pt x="6385" y="23430"/>
                      <a:pt x="6539" y="23374"/>
                    </a:cubicBezTo>
                    <a:lnTo>
                      <a:pt x="28621" y="15268"/>
                    </a:lnTo>
                    <a:cubicBezTo>
                      <a:pt x="29355" y="15002"/>
                      <a:pt x="29755" y="14168"/>
                      <a:pt x="29488" y="13434"/>
                    </a:cubicBezTo>
                    <a:lnTo>
                      <a:pt x="24885" y="958"/>
                    </a:lnTo>
                    <a:cubicBezTo>
                      <a:pt x="24785" y="591"/>
                      <a:pt x="24518" y="291"/>
                      <a:pt x="24218" y="191"/>
                    </a:cubicBezTo>
                    <a:cubicBezTo>
                      <a:pt x="24009" y="58"/>
                      <a:pt x="23789" y="1"/>
                      <a:pt x="235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595;p38"/>
              <p:cNvSpPr/>
              <p:nvPr/>
            </p:nvSpPr>
            <p:spPr>
              <a:xfrm>
                <a:off x="6222575" y="591800"/>
                <a:ext cx="602950" cy="314625"/>
              </a:xfrm>
              <a:custGeom>
                <a:avLst/>
                <a:gdLst/>
                <a:ahLst/>
                <a:cxnLst/>
                <a:rect l="l" t="t" r="r" b="b"/>
                <a:pathLst>
                  <a:path w="24118" h="12585" extrusionOk="0">
                    <a:moveTo>
                      <a:pt x="23567" y="1"/>
                    </a:moveTo>
                    <a:cubicBezTo>
                      <a:pt x="23367" y="1"/>
                      <a:pt x="23150" y="59"/>
                      <a:pt x="22917" y="176"/>
                    </a:cubicBezTo>
                    <a:lnTo>
                      <a:pt x="834" y="8248"/>
                    </a:lnTo>
                    <a:cubicBezTo>
                      <a:pt x="467" y="8382"/>
                      <a:pt x="201" y="8682"/>
                      <a:pt x="0" y="9049"/>
                    </a:cubicBezTo>
                    <a:lnTo>
                      <a:pt x="5771" y="12351"/>
                    </a:lnTo>
                    <a:cubicBezTo>
                      <a:pt x="6073" y="12492"/>
                      <a:pt x="6411" y="12584"/>
                      <a:pt x="6741" y="12584"/>
                    </a:cubicBezTo>
                    <a:cubicBezTo>
                      <a:pt x="6959" y="12584"/>
                      <a:pt x="7173" y="12544"/>
                      <a:pt x="7372" y="12451"/>
                    </a:cubicBezTo>
                    <a:lnTo>
                      <a:pt x="20749" y="7548"/>
                    </a:lnTo>
                    <a:cubicBezTo>
                      <a:pt x="21282" y="7348"/>
                      <a:pt x="21716" y="6914"/>
                      <a:pt x="21883" y="6414"/>
                    </a:cubicBezTo>
                    <a:lnTo>
                      <a:pt x="24118" y="176"/>
                    </a:lnTo>
                    <a:cubicBezTo>
                      <a:pt x="23951" y="59"/>
                      <a:pt x="23767" y="1"/>
                      <a:pt x="23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 name="Google Shape;596;p38"/>
            <p:cNvGrpSpPr/>
            <p:nvPr/>
          </p:nvGrpSpPr>
          <p:grpSpPr>
            <a:xfrm>
              <a:off x="6266775" y="1253225"/>
              <a:ext cx="2033975" cy="3314150"/>
              <a:chOff x="2799675" y="1347975"/>
              <a:chExt cx="2033975" cy="3314150"/>
            </a:xfrm>
          </p:grpSpPr>
          <p:sp>
            <p:nvSpPr>
              <p:cNvPr id="157" name="Google Shape;597;p38"/>
              <p:cNvSpPr/>
              <p:nvPr/>
            </p:nvSpPr>
            <p:spPr>
              <a:xfrm>
                <a:off x="2799675" y="1347975"/>
                <a:ext cx="2033975" cy="2416025"/>
              </a:xfrm>
              <a:custGeom>
                <a:avLst/>
                <a:gdLst/>
                <a:ahLst/>
                <a:cxnLst/>
                <a:rect l="l" t="t" r="r" b="b"/>
                <a:pathLst>
                  <a:path w="81359" h="96641" extrusionOk="0">
                    <a:moveTo>
                      <a:pt x="40580" y="1"/>
                    </a:moveTo>
                    <a:cubicBezTo>
                      <a:pt x="18150" y="1"/>
                      <a:pt x="0" y="18200"/>
                      <a:pt x="0" y="40600"/>
                    </a:cubicBezTo>
                    <a:cubicBezTo>
                      <a:pt x="0" y="49473"/>
                      <a:pt x="2836" y="57712"/>
                      <a:pt x="7706" y="64384"/>
                    </a:cubicBezTo>
                    <a:cubicBezTo>
                      <a:pt x="13944" y="72990"/>
                      <a:pt x="18647" y="82530"/>
                      <a:pt x="22016" y="92571"/>
                    </a:cubicBezTo>
                    <a:lnTo>
                      <a:pt x="23350" y="96640"/>
                    </a:lnTo>
                    <a:lnTo>
                      <a:pt x="57708" y="96640"/>
                    </a:lnTo>
                    <a:lnTo>
                      <a:pt x="59343" y="91837"/>
                    </a:lnTo>
                    <a:cubicBezTo>
                      <a:pt x="62545" y="82097"/>
                      <a:pt x="67115" y="72857"/>
                      <a:pt x="73219" y="64584"/>
                    </a:cubicBezTo>
                    <a:cubicBezTo>
                      <a:pt x="78390" y="57546"/>
                      <a:pt x="81358" y="48773"/>
                      <a:pt x="81058" y="39266"/>
                    </a:cubicBezTo>
                    <a:cubicBezTo>
                      <a:pt x="80358" y="17684"/>
                      <a:pt x="62645" y="338"/>
                      <a:pt x="41130" y="4"/>
                    </a:cubicBezTo>
                    <a:cubicBezTo>
                      <a:pt x="40946" y="2"/>
                      <a:pt x="40763" y="1"/>
                      <a:pt x="40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98;p38"/>
              <p:cNvSpPr/>
              <p:nvPr/>
            </p:nvSpPr>
            <p:spPr>
              <a:xfrm>
                <a:off x="3382575" y="3763975"/>
                <a:ext cx="858975" cy="564600"/>
              </a:xfrm>
              <a:custGeom>
                <a:avLst/>
                <a:gdLst/>
                <a:ahLst/>
                <a:cxnLst/>
                <a:rect l="l" t="t" r="r" b="b"/>
                <a:pathLst>
                  <a:path w="34359" h="22584" extrusionOk="0">
                    <a:moveTo>
                      <a:pt x="1" y="0"/>
                    </a:moveTo>
                    <a:lnTo>
                      <a:pt x="1" y="22583"/>
                    </a:lnTo>
                    <a:lnTo>
                      <a:pt x="34359" y="22583"/>
                    </a:lnTo>
                    <a:lnTo>
                      <a:pt x="34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99;p38"/>
              <p:cNvSpPr/>
              <p:nvPr/>
            </p:nvSpPr>
            <p:spPr>
              <a:xfrm>
                <a:off x="3382575" y="4328550"/>
                <a:ext cx="858975" cy="178475"/>
              </a:xfrm>
              <a:custGeom>
                <a:avLst/>
                <a:gdLst/>
                <a:ahLst/>
                <a:cxnLst/>
                <a:rect l="l" t="t" r="r" b="b"/>
                <a:pathLst>
                  <a:path w="34359" h="7139" extrusionOk="0">
                    <a:moveTo>
                      <a:pt x="1" y="0"/>
                    </a:moveTo>
                    <a:lnTo>
                      <a:pt x="8140" y="7139"/>
                    </a:lnTo>
                    <a:lnTo>
                      <a:pt x="26220" y="7139"/>
                    </a:lnTo>
                    <a:lnTo>
                      <a:pt x="343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600;p38"/>
              <p:cNvSpPr/>
              <p:nvPr/>
            </p:nvSpPr>
            <p:spPr>
              <a:xfrm>
                <a:off x="3586075" y="4506175"/>
                <a:ext cx="452000" cy="155950"/>
              </a:xfrm>
              <a:custGeom>
                <a:avLst/>
                <a:gdLst/>
                <a:ahLst/>
                <a:cxnLst/>
                <a:rect l="l" t="t" r="r" b="b"/>
                <a:pathLst>
                  <a:path w="18080" h="6238" extrusionOk="0">
                    <a:moveTo>
                      <a:pt x="0" y="0"/>
                    </a:moveTo>
                    <a:cubicBezTo>
                      <a:pt x="0" y="3436"/>
                      <a:pt x="2769" y="6238"/>
                      <a:pt x="6238" y="6238"/>
                    </a:cubicBezTo>
                    <a:lnTo>
                      <a:pt x="11875" y="6238"/>
                    </a:lnTo>
                    <a:cubicBezTo>
                      <a:pt x="15278" y="6238"/>
                      <a:pt x="18080" y="3436"/>
                      <a:pt x="18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601;p38"/>
              <p:cNvSpPr/>
              <p:nvPr/>
            </p:nvSpPr>
            <p:spPr>
              <a:xfrm>
                <a:off x="3342550" y="3822350"/>
                <a:ext cx="939875" cy="114275"/>
              </a:xfrm>
              <a:custGeom>
                <a:avLst/>
                <a:gdLst/>
                <a:ahLst/>
                <a:cxnLst/>
                <a:rect l="l" t="t" r="r" b="b"/>
                <a:pathLst>
                  <a:path w="37595" h="4571" extrusionOk="0">
                    <a:moveTo>
                      <a:pt x="2302" y="0"/>
                    </a:moveTo>
                    <a:cubicBezTo>
                      <a:pt x="1068" y="0"/>
                      <a:pt x="1" y="1001"/>
                      <a:pt x="1" y="2269"/>
                    </a:cubicBezTo>
                    <a:cubicBezTo>
                      <a:pt x="1" y="3536"/>
                      <a:pt x="1002" y="4570"/>
                      <a:pt x="2302" y="4570"/>
                    </a:cubicBezTo>
                    <a:lnTo>
                      <a:pt x="35259" y="4570"/>
                    </a:lnTo>
                    <a:cubicBezTo>
                      <a:pt x="36527" y="4570"/>
                      <a:pt x="37594" y="3536"/>
                      <a:pt x="37528" y="2269"/>
                    </a:cubicBezTo>
                    <a:cubicBezTo>
                      <a:pt x="37528" y="1034"/>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602;p38"/>
              <p:cNvSpPr/>
              <p:nvPr/>
            </p:nvSpPr>
            <p:spPr>
              <a:xfrm>
                <a:off x="3342550" y="3990800"/>
                <a:ext cx="939875" cy="115100"/>
              </a:xfrm>
              <a:custGeom>
                <a:avLst/>
                <a:gdLst/>
                <a:ahLst/>
                <a:cxnLst/>
                <a:rect l="l" t="t" r="r" b="b"/>
                <a:pathLst>
                  <a:path w="37595" h="4604" extrusionOk="0">
                    <a:moveTo>
                      <a:pt x="2302" y="0"/>
                    </a:moveTo>
                    <a:cubicBezTo>
                      <a:pt x="1068" y="0"/>
                      <a:pt x="1" y="1001"/>
                      <a:pt x="1" y="2302"/>
                    </a:cubicBezTo>
                    <a:cubicBezTo>
                      <a:pt x="1" y="3536"/>
                      <a:pt x="1002" y="4604"/>
                      <a:pt x="2302" y="4604"/>
                    </a:cubicBezTo>
                    <a:lnTo>
                      <a:pt x="35259" y="4604"/>
                    </a:lnTo>
                    <a:cubicBezTo>
                      <a:pt x="36527" y="4604"/>
                      <a:pt x="37594" y="3536"/>
                      <a:pt x="37528" y="2302"/>
                    </a:cubicBezTo>
                    <a:cubicBezTo>
                      <a:pt x="37528" y="1035"/>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603;p38"/>
              <p:cNvSpPr/>
              <p:nvPr/>
            </p:nvSpPr>
            <p:spPr>
              <a:xfrm>
                <a:off x="3342550" y="4160075"/>
                <a:ext cx="939875" cy="114275"/>
              </a:xfrm>
              <a:custGeom>
                <a:avLst/>
                <a:gdLst/>
                <a:ahLst/>
                <a:cxnLst/>
                <a:rect l="l" t="t" r="r" b="b"/>
                <a:pathLst>
                  <a:path w="37595" h="4571" extrusionOk="0">
                    <a:moveTo>
                      <a:pt x="2302" y="1"/>
                    </a:moveTo>
                    <a:cubicBezTo>
                      <a:pt x="1068" y="1"/>
                      <a:pt x="1" y="1002"/>
                      <a:pt x="1" y="2269"/>
                    </a:cubicBezTo>
                    <a:cubicBezTo>
                      <a:pt x="1" y="3537"/>
                      <a:pt x="1002" y="4571"/>
                      <a:pt x="2302" y="4571"/>
                    </a:cubicBezTo>
                    <a:lnTo>
                      <a:pt x="35259" y="4571"/>
                    </a:lnTo>
                    <a:cubicBezTo>
                      <a:pt x="36527" y="4571"/>
                      <a:pt x="37594" y="3570"/>
                      <a:pt x="37528" y="2269"/>
                    </a:cubicBezTo>
                    <a:cubicBezTo>
                      <a:pt x="37528" y="1035"/>
                      <a:pt x="36527" y="1"/>
                      <a:pt x="352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604;p38"/>
              <p:cNvSpPr/>
              <p:nvPr/>
            </p:nvSpPr>
            <p:spPr>
              <a:xfrm>
                <a:off x="3923800" y="1444875"/>
                <a:ext cx="515400" cy="310625"/>
              </a:xfrm>
              <a:custGeom>
                <a:avLst/>
                <a:gdLst/>
                <a:ahLst/>
                <a:cxnLst/>
                <a:rect l="l" t="t" r="r" b="b"/>
                <a:pathLst>
                  <a:path w="20616" h="12425" extrusionOk="0">
                    <a:moveTo>
                      <a:pt x="5191" y="1"/>
                    </a:moveTo>
                    <a:cubicBezTo>
                      <a:pt x="3229" y="1"/>
                      <a:pt x="1738" y="577"/>
                      <a:pt x="1168" y="1732"/>
                    </a:cubicBezTo>
                    <a:cubicBezTo>
                      <a:pt x="1" y="4134"/>
                      <a:pt x="3136" y="8070"/>
                      <a:pt x="8207" y="10539"/>
                    </a:cubicBezTo>
                    <a:cubicBezTo>
                      <a:pt x="10795" y="11790"/>
                      <a:pt x="13383" y="12425"/>
                      <a:pt x="15447" y="12425"/>
                    </a:cubicBezTo>
                    <a:cubicBezTo>
                      <a:pt x="17399" y="12425"/>
                      <a:pt x="18880" y="11857"/>
                      <a:pt x="19448" y="10706"/>
                    </a:cubicBezTo>
                    <a:cubicBezTo>
                      <a:pt x="20615" y="8304"/>
                      <a:pt x="17513" y="4401"/>
                      <a:pt x="12410" y="1899"/>
                    </a:cubicBezTo>
                    <a:cubicBezTo>
                      <a:pt x="9830" y="635"/>
                      <a:pt x="7251" y="1"/>
                      <a:pt x="5191"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605;p38"/>
              <p:cNvSpPr/>
              <p:nvPr/>
            </p:nvSpPr>
            <p:spPr>
              <a:xfrm>
                <a:off x="4475025" y="1823425"/>
                <a:ext cx="155975" cy="156800"/>
              </a:xfrm>
              <a:custGeom>
                <a:avLst/>
                <a:gdLst/>
                <a:ahLst/>
                <a:cxnLst/>
                <a:rect l="l" t="t" r="r" b="b"/>
                <a:pathLst>
                  <a:path w="6239" h="6272" extrusionOk="0">
                    <a:moveTo>
                      <a:pt x="3136" y="0"/>
                    </a:moveTo>
                    <a:cubicBezTo>
                      <a:pt x="1402" y="0"/>
                      <a:pt x="1" y="1401"/>
                      <a:pt x="1" y="3136"/>
                    </a:cubicBezTo>
                    <a:cubicBezTo>
                      <a:pt x="1" y="4870"/>
                      <a:pt x="1402" y="6271"/>
                      <a:pt x="3136" y="6271"/>
                    </a:cubicBezTo>
                    <a:cubicBezTo>
                      <a:pt x="4838" y="6271"/>
                      <a:pt x="6239" y="4870"/>
                      <a:pt x="6239" y="3136"/>
                    </a:cubicBezTo>
                    <a:cubicBezTo>
                      <a:pt x="6239" y="1401"/>
                      <a:pt x="4838" y="0"/>
                      <a:pt x="3136" y="0"/>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606;p38"/>
              <p:cNvSpPr/>
              <p:nvPr/>
            </p:nvSpPr>
            <p:spPr>
              <a:xfrm>
                <a:off x="3797875" y="2578125"/>
                <a:ext cx="471200" cy="537075"/>
              </a:xfrm>
              <a:custGeom>
                <a:avLst/>
                <a:gdLst/>
                <a:ahLst/>
                <a:cxnLst/>
                <a:rect l="l" t="t" r="r" b="b"/>
                <a:pathLst>
                  <a:path w="18848" h="21483" extrusionOk="0">
                    <a:moveTo>
                      <a:pt x="9441" y="0"/>
                    </a:moveTo>
                    <a:cubicBezTo>
                      <a:pt x="4237" y="0"/>
                      <a:pt x="1" y="3069"/>
                      <a:pt x="1" y="6805"/>
                    </a:cubicBezTo>
                    <a:cubicBezTo>
                      <a:pt x="1" y="10341"/>
                      <a:pt x="3804" y="13277"/>
                      <a:pt x="8640" y="13577"/>
                    </a:cubicBezTo>
                    <a:cubicBezTo>
                      <a:pt x="8740" y="13810"/>
                      <a:pt x="8807" y="14077"/>
                      <a:pt x="8941" y="14311"/>
                    </a:cubicBezTo>
                    <a:cubicBezTo>
                      <a:pt x="9141" y="14778"/>
                      <a:pt x="9508" y="15145"/>
                      <a:pt x="9841" y="15578"/>
                    </a:cubicBezTo>
                    <a:cubicBezTo>
                      <a:pt x="11276" y="17246"/>
                      <a:pt x="12476" y="19281"/>
                      <a:pt x="12310" y="21482"/>
                    </a:cubicBezTo>
                    <a:cubicBezTo>
                      <a:pt x="12943" y="21282"/>
                      <a:pt x="13577" y="21082"/>
                      <a:pt x="14144" y="20915"/>
                    </a:cubicBezTo>
                    <a:cubicBezTo>
                      <a:pt x="14311" y="20849"/>
                      <a:pt x="14511" y="20782"/>
                      <a:pt x="14678" y="20648"/>
                    </a:cubicBezTo>
                    <a:cubicBezTo>
                      <a:pt x="15245" y="20181"/>
                      <a:pt x="14945" y="19348"/>
                      <a:pt x="14745" y="18680"/>
                    </a:cubicBezTo>
                    <a:cubicBezTo>
                      <a:pt x="14111" y="16746"/>
                      <a:pt x="14811" y="14611"/>
                      <a:pt x="14645" y="12509"/>
                    </a:cubicBezTo>
                    <a:cubicBezTo>
                      <a:pt x="17146" y="11275"/>
                      <a:pt x="18848" y="9174"/>
                      <a:pt x="18848" y="6805"/>
                    </a:cubicBezTo>
                    <a:cubicBezTo>
                      <a:pt x="18848" y="3069"/>
                      <a:pt x="14645" y="0"/>
                      <a:pt x="9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607;p38"/>
              <p:cNvSpPr/>
              <p:nvPr/>
            </p:nvSpPr>
            <p:spPr>
              <a:xfrm>
                <a:off x="3165775" y="2016050"/>
                <a:ext cx="1226725" cy="795600"/>
              </a:xfrm>
              <a:custGeom>
                <a:avLst/>
                <a:gdLst/>
                <a:ahLst/>
                <a:cxnLst/>
                <a:rect l="l" t="t" r="r" b="b"/>
                <a:pathLst>
                  <a:path w="49069" h="31824" extrusionOk="0">
                    <a:moveTo>
                      <a:pt x="22683" y="1"/>
                    </a:moveTo>
                    <a:cubicBezTo>
                      <a:pt x="20848" y="1"/>
                      <a:pt x="19180" y="734"/>
                      <a:pt x="17946" y="1902"/>
                    </a:cubicBezTo>
                    <a:cubicBezTo>
                      <a:pt x="17046" y="1435"/>
                      <a:pt x="16012" y="1135"/>
                      <a:pt x="14877" y="1135"/>
                    </a:cubicBezTo>
                    <a:cubicBezTo>
                      <a:pt x="12009" y="1135"/>
                      <a:pt x="9540" y="2936"/>
                      <a:pt x="8573" y="5438"/>
                    </a:cubicBezTo>
                    <a:cubicBezTo>
                      <a:pt x="3836" y="5438"/>
                      <a:pt x="0" y="9307"/>
                      <a:pt x="0" y="14011"/>
                    </a:cubicBezTo>
                    <a:cubicBezTo>
                      <a:pt x="0" y="18247"/>
                      <a:pt x="3036" y="21783"/>
                      <a:pt x="7072" y="22483"/>
                    </a:cubicBezTo>
                    <a:cubicBezTo>
                      <a:pt x="8606" y="25419"/>
                      <a:pt x="12209" y="27420"/>
                      <a:pt x="16345" y="27420"/>
                    </a:cubicBezTo>
                    <a:cubicBezTo>
                      <a:pt x="17046" y="27420"/>
                      <a:pt x="17746" y="27387"/>
                      <a:pt x="18413" y="27253"/>
                    </a:cubicBezTo>
                    <a:cubicBezTo>
                      <a:pt x="20081" y="29922"/>
                      <a:pt x="24751" y="31823"/>
                      <a:pt x="30222" y="31823"/>
                    </a:cubicBezTo>
                    <a:cubicBezTo>
                      <a:pt x="34458" y="31823"/>
                      <a:pt x="38194" y="30656"/>
                      <a:pt x="40429" y="28921"/>
                    </a:cubicBezTo>
                    <a:cubicBezTo>
                      <a:pt x="41029" y="29088"/>
                      <a:pt x="41630" y="29155"/>
                      <a:pt x="42264" y="29155"/>
                    </a:cubicBezTo>
                    <a:cubicBezTo>
                      <a:pt x="46033" y="29155"/>
                      <a:pt x="49068" y="26119"/>
                      <a:pt x="49068" y="22350"/>
                    </a:cubicBezTo>
                    <a:cubicBezTo>
                      <a:pt x="49035" y="20615"/>
                      <a:pt x="48268" y="18914"/>
                      <a:pt x="47067" y="17713"/>
                    </a:cubicBezTo>
                    <a:cubicBezTo>
                      <a:pt x="47701" y="16479"/>
                      <a:pt x="48068" y="15078"/>
                      <a:pt x="48068" y="13610"/>
                    </a:cubicBezTo>
                    <a:cubicBezTo>
                      <a:pt x="48068" y="8740"/>
                      <a:pt x="44098" y="4737"/>
                      <a:pt x="39195" y="4737"/>
                    </a:cubicBezTo>
                    <a:cubicBezTo>
                      <a:pt x="38895" y="4737"/>
                      <a:pt x="38628" y="4737"/>
                      <a:pt x="38394" y="4771"/>
                    </a:cubicBezTo>
                    <a:cubicBezTo>
                      <a:pt x="37260" y="2636"/>
                      <a:pt x="35025" y="1168"/>
                      <a:pt x="32423" y="1168"/>
                    </a:cubicBezTo>
                    <a:cubicBezTo>
                      <a:pt x="30789" y="1168"/>
                      <a:pt x="29288" y="1769"/>
                      <a:pt x="28087" y="2736"/>
                    </a:cubicBezTo>
                    <a:cubicBezTo>
                      <a:pt x="26853" y="1101"/>
                      <a:pt x="24885" y="1"/>
                      <a:pt x="22683" y="1"/>
                    </a:cubicBez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608;p38"/>
              <p:cNvSpPr/>
              <p:nvPr/>
            </p:nvSpPr>
            <p:spPr>
              <a:xfrm>
                <a:off x="3341725" y="2142575"/>
                <a:ext cx="284275" cy="321875"/>
              </a:xfrm>
              <a:custGeom>
                <a:avLst/>
                <a:gdLst/>
                <a:ahLst/>
                <a:cxnLst/>
                <a:rect l="l" t="t" r="r" b="b"/>
                <a:pathLst>
                  <a:path w="11371" h="12875" extrusionOk="0">
                    <a:moveTo>
                      <a:pt x="10717" y="0"/>
                    </a:moveTo>
                    <a:cubicBezTo>
                      <a:pt x="10683" y="0"/>
                      <a:pt x="10646" y="3"/>
                      <a:pt x="10608" y="10"/>
                    </a:cubicBezTo>
                    <a:cubicBezTo>
                      <a:pt x="8940" y="210"/>
                      <a:pt x="7139" y="477"/>
                      <a:pt x="5938" y="1811"/>
                    </a:cubicBezTo>
                    <a:cubicBezTo>
                      <a:pt x="5471" y="2312"/>
                      <a:pt x="5171" y="2845"/>
                      <a:pt x="5037" y="3512"/>
                    </a:cubicBezTo>
                    <a:cubicBezTo>
                      <a:pt x="4871" y="4413"/>
                      <a:pt x="5538" y="6148"/>
                      <a:pt x="4670" y="6815"/>
                    </a:cubicBezTo>
                    <a:cubicBezTo>
                      <a:pt x="4037" y="7248"/>
                      <a:pt x="2969" y="7182"/>
                      <a:pt x="2269" y="7515"/>
                    </a:cubicBezTo>
                    <a:cubicBezTo>
                      <a:pt x="1702" y="7749"/>
                      <a:pt x="1201" y="8149"/>
                      <a:pt x="868" y="8616"/>
                    </a:cubicBezTo>
                    <a:cubicBezTo>
                      <a:pt x="0" y="9850"/>
                      <a:pt x="34" y="11318"/>
                      <a:pt x="668" y="12586"/>
                    </a:cubicBezTo>
                    <a:cubicBezTo>
                      <a:pt x="769" y="12789"/>
                      <a:pt x="936" y="12874"/>
                      <a:pt x="1109" y="12874"/>
                    </a:cubicBezTo>
                    <a:cubicBezTo>
                      <a:pt x="1504" y="12874"/>
                      <a:pt x="1934" y="12429"/>
                      <a:pt x="1702" y="11918"/>
                    </a:cubicBezTo>
                    <a:cubicBezTo>
                      <a:pt x="634" y="9717"/>
                      <a:pt x="2469" y="8683"/>
                      <a:pt x="4203" y="8182"/>
                    </a:cubicBezTo>
                    <a:cubicBezTo>
                      <a:pt x="4937" y="7982"/>
                      <a:pt x="5604" y="7749"/>
                      <a:pt x="6005" y="7148"/>
                    </a:cubicBezTo>
                    <a:cubicBezTo>
                      <a:pt x="6472" y="6481"/>
                      <a:pt x="6372" y="5881"/>
                      <a:pt x="6338" y="5147"/>
                    </a:cubicBezTo>
                    <a:cubicBezTo>
                      <a:pt x="6272" y="3746"/>
                      <a:pt x="6138" y="3045"/>
                      <a:pt x="7339" y="2178"/>
                    </a:cubicBezTo>
                    <a:cubicBezTo>
                      <a:pt x="8273" y="1478"/>
                      <a:pt x="9474" y="1344"/>
                      <a:pt x="10608" y="1211"/>
                    </a:cubicBezTo>
                    <a:cubicBezTo>
                      <a:pt x="11305" y="1147"/>
                      <a:pt x="11370" y="0"/>
                      <a:pt x="10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609;p38"/>
              <p:cNvSpPr/>
              <p:nvPr/>
            </p:nvSpPr>
            <p:spPr>
              <a:xfrm>
                <a:off x="3801225" y="2163150"/>
                <a:ext cx="291150" cy="285275"/>
              </a:xfrm>
              <a:custGeom>
                <a:avLst/>
                <a:gdLst/>
                <a:ahLst/>
                <a:cxnLst/>
                <a:rect l="l" t="t" r="r" b="b"/>
                <a:pathLst>
                  <a:path w="11646" h="11411" extrusionOk="0">
                    <a:moveTo>
                      <a:pt x="1459" y="0"/>
                    </a:moveTo>
                    <a:cubicBezTo>
                      <a:pt x="1279" y="0"/>
                      <a:pt x="1097" y="76"/>
                      <a:pt x="968" y="254"/>
                    </a:cubicBezTo>
                    <a:cubicBezTo>
                      <a:pt x="134" y="1522"/>
                      <a:pt x="0" y="3256"/>
                      <a:pt x="334" y="4691"/>
                    </a:cubicBezTo>
                    <a:cubicBezTo>
                      <a:pt x="734" y="6325"/>
                      <a:pt x="1568" y="6058"/>
                      <a:pt x="2769" y="6592"/>
                    </a:cubicBezTo>
                    <a:cubicBezTo>
                      <a:pt x="4403" y="7359"/>
                      <a:pt x="4103" y="9594"/>
                      <a:pt x="5638" y="10662"/>
                    </a:cubicBezTo>
                    <a:cubicBezTo>
                      <a:pt x="6489" y="11229"/>
                      <a:pt x="7434" y="11410"/>
                      <a:pt x="8398" y="11410"/>
                    </a:cubicBezTo>
                    <a:cubicBezTo>
                      <a:pt x="9248" y="11410"/>
                      <a:pt x="10113" y="11269"/>
                      <a:pt x="10941" y="11129"/>
                    </a:cubicBezTo>
                    <a:cubicBezTo>
                      <a:pt x="11645" y="11033"/>
                      <a:pt x="11429" y="9955"/>
                      <a:pt x="10704" y="9955"/>
                    </a:cubicBezTo>
                    <a:cubicBezTo>
                      <a:pt x="10673" y="9955"/>
                      <a:pt x="10641" y="9957"/>
                      <a:pt x="10608" y="9961"/>
                    </a:cubicBezTo>
                    <a:cubicBezTo>
                      <a:pt x="9940" y="10074"/>
                      <a:pt x="9214" y="10180"/>
                      <a:pt x="8513" y="10180"/>
                    </a:cubicBezTo>
                    <a:cubicBezTo>
                      <a:pt x="7148" y="10180"/>
                      <a:pt x="5877" y="9780"/>
                      <a:pt x="5304" y="8260"/>
                    </a:cubicBezTo>
                    <a:cubicBezTo>
                      <a:pt x="5037" y="7560"/>
                      <a:pt x="5104" y="6692"/>
                      <a:pt x="4503" y="6092"/>
                    </a:cubicBezTo>
                    <a:cubicBezTo>
                      <a:pt x="3970" y="5525"/>
                      <a:pt x="3436" y="5658"/>
                      <a:pt x="2736" y="5391"/>
                    </a:cubicBezTo>
                    <a:cubicBezTo>
                      <a:pt x="934" y="4724"/>
                      <a:pt x="1068" y="2256"/>
                      <a:pt x="1968" y="888"/>
                    </a:cubicBezTo>
                    <a:cubicBezTo>
                      <a:pt x="2296" y="420"/>
                      <a:pt x="1884" y="0"/>
                      <a:pt x="1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610;p38"/>
              <p:cNvSpPr/>
              <p:nvPr/>
            </p:nvSpPr>
            <p:spPr>
              <a:xfrm>
                <a:off x="3412600" y="2364925"/>
                <a:ext cx="452325" cy="259050"/>
              </a:xfrm>
              <a:custGeom>
                <a:avLst/>
                <a:gdLst/>
                <a:ahLst/>
                <a:cxnLst/>
                <a:rect l="l" t="t" r="r" b="b"/>
                <a:pathLst>
                  <a:path w="18093" h="10362" extrusionOk="0">
                    <a:moveTo>
                      <a:pt x="14225" y="0"/>
                    </a:moveTo>
                    <a:cubicBezTo>
                      <a:pt x="13870" y="0"/>
                      <a:pt x="13517" y="50"/>
                      <a:pt x="13177" y="156"/>
                    </a:cubicBezTo>
                    <a:cubicBezTo>
                      <a:pt x="12109" y="489"/>
                      <a:pt x="11042" y="1357"/>
                      <a:pt x="10375" y="2257"/>
                    </a:cubicBezTo>
                    <a:cubicBezTo>
                      <a:pt x="10141" y="2591"/>
                      <a:pt x="9975" y="3024"/>
                      <a:pt x="9674" y="3325"/>
                    </a:cubicBezTo>
                    <a:cubicBezTo>
                      <a:pt x="9005" y="3994"/>
                      <a:pt x="8015" y="4190"/>
                      <a:pt x="7063" y="4190"/>
                    </a:cubicBezTo>
                    <a:cubicBezTo>
                      <a:pt x="6829" y="4190"/>
                      <a:pt x="6596" y="4178"/>
                      <a:pt x="6372" y="4159"/>
                    </a:cubicBezTo>
                    <a:cubicBezTo>
                      <a:pt x="5391" y="4064"/>
                      <a:pt x="4367" y="3703"/>
                      <a:pt x="3427" y="3703"/>
                    </a:cubicBezTo>
                    <a:cubicBezTo>
                      <a:pt x="2705" y="3703"/>
                      <a:pt x="2033" y="3916"/>
                      <a:pt x="1469" y="4626"/>
                    </a:cubicBezTo>
                    <a:cubicBezTo>
                      <a:pt x="1" y="6460"/>
                      <a:pt x="168" y="8528"/>
                      <a:pt x="1802" y="10163"/>
                    </a:cubicBezTo>
                    <a:cubicBezTo>
                      <a:pt x="1927" y="10303"/>
                      <a:pt x="2070" y="10362"/>
                      <a:pt x="2209" y="10362"/>
                    </a:cubicBezTo>
                    <a:cubicBezTo>
                      <a:pt x="2663" y="10362"/>
                      <a:pt x="3070" y="9738"/>
                      <a:pt x="2636" y="9329"/>
                    </a:cubicBezTo>
                    <a:cubicBezTo>
                      <a:pt x="1602" y="8295"/>
                      <a:pt x="1268" y="6827"/>
                      <a:pt x="2269" y="5626"/>
                    </a:cubicBezTo>
                    <a:cubicBezTo>
                      <a:pt x="2675" y="5124"/>
                      <a:pt x="3058" y="4980"/>
                      <a:pt x="3504" y="4980"/>
                    </a:cubicBezTo>
                    <a:cubicBezTo>
                      <a:pt x="3827" y="4980"/>
                      <a:pt x="4183" y="5056"/>
                      <a:pt x="4604" y="5126"/>
                    </a:cubicBezTo>
                    <a:cubicBezTo>
                      <a:pt x="5453" y="5288"/>
                      <a:pt x="6322" y="5441"/>
                      <a:pt x="7188" y="5441"/>
                    </a:cubicBezTo>
                    <a:cubicBezTo>
                      <a:pt x="7922" y="5441"/>
                      <a:pt x="8655" y="5332"/>
                      <a:pt x="9374" y="5026"/>
                    </a:cubicBezTo>
                    <a:cubicBezTo>
                      <a:pt x="10508" y="4592"/>
                      <a:pt x="10708" y="3825"/>
                      <a:pt x="11442" y="2958"/>
                    </a:cubicBezTo>
                    <a:cubicBezTo>
                      <a:pt x="12236" y="1937"/>
                      <a:pt x="13363" y="1323"/>
                      <a:pt x="14475" y="1323"/>
                    </a:cubicBezTo>
                    <a:cubicBezTo>
                      <a:pt x="15325" y="1323"/>
                      <a:pt x="16167" y="1681"/>
                      <a:pt x="16846" y="2491"/>
                    </a:cubicBezTo>
                    <a:cubicBezTo>
                      <a:pt x="16968" y="2637"/>
                      <a:pt x="17111" y="2698"/>
                      <a:pt x="17251" y="2698"/>
                    </a:cubicBezTo>
                    <a:cubicBezTo>
                      <a:pt x="17687" y="2698"/>
                      <a:pt x="18092" y="2103"/>
                      <a:pt x="17713" y="1623"/>
                    </a:cubicBezTo>
                    <a:cubicBezTo>
                      <a:pt x="16899" y="677"/>
                      <a:pt x="15546" y="0"/>
                      <a:pt x="14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611;p38"/>
              <p:cNvSpPr/>
              <p:nvPr/>
            </p:nvSpPr>
            <p:spPr>
              <a:xfrm>
                <a:off x="3784300" y="2501075"/>
                <a:ext cx="448925" cy="187500"/>
              </a:xfrm>
              <a:custGeom>
                <a:avLst/>
                <a:gdLst/>
                <a:ahLst/>
                <a:cxnLst/>
                <a:rect l="l" t="t" r="r" b="b"/>
                <a:pathLst>
                  <a:path w="17957" h="7500" extrusionOk="0">
                    <a:moveTo>
                      <a:pt x="938" y="1"/>
                    </a:moveTo>
                    <a:cubicBezTo>
                      <a:pt x="710" y="1"/>
                      <a:pt x="496" y="124"/>
                      <a:pt x="444" y="414"/>
                    </a:cubicBezTo>
                    <a:cubicBezTo>
                      <a:pt x="0" y="3280"/>
                      <a:pt x="2175" y="6697"/>
                      <a:pt x="5113" y="6697"/>
                    </a:cubicBezTo>
                    <a:cubicBezTo>
                      <a:pt x="5491" y="6697"/>
                      <a:pt x="5882" y="6640"/>
                      <a:pt x="6281" y="6518"/>
                    </a:cubicBezTo>
                    <a:cubicBezTo>
                      <a:pt x="6815" y="6351"/>
                      <a:pt x="7182" y="5951"/>
                      <a:pt x="7682" y="5718"/>
                    </a:cubicBezTo>
                    <a:cubicBezTo>
                      <a:pt x="8218" y="5454"/>
                      <a:pt x="8696" y="5344"/>
                      <a:pt x="9139" y="5344"/>
                    </a:cubicBezTo>
                    <a:cubicBezTo>
                      <a:pt x="10324" y="5344"/>
                      <a:pt x="11251" y="6132"/>
                      <a:pt x="12319" y="6885"/>
                    </a:cubicBezTo>
                    <a:cubicBezTo>
                      <a:pt x="12937" y="7331"/>
                      <a:pt x="13454" y="7500"/>
                      <a:pt x="13930" y="7500"/>
                    </a:cubicBezTo>
                    <a:cubicBezTo>
                      <a:pt x="15020" y="7500"/>
                      <a:pt x="15896" y="6616"/>
                      <a:pt x="17289" y="6151"/>
                    </a:cubicBezTo>
                    <a:cubicBezTo>
                      <a:pt x="17957" y="5908"/>
                      <a:pt x="17741" y="4920"/>
                      <a:pt x="17143" y="4920"/>
                    </a:cubicBezTo>
                    <a:cubicBezTo>
                      <a:pt x="17084" y="4920"/>
                      <a:pt x="17022" y="4929"/>
                      <a:pt x="16956" y="4950"/>
                    </a:cubicBezTo>
                    <a:cubicBezTo>
                      <a:pt x="16322" y="5184"/>
                      <a:pt x="15821" y="5584"/>
                      <a:pt x="15188" y="5851"/>
                    </a:cubicBezTo>
                    <a:cubicBezTo>
                      <a:pt x="14740" y="6039"/>
                      <a:pt x="14378" y="6119"/>
                      <a:pt x="14066" y="6119"/>
                    </a:cubicBezTo>
                    <a:cubicBezTo>
                      <a:pt x="13216" y="6119"/>
                      <a:pt x="12730" y="5527"/>
                      <a:pt x="11852" y="4917"/>
                    </a:cubicBezTo>
                    <a:cubicBezTo>
                      <a:pt x="11094" y="4386"/>
                      <a:pt x="10164" y="4143"/>
                      <a:pt x="9235" y="4143"/>
                    </a:cubicBezTo>
                    <a:cubicBezTo>
                      <a:pt x="8938" y="4143"/>
                      <a:pt x="8641" y="4168"/>
                      <a:pt x="8349" y="4216"/>
                    </a:cubicBezTo>
                    <a:cubicBezTo>
                      <a:pt x="7349" y="4383"/>
                      <a:pt x="6682" y="5084"/>
                      <a:pt x="5714" y="5351"/>
                    </a:cubicBezTo>
                    <a:cubicBezTo>
                      <a:pt x="5501" y="5404"/>
                      <a:pt x="5290" y="5429"/>
                      <a:pt x="5082" y="5429"/>
                    </a:cubicBezTo>
                    <a:cubicBezTo>
                      <a:pt x="2953" y="5429"/>
                      <a:pt x="1210" y="2781"/>
                      <a:pt x="1545" y="714"/>
                    </a:cubicBezTo>
                    <a:cubicBezTo>
                      <a:pt x="1666" y="290"/>
                      <a:pt x="1286"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612;p38"/>
              <p:cNvSpPr/>
              <p:nvPr/>
            </p:nvSpPr>
            <p:spPr>
              <a:xfrm>
                <a:off x="4080575" y="2184225"/>
                <a:ext cx="205925" cy="242950"/>
              </a:xfrm>
              <a:custGeom>
                <a:avLst/>
                <a:gdLst/>
                <a:ahLst/>
                <a:cxnLst/>
                <a:rect l="l" t="t" r="r" b="b"/>
                <a:pathLst>
                  <a:path w="8237" h="9718" extrusionOk="0">
                    <a:moveTo>
                      <a:pt x="793" y="1"/>
                    </a:moveTo>
                    <a:cubicBezTo>
                      <a:pt x="557" y="1"/>
                      <a:pt x="333" y="125"/>
                      <a:pt x="268" y="412"/>
                    </a:cubicBezTo>
                    <a:cubicBezTo>
                      <a:pt x="1" y="1513"/>
                      <a:pt x="34" y="2847"/>
                      <a:pt x="1035" y="3514"/>
                    </a:cubicBezTo>
                    <a:cubicBezTo>
                      <a:pt x="1535" y="3848"/>
                      <a:pt x="2102" y="3881"/>
                      <a:pt x="2669" y="3881"/>
                    </a:cubicBezTo>
                    <a:cubicBezTo>
                      <a:pt x="2920" y="3881"/>
                      <a:pt x="3158" y="3854"/>
                      <a:pt x="3379" y="3854"/>
                    </a:cubicBezTo>
                    <a:cubicBezTo>
                      <a:pt x="3897" y="3854"/>
                      <a:pt x="4324" y="4001"/>
                      <a:pt x="4604" y="4982"/>
                    </a:cubicBezTo>
                    <a:cubicBezTo>
                      <a:pt x="4671" y="5349"/>
                      <a:pt x="4537" y="6049"/>
                      <a:pt x="4504" y="6383"/>
                    </a:cubicBezTo>
                    <a:cubicBezTo>
                      <a:pt x="4371" y="7317"/>
                      <a:pt x="4037" y="8251"/>
                      <a:pt x="4771" y="9052"/>
                    </a:cubicBezTo>
                    <a:cubicBezTo>
                      <a:pt x="5184" y="9501"/>
                      <a:pt x="5753" y="9718"/>
                      <a:pt x="6330" y="9718"/>
                    </a:cubicBezTo>
                    <a:cubicBezTo>
                      <a:pt x="6824" y="9718"/>
                      <a:pt x="7325" y="9559"/>
                      <a:pt x="7740" y="9252"/>
                    </a:cubicBezTo>
                    <a:cubicBezTo>
                      <a:pt x="8236" y="8893"/>
                      <a:pt x="7912" y="8102"/>
                      <a:pt x="7427" y="8102"/>
                    </a:cubicBezTo>
                    <a:cubicBezTo>
                      <a:pt x="7325" y="8102"/>
                      <a:pt x="7216" y="8137"/>
                      <a:pt x="7106" y="8218"/>
                    </a:cubicBezTo>
                    <a:cubicBezTo>
                      <a:pt x="6904" y="8419"/>
                      <a:pt x="6697" y="8518"/>
                      <a:pt x="6484" y="8518"/>
                    </a:cubicBezTo>
                    <a:cubicBezTo>
                      <a:pt x="6170" y="8518"/>
                      <a:pt x="5843" y="8302"/>
                      <a:pt x="5505" y="7884"/>
                    </a:cubicBezTo>
                    <a:cubicBezTo>
                      <a:pt x="5505" y="7651"/>
                      <a:pt x="5572" y="7350"/>
                      <a:pt x="5605" y="7083"/>
                    </a:cubicBezTo>
                    <a:cubicBezTo>
                      <a:pt x="5638" y="6817"/>
                      <a:pt x="5672" y="6483"/>
                      <a:pt x="5738" y="6183"/>
                    </a:cubicBezTo>
                    <a:cubicBezTo>
                      <a:pt x="5805" y="5416"/>
                      <a:pt x="5838" y="4648"/>
                      <a:pt x="5572" y="3981"/>
                    </a:cubicBezTo>
                    <a:cubicBezTo>
                      <a:pt x="5271" y="3347"/>
                      <a:pt x="4804" y="2914"/>
                      <a:pt x="4104" y="2714"/>
                    </a:cubicBezTo>
                    <a:cubicBezTo>
                      <a:pt x="3981" y="2689"/>
                      <a:pt x="3857" y="2683"/>
                      <a:pt x="3734" y="2683"/>
                    </a:cubicBezTo>
                    <a:cubicBezTo>
                      <a:pt x="3599" y="2683"/>
                      <a:pt x="3465" y="2690"/>
                      <a:pt x="3330" y="2690"/>
                    </a:cubicBezTo>
                    <a:cubicBezTo>
                      <a:pt x="3254" y="2690"/>
                      <a:pt x="3179" y="2688"/>
                      <a:pt x="3103" y="2680"/>
                    </a:cubicBezTo>
                    <a:cubicBezTo>
                      <a:pt x="1735" y="2514"/>
                      <a:pt x="1068" y="2147"/>
                      <a:pt x="1435" y="746"/>
                    </a:cubicBezTo>
                    <a:cubicBezTo>
                      <a:pt x="1557" y="299"/>
                      <a:pt x="1160"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613;p38"/>
              <p:cNvSpPr/>
              <p:nvPr/>
            </p:nvSpPr>
            <p:spPr>
              <a:xfrm>
                <a:off x="3528525" y="2108400"/>
                <a:ext cx="236850" cy="272600"/>
              </a:xfrm>
              <a:custGeom>
                <a:avLst/>
                <a:gdLst/>
                <a:ahLst/>
                <a:cxnLst/>
                <a:rect l="l" t="t" r="r" b="b"/>
                <a:pathLst>
                  <a:path w="9474" h="10904" extrusionOk="0">
                    <a:moveTo>
                      <a:pt x="8544" y="0"/>
                    </a:moveTo>
                    <a:cubicBezTo>
                      <a:pt x="8448" y="0"/>
                      <a:pt x="8345" y="23"/>
                      <a:pt x="8240" y="76"/>
                    </a:cubicBezTo>
                    <a:cubicBezTo>
                      <a:pt x="7172" y="610"/>
                      <a:pt x="6305" y="1277"/>
                      <a:pt x="6405" y="2578"/>
                    </a:cubicBezTo>
                    <a:cubicBezTo>
                      <a:pt x="6472" y="3212"/>
                      <a:pt x="6839" y="3712"/>
                      <a:pt x="6972" y="4279"/>
                    </a:cubicBezTo>
                    <a:cubicBezTo>
                      <a:pt x="7155" y="5495"/>
                      <a:pt x="6367" y="6407"/>
                      <a:pt x="5241" y="6407"/>
                    </a:cubicBezTo>
                    <a:cubicBezTo>
                      <a:pt x="5131" y="6407"/>
                      <a:pt x="5019" y="6398"/>
                      <a:pt x="4904" y="6380"/>
                    </a:cubicBezTo>
                    <a:cubicBezTo>
                      <a:pt x="4287" y="6264"/>
                      <a:pt x="3820" y="6139"/>
                      <a:pt x="3361" y="6139"/>
                    </a:cubicBezTo>
                    <a:cubicBezTo>
                      <a:pt x="2903" y="6139"/>
                      <a:pt x="2452" y="6264"/>
                      <a:pt x="1868" y="6647"/>
                    </a:cubicBezTo>
                    <a:cubicBezTo>
                      <a:pt x="501" y="7615"/>
                      <a:pt x="0" y="9116"/>
                      <a:pt x="901" y="10583"/>
                    </a:cubicBezTo>
                    <a:cubicBezTo>
                      <a:pt x="1052" y="10810"/>
                      <a:pt x="1262" y="10904"/>
                      <a:pt x="1464" y="10904"/>
                    </a:cubicBezTo>
                    <a:cubicBezTo>
                      <a:pt x="1886" y="10904"/>
                      <a:pt x="2273" y="10491"/>
                      <a:pt x="2002" y="10016"/>
                    </a:cubicBezTo>
                    <a:lnTo>
                      <a:pt x="2369" y="7882"/>
                    </a:lnTo>
                    <a:cubicBezTo>
                      <a:pt x="2669" y="7715"/>
                      <a:pt x="2969" y="7515"/>
                      <a:pt x="3203" y="7348"/>
                    </a:cubicBezTo>
                    <a:cubicBezTo>
                      <a:pt x="3358" y="7306"/>
                      <a:pt x="3478" y="7291"/>
                      <a:pt x="3580" y="7291"/>
                    </a:cubicBezTo>
                    <a:cubicBezTo>
                      <a:pt x="3808" y="7291"/>
                      <a:pt x="3950" y="7369"/>
                      <a:pt x="4203" y="7415"/>
                    </a:cubicBezTo>
                    <a:cubicBezTo>
                      <a:pt x="4570" y="7481"/>
                      <a:pt x="4904" y="7715"/>
                      <a:pt x="5304" y="7715"/>
                    </a:cubicBezTo>
                    <a:cubicBezTo>
                      <a:pt x="5358" y="7719"/>
                      <a:pt x="5412" y="7721"/>
                      <a:pt x="5465" y="7721"/>
                    </a:cubicBezTo>
                    <a:cubicBezTo>
                      <a:pt x="6304" y="7721"/>
                      <a:pt x="7071" y="7237"/>
                      <a:pt x="7573" y="6547"/>
                    </a:cubicBezTo>
                    <a:cubicBezTo>
                      <a:pt x="8073" y="5913"/>
                      <a:pt x="8340" y="5146"/>
                      <a:pt x="8206" y="4379"/>
                    </a:cubicBezTo>
                    <a:cubicBezTo>
                      <a:pt x="8006" y="2878"/>
                      <a:pt x="7072" y="2044"/>
                      <a:pt x="8873" y="1110"/>
                    </a:cubicBezTo>
                    <a:cubicBezTo>
                      <a:pt x="9473" y="824"/>
                      <a:pt x="9119" y="0"/>
                      <a:pt x="8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614;p38"/>
              <p:cNvSpPr/>
              <p:nvPr/>
            </p:nvSpPr>
            <p:spPr>
              <a:xfrm>
                <a:off x="3537000" y="2567025"/>
                <a:ext cx="281500" cy="149125"/>
              </a:xfrm>
              <a:custGeom>
                <a:avLst/>
                <a:gdLst/>
                <a:ahLst/>
                <a:cxnLst/>
                <a:rect l="l" t="t" r="r" b="b"/>
                <a:pathLst>
                  <a:path w="11260" h="5965" extrusionOk="0">
                    <a:moveTo>
                      <a:pt x="4408" y="0"/>
                    </a:moveTo>
                    <a:cubicBezTo>
                      <a:pt x="3042" y="0"/>
                      <a:pt x="1538" y="789"/>
                      <a:pt x="529" y="1445"/>
                    </a:cubicBezTo>
                    <a:cubicBezTo>
                      <a:pt x="1" y="1834"/>
                      <a:pt x="329" y="2616"/>
                      <a:pt x="839" y="2616"/>
                    </a:cubicBezTo>
                    <a:cubicBezTo>
                      <a:pt x="941" y="2616"/>
                      <a:pt x="1051" y="2585"/>
                      <a:pt x="1163" y="2512"/>
                    </a:cubicBezTo>
                    <a:cubicBezTo>
                      <a:pt x="1910" y="1967"/>
                      <a:pt x="3048" y="1287"/>
                      <a:pt x="4038" y="1287"/>
                    </a:cubicBezTo>
                    <a:cubicBezTo>
                      <a:pt x="4682" y="1287"/>
                      <a:pt x="5264" y="1576"/>
                      <a:pt x="5632" y="2379"/>
                    </a:cubicBezTo>
                    <a:cubicBezTo>
                      <a:pt x="5966" y="3113"/>
                      <a:pt x="5899" y="3780"/>
                      <a:pt x="6500" y="4514"/>
                    </a:cubicBezTo>
                    <a:cubicBezTo>
                      <a:pt x="7338" y="5520"/>
                      <a:pt x="8504" y="5964"/>
                      <a:pt x="9763" y="5964"/>
                    </a:cubicBezTo>
                    <a:cubicBezTo>
                      <a:pt x="10006" y="5964"/>
                      <a:pt x="10254" y="5947"/>
                      <a:pt x="10503" y="5915"/>
                    </a:cubicBezTo>
                    <a:cubicBezTo>
                      <a:pt x="11260" y="5789"/>
                      <a:pt x="10972" y="4737"/>
                      <a:pt x="10289" y="4737"/>
                    </a:cubicBezTo>
                    <a:cubicBezTo>
                      <a:pt x="10250" y="4737"/>
                      <a:pt x="10210" y="4740"/>
                      <a:pt x="10169" y="4747"/>
                    </a:cubicBezTo>
                    <a:cubicBezTo>
                      <a:pt x="9971" y="4776"/>
                      <a:pt x="9786" y="4790"/>
                      <a:pt x="9611" y="4790"/>
                    </a:cubicBezTo>
                    <a:cubicBezTo>
                      <a:pt x="7956" y="4790"/>
                      <a:pt x="7279" y="3557"/>
                      <a:pt x="6767" y="2079"/>
                    </a:cubicBezTo>
                    <a:cubicBezTo>
                      <a:pt x="6533" y="1312"/>
                      <a:pt x="6400" y="711"/>
                      <a:pt x="5666" y="278"/>
                    </a:cubicBezTo>
                    <a:cubicBezTo>
                      <a:pt x="5275" y="82"/>
                      <a:pt x="4849" y="0"/>
                      <a:pt x="4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615;p38"/>
              <p:cNvSpPr/>
              <p:nvPr/>
            </p:nvSpPr>
            <p:spPr>
              <a:xfrm>
                <a:off x="3213300" y="2218675"/>
                <a:ext cx="168475" cy="238975"/>
              </a:xfrm>
              <a:custGeom>
                <a:avLst/>
                <a:gdLst/>
                <a:ahLst/>
                <a:cxnLst/>
                <a:rect l="l" t="t" r="r" b="b"/>
                <a:pathLst>
                  <a:path w="6739" h="9559" extrusionOk="0">
                    <a:moveTo>
                      <a:pt x="5833" y="0"/>
                    </a:moveTo>
                    <a:cubicBezTo>
                      <a:pt x="5467" y="0"/>
                      <a:pt x="5097" y="305"/>
                      <a:pt x="5238" y="769"/>
                    </a:cubicBezTo>
                    <a:cubicBezTo>
                      <a:pt x="5738" y="2670"/>
                      <a:pt x="3136" y="2470"/>
                      <a:pt x="2169" y="3004"/>
                    </a:cubicBezTo>
                    <a:cubicBezTo>
                      <a:pt x="1568" y="3370"/>
                      <a:pt x="1068" y="3971"/>
                      <a:pt x="734" y="4638"/>
                    </a:cubicBezTo>
                    <a:cubicBezTo>
                      <a:pt x="0" y="6206"/>
                      <a:pt x="467" y="7940"/>
                      <a:pt x="1368" y="9275"/>
                    </a:cubicBezTo>
                    <a:cubicBezTo>
                      <a:pt x="1509" y="9476"/>
                      <a:pt x="1705" y="9559"/>
                      <a:pt x="1897" y="9559"/>
                    </a:cubicBezTo>
                    <a:cubicBezTo>
                      <a:pt x="2340" y="9559"/>
                      <a:pt x="2761" y="9117"/>
                      <a:pt x="2436" y="8674"/>
                    </a:cubicBezTo>
                    <a:cubicBezTo>
                      <a:pt x="1668" y="7540"/>
                      <a:pt x="1235" y="6139"/>
                      <a:pt x="1969" y="4872"/>
                    </a:cubicBezTo>
                    <a:cubicBezTo>
                      <a:pt x="2736" y="3637"/>
                      <a:pt x="4003" y="3938"/>
                      <a:pt x="5171" y="3370"/>
                    </a:cubicBezTo>
                    <a:cubicBezTo>
                      <a:pt x="6338" y="2837"/>
                      <a:pt x="6739" y="1603"/>
                      <a:pt x="6405" y="435"/>
                    </a:cubicBezTo>
                    <a:cubicBezTo>
                      <a:pt x="6313" y="131"/>
                      <a:pt x="6074" y="0"/>
                      <a:pt x="58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616;p38"/>
              <p:cNvSpPr/>
              <p:nvPr/>
            </p:nvSpPr>
            <p:spPr>
              <a:xfrm>
                <a:off x="3901800" y="2474300"/>
                <a:ext cx="391975" cy="135575"/>
              </a:xfrm>
              <a:custGeom>
                <a:avLst/>
                <a:gdLst/>
                <a:ahLst/>
                <a:cxnLst/>
                <a:rect l="l" t="t" r="r" b="b"/>
                <a:pathLst>
                  <a:path w="15679" h="5423" extrusionOk="0">
                    <a:moveTo>
                      <a:pt x="827" y="0"/>
                    </a:moveTo>
                    <a:cubicBezTo>
                      <a:pt x="422" y="0"/>
                      <a:pt x="0" y="451"/>
                      <a:pt x="280" y="918"/>
                    </a:cubicBezTo>
                    <a:cubicBezTo>
                      <a:pt x="1381" y="2819"/>
                      <a:pt x="4050" y="3453"/>
                      <a:pt x="6118" y="3586"/>
                    </a:cubicBezTo>
                    <a:cubicBezTo>
                      <a:pt x="6233" y="3593"/>
                      <a:pt x="6346" y="3596"/>
                      <a:pt x="6458" y="3596"/>
                    </a:cubicBezTo>
                    <a:cubicBezTo>
                      <a:pt x="7449" y="3596"/>
                      <a:pt x="8321" y="3335"/>
                      <a:pt x="9220" y="2886"/>
                    </a:cubicBezTo>
                    <a:cubicBezTo>
                      <a:pt x="9887" y="2552"/>
                      <a:pt x="10521" y="2052"/>
                      <a:pt x="11255" y="1885"/>
                    </a:cubicBezTo>
                    <a:cubicBezTo>
                      <a:pt x="11452" y="1834"/>
                      <a:pt x="11647" y="1810"/>
                      <a:pt x="11837" y="1810"/>
                    </a:cubicBezTo>
                    <a:cubicBezTo>
                      <a:pt x="13249" y="1810"/>
                      <a:pt x="14357" y="3154"/>
                      <a:pt x="13857" y="4654"/>
                    </a:cubicBezTo>
                    <a:cubicBezTo>
                      <a:pt x="13716" y="5117"/>
                      <a:pt x="14098" y="5422"/>
                      <a:pt x="14474" y="5422"/>
                    </a:cubicBezTo>
                    <a:cubicBezTo>
                      <a:pt x="14721" y="5422"/>
                      <a:pt x="14965" y="5291"/>
                      <a:pt x="15058" y="4987"/>
                    </a:cubicBezTo>
                    <a:cubicBezTo>
                      <a:pt x="15678" y="3031"/>
                      <a:pt x="14103" y="440"/>
                      <a:pt x="11946" y="440"/>
                    </a:cubicBezTo>
                    <a:cubicBezTo>
                      <a:pt x="11785" y="440"/>
                      <a:pt x="11621" y="454"/>
                      <a:pt x="11455" y="484"/>
                    </a:cubicBezTo>
                    <a:cubicBezTo>
                      <a:pt x="9787" y="818"/>
                      <a:pt x="8453" y="2252"/>
                      <a:pt x="6718" y="2385"/>
                    </a:cubicBezTo>
                    <a:cubicBezTo>
                      <a:pt x="6596" y="2392"/>
                      <a:pt x="6469" y="2396"/>
                      <a:pt x="6337" y="2396"/>
                    </a:cubicBezTo>
                    <a:cubicBezTo>
                      <a:pt x="4599" y="2396"/>
                      <a:pt x="2118" y="1772"/>
                      <a:pt x="1281" y="284"/>
                    </a:cubicBezTo>
                    <a:cubicBezTo>
                      <a:pt x="1171" y="84"/>
                      <a:pt x="1000"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617;p38"/>
              <p:cNvSpPr/>
              <p:nvPr/>
            </p:nvSpPr>
            <p:spPr>
              <a:xfrm>
                <a:off x="3953825" y="2101725"/>
                <a:ext cx="93975" cy="233025"/>
              </a:xfrm>
              <a:custGeom>
                <a:avLst/>
                <a:gdLst/>
                <a:ahLst/>
                <a:cxnLst/>
                <a:rect l="l" t="t" r="r" b="b"/>
                <a:pathLst>
                  <a:path w="3759" h="9321" extrusionOk="0">
                    <a:moveTo>
                      <a:pt x="2619" y="0"/>
                    </a:moveTo>
                    <a:cubicBezTo>
                      <a:pt x="2188" y="0"/>
                      <a:pt x="1768" y="414"/>
                      <a:pt x="2069" y="877"/>
                    </a:cubicBezTo>
                    <a:cubicBezTo>
                      <a:pt x="2969" y="2178"/>
                      <a:pt x="1135" y="2778"/>
                      <a:pt x="534" y="3645"/>
                    </a:cubicBezTo>
                    <a:cubicBezTo>
                      <a:pt x="167" y="4179"/>
                      <a:pt x="1" y="4880"/>
                      <a:pt x="1" y="5547"/>
                    </a:cubicBezTo>
                    <a:cubicBezTo>
                      <a:pt x="34" y="7215"/>
                      <a:pt x="1302" y="8449"/>
                      <a:pt x="2569" y="9216"/>
                    </a:cubicBezTo>
                    <a:cubicBezTo>
                      <a:pt x="2681" y="9289"/>
                      <a:pt x="2792" y="9320"/>
                      <a:pt x="2896" y="9320"/>
                    </a:cubicBezTo>
                    <a:cubicBezTo>
                      <a:pt x="3412" y="9320"/>
                      <a:pt x="3758" y="8543"/>
                      <a:pt x="3203" y="8182"/>
                    </a:cubicBezTo>
                    <a:cubicBezTo>
                      <a:pt x="2169" y="7548"/>
                      <a:pt x="1068" y="6614"/>
                      <a:pt x="1235" y="5213"/>
                    </a:cubicBezTo>
                    <a:cubicBezTo>
                      <a:pt x="1368" y="3946"/>
                      <a:pt x="2402" y="3879"/>
                      <a:pt x="3069" y="3045"/>
                    </a:cubicBezTo>
                    <a:cubicBezTo>
                      <a:pt x="3737" y="2211"/>
                      <a:pt x="3703" y="1144"/>
                      <a:pt x="3136" y="276"/>
                    </a:cubicBezTo>
                    <a:cubicBezTo>
                      <a:pt x="3003" y="82"/>
                      <a:pt x="2810"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618;p38"/>
              <p:cNvSpPr/>
              <p:nvPr/>
            </p:nvSpPr>
            <p:spPr>
              <a:xfrm>
                <a:off x="3911300" y="2767375"/>
                <a:ext cx="292500" cy="97650"/>
              </a:xfrm>
              <a:custGeom>
                <a:avLst/>
                <a:gdLst/>
                <a:ahLst/>
                <a:cxnLst/>
                <a:rect l="l" t="t" r="r" b="b"/>
                <a:pathLst>
                  <a:path w="11700" h="3906" extrusionOk="0">
                    <a:moveTo>
                      <a:pt x="10858" y="1"/>
                    </a:moveTo>
                    <a:cubicBezTo>
                      <a:pt x="10758" y="1"/>
                      <a:pt x="10650" y="32"/>
                      <a:pt x="10541" y="102"/>
                    </a:cubicBezTo>
                    <a:cubicBezTo>
                      <a:pt x="7989" y="1774"/>
                      <a:pt x="4717" y="2698"/>
                      <a:pt x="1658" y="2698"/>
                    </a:cubicBezTo>
                    <a:cubicBezTo>
                      <a:pt x="1359" y="2698"/>
                      <a:pt x="1062" y="2689"/>
                      <a:pt x="768" y="2671"/>
                    </a:cubicBezTo>
                    <a:cubicBezTo>
                      <a:pt x="747" y="2669"/>
                      <a:pt x="728" y="2668"/>
                      <a:pt x="709" y="2668"/>
                    </a:cubicBezTo>
                    <a:cubicBezTo>
                      <a:pt x="1" y="2668"/>
                      <a:pt x="21" y="3839"/>
                      <a:pt x="768" y="3872"/>
                    </a:cubicBezTo>
                    <a:cubicBezTo>
                      <a:pt x="1103" y="3894"/>
                      <a:pt x="1442" y="3905"/>
                      <a:pt x="1784" y="3905"/>
                    </a:cubicBezTo>
                    <a:cubicBezTo>
                      <a:pt x="5014" y="3905"/>
                      <a:pt x="8487" y="2919"/>
                      <a:pt x="11142" y="1170"/>
                    </a:cubicBezTo>
                    <a:cubicBezTo>
                      <a:pt x="11700" y="807"/>
                      <a:pt x="11371" y="1"/>
                      <a:pt x="10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619;p38"/>
              <p:cNvSpPr/>
              <p:nvPr/>
            </p:nvSpPr>
            <p:spPr>
              <a:xfrm>
                <a:off x="4034050" y="2852825"/>
                <a:ext cx="121475" cy="55000"/>
              </a:xfrm>
              <a:custGeom>
                <a:avLst/>
                <a:gdLst/>
                <a:ahLst/>
                <a:cxnLst/>
                <a:rect l="l" t="t" r="r" b="b"/>
                <a:pathLst>
                  <a:path w="4859" h="2200" extrusionOk="0">
                    <a:moveTo>
                      <a:pt x="3937" y="0"/>
                    </a:moveTo>
                    <a:cubicBezTo>
                      <a:pt x="3839" y="0"/>
                      <a:pt x="3735" y="27"/>
                      <a:pt x="3630" y="87"/>
                    </a:cubicBezTo>
                    <a:cubicBezTo>
                      <a:pt x="2662" y="521"/>
                      <a:pt x="1762" y="821"/>
                      <a:pt x="694" y="1021"/>
                    </a:cubicBezTo>
                    <a:cubicBezTo>
                      <a:pt x="0" y="1147"/>
                      <a:pt x="261" y="2199"/>
                      <a:pt x="913" y="2199"/>
                    </a:cubicBezTo>
                    <a:cubicBezTo>
                      <a:pt x="950" y="2199"/>
                      <a:pt x="988" y="2196"/>
                      <a:pt x="1028" y="2188"/>
                    </a:cubicBezTo>
                    <a:cubicBezTo>
                      <a:pt x="2162" y="1988"/>
                      <a:pt x="3196" y="1655"/>
                      <a:pt x="4264" y="1121"/>
                    </a:cubicBezTo>
                    <a:cubicBezTo>
                      <a:pt x="4859" y="838"/>
                      <a:pt x="4491" y="0"/>
                      <a:pt x="3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620;p38"/>
              <p:cNvSpPr/>
              <p:nvPr/>
            </p:nvSpPr>
            <p:spPr>
              <a:xfrm>
                <a:off x="2875550" y="2332100"/>
                <a:ext cx="186825" cy="40075"/>
              </a:xfrm>
              <a:custGeom>
                <a:avLst/>
                <a:gdLst/>
                <a:ahLst/>
                <a:cxnLst/>
                <a:rect l="l" t="t" r="r" b="b"/>
                <a:pathLst>
                  <a:path w="7473" h="1603" extrusionOk="0">
                    <a:moveTo>
                      <a:pt x="801" y="1"/>
                    </a:moveTo>
                    <a:cubicBezTo>
                      <a:pt x="401" y="1"/>
                      <a:pt x="1" y="401"/>
                      <a:pt x="1" y="802"/>
                    </a:cubicBezTo>
                    <a:cubicBezTo>
                      <a:pt x="1" y="1235"/>
                      <a:pt x="334" y="1602"/>
                      <a:pt x="801"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621;p38"/>
              <p:cNvSpPr/>
              <p:nvPr/>
            </p:nvSpPr>
            <p:spPr>
              <a:xfrm>
                <a:off x="4512550" y="2332100"/>
                <a:ext cx="186825" cy="40075"/>
              </a:xfrm>
              <a:custGeom>
                <a:avLst/>
                <a:gdLst/>
                <a:ahLst/>
                <a:cxnLst/>
                <a:rect l="l" t="t" r="r" b="b"/>
                <a:pathLst>
                  <a:path w="7473" h="1603" extrusionOk="0">
                    <a:moveTo>
                      <a:pt x="768" y="1"/>
                    </a:moveTo>
                    <a:cubicBezTo>
                      <a:pt x="368" y="1"/>
                      <a:pt x="1" y="401"/>
                      <a:pt x="1" y="802"/>
                    </a:cubicBezTo>
                    <a:cubicBezTo>
                      <a:pt x="1" y="1235"/>
                      <a:pt x="334" y="1602"/>
                      <a:pt x="768"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622;p38"/>
              <p:cNvSpPr/>
              <p:nvPr/>
            </p:nvSpPr>
            <p:spPr>
              <a:xfrm>
                <a:off x="3186625" y="1745450"/>
                <a:ext cx="150125" cy="146375"/>
              </a:xfrm>
              <a:custGeom>
                <a:avLst/>
                <a:gdLst/>
                <a:ahLst/>
                <a:cxnLst/>
                <a:rect l="l" t="t" r="r" b="b"/>
                <a:pathLst>
                  <a:path w="6005" h="5855" extrusionOk="0">
                    <a:moveTo>
                      <a:pt x="917" y="0"/>
                    </a:moveTo>
                    <a:cubicBezTo>
                      <a:pt x="709" y="0"/>
                      <a:pt x="500" y="84"/>
                      <a:pt x="334" y="250"/>
                    </a:cubicBezTo>
                    <a:cubicBezTo>
                      <a:pt x="0" y="584"/>
                      <a:pt x="0" y="1084"/>
                      <a:pt x="334" y="1418"/>
                    </a:cubicBezTo>
                    <a:lnTo>
                      <a:pt x="4503" y="5587"/>
                    </a:lnTo>
                    <a:cubicBezTo>
                      <a:pt x="4670" y="5754"/>
                      <a:pt x="4870" y="5854"/>
                      <a:pt x="5070" y="5854"/>
                    </a:cubicBezTo>
                    <a:cubicBezTo>
                      <a:pt x="5304" y="5854"/>
                      <a:pt x="5504" y="5754"/>
                      <a:pt x="5671" y="5587"/>
                    </a:cubicBezTo>
                    <a:cubicBezTo>
                      <a:pt x="6004" y="5254"/>
                      <a:pt x="6004" y="4754"/>
                      <a:pt x="5671" y="4420"/>
                    </a:cubicBezTo>
                    <a:lnTo>
                      <a:pt x="1501" y="250"/>
                    </a:lnTo>
                    <a:cubicBezTo>
                      <a:pt x="1334" y="84"/>
                      <a:pt x="1126"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623;p38"/>
              <p:cNvSpPr/>
              <p:nvPr/>
            </p:nvSpPr>
            <p:spPr>
              <a:xfrm>
                <a:off x="4344950" y="2902300"/>
                <a:ext cx="150125" cy="146175"/>
              </a:xfrm>
              <a:custGeom>
                <a:avLst/>
                <a:gdLst/>
                <a:ahLst/>
                <a:cxnLst/>
                <a:rect l="l" t="t" r="r" b="b"/>
                <a:pathLst>
                  <a:path w="6005" h="5847" extrusionOk="0">
                    <a:moveTo>
                      <a:pt x="917" y="1"/>
                    </a:moveTo>
                    <a:cubicBezTo>
                      <a:pt x="709" y="1"/>
                      <a:pt x="500" y="93"/>
                      <a:pt x="334" y="276"/>
                    </a:cubicBezTo>
                    <a:cubicBezTo>
                      <a:pt x="0" y="610"/>
                      <a:pt x="0" y="1110"/>
                      <a:pt x="334" y="1444"/>
                    </a:cubicBezTo>
                    <a:lnTo>
                      <a:pt x="4503" y="5613"/>
                    </a:lnTo>
                    <a:cubicBezTo>
                      <a:pt x="4670" y="5780"/>
                      <a:pt x="4870" y="5847"/>
                      <a:pt x="5070" y="5847"/>
                    </a:cubicBezTo>
                    <a:cubicBezTo>
                      <a:pt x="5271" y="5847"/>
                      <a:pt x="5504" y="5813"/>
                      <a:pt x="5671" y="5613"/>
                    </a:cubicBezTo>
                    <a:cubicBezTo>
                      <a:pt x="6004" y="5280"/>
                      <a:pt x="6004" y="4779"/>
                      <a:pt x="5671" y="4446"/>
                    </a:cubicBezTo>
                    <a:lnTo>
                      <a:pt x="1501" y="276"/>
                    </a:lnTo>
                    <a:cubicBezTo>
                      <a:pt x="1334" y="93"/>
                      <a:pt x="1126" y="1"/>
                      <a:pt x="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624;p38"/>
              <p:cNvSpPr/>
              <p:nvPr/>
            </p:nvSpPr>
            <p:spPr>
              <a:xfrm>
                <a:off x="3783700" y="1523200"/>
                <a:ext cx="40050" cy="186825"/>
              </a:xfrm>
              <a:custGeom>
                <a:avLst/>
                <a:gdLst/>
                <a:ahLst/>
                <a:cxnLst/>
                <a:rect l="l" t="t" r="r" b="b"/>
                <a:pathLst>
                  <a:path w="1602" h="7473" extrusionOk="0">
                    <a:moveTo>
                      <a:pt x="801" y="0"/>
                    </a:moveTo>
                    <a:cubicBezTo>
                      <a:pt x="368" y="0"/>
                      <a:pt x="1" y="334"/>
                      <a:pt x="1" y="801"/>
                    </a:cubicBezTo>
                    <a:lnTo>
                      <a:pt x="1" y="6672"/>
                    </a:lnTo>
                    <a:cubicBezTo>
                      <a:pt x="1" y="7106"/>
                      <a:pt x="334" y="7472"/>
                      <a:pt x="801" y="7472"/>
                    </a:cubicBezTo>
                    <a:cubicBezTo>
                      <a:pt x="1268" y="7472"/>
                      <a:pt x="1602" y="7106"/>
                      <a:pt x="1602" y="6672"/>
                    </a:cubicBezTo>
                    <a:lnTo>
                      <a:pt x="1602" y="801"/>
                    </a:lnTo>
                    <a:cubicBezTo>
                      <a:pt x="1602" y="367"/>
                      <a:pt x="1268" y="0"/>
                      <a:pt x="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625;p38"/>
              <p:cNvSpPr/>
              <p:nvPr/>
            </p:nvSpPr>
            <p:spPr>
              <a:xfrm>
                <a:off x="3783700" y="3160200"/>
                <a:ext cx="40050" cy="186825"/>
              </a:xfrm>
              <a:custGeom>
                <a:avLst/>
                <a:gdLst/>
                <a:ahLst/>
                <a:cxnLst/>
                <a:rect l="l" t="t" r="r" b="b"/>
                <a:pathLst>
                  <a:path w="1602" h="7473" extrusionOk="0">
                    <a:moveTo>
                      <a:pt x="801" y="1"/>
                    </a:moveTo>
                    <a:cubicBezTo>
                      <a:pt x="368" y="1"/>
                      <a:pt x="1" y="334"/>
                      <a:pt x="1" y="801"/>
                    </a:cubicBezTo>
                    <a:lnTo>
                      <a:pt x="1" y="6672"/>
                    </a:lnTo>
                    <a:cubicBezTo>
                      <a:pt x="1" y="7072"/>
                      <a:pt x="334" y="7473"/>
                      <a:pt x="801" y="7473"/>
                    </a:cubicBezTo>
                    <a:cubicBezTo>
                      <a:pt x="1268" y="7473"/>
                      <a:pt x="1602" y="7072"/>
                      <a:pt x="1602" y="6672"/>
                    </a:cubicBezTo>
                    <a:lnTo>
                      <a:pt x="1602" y="801"/>
                    </a:lnTo>
                    <a:cubicBezTo>
                      <a:pt x="1602" y="368"/>
                      <a:pt x="1268" y="1"/>
                      <a:pt x="8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626;p38"/>
              <p:cNvSpPr/>
              <p:nvPr/>
            </p:nvSpPr>
            <p:spPr>
              <a:xfrm>
                <a:off x="4344950" y="1767125"/>
                <a:ext cx="150125" cy="146375"/>
              </a:xfrm>
              <a:custGeom>
                <a:avLst/>
                <a:gdLst/>
                <a:ahLst/>
                <a:cxnLst/>
                <a:rect l="l" t="t" r="r" b="b"/>
                <a:pathLst>
                  <a:path w="6005" h="5855" extrusionOk="0">
                    <a:moveTo>
                      <a:pt x="5087" y="0"/>
                    </a:moveTo>
                    <a:cubicBezTo>
                      <a:pt x="4879" y="0"/>
                      <a:pt x="4670" y="84"/>
                      <a:pt x="4503" y="251"/>
                    </a:cubicBezTo>
                    <a:lnTo>
                      <a:pt x="334" y="4420"/>
                    </a:lnTo>
                    <a:cubicBezTo>
                      <a:pt x="0" y="4754"/>
                      <a:pt x="0" y="5254"/>
                      <a:pt x="334" y="5588"/>
                    </a:cubicBezTo>
                    <a:cubicBezTo>
                      <a:pt x="500" y="5755"/>
                      <a:pt x="701" y="5855"/>
                      <a:pt x="901" y="5855"/>
                    </a:cubicBezTo>
                    <a:cubicBezTo>
                      <a:pt x="1101" y="5855"/>
                      <a:pt x="1334" y="5755"/>
                      <a:pt x="1501" y="5588"/>
                    </a:cubicBezTo>
                    <a:lnTo>
                      <a:pt x="5671" y="1418"/>
                    </a:lnTo>
                    <a:cubicBezTo>
                      <a:pt x="6004" y="1085"/>
                      <a:pt x="6004" y="584"/>
                      <a:pt x="5671" y="251"/>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627;p38"/>
              <p:cNvSpPr/>
              <p:nvPr/>
            </p:nvSpPr>
            <p:spPr>
              <a:xfrm>
                <a:off x="3187450" y="2924625"/>
                <a:ext cx="150125" cy="145550"/>
              </a:xfrm>
              <a:custGeom>
                <a:avLst/>
                <a:gdLst/>
                <a:ahLst/>
                <a:cxnLst/>
                <a:rect l="l" t="t" r="r" b="b"/>
                <a:pathLst>
                  <a:path w="6005" h="5822" extrusionOk="0">
                    <a:moveTo>
                      <a:pt x="5087" y="0"/>
                    </a:moveTo>
                    <a:cubicBezTo>
                      <a:pt x="4879" y="0"/>
                      <a:pt x="4670" y="84"/>
                      <a:pt x="4504" y="250"/>
                    </a:cubicBezTo>
                    <a:lnTo>
                      <a:pt x="334" y="4420"/>
                    </a:lnTo>
                    <a:cubicBezTo>
                      <a:pt x="0" y="4754"/>
                      <a:pt x="0" y="5254"/>
                      <a:pt x="334" y="5588"/>
                    </a:cubicBezTo>
                    <a:cubicBezTo>
                      <a:pt x="501" y="5754"/>
                      <a:pt x="701" y="5821"/>
                      <a:pt x="934" y="5821"/>
                    </a:cubicBezTo>
                    <a:cubicBezTo>
                      <a:pt x="1135" y="5821"/>
                      <a:pt x="1335" y="5754"/>
                      <a:pt x="1501" y="5588"/>
                    </a:cubicBezTo>
                    <a:lnTo>
                      <a:pt x="5671" y="1418"/>
                    </a:lnTo>
                    <a:cubicBezTo>
                      <a:pt x="6005" y="1084"/>
                      <a:pt x="6005" y="584"/>
                      <a:pt x="5671" y="250"/>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628;p38"/>
            <p:cNvGrpSpPr/>
            <p:nvPr/>
          </p:nvGrpSpPr>
          <p:grpSpPr>
            <a:xfrm>
              <a:off x="6150475" y="486313"/>
              <a:ext cx="738875" cy="730550"/>
              <a:chOff x="1538775" y="3050125"/>
              <a:chExt cx="738875" cy="730550"/>
            </a:xfrm>
          </p:grpSpPr>
          <p:sp>
            <p:nvSpPr>
              <p:cNvPr id="150" name="Google Shape;629;p38"/>
              <p:cNvSpPr/>
              <p:nvPr/>
            </p:nvSpPr>
            <p:spPr>
              <a:xfrm>
                <a:off x="1538775" y="3309475"/>
                <a:ext cx="447850" cy="457025"/>
              </a:xfrm>
              <a:custGeom>
                <a:avLst/>
                <a:gdLst/>
                <a:ahLst/>
                <a:cxnLst/>
                <a:rect l="l" t="t" r="r" b="b"/>
                <a:pathLst>
                  <a:path w="17914" h="18281" extrusionOk="0">
                    <a:moveTo>
                      <a:pt x="2702" y="1"/>
                    </a:moveTo>
                    <a:lnTo>
                      <a:pt x="401" y="2269"/>
                    </a:lnTo>
                    <a:cubicBezTo>
                      <a:pt x="0" y="2703"/>
                      <a:pt x="0" y="3403"/>
                      <a:pt x="401" y="3837"/>
                    </a:cubicBezTo>
                    <a:lnTo>
                      <a:pt x="14878" y="18280"/>
                    </a:lnTo>
                    <a:lnTo>
                      <a:pt x="17913" y="15245"/>
                    </a:lnTo>
                    <a:lnTo>
                      <a:pt x="27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630;p38"/>
              <p:cNvSpPr/>
              <p:nvPr/>
            </p:nvSpPr>
            <p:spPr>
              <a:xfrm>
                <a:off x="1553775" y="3050125"/>
                <a:ext cx="659675" cy="659675"/>
              </a:xfrm>
              <a:custGeom>
                <a:avLst/>
                <a:gdLst/>
                <a:ahLst/>
                <a:cxnLst/>
                <a:rect l="l" t="t" r="r" b="b"/>
                <a:pathLst>
                  <a:path w="26387" h="26387" extrusionOk="0">
                    <a:moveTo>
                      <a:pt x="12410" y="1"/>
                    </a:moveTo>
                    <a:lnTo>
                      <a:pt x="1" y="12409"/>
                    </a:lnTo>
                    <a:lnTo>
                      <a:pt x="13977" y="26386"/>
                    </a:lnTo>
                    <a:lnTo>
                      <a:pt x="26386" y="13977"/>
                    </a:lnTo>
                    <a:lnTo>
                      <a:pt x="12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631;p38"/>
              <p:cNvSpPr/>
              <p:nvPr/>
            </p:nvSpPr>
            <p:spPr>
              <a:xfrm>
                <a:off x="1907375" y="3419550"/>
                <a:ext cx="351100" cy="348925"/>
              </a:xfrm>
              <a:custGeom>
                <a:avLst/>
                <a:gdLst/>
                <a:ahLst/>
                <a:cxnLst/>
                <a:rect l="l" t="t" r="r" b="b"/>
                <a:pathLst>
                  <a:path w="14044" h="13957" extrusionOk="0">
                    <a:moveTo>
                      <a:pt x="12242" y="1"/>
                    </a:moveTo>
                    <a:lnTo>
                      <a:pt x="434" y="11843"/>
                    </a:lnTo>
                    <a:cubicBezTo>
                      <a:pt x="100" y="12176"/>
                      <a:pt x="0" y="12643"/>
                      <a:pt x="200" y="13043"/>
                    </a:cubicBezTo>
                    <a:cubicBezTo>
                      <a:pt x="300" y="13210"/>
                      <a:pt x="434" y="13377"/>
                      <a:pt x="534" y="13510"/>
                    </a:cubicBezTo>
                    <a:cubicBezTo>
                      <a:pt x="667" y="13644"/>
                      <a:pt x="834" y="13777"/>
                      <a:pt x="1001" y="13844"/>
                    </a:cubicBezTo>
                    <a:cubicBezTo>
                      <a:pt x="1151" y="13919"/>
                      <a:pt x="1310" y="13957"/>
                      <a:pt x="1469" y="13957"/>
                    </a:cubicBezTo>
                    <a:cubicBezTo>
                      <a:pt x="1733" y="13957"/>
                      <a:pt x="1993" y="13852"/>
                      <a:pt x="2202" y="13644"/>
                    </a:cubicBezTo>
                    <a:lnTo>
                      <a:pt x="14044" y="1802"/>
                    </a:lnTo>
                    <a:cubicBezTo>
                      <a:pt x="13610" y="1802"/>
                      <a:pt x="13143" y="1602"/>
                      <a:pt x="12809" y="1268"/>
                    </a:cubicBezTo>
                    <a:cubicBezTo>
                      <a:pt x="12476" y="868"/>
                      <a:pt x="12309" y="434"/>
                      <a:pt x="12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632;p38"/>
              <p:cNvSpPr/>
              <p:nvPr/>
            </p:nvSpPr>
            <p:spPr>
              <a:xfrm>
                <a:off x="1897350" y="3399550"/>
                <a:ext cx="380300" cy="381125"/>
              </a:xfrm>
              <a:custGeom>
                <a:avLst/>
                <a:gdLst/>
                <a:ahLst/>
                <a:cxnLst/>
                <a:rect l="l" t="t" r="r" b="b"/>
                <a:pathLst>
                  <a:path w="15212" h="15245" extrusionOk="0">
                    <a:moveTo>
                      <a:pt x="12643" y="0"/>
                    </a:moveTo>
                    <a:lnTo>
                      <a:pt x="535" y="12142"/>
                    </a:lnTo>
                    <a:cubicBezTo>
                      <a:pt x="168" y="12509"/>
                      <a:pt x="1" y="12976"/>
                      <a:pt x="1" y="13443"/>
                    </a:cubicBezTo>
                    <a:cubicBezTo>
                      <a:pt x="1" y="13910"/>
                      <a:pt x="201" y="14344"/>
                      <a:pt x="535" y="14677"/>
                    </a:cubicBezTo>
                    <a:cubicBezTo>
                      <a:pt x="868" y="15078"/>
                      <a:pt x="1335" y="15244"/>
                      <a:pt x="1769" y="15244"/>
                    </a:cubicBezTo>
                    <a:cubicBezTo>
                      <a:pt x="2236" y="15244"/>
                      <a:pt x="2703" y="15078"/>
                      <a:pt x="3070" y="14677"/>
                    </a:cubicBezTo>
                    <a:lnTo>
                      <a:pt x="15212" y="2535"/>
                    </a:lnTo>
                    <a:lnTo>
                      <a:pt x="14845" y="2168"/>
                    </a:lnTo>
                    <a:lnTo>
                      <a:pt x="2603" y="14411"/>
                    </a:lnTo>
                    <a:cubicBezTo>
                      <a:pt x="2394" y="14619"/>
                      <a:pt x="2134" y="14723"/>
                      <a:pt x="1870" y="14723"/>
                    </a:cubicBezTo>
                    <a:cubicBezTo>
                      <a:pt x="1711" y="14723"/>
                      <a:pt x="1552" y="14686"/>
                      <a:pt x="1402" y="14611"/>
                    </a:cubicBezTo>
                    <a:cubicBezTo>
                      <a:pt x="1235" y="14511"/>
                      <a:pt x="1068" y="14411"/>
                      <a:pt x="935" y="14277"/>
                    </a:cubicBezTo>
                    <a:cubicBezTo>
                      <a:pt x="835" y="14144"/>
                      <a:pt x="701" y="13977"/>
                      <a:pt x="601" y="13810"/>
                    </a:cubicBezTo>
                    <a:cubicBezTo>
                      <a:pt x="401" y="13410"/>
                      <a:pt x="501" y="12943"/>
                      <a:pt x="835" y="12609"/>
                    </a:cubicBezTo>
                    <a:lnTo>
                      <a:pt x="13044" y="367"/>
                    </a:lnTo>
                    <a:lnTo>
                      <a:pt x="126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633;p38"/>
              <p:cNvSpPr/>
              <p:nvPr/>
            </p:nvSpPr>
            <p:spPr>
              <a:xfrm>
                <a:off x="1937400" y="3471050"/>
                <a:ext cx="270200" cy="268125"/>
              </a:xfrm>
              <a:custGeom>
                <a:avLst/>
                <a:gdLst/>
                <a:ahLst/>
                <a:cxnLst/>
                <a:rect l="l" t="t" r="r" b="b"/>
                <a:pathLst>
                  <a:path w="10808" h="10725" extrusionOk="0">
                    <a:moveTo>
                      <a:pt x="10508" y="1"/>
                    </a:moveTo>
                    <a:cubicBezTo>
                      <a:pt x="10449" y="1"/>
                      <a:pt x="10391" y="26"/>
                      <a:pt x="10341" y="76"/>
                    </a:cubicBezTo>
                    <a:lnTo>
                      <a:pt x="100" y="10316"/>
                    </a:lnTo>
                    <a:cubicBezTo>
                      <a:pt x="0" y="10450"/>
                      <a:pt x="0" y="10583"/>
                      <a:pt x="100" y="10650"/>
                    </a:cubicBezTo>
                    <a:cubicBezTo>
                      <a:pt x="150" y="10700"/>
                      <a:pt x="208" y="10725"/>
                      <a:pt x="267" y="10725"/>
                    </a:cubicBezTo>
                    <a:cubicBezTo>
                      <a:pt x="325" y="10725"/>
                      <a:pt x="384" y="10700"/>
                      <a:pt x="434" y="10650"/>
                    </a:cubicBezTo>
                    <a:lnTo>
                      <a:pt x="10674" y="409"/>
                    </a:lnTo>
                    <a:cubicBezTo>
                      <a:pt x="10774" y="309"/>
                      <a:pt x="10808" y="142"/>
                      <a:pt x="10674" y="76"/>
                    </a:cubicBezTo>
                    <a:cubicBezTo>
                      <a:pt x="10624" y="26"/>
                      <a:pt x="10566" y="1"/>
                      <a:pt x="10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634;p38"/>
              <p:cNvSpPr/>
              <p:nvPr/>
            </p:nvSpPr>
            <p:spPr>
              <a:xfrm>
                <a:off x="1974075" y="3680575"/>
                <a:ext cx="95925" cy="95925"/>
              </a:xfrm>
              <a:custGeom>
                <a:avLst/>
                <a:gdLst/>
                <a:ahLst/>
                <a:cxnLst/>
                <a:rect l="l" t="t" r="r" b="b"/>
                <a:pathLst>
                  <a:path w="3837" h="3837" extrusionOk="0">
                    <a:moveTo>
                      <a:pt x="968" y="1"/>
                    </a:moveTo>
                    <a:lnTo>
                      <a:pt x="1" y="935"/>
                    </a:lnTo>
                    <a:lnTo>
                      <a:pt x="2836" y="3837"/>
                    </a:lnTo>
                    <a:lnTo>
                      <a:pt x="2936" y="2903"/>
                    </a:lnTo>
                    <a:lnTo>
                      <a:pt x="3837" y="2836"/>
                    </a:lnTo>
                    <a:lnTo>
                      <a:pt x="9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635;p38"/>
              <p:cNvSpPr/>
              <p:nvPr/>
            </p:nvSpPr>
            <p:spPr>
              <a:xfrm>
                <a:off x="1744750" y="3241100"/>
                <a:ext cx="216025" cy="216850"/>
              </a:xfrm>
              <a:custGeom>
                <a:avLst/>
                <a:gdLst/>
                <a:ahLst/>
                <a:cxnLst/>
                <a:rect l="l" t="t" r="r" b="b"/>
                <a:pathLst>
                  <a:path w="8641" h="8674" extrusionOk="0">
                    <a:moveTo>
                      <a:pt x="6905" y="0"/>
                    </a:moveTo>
                    <a:lnTo>
                      <a:pt x="1" y="6939"/>
                    </a:lnTo>
                    <a:lnTo>
                      <a:pt x="1735" y="8673"/>
                    </a:lnTo>
                    <a:lnTo>
                      <a:pt x="8640" y="1735"/>
                    </a:lnTo>
                    <a:lnTo>
                      <a:pt x="6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 name="Google Shape;636;p38"/>
            <p:cNvGrpSpPr/>
            <p:nvPr/>
          </p:nvGrpSpPr>
          <p:grpSpPr>
            <a:xfrm>
              <a:off x="5567136" y="3466413"/>
              <a:ext cx="974637" cy="663810"/>
              <a:chOff x="4226825" y="3535650"/>
              <a:chExt cx="1277375" cy="870000"/>
            </a:xfrm>
          </p:grpSpPr>
          <p:sp>
            <p:nvSpPr>
              <p:cNvPr id="147" name="Google Shape;637;p38"/>
              <p:cNvSpPr/>
              <p:nvPr/>
            </p:nvSpPr>
            <p:spPr>
              <a:xfrm>
                <a:off x="4282300" y="3545150"/>
                <a:ext cx="358625" cy="392825"/>
              </a:xfrm>
              <a:custGeom>
                <a:avLst/>
                <a:gdLst/>
                <a:ahLst/>
                <a:cxnLst/>
                <a:rect l="l" t="t" r="r" b="b"/>
                <a:pathLst>
                  <a:path w="14345" h="15713" extrusionOk="0">
                    <a:moveTo>
                      <a:pt x="7172" y="4372"/>
                    </a:moveTo>
                    <a:cubicBezTo>
                      <a:pt x="7773" y="4372"/>
                      <a:pt x="8374" y="4529"/>
                      <a:pt x="8910" y="4843"/>
                    </a:cubicBezTo>
                    <a:cubicBezTo>
                      <a:pt x="9982" y="5435"/>
                      <a:pt x="10685" y="6618"/>
                      <a:pt x="10611" y="7838"/>
                    </a:cubicBezTo>
                    <a:cubicBezTo>
                      <a:pt x="10611" y="9058"/>
                      <a:pt x="9982" y="10241"/>
                      <a:pt x="8910" y="10833"/>
                    </a:cubicBezTo>
                    <a:cubicBezTo>
                      <a:pt x="8392" y="11165"/>
                      <a:pt x="7782" y="11332"/>
                      <a:pt x="7172" y="11332"/>
                    </a:cubicBezTo>
                    <a:cubicBezTo>
                      <a:pt x="6562" y="11332"/>
                      <a:pt x="5952" y="11165"/>
                      <a:pt x="5435" y="10833"/>
                    </a:cubicBezTo>
                    <a:cubicBezTo>
                      <a:pt x="4400" y="10241"/>
                      <a:pt x="3697" y="9058"/>
                      <a:pt x="3734" y="7838"/>
                    </a:cubicBezTo>
                    <a:cubicBezTo>
                      <a:pt x="3734" y="6618"/>
                      <a:pt x="4400" y="5435"/>
                      <a:pt x="5435" y="4843"/>
                    </a:cubicBezTo>
                    <a:cubicBezTo>
                      <a:pt x="5971" y="4529"/>
                      <a:pt x="6572" y="4372"/>
                      <a:pt x="7172" y="4372"/>
                    </a:cubicBezTo>
                    <a:close/>
                    <a:moveTo>
                      <a:pt x="6322" y="0"/>
                    </a:moveTo>
                    <a:lnTo>
                      <a:pt x="5546" y="2847"/>
                    </a:lnTo>
                    <a:cubicBezTo>
                      <a:pt x="5213" y="2921"/>
                      <a:pt x="4843" y="3143"/>
                      <a:pt x="4584" y="3291"/>
                    </a:cubicBezTo>
                    <a:cubicBezTo>
                      <a:pt x="4252" y="3475"/>
                      <a:pt x="3993" y="3734"/>
                      <a:pt x="3697" y="3956"/>
                    </a:cubicBezTo>
                    <a:lnTo>
                      <a:pt x="850" y="3217"/>
                    </a:lnTo>
                    <a:lnTo>
                      <a:pt x="0" y="4659"/>
                    </a:lnTo>
                    <a:lnTo>
                      <a:pt x="2070" y="6766"/>
                    </a:lnTo>
                    <a:cubicBezTo>
                      <a:pt x="1996" y="7136"/>
                      <a:pt x="1996" y="7505"/>
                      <a:pt x="1996" y="7838"/>
                    </a:cubicBezTo>
                    <a:cubicBezTo>
                      <a:pt x="1996" y="8171"/>
                      <a:pt x="2033" y="8577"/>
                      <a:pt x="2070" y="8910"/>
                    </a:cubicBezTo>
                    <a:lnTo>
                      <a:pt x="0" y="11017"/>
                    </a:lnTo>
                    <a:lnTo>
                      <a:pt x="850" y="12459"/>
                    </a:lnTo>
                    <a:lnTo>
                      <a:pt x="3697" y="11720"/>
                    </a:lnTo>
                    <a:cubicBezTo>
                      <a:pt x="3993" y="11942"/>
                      <a:pt x="4252" y="12201"/>
                      <a:pt x="4584" y="12385"/>
                    </a:cubicBezTo>
                    <a:cubicBezTo>
                      <a:pt x="4917" y="12533"/>
                      <a:pt x="5213" y="12681"/>
                      <a:pt x="5546" y="12829"/>
                    </a:cubicBezTo>
                    <a:lnTo>
                      <a:pt x="6322" y="15713"/>
                    </a:lnTo>
                    <a:lnTo>
                      <a:pt x="7986" y="15713"/>
                    </a:lnTo>
                    <a:lnTo>
                      <a:pt x="8799" y="12829"/>
                    </a:lnTo>
                    <a:cubicBezTo>
                      <a:pt x="9095" y="12755"/>
                      <a:pt x="9465" y="12533"/>
                      <a:pt x="9760" y="12385"/>
                    </a:cubicBezTo>
                    <a:cubicBezTo>
                      <a:pt x="10093" y="12201"/>
                      <a:pt x="10352" y="11942"/>
                      <a:pt x="10648" y="11720"/>
                    </a:cubicBezTo>
                    <a:lnTo>
                      <a:pt x="13494" y="12459"/>
                    </a:lnTo>
                    <a:lnTo>
                      <a:pt x="14345" y="11017"/>
                    </a:lnTo>
                    <a:lnTo>
                      <a:pt x="12237" y="8910"/>
                    </a:lnTo>
                    <a:cubicBezTo>
                      <a:pt x="12348" y="8540"/>
                      <a:pt x="12348" y="8171"/>
                      <a:pt x="12348" y="7838"/>
                    </a:cubicBezTo>
                    <a:cubicBezTo>
                      <a:pt x="12348" y="7468"/>
                      <a:pt x="12311" y="7099"/>
                      <a:pt x="12237" y="6766"/>
                    </a:cubicBezTo>
                    <a:lnTo>
                      <a:pt x="14345" y="4659"/>
                    </a:lnTo>
                    <a:lnTo>
                      <a:pt x="13494" y="3217"/>
                    </a:lnTo>
                    <a:lnTo>
                      <a:pt x="10648" y="3956"/>
                    </a:lnTo>
                    <a:cubicBezTo>
                      <a:pt x="10352" y="3734"/>
                      <a:pt x="10093" y="3475"/>
                      <a:pt x="9760" y="3291"/>
                    </a:cubicBezTo>
                    <a:cubicBezTo>
                      <a:pt x="9428" y="3143"/>
                      <a:pt x="9095" y="2995"/>
                      <a:pt x="8799" y="2847"/>
                    </a:cubicBezTo>
                    <a:lnTo>
                      <a:pt x="79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638;p38"/>
              <p:cNvSpPr/>
              <p:nvPr/>
            </p:nvSpPr>
            <p:spPr>
              <a:xfrm>
                <a:off x="4836850" y="3782675"/>
                <a:ext cx="605425" cy="605425"/>
              </a:xfrm>
              <a:custGeom>
                <a:avLst/>
                <a:gdLst/>
                <a:ahLst/>
                <a:cxnLst/>
                <a:rect l="l" t="t" r="r" b="b"/>
                <a:pathLst>
                  <a:path w="24217" h="24217" extrusionOk="0">
                    <a:moveTo>
                      <a:pt x="12104" y="6279"/>
                    </a:moveTo>
                    <a:cubicBezTo>
                      <a:pt x="13375" y="6279"/>
                      <a:pt x="14617" y="6690"/>
                      <a:pt x="15676" y="7469"/>
                    </a:cubicBezTo>
                    <a:cubicBezTo>
                      <a:pt x="16859" y="8393"/>
                      <a:pt x="17709" y="9798"/>
                      <a:pt x="17894" y="11314"/>
                    </a:cubicBezTo>
                    <a:cubicBezTo>
                      <a:pt x="18079" y="12866"/>
                      <a:pt x="17672" y="14382"/>
                      <a:pt x="16748" y="15639"/>
                    </a:cubicBezTo>
                    <a:cubicBezTo>
                      <a:pt x="15824" y="16822"/>
                      <a:pt x="14419" y="17636"/>
                      <a:pt x="12903" y="17858"/>
                    </a:cubicBezTo>
                    <a:cubicBezTo>
                      <a:pt x="12634" y="17897"/>
                      <a:pt x="12363" y="17916"/>
                      <a:pt x="12092" y="17916"/>
                    </a:cubicBezTo>
                    <a:cubicBezTo>
                      <a:pt x="10836" y="17916"/>
                      <a:pt x="9588" y="17496"/>
                      <a:pt x="8615" y="16674"/>
                    </a:cubicBezTo>
                    <a:cubicBezTo>
                      <a:pt x="7395" y="15750"/>
                      <a:pt x="6581" y="14382"/>
                      <a:pt x="6396" y="12866"/>
                    </a:cubicBezTo>
                    <a:cubicBezTo>
                      <a:pt x="6212" y="11314"/>
                      <a:pt x="6618" y="9798"/>
                      <a:pt x="7542" y="8541"/>
                    </a:cubicBezTo>
                    <a:cubicBezTo>
                      <a:pt x="8467" y="7358"/>
                      <a:pt x="9835" y="6508"/>
                      <a:pt x="11387" y="6323"/>
                    </a:cubicBezTo>
                    <a:cubicBezTo>
                      <a:pt x="11627" y="6294"/>
                      <a:pt x="11866" y="6279"/>
                      <a:pt x="12104" y="6279"/>
                    </a:cubicBezTo>
                    <a:close/>
                    <a:moveTo>
                      <a:pt x="14345" y="1"/>
                    </a:moveTo>
                    <a:cubicBezTo>
                      <a:pt x="13495" y="962"/>
                      <a:pt x="12792" y="2071"/>
                      <a:pt x="12349" y="3180"/>
                    </a:cubicBezTo>
                    <a:cubicBezTo>
                      <a:pt x="11868" y="3180"/>
                      <a:pt x="11424" y="3180"/>
                      <a:pt x="10944" y="3291"/>
                    </a:cubicBezTo>
                    <a:cubicBezTo>
                      <a:pt x="10500" y="3328"/>
                      <a:pt x="10020" y="3476"/>
                      <a:pt x="9576" y="3550"/>
                    </a:cubicBezTo>
                    <a:cubicBezTo>
                      <a:pt x="8799" y="2589"/>
                      <a:pt x="7875" y="1738"/>
                      <a:pt x="6803" y="999"/>
                    </a:cubicBezTo>
                    <a:cubicBezTo>
                      <a:pt x="6212" y="1295"/>
                      <a:pt x="5657" y="1627"/>
                      <a:pt x="5139" y="1997"/>
                    </a:cubicBezTo>
                    <a:cubicBezTo>
                      <a:pt x="5213" y="3291"/>
                      <a:pt x="5509" y="4511"/>
                      <a:pt x="5953" y="5620"/>
                    </a:cubicBezTo>
                    <a:cubicBezTo>
                      <a:pt x="5657" y="5953"/>
                      <a:pt x="5324" y="6323"/>
                      <a:pt x="5028" y="6692"/>
                    </a:cubicBezTo>
                    <a:cubicBezTo>
                      <a:pt x="4770" y="7062"/>
                      <a:pt x="4474" y="7469"/>
                      <a:pt x="4252" y="7838"/>
                    </a:cubicBezTo>
                    <a:cubicBezTo>
                      <a:pt x="3828" y="7799"/>
                      <a:pt x="3389" y="7778"/>
                      <a:pt x="2942" y="7778"/>
                    </a:cubicBezTo>
                    <a:cubicBezTo>
                      <a:pt x="2145" y="7778"/>
                      <a:pt x="1324" y="7844"/>
                      <a:pt x="518" y="7986"/>
                    </a:cubicBezTo>
                    <a:cubicBezTo>
                      <a:pt x="296" y="8578"/>
                      <a:pt x="148" y="9243"/>
                      <a:pt x="0" y="9872"/>
                    </a:cubicBezTo>
                    <a:cubicBezTo>
                      <a:pt x="962" y="10722"/>
                      <a:pt x="2071" y="11425"/>
                      <a:pt x="3180" y="11868"/>
                    </a:cubicBezTo>
                    <a:cubicBezTo>
                      <a:pt x="3180" y="12349"/>
                      <a:pt x="3180" y="12793"/>
                      <a:pt x="3291" y="13273"/>
                    </a:cubicBezTo>
                    <a:cubicBezTo>
                      <a:pt x="3328" y="13717"/>
                      <a:pt x="3476" y="14197"/>
                      <a:pt x="3550" y="14641"/>
                    </a:cubicBezTo>
                    <a:cubicBezTo>
                      <a:pt x="2588" y="15417"/>
                      <a:pt x="1738" y="16342"/>
                      <a:pt x="999" y="17414"/>
                    </a:cubicBezTo>
                    <a:cubicBezTo>
                      <a:pt x="1294" y="18005"/>
                      <a:pt x="1627" y="18560"/>
                      <a:pt x="1997" y="19078"/>
                    </a:cubicBezTo>
                    <a:cubicBezTo>
                      <a:pt x="3291" y="19004"/>
                      <a:pt x="4511" y="18708"/>
                      <a:pt x="5620" y="18264"/>
                    </a:cubicBezTo>
                    <a:cubicBezTo>
                      <a:pt x="5953" y="18560"/>
                      <a:pt x="6322" y="18893"/>
                      <a:pt x="6692" y="19188"/>
                    </a:cubicBezTo>
                    <a:cubicBezTo>
                      <a:pt x="7062" y="19447"/>
                      <a:pt x="7469" y="19743"/>
                      <a:pt x="7875" y="19965"/>
                    </a:cubicBezTo>
                    <a:cubicBezTo>
                      <a:pt x="7727" y="21185"/>
                      <a:pt x="7764" y="22442"/>
                      <a:pt x="7986" y="23699"/>
                    </a:cubicBezTo>
                    <a:cubicBezTo>
                      <a:pt x="8615" y="23958"/>
                      <a:pt x="9243" y="24069"/>
                      <a:pt x="9909" y="24217"/>
                    </a:cubicBezTo>
                    <a:cubicBezTo>
                      <a:pt x="10722" y="23255"/>
                      <a:pt x="11424" y="22146"/>
                      <a:pt x="11868" y="21037"/>
                    </a:cubicBezTo>
                    <a:cubicBezTo>
                      <a:pt x="12349" y="21037"/>
                      <a:pt x="12792" y="21037"/>
                      <a:pt x="13273" y="20926"/>
                    </a:cubicBezTo>
                    <a:cubicBezTo>
                      <a:pt x="13717" y="20889"/>
                      <a:pt x="14197" y="20815"/>
                      <a:pt x="14641" y="20667"/>
                    </a:cubicBezTo>
                    <a:cubicBezTo>
                      <a:pt x="15454" y="21629"/>
                      <a:pt x="16378" y="22479"/>
                      <a:pt x="17414" y="23218"/>
                    </a:cubicBezTo>
                    <a:cubicBezTo>
                      <a:pt x="18042" y="22923"/>
                      <a:pt x="18597" y="22590"/>
                      <a:pt x="19077" y="22220"/>
                    </a:cubicBezTo>
                    <a:cubicBezTo>
                      <a:pt x="19003" y="20926"/>
                      <a:pt x="18708" y="19706"/>
                      <a:pt x="18264" y="18597"/>
                    </a:cubicBezTo>
                    <a:cubicBezTo>
                      <a:pt x="18597" y="18264"/>
                      <a:pt x="18893" y="17895"/>
                      <a:pt x="19188" y="17525"/>
                    </a:cubicBezTo>
                    <a:cubicBezTo>
                      <a:pt x="19447" y="17155"/>
                      <a:pt x="19743" y="16748"/>
                      <a:pt x="19965" y="16379"/>
                    </a:cubicBezTo>
                    <a:cubicBezTo>
                      <a:pt x="20403" y="16419"/>
                      <a:pt x="20850" y="16439"/>
                      <a:pt x="21300" y="16439"/>
                    </a:cubicBezTo>
                    <a:cubicBezTo>
                      <a:pt x="22104" y="16439"/>
                      <a:pt x="22917" y="16373"/>
                      <a:pt x="23699" y="16231"/>
                    </a:cubicBezTo>
                    <a:cubicBezTo>
                      <a:pt x="23957" y="15639"/>
                      <a:pt x="24068" y="14974"/>
                      <a:pt x="24216" y="14308"/>
                    </a:cubicBezTo>
                    <a:cubicBezTo>
                      <a:pt x="23255" y="13495"/>
                      <a:pt x="22146" y="12793"/>
                      <a:pt x="21037" y="12349"/>
                    </a:cubicBezTo>
                    <a:cubicBezTo>
                      <a:pt x="21037" y="11868"/>
                      <a:pt x="21037" y="11425"/>
                      <a:pt x="20926" y="10944"/>
                    </a:cubicBezTo>
                    <a:cubicBezTo>
                      <a:pt x="20889" y="10500"/>
                      <a:pt x="20815" y="10020"/>
                      <a:pt x="20667" y="9576"/>
                    </a:cubicBezTo>
                    <a:cubicBezTo>
                      <a:pt x="21628" y="8763"/>
                      <a:pt x="22479" y="7838"/>
                      <a:pt x="23218" y="6803"/>
                    </a:cubicBezTo>
                    <a:cubicBezTo>
                      <a:pt x="22922" y="6175"/>
                      <a:pt x="22590" y="5620"/>
                      <a:pt x="22220" y="5140"/>
                    </a:cubicBezTo>
                    <a:cubicBezTo>
                      <a:pt x="20926" y="5214"/>
                      <a:pt x="19706" y="5509"/>
                      <a:pt x="18597" y="5953"/>
                    </a:cubicBezTo>
                    <a:cubicBezTo>
                      <a:pt x="18264" y="5620"/>
                      <a:pt x="17894" y="5324"/>
                      <a:pt x="17525" y="5029"/>
                    </a:cubicBezTo>
                    <a:cubicBezTo>
                      <a:pt x="17155" y="4770"/>
                      <a:pt x="16748" y="4474"/>
                      <a:pt x="16378" y="4252"/>
                    </a:cubicBezTo>
                    <a:cubicBezTo>
                      <a:pt x="16489" y="3032"/>
                      <a:pt x="16452" y="1738"/>
                      <a:pt x="16231" y="518"/>
                    </a:cubicBezTo>
                    <a:cubicBezTo>
                      <a:pt x="15639" y="259"/>
                      <a:pt x="14974" y="149"/>
                      <a:pt x="14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639;p38"/>
              <p:cNvSpPr/>
              <p:nvPr/>
            </p:nvSpPr>
            <p:spPr>
              <a:xfrm>
                <a:off x="4226825" y="3535650"/>
                <a:ext cx="1277375" cy="870000"/>
              </a:xfrm>
              <a:custGeom>
                <a:avLst/>
                <a:gdLst/>
                <a:ahLst/>
                <a:cxnLst/>
                <a:rect l="l" t="t" r="r" b="b"/>
                <a:pathLst>
                  <a:path w="51095" h="34800" extrusionOk="0">
                    <a:moveTo>
                      <a:pt x="9351" y="935"/>
                    </a:moveTo>
                    <a:cubicBezTo>
                      <a:pt x="10165" y="935"/>
                      <a:pt x="10981" y="1068"/>
                      <a:pt x="11757" y="1341"/>
                    </a:cubicBezTo>
                    <a:lnTo>
                      <a:pt x="11831" y="1341"/>
                    </a:lnTo>
                    <a:lnTo>
                      <a:pt x="40299" y="10769"/>
                    </a:lnTo>
                    <a:cubicBezTo>
                      <a:pt x="40336" y="10806"/>
                      <a:pt x="40336" y="10806"/>
                      <a:pt x="40410" y="10806"/>
                    </a:cubicBezTo>
                    <a:cubicBezTo>
                      <a:pt x="43109" y="11730"/>
                      <a:pt x="45364" y="13616"/>
                      <a:pt x="46806" y="16093"/>
                    </a:cubicBezTo>
                    <a:cubicBezTo>
                      <a:pt x="50096" y="21749"/>
                      <a:pt x="48174" y="29033"/>
                      <a:pt x="42480" y="32286"/>
                    </a:cubicBezTo>
                    <a:cubicBezTo>
                      <a:pt x="40669" y="33321"/>
                      <a:pt x="38635" y="33876"/>
                      <a:pt x="36565" y="33876"/>
                    </a:cubicBezTo>
                    <a:cubicBezTo>
                      <a:pt x="34162" y="33876"/>
                      <a:pt x="31907" y="33173"/>
                      <a:pt x="29910" y="31842"/>
                    </a:cubicBezTo>
                    <a:cubicBezTo>
                      <a:pt x="29910" y="31842"/>
                      <a:pt x="29873" y="31805"/>
                      <a:pt x="29799" y="31805"/>
                    </a:cubicBezTo>
                    <a:cubicBezTo>
                      <a:pt x="29577" y="31620"/>
                      <a:pt x="29319" y="31436"/>
                      <a:pt x="28838" y="31066"/>
                    </a:cubicBezTo>
                    <a:lnTo>
                      <a:pt x="5362" y="14355"/>
                    </a:lnTo>
                    <a:cubicBezTo>
                      <a:pt x="5325" y="14355"/>
                      <a:pt x="5325" y="14318"/>
                      <a:pt x="5251" y="14318"/>
                    </a:cubicBezTo>
                    <a:cubicBezTo>
                      <a:pt x="4326" y="13727"/>
                      <a:pt x="3550" y="12876"/>
                      <a:pt x="2995" y="11915"/>
                    </a:cubicBezTo>
                    <a:cubicBezTo>
                      <a:pt x="962" y="8403"/>
                      <a:pt x="2182" y="3929"/>
                      <a:pt x="5694" y="1896"/>
                    </a:cubicBezTo>
                    <a:cubicBezTo>
                      <a:pt x="6801" y="1264"/>
                      <a:pt x="8073" y="935"/>
                      <a:pt x="9351" y="935"/>
                    </a:cubicBezTo>
                    <a:close/>
                    <a:moveTo>
                      <a:pt x="9414" y="1"/>
                    </a:moveTo>
                    <a:cubicBezTo>
                      <a:pt x="7965" y="1"/>
                      <a:pt x="6515" y="370"/>
                      <a:pt x="5251" y="1083"/>
                    </a:cubicBezTo>
                    <a:cubicBezTo>
                      <a:pt x="1332" y="3375"/>
                      <a:pt x="1" y="8440"/>
                      <a:pt x="2256" y="12359"/>
                    </a:cubicBezTo>
                    <a:cubicBezTo>
                      <a:pt x="2921" y="13431"/>
                      <a:pt x="3735" y="14355"/>
                      <a:pt x="4770" y="15058"/>
                    </a:cubicBezTo>
                    <a:lnTo>
                      <a:pt x="4807" y="15095"/>
                    </a:lnTo>
                    <a:cubicBezTo>
                      <a:pt x="5029" y="15279"/>
                      <a:pt x="28838" y="32138"/>
                      <a:pt x="29393" y="32582"/>
                    </a:cubicBezTo>
                    <a:cubicBezTo>
                      <a:pt x="29393" y="32582"/>
                      <a:pt x="29393" y="32619"/>
                      <a:pt x="29429" y="32619"/>
                    </a:cubicBezTo>
                    <a:cubicBezTo>
                      <a:pt x="29429" y="32656"/>
                      <a:pt x="29466" y="32656"/>
                      <a:pt x="29466" y="32656"/>
                    </a:cubicBezTo>
                    <a:cubicBezTo>
                      <a:pt x="31611" y="34061"/>
                      <a:pt x="34014" y="34800"/>
                      <a:pt x="36565" y="34800"/>
                    </a:cubicBezTo>
                    <a:cubicBezTo>
                      <a:pt x="38783" y="34800"/>
                      <a:pt x="41001" y="34208"/>
                      <a:pt x="42924" y="33025"/>
                    </a:cubicBezTo>
                    <a:cubicBezTo>
                      <a:pt x="49024" y="29513"/>
                      <a:pt x="51094" y="21675"/>
                      <a:pt x="47582" y="15575"/>
                    </a:cubicBezTo>
                    <a:cubicBezTo>
                      <a:pt x="46103" y="12913"/>
                      <a:pt x="43663" y="10954"/>
                      <a:pt x="40816" y="9919"/>
                    </a:cubicBezTo>
                    <a:cubicBezTo>
                      <a:pt x="40743" y="9919"/>
                      <a:pt x="40743" y="9882"/>
                      <a:pt x="40706" y="9882"/>
                    </a:cubicBezTo>
                    <a:lnTo>
                      <a:pt x="12090" y="417"/>
                    </a:lnTo>
                    <a:lnTo>
                      <a:pt x="12016" y="417"/>
                    </a:lnTo>
                    <a:cubicBezTo>
                      <a:pt x="11177" y="137"/>
                      <a:pt x="10296" y="1"/>
                      <a:pt x="9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2" name="Group 221"/>
          <p:cNvGrpSpPr/>
          <p:nvPr/>
        </p:nvGrpSpPr>
        <p:grpSpPr>
          <a:xfrm>
            <a:off x="1862992" y="3514693"/>
            <a:ext cx="3378393" cy="638114"/>
            <a:chOff x="1446698" y="3514693"/>
            <a:chExt cx="3378393" cy="638114"/>
          </a:xfrm>
        </p:grpSpPr>
        <p:sp>
          <p:nvSpPr>
            <p:cNvPr id="223" name="Google Shape;745;p37"/>
            <p:cNvSpPr/>
            <p:nvPr/>
          </p:nvSpPr>
          <p:spPr>
            <a:xfrm>
              <a:off x="1446698" y="3514693"/>
              <a:ext cx="3378393" cy="638114"/>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p>
          </p:txBody>
        </p:sp>
        <p:sp>
          <p:nvSpPr>
            <p:cNvPr id="224" name="TextBox 223"/>
            <p:cNvSpPr txBox="1"/>
            <p:nvPr/>
          </p:nvSpPr>
          <p:spPr>
            <a:xfrm>
              <a:off x="1599900" y="3591695"/>
              <a:ext cx="3071987" cy="473206"/>
            </a:xfrm>
            <a:prstGeom prst="rect">
              <a:avLst/>
            </a:prstGeom>
            <a:noFill/>
          </p:spPr>
          <p:txBody>
            <a:bodyPr wrap="square" rtlCol="0">
              <a:spAutoFit/>
            </a:bodyPr>
            <a:lstStyle/>
            <a:p>
              <a:pPr algn="ctr" rtl="1">
                <a:lnSpc>
                  <a:spcPct val="150000"/>
                </a:lnSpc>
              </a:pPr>
              <a:r>
                <a:rPr lang="ar-LB" sz="1800" dirty="0">
                  <a:solidFill>
                    <a:srgbClr val="F8E6DC"/>
                  </a:solidFill>
                  <a:latin typeface="29LT Adir" panose="00000506000000000000" pitchFamily="50" charset="-78"/>
                  <a:cs typeface="29LT Adir" panose="00000506000000000000" pitchFamily="50" charset="-78"/>
                </a:rPr>
                <a:t>«جهادَ التبيين»</a:t>
              </a:r>
            </a:p>
          </p:txBody>
        </p:sp>
      </p:grpSp>
      <p:grpSp>
        <p:nvGrpSpPr>
          <p:cNvPr id="225" name="Google Shape;62;p17"/>
          <p:cNvGrpSpPr/>
          <p:nvPr/>
        </p:nvGrpSpPr>
        <p:grpSpPr>
          <a:xfrm>
            <a:off x="1303129" y="1561471"/>
            <a:ext cx="607203" cy="1314843"/>
            <a:chOff x="3973772" y="3121713"/>
            <a:chExt cx="1201168" cy="2601019"/>
          </a:xfrm>
        </p:grpSpPr>
        <p:sp>
          <p:nvSpPr>
            <p:cNvPr id="226" name="Google Shape;63;p17"/>
            <p:cNvSpPr/>
            <p:nvPr/>
          </p:nvSpPr>
          <p:spPr>
            <a:xfrm>
              <a:off x="3973772" y="5427859"/>
              <a:ext cx="1201168" cy="294873"/>
            </a:xfrm>
            <a:custGeom>
              <a:avLst/>
              <a:gdLst/>
              <a:ahLst/>
              <a:cxnLst/>
              <a:rect l="l" t="t" r="r" b="b"/>
              <a:pathLst>
                <a:path w="31256" h="7673" extrusionOk="0">
                  <a:moveTo>
                    <a:pt x="15645" y="1"/>
                  </a:moveTo>
                  <a:cubicBezTo>
                    <a:pt x="7005" y="1"/>
                    <a:pt x="0" y="1702"/>
                    <a:pt x="0" y="3837"/>
                  </a:cubicBezTo>
                  <a:cubicBezTo>
                    <a:pt x="0" y="5938"/>
                    <a:pt x="7005" y="7673"/>
                    <a:pt x="15645" y="7673"/>
                  </a:cubicBezTo>
                  <a:cubicBezTo>
                    <a:pt x="24251" y="7673"/>
                    <a:pt x="31256" y="5938"/>
                    <a:pt x="31256" y="3837"/>
                  </a:cubicBezTo>
                  <a:cubicBezTo>
                    <a:pt x="31256" y="1702"/>
                    <a:pt x="24251" y="1"/>
                    <a:pt x="15645"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7" name="Google Shape;64;p17"/>
            <p:cNvSpPr/>
            <p:nvPr/>
          </p:nvSpPr>
          <p:spPr>
            <a:xfrm>
              <a:off x="4292972" y="3199918"/>
              <a:ext cx="566650" cy="825553"/>
            </a:xfrm>
            <a:custGeom>
              <a:avLst/>
              <a:gdLst/>
              <a:ahLst/>
              <a:cxnLst/>
              <a:rect l="l" t="t" r="r" b="b"/>
              <a:pathLst>
                <a:path w="14745" h="21482" extrusionOk="0">
                  <a:moveTo>
                    <a:pt x="7105" y="0"/>
                  </a:moveTo>
                  <a:cubicBezTo>
                    <a:pt x="3203" y="0"/>
                    <a:pt x="0" y="3202"/>
                    <a:pt x="0" y="7138"/>
                  </a:cubicBezTo>
                  <a:lnTo>
                    <a:pt x="0" y="21482"/>
                  </a:lnTo>
                  <a:lnTo>
                    <a:pt x="14744" y="21482"/>
                  </a:lnTo>
                  <a:lnTo>
                    <a:pt x="14744" y="7138"/>
                  </a:lnTo>
                  <a:lnTo>
                    <a:pt x="14711" y="7138"/>
                  </a:lnTo>
                  <a:cubicBezTo>
                    <a:pt x="14711" y="3202"/>
                    <a:pt x="11509" y="0"/>
                    <a:pt x="7572" y="0"/>
                  </a:cubicBezTo>
                  <a:close/>
                </a:path>
              </a:pathLst>
            </a:custGeom>
            <a:solidFill>
              <a:srgbClr val="FA81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8" name="Google Shape;65;p17"/>
            <p:cNvSpPr/>
            <p:nvPr/>
          </p:nvSpPr>
          <p:spPr>
            <a:xfrm>
              <a:off x="4104511" y="5306074"/>
              <a:ext cx="939690" cy="274390"/>
            </a:xfrm>
            <a:custGeom>
              <a:avLst/>
              <a:gdLst/>
              <a:ahLst/>
              <a:cxnLst/>
              <a:rect l="l" t="t" r="r" b="b"/>
              <a:pathLst>
                <a:path w="24452" h="7140" extrusionOk="0">
                  <a:moveTo>
                    <a:pt x="24452" y="1"/>
                  </a:moveTo>
                  <a:cubicBezTo>
                    <a:pt x="24452" y="1402"/>
                    <a:pt x="20916" y="2569"/>
                    <a:pt x="16012" y="2936"/>
                  </a:cubicBezTo>
                  <a:cubicBezTo>
                    <a:pt x="14811" y="3036"/>
                    <a:pt x="13577" y="3136"/>
                    <a:pt x="12243" y="3136"/>
                  </a:cubicBezTo>
                  <a:cubicBezTo>
                    <a:pt x="5471" y="3136"/>
                    <a:pt x="1" y="1735"/>
                    <a:pt x="1" y="34"/>
                  </a:cubicBezTo>
                  <a:lnTo>
                    <a:pt x="1" y="3136"/>
                  </a:lnTo>
                  <a:lnTo>
                    <a:pt x="1" y="4037"/>
                  </a:lnTo>
                  <a:cubicBezTo>
                    <a:pt x="1" y="5738"/>
                    <a:pt x="5471" y="7139"/>
                    <a:pt x="12243" y="7139"/>
                  </a:cubicBezTo>
                  <a:cubicBezTo>
                    <a:pt x="13577" y="7139"/>
                    <a:pt x="14811" y="7073"/>
                    <a:pt x="16012" y="6973"/>
                  </a:cubicBezTo>
                  <a:cubicBezTo>
                    <a:pt x="20916" y="6539"/>
                    <a:pt x="24452" y="5371"/>
                    <a:pt x="24452" y="4004"/>
                  </a:cubicBezTo>
                  <a:lnTo>
                    <a:pt x="24452" y="3070"/>
                  </a:lnTo>
                  <a:lnTo>
                    <a:pt x="24452" y="1"/>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9" name="Google Shape;66;p17"/>
            <p:cNvSpPr/>
            <p:nvPr/>
          </p:nvSpPr>
          <p:spPr>
            <a:xfrm>
              <a:off x="4104511" y="5188171"/>
              <a:ext cx="939690" cy="238458"/>
            </a:xfrm>
            <a:custGeom>
              <a:avLst/>
              <a:gdLst/>
              <a:ahLst/>
              <a:cxnLst/>
              <a:rect l="l" t="t" r="r" b="b"/>
              <a:pathLst>
                <a:path w="24452" h="6205" extrusionOk="0">
                  <a:moveTo>
                    <a:pt x="11009" y="0"/>
                  </a:moveTo>
                  <a:cubicBezTo>
                    <a:pt x="4838" y="167"/>
                    <a:pt x="1" y="1468"/>
                    <a:pt x="1" y="3102"/>
                  </a:cubicBezTo>
                  <a:cubicBezTo>
                    <a:pt x="1" y="4803"/>
                    <a:pt x="5471" y="6204"/>
                    <a:pt x="12243" y="6204"/>
                  </a:cubicBezTo>
                  <a:cubicBezTo>
                    <a:pt x="13577" y="6204"/>
                    <a:pt x="14811" y="6138"/>
                    <a:pt x="16012" y="6004"/>
                  </a:cubicBezTo>
                  <a:cubicBezTo>
                    <a:pt x="20916" y="5604"/>
                    <a:pt x="24452" y="4437"/>
                    <a:pt x="24452" y="3069"/>
                  </a:cubicBezTo>
                  <a:cubicBezTo>
                    <a:pt x="24452" y="1701"/>
                    <a:pt x="20916" y="567"/>
                    <a:pt x="16012" y="133"/>
                  </a:cubicBezTo>
                  <a:cubicBezTo>
                    <a:pt x="15178" y="67"/>
                    <a:pt x="14344" y="0"/>
                    <a:pt x="13444" y="0"/>
                  </a:cubicBezTo>
                  <a:lnTo>
                    <a:pt x="13444" y="2435"/>
                  </a:lnTo>
                  <a:cubicBezTo>
                    <a:pt x="14511" y="2569"/>
                    <a:pt x="15278" y="2769"/>
                    <a:pt x="15278" y="3069"/>
                  </a:cubicBezTo>
                  <a:cubicBezTo>
                    <a:pt x="15245" y="3436"/>
                    <a:pt x="13911" y="3736"/>
                    <a:pt x="12243" y="3736"/>
                  </a:cubicBezTo>
                  <a:cubicBezTo>
                    <a:pt x="10575" y="3736"/>
                    <a:pt x="9241" y="3436"/>
                    <a:pt x="9174" y="3069"/>
                  </a:cubicBezTo>
                  <a:cubicBezTo>
                    <a:pt x="9174" y="2769"/>
                    <a:pt x="9941" y="2502"/>
                    <a:pt x="11009" y="2435"/>
                  </a:cubicBezTo>
                  <a:lnTo>
                    <a:pt x="11009" y="0"/>
                  </a:ln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0" name="Google Shape;67;p17"/>
            <p:cNvSpPr/>
            <p:nvPr/>
          </p:nvSpPr>
          <p:spPr>
            <a:xfrm>
              <a:off x="4457068" y="5281748"/>
              <a:ext cx="234615" cy="49997"/>
            </a:xfrm>
            <a:custGeom>
              <a:avLst/>
              <a:gdLst/>
              <a:ahLst/>
              <a:cxnLst/>
              <a:rect l="l" t="t" r="r" b="b"/>
              <a:pathLst>
                <a:path w="6105" h="1301" extrusionOk="0">
                  <a:moveTo>
                    <a:pt x="1835" y="0"/>
                  </a:moveTo>
                  <a:cubicBezTo>
                    <a:pt x="767" y="134"/>
                    <a:pt x="0" y="334"/>
                    <a:pt x="0" y="634"/>
                  </a:cubicBezTo>
                  <a:cubicBezTo>
                    <a:pt x="33" y="1001"/>
                    <a:pt x="1368" y="1301"/>
                    <a:pt x="3036" y="1301"/>
                  </a:cubicBezTo>
                  <a:cubicBezTo>
                    <a:pt x="4703" y="1301"/>
                    <a:pt x="6038" y="1001"/>
                    <a:pt x="6104" y="634"/>
                  </a:cubicBezTo>
                  <a:cubicBezTo>
                    <a:pt x="6104" y="334"/>
                    <a:pt x="5337" y="134"/>
                    <a:pt x="4270" y="0"/>
                  </a:cubicBezTo>
                  <a:lnTo>
                    <a:pt x="4270" y="334"/>
                  </a:lnTo>
                  <a:cubicBezTo>
                    <a:pt x="4270" y="500"/>
                    <a:pt x="4136" y="634"/>
                    <a:pt x="3970" y="634"/>
                  </a:cubicBezTo>
                  <a:lnTo>
                    <a:pt x="2135" y="634"/>
                  </a:lnTo>
                  <a:cubicBezTo>
                    <a:pt x="1968" y="634"/>
                    <a:pt x="1835" y="500"/>
                    <a:pt x="1835" y="334"/>
                  </a:cubicBezTo>
                  <a:lnTo>
                    <a:pt x="1835"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1" name="Google Shape;68;p17"/>
            <p:cNvSpPr/>
            <p:nvPr/>
          </p:nvSpPr>
          <p:spPr>
            <a:xfrm>
              <a:off x="4527549" y="4909976"/>
              <a:ext cx="93615" cy="396136"/>
            </a:xfrm>
            <a:custGeom>
              <a:avLst/>
              <a:gdLst/>
              <a:ahLst/>
              <a:cxnLst/>
              <a:rect l="l" t="t" r="r" b="b"/>
              <a:pathLst>
                <a:path w="2436" h="10308" extrusionOk="0">
                  <a:moveTo>
                    <a:pt x="1" y="1"/>
                  </a:moveTo>
                  <a:lnTo>
                    <a:pt x="1" y="7239"/>
                  </a:lnTo>
                  <a:lnTo>
                    <a:pt x="1" y="9674"/>
                  </a:lnTo>
                  <a:lnTo>
                    <a:pt x="1" y="10008"/>
                  </a:lnTo>
                  <a:cubicBezTo>
                    <a:pt x="1" y="10174"/>
                    <a:pt x="134" y="10308"/>
                    <a:pt x="301" y="10308"/>
                  </a:cubicBezTo>
                  <a:lnTo>
                    <a:pt x="2136" y="10308"/>
                  </a:lnTo>
                  <a:cubicBezTo>
                    <a:pt x="2302" y="10308"/>
                    <a:pt x="2436" y="10174"/>
                    <a:pt x="2436" y="10008"/>
                  </a:cubicBezTo>
                  <a:lnTo>
                    <a:pt x="2436" y="9674"/>
                  </a:lnTo>
                  <a:lnTo>
                    <a:pt x="2436" y="7239"/>
                  </a:lnTo>
                  <a:lnTo>
                    <a:pt x="24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2" name="Google Shape;69;p17"/>
            <p:cNvSpPr/>
            <p:nvPr/>
          </p:nvSpPr>
          <p:spPr>
            <a:xfrm>
              <a:off x="4290397" y="4340790"/>
              <a:ext cx="566650" cy="315395"/>
            </a:xfrm>
            <a:custGeom>
              <a:avLst/>
              <a:gdLst/>
              <a:ahLst/>
              <a:cxnLst/>
              <a:rect l="l" t="t" r="r" b="b"/>
              <a:pathLst>
                <a:path w="14745" h="8207" extrusionOk="0">
                  <a:moveTo>
                    <a:pt x="1" y="1"/>
                  </a:moveTo>
                  <a:lnTo>
                    <a:pt x="1" y="1102"/>
                  </a:lnTo>
                  <a:cubicBezTo>
                    <a:pt x="1" y="5005"/>
                    <a:pt x="3236" y="8207"/>
                    <a:pt x="7139" y="8207"/>
                  </a:cubicBezTo>
                  <a:lnTo>
                    <a:pt x="7606" y="8207"/>
                  </a:lnTo>
                  <a:cubicBezTo>
                    <a:pt x="8907" y="8207"/>
                    <a:pt x="10108" y="7873"/>
                    <a:pt x="11142" y="7273"/>
                  </a:cubicBezTo>
                  <a:cubicBezTo>
                    <a:pt x="13277" y="6005"/>
                    <a:pt x="14744" y="3704"/>
                    <a:pt x="14744" y="1102"/>
                  </a:cubicBezTo>
                  <a:lnTo>
                    <a:pt x="14744" y="1"/>
                  </a:lnTo>
                  <a:close/>
                </a:path>
              </a:pathLst>
            </a:custGeom>
            <a:solidFill>
              <a:srgbClr val="FA81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70;p17"/>
            <p:cNvSpPr/>
            <p:nvPr/>
          </p:nvSpPr>
          <p:spPr>
            <a:xfrm>
              <a:off x="4290397" y="4269003"/>
              <a:ext cx="567919" cy="71826"/>
            </a:xfrm>
            <a:custGeom>
              <a:avLst/>
              <a:gdLst/>
              <a:ahLst/>
              <a:cxnLst/>
              <a:rect l="l" t="t" r="r" b="b"/>
              <a:pathLst>
                <a:path w="14778" h="1869" extrusionOk="0">
                  <a:moveTo>
                    <a:pt x="1" y="1"/>
                  </a:moveTo>
                  <a:lnTo>
                    <a:pt x="1" y="1869"/>
                  </a:lnTo>
                  <a:lnTo>
                    <a:pt x="14778" y="1869"/>
                  </a:lnTo>
                  <a:lnTo>
                    <a:pt x="1477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71;p17"/>
            <p:cNvSpPr/>
            <p:nvPr/>
          </p:nvSpPr>
          <p:spPr>
            <a:xfrm>
              <a:off x="4480126" y="4729240"/>
              <a:ext cx="188461" cy="179507"/>
            </a:xfrm>
            <a:custGeom>
              <a:avLst/>
              <a:gdLst/>
              <a:ahLst/>
              <a:cxnLst/>
              <a:rect l="l" t="t" r="r" b="b"/>
              <a:pathLst>
                <a:path w="4904" h="4671" extrusionOk="0">
                  <a:moveTo>
                    <a:pt x="0" y="0"/>
                  </a:moveTo>
                  <a:lnTo>
                    <a:pt x="0" y="34"/>
                  </a:lnTo>
                  <a:lnTo>
                    <a:pt x="0" y="4270"/>
                  </a:lnTo>
                  <a:cubicBezTo>
                    <a:pt x="0" y="4503"/>
                    <a:pt x="167" y="4670"/>
                    <a:pt x="367" y="4670"/>
                  </a:cubicBezTo>
                  <a:lnTo>
                    <a:pt x="4537" y="4670"/>
                  </a:lnTo>
                  <a:cubicBezTo>
                    <a:pt x="4737" y="4670"/>
                    <a:pt x="4904" y="4503"/>
                    <a:pt x="4904" y="4270"/>
                  </a:cubicBezTo>
                  <a:lnTo>
                    <a:pt x="4904" y="34"/>
                  </a:lnTo>
                  <a:lnTo>
                    <a:pt x="490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5" name="Google Shape;72;p17"/>
            <p:cNvSpPr/>
            <p:nvPr/>
          </p:nvSpPr>
          <p:spPr>
            <a:xfrm>
              <a:off x="4235288" y="3121713"/>
              <a:ext cx="679442" cy="903758"/>
            </a:xfrm>
            <a:custGeom>
              <a:avLst/>
              <a:gdLst/>
              <a:ahLst/>
              <a:cxnLst/>
              <a:rect l="l" t="t" r="r" b="b"/>
              <a:pathLst>
                <a:path w="17680" h="23517" extrusionOk="0">
                  <a:moveTo>
                    <a:pt x="8840" y="0"/>
                  </a:moveTo>
                  <a:cubicBezTo>
                    <a:pt x="3936" y="0"/>
                    <a:pt x="0" y="3970"/>
                    <a:pt x="0" y="8840"/>
                  </a:cubicBezTo>
                  <a:lnTo>
                    <a:pt x="0" y="23517"/>
                  </a:lnTo>
                  <a:lnTo>
                    <a:pt x="667" y="23517"/>
                  </a:lnTo>
                  <a:lnTo>
                    <a:pt x="667" y="8840"/>
                  </a:lnTo>
                  <a:cubicBezTo>
                    <a:pt x="667" y="4337"/>
                    <a:pt x="4337" y="667"/>
                    <a:pt x="8840" y="667"/>
                  </a:cubicBezTo>
                  <a:cubicBezTo>
                    <a:pt x="10208" y="667"/>
                    <a:pt x="11508" y="1001"/>
                    <a:pt x="12609" y="1635"/>
                  </a:cubicBezTo>
                  <a:cubicBezTo>
                    <a:pt x="15211" y="3002"/>
                    <a:pt x="17012" y="5704"/>
                    <a:pt x="17012" y="8840"/>
                  </a:cubicBezTo>
                  <a:lnTo>
                    <a:pt x="17012" y="23517"/>
                  </a:lnTo>
                  <a:lnTo>
                    <a:pt x="17646" y="23517"/>
                  </a:lnTo>
                  <a:lnTo>
                    <a:pt x="17646" y="8840"/>
                  </a:lnTo>
                  <a:cubicBezTo>
                    <a:pt x="17680" y="5337"/>
                    <a:pt x="15611" y="2302"/>
                    <a:pt x="12609" y="868"/>
                  </a:cubicBezTo>
                  <a:cubicBezTo>
                    <a:pt x="11442" y="334"/>
                    <a:pt x="10208" y="0"/>
                    <a:pt x="884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6" name="Google Shape;73;p17"/>
            <p:cNvSpPr/>
            <p:nvPr/>
          </p:nvSpPr>
          <p:spPr>
            <a:xfrm>
              <a:off x="4236557" y="4143375"/>
              <a:ext cx="682017" cy="587172"/>
            </a:xfrm>
            <a:custGeom>
              <a:avLst/>
              <a:gdLst/>
              <a:ahLst/>
              <a:cxnLst/>
              <a:rect l="l" t="t" r="r" b="b"/>
              <a:pathLst>
                <a:path w="17747" h="15279" extrusionOk="0">
                  <a:moveTo>
                    <a:pt x="1" y="1"/>
                  </a:moveTo>
                  <a:lnTo>
                    <a:pt x="1" y="12010"/>
                  </a:lnTo>
                  <a:cubicBezTo>
                    <a:pt x="1" y="13811"/>
                    <a:pt x="1468" y="15279"/>
                    <a:pt x="3236" y="15279"/>
                  </a:cubicBezTo>
                  <a:lnTo>
                    <a:pt x="14511" y="15279"/>
                  </a:lnTo>
                  <a:cubicBezTo>
                    <a:pt x="16312" y="15279"/>
                    <a:pt x="17747" y="13811"/>
                    <a:pt x="17747" y="12010"/>
                  </a:cubicBezTo>
                  <a:lnTo>
                    <a:pt x="17747" y="1"/>
                  </a:lnTo>
                  <a:lnTo>
                    <a:pt x="16979" y="1"/>
                  </a:lnTo>
                  <a:lnTo>
                    <a:pt x="16979" y="12010"/>
                  </a:lnTo>
                  <a:cubicBezTo>
                    <a:pt x="16979" y="13444"/>
                    <a:pt x="15812" y="14578"/>
                    <a:pt x="14411" y="14578"/>
                  </a:cubicBezTo>
                  <a:lnTo>
                    <a:pt x="3203" y="14578"/>
                  </a:lnTo>
                  <a:cubicBezTo>
                    <a:pt x="1802" y="14578"/>
                    <a:pt x="668" y="13411"/>
                    <a:pt x="668" y="12010"/>
                  </a:cubicBezTo>
                  <a:lnTo>
                    <a:pt x="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7" name="Google Shape;74;p17"/>
            <p:cNvSpPr/>
            <p:nvPr/>
          </p:nvSpPr>
          <p:spPr>
            <a:xfrm>
              <a:off x="4290397" y="4025472"/>
              <a:ext cx="567919" cy="251294"/>
            </a:xfrm>
            <a:custGeom>
              <a:avLst/>
              <a:gdLst/>
              <a:ahLst/>
              <a:cxnLst/>
              <a:rect l="l" t="t" r="r" b="b"/>
              <a:pathLst>
                <a:path w="14778" h="6539" extrusionOk="0">
                  <a:moveTo>
                    <a:pt x="1" y="0"/>
                  </a:moveTo>
                  <a:lnTo>
                    <a:pt x="1" y="6538"/>
                  </a:lnTo>
                  <a:lnTo>
                    <a:pt x="14778" y="6538"/>
                  </a:lnTo>
                  <a:lnTo>
                    <a:pt x="14778" y="0"/>
                  </a:lnTo>
                  <a:close/>
                </a:path>
              </a:pathLst>
            </a:custGeom>
            <a:solidFill>
              <a:srgbClr val="FFB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75;p17"/>
            <p:cNvSpPr/>
            <p:nvPr/>
          </p:nvSpPr>
          <p:spPr>
            <a:xfrm>
              <a:off x="4172455" y="4025472"/>
              <a:ext cx="806377" cy="119248"/>
            </a:xfrm>
            <a:custGeom>
              <a:avLst/>
              <a:gdLst/>
              <a:ahLst/>
              <a:cxnLst/>
              <a:rect l="l" t="t" r="r" b="b"/>
              <a:pathLst>
                <a:path w="20983" h="3103" extrusionOk="0">
                  <a:moveTo>
                    <a:pt x="368" y="0"/>
                  </a:moveTo>
                  <a:cubicBezTo>
                    <a:pt x="168" y="0"/>
                    <a:pt x="1" y="167"/>
                    <a:pt x="1" y="367"/>
                  </a:cubicBezTo>
                  <a:lnTo>
                    <a:pt x="1" y="2702"/>
                  </a:lnTo>
                  <a:cubicBezTo>
                    <a:pt x="1" y="2902"/>
                    <a:pt x="168" y="3102"/>
                    <a:pt x="368" y="3102"/>
                  </a:cubicBezTo>
                  <a:lnTo>
                    <a:pt x="20549" y="3102"/>
                  </a:lnTo>
                  <a:cubicBezTo>
                    <a:pt x="20749" y="3102"/>
                    <a:pt x="20916" y="2902"/>
                    <a:pt x="20916" y="2702"/>
                  </a:cubicBezTo>
                  <a:lnTo>
                    <a:pt x="20916" y="367"/>
                  </a:lnTo>
                  <a:cubicBezTo>
                    <a:pt x="20982" y="167"/>
                    <a:pt x="20749" y="0"/>
                    <a:pt x="2054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39" name="Group 238"/>
          <p:cNvGrpSpPr/>
          <p:nvPr/>
        </p:nvGrpSpPr>
        <p:grpSpPr>
          <a:xfrm>
            <a:off x="893255" y="939972"/>
            <a:ext cx="648073" cy="787715"/>
            <a:chOff x="549940" y="1185307"/>
            <a:chExt cx="648073" cy="787715"/>
          </a:xfrm>
        </p:grpSpPr>
        <p:sp>
          <p:nvSpPr>
            <p:cNvPr id="240" name="Google Shape;633;p49"/>
            <p:cNvSpPr/>
            <p:nvPr/>
          </p:nvSpPr>
          <p:spPr>
            <a:xfrm>
              <a:off x="709375" y="1871494"/>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638;p49"/>
            <p:cNvSpPr/>
            <p:nvPr/>
          </p:nvSpPr>
          <p:spPr>
            <a:xfrm rot="10800000">
              <a:off x="926017" y="1897996"/>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635;p49"/>
            <p:cNvSpPr/>
            <p:nvPr/>
          </p:nvSpPr>
          <p:spPr>
            <a:xfrm rot="10800000">
              <a:off x="979072" y="1694542"/>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637;p49"/>
            <p:cNvSpPr/>
            <p:nvPr/>
          </p:nvSpPr>
          <p:spPr>
            <a:xfrm rot="10800000">
              <a:off x="1122987" y="1577381"/>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635;p49"/>
            <p:cNvSpPr/>
            <p:nvPr/>
          </p:nvSpPr>
          <p:spPr>
            <a:xfrm rot="10800000">
              <a:off x="862788" y="1599329"/>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635;p49"/>
            <p:cNvSpPr/>
            <p:nvPr/>
          </p:nvSpPr>
          <p:spPr>
            <a:xfrm rot="10800000">
              <a:off x="616309" y="1560896"/>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637;p49"/>
            <p:cNvSpPr/>
            <p:nvPr/>
          </p:nvSpPr>
          <p:spPr>
            <a:xfrm rot="10800000">
              <a:off x="760224" y="1443735"/>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638;p49"/>
            <p:cNvSpPr/>
            <p:nvPr/>
          </p:nvSpPr>
          <p:spPr>
            <a:xfrm rot="10800000">
              <a:off x="549940" y="1772390"/>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8" name="Google Shape;637;p49"/>
            <p:cNvSpPr/>
            <p:nvPr/>
          </p:nvSpPr>
          <p:spPr>
            <a:xfrm rot="10800000">
              <a:off x="971933" y="1246408"/>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9" name="Google Shape;635;p49"/>
            <p:cNvSpPr/>
            <p:nvPr/>
          </p:nvSpPr>
          <p:spPr>
            <a:xfrm rot="10800000">
              <a:off x="762713" y="1185307"/>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0" name="Google Shape;635;p49"/>
            <p:cNvSpPr/>
            <p:nvPr/>
          </p:nvSpPr>
          <p:spPr>
            <a:xfrm rot="10800000">
              <a:off x="1157525" y="1388319"/>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1" name="Google Shape;637;p49"/>
            <p:cNvSpPr/>
            <p:nvPr/>
          </p:nvSpPr>
          <p:spPr>
            <a:xfrm rot="10800000">
              <a:off x="550480" y="1289774"/>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cxnSp>
        <p:nvCxnSpPr>
          <p:cNvPr id="252" name="Straight Connector 251"/>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rot="16200000">
            <a:off x="8125384" y="2980980"/>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p:cTn id="7" dur="1000" fill="hold"/>
                                        <p:tgtEl>
                                          <p:spTgt spid="129"/>
                                        </p:tgtEl>
                                        <p:attrNameLst>
                                          <p:attrName>ppt_w</p:attrName>
                                        </p:attrNameLst>
                                      </p:cBhvr>
                                      <p:tavLst>
                                        <p:tav tm="0">
                                          <p:val>
                                            <p:fltVal val="0"/>
                                          </p:val>
                                        </p:tav>
                                        <p:tav tm="100000">
                                          <p:val>
                                            <p:strVal val="#ppt_w"/>
                                          </p:val>
                                        </p:tav>
                                      </p:tavLst>
                                    </p:anim>
                                    <p:anim calcmode="lin" valueType="num">
                                      <p:cBhvr>
                                        <p:cTn id="8" dur="1000" fill="hold"/>
                                        <p:tgtEl>
                                          <p:spTgt spid="129"/>
                                        </p:tgtEl>
                                        <p:attrNameLst>
                                          <p:attrName>ppt_h</p:attrName>
                                        </p:attrNameLst>
                                      </p:cBhvr>
                                      <p:tavLst>
                                        <p:tav tm="0">
                                          <p:val>
                                            <p:fltVal val="0"/>
                                          </p:val>
                                        </p:tav>
                                        <p:tav tm="100000">
                                          <p:val>
                                            <p:strVal val="#ppt_h"/>
                                          </p:val>
                                        </p:tav>
                                      </p:tavLst>
                                    </p:anim>
                                    <p:anim calcmode="lin" valueType="num">
                                      <p:cBhvr>
                                        <p:cTn id="9" dur="1000" fill="hold"/>
                                        <p:tgtEl>
                                          <p:spTgt spid="129"/>
                                        </p:tgtEl>
                                        <p:attrNameLst>
                                          <p:attrName>style.rotation</p:attrName>
                                        </p:attrNameLst>
                                      </p:cBhvr>
                                      <p:tavLst>
                                        <p:tav tm="0">
                                          <p:val>
                                            <p:fltVal val="360"/>
                                          </p:val>
                                        </p:tav>
                                        <p:tav tm="100000">
                                          <p:val>
                                            <p:fltVal val="0"/>
                                          </p:val>
                                        </p:tav>
                                      </p:tavLst>
                                    </p:anim>
                                    <p:animEffect transition="in" filter="fade">
                                      <p:cBhvr>
                                        <p:cTn id="10" dur="1000"/>
                                        <p:tgtEl>
                                          <p:spTgt spid="129"/>
                                        </p:tgtEl>
                                      </p:cBhvr>
                                    </p:animEffect>
                                  </p:childTnLst>
                                </p:cTn>
                              </p:par>
                            </p:childTnLst>
                          </p:cTn>
                        </p:par>
                      </p:childTnLst>
                    </p:cTn>
                  </p:par>
                  <p:par>
                    <p:cTn id="11" fill="hold">
                      <p:stCondLst>
                        <p:cond delay="indefinite"/>
                      </p:stCondLst>
                      <p:childTnLst>
                        <p:par>
                          <p:cTn id="12" fill="hold">
                            <p:stCondLst>
                              <p:cond delay="0"/>
                            </p:stCondLst>
                            <p:childTnLst>
                              <p:par>
                                <p:cTn id="13" presetID="49" presetClass="entr" presetSubtype="0" decel="100000" fill="hold" nodeType="clickEffect">
                                  <p:stCondLst>
                                    <p:cond delay="0"/>
                                  </p:stCondLst>
                                  <p:childTnLst>
                                    <p:set>
                                      <p:cBhvr>
                                        <p:cTn id="14" dur="1" fill="hold">
                                          <p:stCondLst>
                                            <p:cond delay="0"/>
                                          </p:stCondLst>
                                        </p:cTn>
                                        <p:tgtEl>
                                          <p:spTgt spid="222"/>
                                        </p:tgtEl>
                                        <p:attrNameLst>
                                          <p:attrName>style.visibility</p:attrName>
                                        </p:attrNameLst>
                                      </p:cBhvr>
                                      <p:to>
                                        <p:strVal val="visible"/>
                                      </p:to>
                                    </p:set>
                                    <p:anim calcmode="lin" valueType="num">
                                      <p:cBhvr>
                                        <p:cTn id="15" dur="1000" fill="hold"/>
                                        <p:tgtEl>
                                          <p:spTgt spid="222"/>
                                        </p:tgtEl>
                                        <p:attrNameLst>
                                          <p:attrName>ppt_w</p:attrName>
                                        </p:attrNameLst>
                                      </p:cBhvr>
                                      <p:tavLst>
                                        <p:tav tm="0">
                                          <p:val>
                                            <p:fltVal val="0"/>
                                          </p:val>
                                        </p:tav>
                                        <p:tav tm="100000">
                                          <p:val>
                                            <p:strVal val="#ppt_w"/>
                                          </p:val>
                                        </p:tav>
                                      </p:tavLst>
                                    </p:anim>
                                    <p:anim calcmode="lin" valueType="num">
                                      <p:cBhvr>
                                        <p:cTn id="16" dur="1000" fill="hold"/>
                                        <p:tgtEl>
                                          <p:spTgt spid="222"/>
                                        </p:tgtEl>
                                        <p:attrNameLst>
                                          <p:attrName>ppt_h</p:attrName>
                                        </p:attrNameLst>
                                      </p:cBhvr>
                                      <p:tavLst>
                                        <p:tav tm="0">
                                          <p:val>
                                            <p:fltVal val="0"/>
                                          </p:val>
                                        </p:tav>
                                        <p:tav tm="100000">
                                          <p:val>
                                            <p:strVal val="#ppt_h"/>
                                          </p:val>
                                        </p:tav>
                                      </p:tavLst>
                                    </p:anim>
                                    <p:anim calcmode="lin" valueType="num">
                                      <p:cBhvr>
                                        <p:cTn id="17" dur="1000" fill="hold"/>
                                        <p:tgtEl>
                                          <p:spTgt spid="222"/>
                                        </p:tgtEl>
                                        <p:attrNameLst>
                                          <p:attrName>style.rotation</p:attrName>
                                        </p:attrNameLst>
                                      </p:cBhvr>
                                      <p:tavLst>
                                        <p:tav tm="0">
                                          <p:val>
                                            <p:fltVal val="360"/>
                                          </p:val>
                                        </p:tav>
                                        <p:tav tm="100000">
                                          <p:val>
                                            <p:fltVal val="0"/>
                                          </p:val>
                                        </p:tav>
                                      </p:tavLst>
                                    </p:anim>
                                    <p:animEffect transition="in" filter="fade">
                                      <p:cBhvr>
                                        <p:cTn id="18" dur="1000"/>
                                        <p:tgtEl>
                                          <p:spTgt spid="2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grpSp>
        <p:nvGrpSpPr>
          <p:cNvPr id="215" name="Group 214"/>
          <p:cNvGrpSpPr/>
          <p:nvPr/>
        </p:nvGrpSpPr>
        <p:grpSpPr>
          <a:xfrm>
            <a:off x="1597394" y="634450"/>
            <a:ext cx="4119900" cy="2669555"/>
            <a:chOff x="1181100" y="634450"/>
            <a:chExt cx="4119900" cy="2669555"/>
          </a:xfrm>
        </p:grpSpPr>
        <p:sp>
          <p:nvSpPr>
            <p:cNvPr id="216" name="Google Shape;748;p37"/>
            <p:cNvSpPr/>
            <p:nvPr/>
          </p:nvSpPr>
          <p:spPr>
            <a:xfrm>
              <a:off x="1181100" y="634450"/>
              <a:ext cx="4119900" cy="2669555"/>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TextBox 216"/>
            <p:cNvSpPr txBox="1"/>
            <p:nvPr/>
          </p:nvSpPr>
          <p:spPr>
            <a:xfrm>
              <a:off x="1519455" y="947562"/>
              <a:ext cx="3596330" cy="1304203"/>
            </a:xfrm>
            <a:prstGeom prst="rect">
              <a:avLst/>
            </a:prstGeom>
            <a:noFill/>
          </p:spPr>
          <p:txBody>
            <a:bodyPr wrap="square" rtlCol="0">
              <a:spAutoFit/>
            </a:bodyPr>
            <a:lstStyle/>
            <a:p>
              <a:pPr algn="justLow" rtl="1">
                <a:lnSpc>
                  <a:spcPct val="150000"/>
                </a:lnSpc>
              </a:pPr>
              <a:r>
                <a:rPr lang="ar-LB" sz="1800" dirty="0">
                  <a:latin typeface="29LT Adir" panose="00000506000000000000" pitchFamily="50" charset="-78"/>
                  <a:cs typeface="29LT Adir" panose="00000506000000000000" pitchFamily="50" charset="-78"/>
                </a:rPr>
                <a:t>قائد عظيم، يُعتبر من رواد جهاد التبيين في زمننا المعاصر، وقد أصدر قرارًا باعتبار جهاد التبيين واجبًا عينيًّا فوريًّا، من هو؟ </a:t>
              </a:r>
            </a:p>
          </p:txBody>
        </p:sp>
      </p:grpSp>
      <p:sp>
        <p:nvSpPr>
          <p:cNvPr id="743" name="Google Shape;743;p37"/>
          <p:cNvSpPr/>
          <p:nvPr/>
        </p:nvSpPr>
        <p:spPr>
          <a:xfrm>
            <a:off x="-95200" y="3833750"/>
            <a:ext cx="9239200" cy="45719"/>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 name="Google Shape;823;p37"/>
          <p:cNvGrpSpPr/>
          <p:nvPr/>
        </p:nvGrpSpPr>
        <p:grpSpPr>
          <a:xfrm>
            <a:off x="-9221367" y="654604"/>
            <a:ext cx="92910" cy="92843"/>
            <a:chOff x="5627413" y="1896725"/>
            <a:chExt cx="68950" cy="68900"/>
          </a:xfrm>
        </p:grpSpPr>
        <p:sp>
          <p:nvSpPr>
            <p:cNvPr id="824" name="Google Shape;824;p37"/>
            <p:cNvSpPr/>
            <p:nvPr/>
          </p:nvSpPr>
          <p:spPr>
            <a:xfrm>
              <a:off x="5661888" y="1896725"/>
              <a:ext cx="25" cy="68900"/>
            </a:xfrm>
            <a:custGeom>
              <a:avLst/>
              <a:gdLst/>
              <a:ahLst/>
              <a:cxnLst/>
              <a:rect l="l" t="t" r="r" b="b"/>
              <a:pathLst>
                <a:path w="1" h="2756" fill="none" extrusionOk="0">
                  <a:moveTo>
                    <a:pt x="0" y="0"/>
                  </a:moveTo>
                  <a:lnTo>
                    <a:pt x="0" y="2755"/>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7"/>
            <p:cNvSpPr/>
            <p:nvPr/>
          </p:nvSpPr>
          <p:spPr>
            <a:xfrm>
              <a:off x="5627413" y="1931150"/>
              <a:ext cx="68950" cy="25"/>
            </a:xfrm>
            <a:custGeom>
              <a:avLst/>
              <a:gdLst/>
              <a:ahLst/>
              <a:cxnLst/>
              <a:rect l="l" t="t" r="r" b="b"/>
              <a:pathLst>
                <a:path w="2758" h="1" fill="none" extrusionOk="0">
                  <a:moveTo>
                    <a:pt x="2757" y="0"/>
                  </a:moveTo>
                  <a:lnTo>
                    <a:pt x="1" y="0"/>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Rectangle 98"/>
          <p:cNvSpPr/>
          <p:nvPr/>
        </p:nvSpPr>
        <p:spPr>
          <a:xfrm>
            <a:off x="6048462" y="778285"/>
            <a:ext cx="1423788" cy="338554"/>
          </a:xfrm>
          <a:prstGeom prst="rect">
            <a:avLst/>
          </a:prstGeom>
        </p:spPr>
        <p:txBody>
          <a:bodyPr wrap="none">
            <a:spAutoFit/>
          </a:bodyPr>
          <a:lstStyle/>
          <a:p>
            <a:pPr lvl="0" algn="justLow"/>
            <a:r>
              <a:rPr lang="ar-LB" sz="1600" kern="1200" dirty="0" smtClean="0">
                <a:solidFill>
                  <a:srgbClr val="224253"/>
                </a:solidFill>
                <a:latin typeface="29LT Adir ExtraBold" panose="00000906000000000000" pitchFamily="50" charset="-78"/>
                <a:cs typeface="29LT Adir ExtraBold" panose="00000906000000000000" pitchFamily="50" charset="-78"/>
              </a:rPr>
              <a:t>المجموعة الثالثة:</a:t>
            </a:r>
            <a:endParaRPr lang="ar-LB" sz="1600" kern="1200" dirty="0">
              <a:solidFill>
                <a:srgbClr val="224253"/>
              </a:solidFill>
              <a:latin typeface="29LT Adir ExtraBold" panose="00000906000000000000" pitchFamily="50" charset="-78"/>
              <a:cs typeface="29LT Adir ExtraBold" panose="00000906000000000000" pitchFamily="50" charset="-78"/>
            </a:endParaRPr>
          </a:p>
        </p:txBody>
      </p:sp>
      <p:grpSp>
        <p:nvGrpSpPr>
          <p:cNvPr id="100" name="Google Shape;551;p38"/>
          <p:cNvGrpSpPr/>
          <p:nvPr/>
        </p:nvGrpSpPr>
        <p:grpSpPr>
          <a:xfrm>
            <a:off x="5426513" y="1153663"/>
            <a:ext cx="2683791" cy="2482682"/>
            <a:chOff x="5031575" y="486313"/>
            <a:chExt cx="4411650" cy="4081063"/>
          </a:xfrm>
        </p:grpSpPr>
        <p:grpSp>
          <p:nvGrpSpPr>
            <p:cNvPr id="101" name="Google Shape;552;p38"/>
            <p:cNvGrpSpPr/>
            <p:nvPr/>
          </p:nvGrpSpPr>
          <p:grpSpPr>
            <a:xfrm>
              <a:off x="8293225" y="603700"/>
              <a:ext cx="829775" cy="839775"/>
              <a:chOff x="4826125" y="698450"/>
              <a:chExt cx="829775" cy="839775"/>
            </a:xfrm>
          </p:grpSpPr>
          <p:sp>
            <p:nvSpPr>
              <p:cNvPr id="208" name="Google Shape;553;p38"/>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54;p38"/>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555;p38"/>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56;p38"/>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57;p38"/>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58;p38"/>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59;p38"/>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 name="Google Shape;560;p38"/>
            <p:cNvSpPr/>
            <p:nvPr/>
          </p:nvSpPr>
          <p:spPr>
            <a:xfrm>
              <a:off x="7998000" y="4168750"/>
              <a:ext cx="307750" cy="307750"/>
            </a:xfrm>
            <a:custGeom>
              <a:avLst/>
              <a:gdLst/>
              <a:ahLst/>
              <a:cxnLst/>
              <a:rect l="l" t="t" r="r" b="b"/>
              <a:pathLst>
                <a:path w="12310" h="12310" extrusionOk="0">
                  <a:moveTo>
                    <a:pt x="6172" y="3670"/>
                  </a:moveTo>
                  <a:cubicBezTo>
                    <a:pt x="6472" y="3670"/>
                    <a:pt x="6739" y="3736"/>
                    <a:pt x="7006" y="3803"/>
                  </a:cubicBezTo>
                  <a:cubicBezTo>
                    <a:pt x="7106" y="3870"/>
                    <a:pt x="7173" y="3903"/>
                    <a:pt x="7273" y="3903"/>
                  </a:cubicBezTo>
                  <a:cubicBezTo>
                    <a:pt x="7773" y="4137"/>
                    <a:pt x="8173" y="4570"/>
                    <a:pt x="8440" y="5071"/>
                  </a:cubicBezTo>
                  <a:lnTo>
                    <a:pt x="8574" y="5304"/>
                  </a:lnTo>
                  <a:cubicBezTo>
                    <a:pt x="8640" y="5571"/>
                    <a:pt x="8674" y="5871"/>
                    <a:pt x="8674" y="6138"/>
                  </a:cubicBezTo>
                  <a:cubicBezTo>
                    <a:pt x="8607" y="6438"/>
                    <a:pt x="8574" y="6738"/>
                    <a:pt x="8473" y="6972"/>
                  </a:cubicBezTo>
                  <a:cubicBezTo>
                    <a:pt x="8440" y="7072"/>
                    <a:pt x="8407" y="7139"/>
                    <a:pt x="8407" y="7239"/>
                  </a:cubicBezTo>
                  <a:cubicBezTo>
                    <a:pt x="8140" y="7739"/>
                    <a:pt x="7740" y="8139"/>
                    <a:pt x="7239" y="8406"/>
                  </a:cubicBezTo>
                  <a:cubicBezTo>
                    <a:pt x="7139" y="8440"/>
                    <a:pt x="7072" y="8473"/>
                    <a:pt x="6972" y="8473"/>
                  </a:cubicBezTo>
                  <a:cubicBezTo>
                    <a:pt x="6739" y="8573"/>
                    <a:pt x="6439" y="8606"/>
                    <a:pt x="6138" y="8606"/>
                  </a:cubicBezTo>
                  <a:cubicBezTo>
                    <a:pt x="5838" y="8606"/>
                    <a:pt x="5605" y="8573"/>
                    <a:pt x="5305" y="8473"/>
                  </a:cubicBezTo>
                  <a:cubicBezTo>
                    <a:pt x="5238" y="8440"/>
                    <a:pt x="5138" y="8406"/>
                    <a:pt x="5071" y="8406"/>
                  </a:cubicBezTo>
                  <a:cubicBezTo>
                    <a:pt x="4571" y="8139"/>
                    <a:pt x="4137" y="7739"/>
                    <a:pt x="3870" y="7239"/>
                  </a:cubicBezTo>
                  <a:cubicBezTo>
                    <a:pt x="3837" y="7139"/>
                    <a:pt x="3803" y="7072"/>
                    <a:pt x="3803" y="6972"/>
                  </a:cubicBezTo>
                  <a:cubicBezTo>
                    <a:pt x="3737" y="6738"/>
                    <a:pt x="3670" y="6438"/>
                    <a:pt x="3670" y="6138"/>
                  </a:cubicBezTo>
                  <a:cubicBezTo>
                    <a:pt x="3670" y="5871"/>
                    <a:pt x="3737" y="5604"/>
                    <a:pt x="3803" y="5304"/>
                  </a:cubicBezTo>
                  <a:lnTo>
                    <a:pt x="3937" y="5071"/>
                  </a:lnTo>
                  <a:cubicBezTo>
                    <a:pt x="4170" y="4570"/>
                    <a:pt x="4604" y="4137"/>
                    <a:pt x="5104" y="3903"/>
                  </a:cubicBezTo>
                  <a:cubicBezTo>
                    <a:pt x="5171" y="3836"/>
                    <a:pt x="5271" y="3803"/>
                    <a:pt x="5338" y="3803"/>
                  </a:cubicBezTo>
                  <a:cubicBezTo>
                    <a:pt x="5605" y="3736"/>
                    <a:pt x="5905" y="3670"/>
                    <a:pt x="6172" y="3670"/>
                  </a:cubicBezTo>
                  <a:close/>
                  <a:moveTo>
                    <a:pt x="5538" y="0"/>
                  </a:moveTo>
                  <a:cubicBezTo>
                    <a:pt x="5305" y="0"/>
                    <a:pt x="5104" y="234"/>
                    <a:pt x="5104" y="467"/>
                  </a:cubicBezTo>
                  <a:lnTo>
                    <a:pt x="5104" y="1635"/>
                  </a:lnTo>
                  <a:cubicBezTo>
                    <a:pt x="4604" y="1768"/>
                    <a:pt x="4137" y="1935"/>
                    <a:pt x="3703" y="2235"/>
                  </a:cubicBezTo>
                  <a:lnTo>
                    <a:pt x="2869" y="1401"/>
                  </a:lnTo>
                  <a:cubicBezTo>
                    <a:pt x="2786" y="1318"/>
                    <a:pt x="2678" y="1276"/>
                    <a:pt x="2561" y="1276"/>
                  </a:cubicBezTo>
                  <a:cubicBezTo>
                    <a:pt x="2444" y="1276"/>
                    <a:pt x="2319" y="1318"/>
                    <a:pt x="2202" y="1401"/>
                  </a:cubicBezTo>
                  <a:lnTo>
                    <a:pt x="1368" y="2235"/>
                  </a:lnTo>
                  <a:cubicBezTo>
                    <a:pt x="1202" y="2402"/>
                    <a:pt x="1202" y="2702"/>
                    <a:pt x="1368" y="2902"/>
                  </a:cubicBezTo>
                  <a:lnTo>
                    <a:pt x="2202" y="3736"/>
                  </a:lnTo>
                  <a:cubicBezTo>
                    <a:pt x="1969" y="4137"/>
                    <a:pt x="1769" y="4604"/>
                    <a:pt x="1635" y="5104"/>
                  </a:cubicBezTo>
                  <a:lnTo>
                    <a:pt x="468" y="5104"/>
                  </a:lnTo>
                  <a:cubicBezTo>
                    <a:pt x="201" y="5104"/>
                    <a:pt x="1" y="5304"/>
                    <a:pt x="1" y="5571"/>
                  </a:cubicBezTo>
                  <a:lnTo>
                    <a:pt x="1" y="6772"/>
                  </a:lnTo>
                  <a:cubicBezTo>
                    <a:pt x="1" y="7039"/>
                    <a:pt x="201" y="7239"/>
                    <a:pt x="468" y="7239"/>
                  </a:cubicBezTo>
                  <a:lnTo>
                    <a:pt x="1635" y="7239"/>
                  </a:lnTo>
                  <a:cubicBezTo>
                    <a:pt x="1769" y="7739"/>
                    <a:pt x="1969" y="8206"/>
                    <a:pt x="2202" y="8606"/>
                  </a:cubicBezTo>
                  <a:lnTo>
                    <a:pt x="1368" y="9440"/>
                  </a:lnTo>
                  <a:cubicBezTo>
                    <a:pt x="1202" y="9607"/>
                    <a:pt x="1202" y="9907"/>
                    <a:pt x="1368" y="10108"/>
                  </a:cubicBezTo>
                  <a:lnTo>
                    <a:pt x="2202" y="10941"/>
                  </a:lnTo>
                  <a:cubicBezTo>
                    <a:pt x="2286" y="11025"/>
                    <a:pt x="2402" y="11067"/>
                    <a:pt x="2523" y="11067"/>
                  </a:cubicBezTo>
                  <a:cubicBezTo>
                    <a:pt x="2644" y="11067"/>
                    <a:pt x="2769" y="11025"/>
                    <a:pt x="2869" y="10941"/>
                  </a:cubicBezTo>
                  <a:lnTo>
                    <a:pt x="3703" y="10108"/>
                  </a:lnTo>
                  <a:cubicBezTo>
                    <a:pt x="4137" y="10374"/>
                    <a:pt x="4604" y="10575"/>
                    <a:pt x="5104" y="10708"/>
                  </a:cubicBezTo>
                  <a:lnTo>
                    <a:pt x="5104" y="11875"/>
                  </a:lnTo>
                  <a:cubicBezTo>
                    <a:pt x="5104" y="12109"/>
                    <a:pt x="5305" y="12309"/>
                    <a:pt x="5538" y="12309"/>
                  </a:cubicBezTo>
                  <a:lnTo>
                    <a:pt x="6772" y="12309"/>
                  </a:lnTo>
                  <a:cubicBezTo>
                    <a:pt x="7006" y="12309"/>
                    <a:pt x="7206" y="12109"/>
                    <a:pt x="7206" y="11875"/>
                  </a:cubicBezTo>
                  <a:lnTo>
                    <a:pt x="7206" y="10708"/>
                  </a:lnTo>
                  <a:cubicBezTo>
                    <a:pt x="7706" y="10575"/>
                    <a:pt x="8173" y="10408"/>
                    <a:pt x="8607" y="10108"/>
                  </a:cubicBezTo>
                  <a:lnTo>
                    <a:pt x="9441" y="10941"/>
                  </a:lnTo>
                  <a:cubicBezTo>
                    <a:pt x="9524" y="11025"/>
                    <a:pt x="9641" y="11067"/>
                    <a:pt x="9762" y="11067"/>
                  </a:cubicBezTo>
                  <a:cubicBezTo>
                    <a:pt x="9883" y="11067"/>
                    <a:pt x="10008" y="11025"/>
                    <a:pt x="10108" y="10941"/>
                  </a:cubicBezTo>
                  <a:lnTo>
                    <a:pt x="10942" y="10108"/>
                  </a:lnTo>
                  <a:cubicBezTo>
                    <a:pt x="11109" y="9941"/>
                    <a:pt x="11109" y="9640"/>
                    <a:pt x="10942" y="9440"/>
                  </a:cubicBezTo>
                  <a:lnTo>
                    <a:pt x="10108" y="8606"/>
                  </a:lnTo>
                  <a:cubicBezTo>
                    <a:pt x="10341" y="8206"/>
                    <a:pt x="10575" y="7739"/>
                    <a:pt x="10675" y="7239"/>
                  </a:cubicBezTo>
                  <a:lnTo>
                    <a:pt x="11843" y="7239"/>
                  </a:lnTo>
                  <a:cubicBezTo>
                    <a:pt x="12109" y="7239"/>
                    <a:pt x="12310" y="7039"/>
                    <a:pt x="12310" y="6772"/>
                  </a:cubicBezTo>
                  <a:lnTo>
                    <a:pt x="12310" y="5571"/>
                  </a:lnTo>
                  <a:cubicBezTo>
                    <a:pt x="12310" y="5304"/>
                    <a:pt x="12109" y="5104"/>
                    <a:pt x="11843" y="5104"/>
                  </a:cubicBezTo>
                  <a:lnTo>
                    <a:pt x="10675" y="5104"/>
                  </a:lnTo>
                  <a:cubicBezTo>
                    <a:pt x="10542" y="4604"/>
                    <a:pt x="10408" y="4137"/>
                    <a:pt x="10108" y="3736"/>
                  </a:cubicBezTo>
                  <a:lnTo>
                    <a:pt x="10942" y="2902"/>
                  </a:lnTo>
                  <a:cubicBezTo>
                    <a:pt x="11109" y="2736"/>
                    <a:pt x="11109" y="2435"/>
                    <a:pt x="10942" y="2235"/>
                  </a:cubicBezTo>
                  <a:lnTo>
                    <a:pt x="10108" y="1401"/>
                  </a:lnTo>
                  <a:cubicBezTo>
                    <a:pt x="10025" y="1318"/>
                    <a:pt x="9908" y="1276"/>
                    <a:pt x="9787" y="1276"/>
                  </a:cubicBezTo>
                  <a:cubicBezTo>
                    <a:pt x="9666" y="1276"/>
                    <a:pt x="9541" y="1318"/>
                    <a:pt x="9441" y="1401"/>
                  </a:cubicBezTo>
                  <a:lnTo>
                    <a:pt x="8607" y="2235"/>
                  </a:lnTo>
                  <a:cubicBezTo>
                    <a:pt x="8173" y="1968"/>
                    <a:pt x="7706" y="1768"/>
                    <a:pt x="7206" y="1635"/>
                  </a:cubicBezTo>
                  <a:lnTo>
                    <a:pt x="7206" y="467"/>
                  </a:lnTo>
                  <a:cubicBezTo>
                    <a:pt x="7206" y="234"/>
                    <a:pt x="7006" y="0"/>
                    <a:pt x="6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61;p38"/>
            <p:cNvSpPr/>
            <p:nvPr/>
          </p:nvSpPr>
          <p:spPr>
            <a:xfrm>
              <a:off x="5540425" y="1562925"/>
              <a:ext cx="26700" cy="25675"/>
            </a:xfrm>
            <a:custGeom>
              <a:avLst/>
              <a:gdLst/>
              <a:ahLst/>
              <a:cxnLst/>
              <a:rect l="l" t="t" r="r" b="b"/>
              <a:pathLst>
                <a:path w="1068" h="1027" extrusionOk="0">
                  <a:moveTo>
                    <a:pt x="617" y="0"/>
                  </a:moveTo>
                  <a:cubicBezTo>
                    <a:pt x="517" y="0"/>
                    <a:pt x="417" y="42"/>
                    <a:pt x="334" y="125"/>
                  </a:cubicBezTo>
                  <a:lnTo>
                    <a:pt x="167" y="292"/>
                  </a:lnTo>
                  <a:cubicBezTo>
                    <a:pt x="0" y="459"/>
                    <a:pt x="0" y="726"/>
                    <a:pt x="167" y="893"/>
                  </a:cubicBezTo>
                  <a:cubicBezTo>
                    <a:pt x="234" y="959"/>
                    <a:pt x="367" y="1026"/>
                    <a:pt x="467" y="1026"/>
                  </a:cubicBezTo>
                  <a:cubicBezTo>
                    <a:pt x="567" y="1026"/>
                    <a:pt x="701" y="959"/>
                    <a:pt x="801" y="893"/>
                  </a:cubicBezTo>
                  <a:lnTo>
                    <a:pt x="901" y="726"/>
                  </a:lnTo>
                  <a:cubicBezTo>
                    <a:pt x="1068" y="559"/>
                    <a:pt x="1068" y="292"/>
                    <a:pt x="901" y="125"/>
                  </a:cubicBezTo>
                  <a:cubicBezTo>
                    <a:pt x="817" y="42"/>
                    <a:pt x="717" y="0"/>
                    <a:pt x="617" y="0"/>
                  </a:cubicBezTo>
                  <a:close/>
                </a:path>
              </a:pathLst>
            </a:custGeom>
            <a:solidFill>
              <a:srgbClr val="D98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 name="Google Shape;562;p38"/>
            <p:cNvGrpSpPr/>
            <p:nvPr/>
          </p:nvGrpSpPr>
          <p:grpSpPr>
            <a:xfrm>
              <a:off x="5246050" y="951450"/>
              <a:ext cx="1344300" cy="2407575"/>
              <a:chOff x="5246050" y="951450"/>
              <a:chExt cx="1344300" cy="2407575"/>
            </a:xfrm>
          </p:grpSpPr>
          <p:grpSp>
            <p:nvGrpSpPr>
              <p:cNvPr id="203" name="Google Shape;563;p38"/>
              <p:cNvGrpSpPr/>
              <p:nvPr/>
            </p:nvGrpSpPr>
            <p:grpSpPr>
              <a:xfrm>
                <a:off x="5300250" y="951450"/>
                <a:ext cx="733050" cy="569600"/>
                <a:chOff x="1833150" y="1046200"/>
                <a:chExt cx="733050" cy="569600"/>
              </a:xfrm>
            </p:grpSpPr>
            <p:sp>
              <p:nvSpPr>
                <p:cNvPr id="205" name="Google Shape;564;p38"/>
                <p:cNvSpPr/>
                <p:nvPr/>
              </p:nvSpPr>
              <p:spPr>
                <a:xfrm>
                  <a:off x="1833150" y="1046200"/>
                  <a:ext cx="733050" cy="535400"/>
                </a:xfrm>
                <a:custGeom>
                  <a:avLst/>
                  <a:gdLst/>
                  <a:ahLst/>
                  <a:cxnLst/>
                  <a:rect l="l" t="t" r="r" b="b"/>
                  <a:pathLst>
                    <a:path w="29322" h="21416" extrusionOk="0">
                      <a:moveTo>
                        <a:pt x="29321" y="0"/>
                      </a:moveTo>
                      <a:lnTo>
                        <a:pt x="0" y="14811"/>
                      </a:lnTo>
                      <a:lnTo>
                        <a:pt x="0" y="14811"/>
                      </a:lnTo>
                      <a:lnTo>
                        <a:pt x="10241" y="14377"/>
                      </a:lnTo>
                      <a:lnTo>
                        <a:pt x="26453" y="2902"/>
                      </a:lnTo>
                      <a:lnTo>
                        <a:pt x="26453" y="2902"/>
                      </a:lnTo>
                      <a:lnTo>
                        <a:pt x="13744" y="15244"/>
                      </a:lnTo>
                      <a:lnTo>
                        <a:pt x="22650" y="21415"/>
                      </a:lnTo>
                      <a:lnTo>
                        <a:pt x="293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65;p38"/>
                <p:cNvSpPr/>
                <p:nvPr/>
              </p:nvSpPr>
              <p:spPr>
                <a:xfrm>
                  <a:off x="2089175" y="1118750"/>
                  <a:ext cx="405300" cy="497050"/>
                </a:xfrm>
                <a:custGeom>
                  <a:avLst/>
                  <a:gdLst/>
                  <a:ahLst/>
                  <a:cxnLst/>
                  <a:rect l="l" t="t" r="r" b="b"/>
                  <a:pathLst>
                    <a:path w="16212" h="19882" extrusionOk="0">
                      <a:moveTo>
                        <a:pt x="16212" y="0"/>
                      </a:moveTo>
                      <a:lnTo>
                        <a:pt x="0" y="11475"/>
                      </a:lnTo>
                      <a:lnTo>
                        <a:pt x="2769" y="19881"/>
                      </a:lnTo>
                      <a:lnTo>
                        <a:pt x="3503" y="12342"/>
                      </a:lnTo>
                      <a:lnTo>
                        <a:pt x="162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66;p38"/>
                <p:cNvSpPr/>
                <p:nvPr/>
              </p:nvSpPr>
              <p:spPr>
                <a:xfrm>
                  <a:off x="2158375" y="1427300"/>
                  <a:ext cx="98425" cy="188500"/>
                </a:xfrm>
                <a:custGeom>
                  <a:avLst/>
                  <a:gdLst/>
                  <a:ahLst/>
                  <a:cxnLst/>
                  <a:rect l="l" t="t" r="r" b="b"/>
                  <a:pathLst>
                    <a:path w="3937" h="7540" extrusionOk="0">
                      <a:moveTo>
                        <a:pt x="735" y="0"/>
                      </a:moveTo>
                      <a:lnTo>
                        <a:pt x="1" y="7539"/>
                      </a:lnTo>
                      <a:lnTo>
                        <a:pt x="3937" y="2235"/>
                      </a:lnTo>
                      <a:lnTo>
                        <a:pt x="7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567;p38"/>
              <p:cNvSpPr/>
              <p:nvPr/>
            </p:nvSpPr>
            <p:spPr>
              <a:xfrm>
                <a:off x="5246050" y="1590825"/>
                <a:ext cx="1344300" cy="176820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568;p38"/>
            <p:cNvSpPr/>
            <p:nvPr/>
          </p:nvSpPr>
          <p:spPr>
            <a:xfrm>
              <a:off x="5645275" y="4156238"/>
              <a:ext cx="332775" cy="332775"/>
            </a:xfrm>
            <a:custGeom>
              <a:avLst/>
              <a:gdLst/>
              <a:ahLst/>
              <a:cxnLst/>
              <a:rect l="l" t="t" r="r" b="b"/>
              <a:pathLst>
                <a:path w="13311" h="13311" extrusionOk="0">
                  <a:moveTo>
                    <a:pt x="6672" y="3937"/>
                  </a:moveTo>
                  <a:cubicBezTo>
                    <a:pt x="6972" y="3937"/>
                    <a:pt x="7273" y="4003"/>
                    <a:pt x="7540" y="4104"/>
                  </a:cubicBezTo>
                  <a:lnTo>
                    <a:pt x="7806" y="4237"/>
                  </a:lnTo>
                  <a:cubicBezTo>
                    <a:pt x="8340" y="4504"/>
                    <a:pt x="8807" y="4937"/>
                    <a:pt x="9041" y="5505"/>
                  </a:cubicBezTo>
                  <a:lnTo>
                    <a:pt x="9174" y="5738"/>
                  </a:lnTo>
                  <a:cubicBezTo>
                    <a:pt x="9274" y="6038"/>
                    <a:pt x="9341" y="6338"/>
                    <a:pt x="9341" y="6605"/>
                  </a:cubicBezTo>
                  <a:cubicBezTo>
                    <a:pt x="9341" y="6972"/>
                    <a:pt x="9274" y="7239"/>
                    <a:pt x="9174" y="7506"/>
                  </a:cubicBezTo>
                  <a:lnTo>
                    <a:pt x="9041" y="7739"/>
                  </a:lnTo>
                  <a:cubicBezTo>
                    <a:pt x="8807" y="8307"/>
                    <a:pt x="8340" y="8740"/>
                    <a:pt x="7806" y="9007"/>
                  </a:cubicBezTo>
                  <a:lnTo>
                    <a:pt x="7540" y="9140"/>
                  </a:lnTo>
                  <a:cubicBezTo>
                    <a:pt x="7273" y="9207"/>
                    <a:pt x="6972" y="9307"/>
                    <a:pt x="6672" y="9307"/>
                  </a:cubicBezTo>
                  <a:cubicBezTo>
                    <a:pt x="6372" y="9307"/>
                    <a:pt x="6038" y="9241"/>
                    <a:pt x="5805" y="9140"/>
                  </a:cubicBezTo>
                  <a:lnTo>
                    <a:pt x="5538" y="9007"/>
                  </a:lnTo>
                  <a:cubicBezTo>
                    <a:pt x="5004" y="8740"/>
                    <a:pt x="4537" y="8307"/>
                    <a:pt x="4304" y="7739"/>
                  </a:cubicBezTo>
                  <a:lnTo>
                    <a:pt x="4170" y="7506"/>
                  </a:lnTo>
                  <a:cubicBezTo>
                    <a:pt x="4104" y="7206"/>
                    <a:pt x="4004" y="6906"/>
                    <a:pt x="4004" y="6605"/>
                  </a:cubicBezTo>
                  <a:cubicBezTo>
                    <a:pt x="4004" y="6338"/>
                    <a:pt x="4037" y="6005"/>
                    <a:pt x="4170" y="5738"/>
                  </a:cubicBezTo>
                  <a:lnTo>
                    <a:pt x="4304" y="5505"/>
                  </a:lnTo>
                  <a:cubicBezTo>
                    <a:pt x="4537" y="4937"/>
                    <a:pt x="5004" y="4504"/>
                    <a:pt x="5538" y="4237"/>
                  </a:cubicBezTo>
                  <a:lnTo>
                    <a:pt x="5805" y="4104"/>
                  </a:lnTo>
                  <a:cubicBezTo>
                    <a:pt x="6105" y="4037"/>
                    <a:pt x="6372" y="3937"/>
                    <a:pt x="6672" y="3937"/>
                  </a:cubicBezTo>
                  <a:close/>
                  <a:moveTo>
                    <a:pt x="6005" y="1"/>
                  </a:moveTo>
                  <a:cubicBezTo>
                    <a:pt x="5705" y="1"/>
                    <a:pt x="5505" y="201"/>
                    <a:pt x="5505" y="501"/>
                  </a:cubicBezTo>
                  <a:lnTo>
                    <a:pt x="5505" y="1735"/>
                  </a:lnTo>
                  <a:cubicBezTo>
                    <a:pt x="4971" y="1869"/>
                    <a:pt x="4471" y="2069"/>
                    <a:pt x="4004" y="2369"/>
                  </a:cubicBezTo>
                  <a:lnTo>
                    <a:pt x="3136" y="1502"/>
                  </a:lnTo>
                  <a:cubicBezTo>
                    <a:pt x="3036" y="1402"/>
                    <a:pt x="2911" y="1352"/>
                    <a:pt x="2786" y="1352"/>
                  </a:cubicBezTo>
                  <a:cubicBezTo>
                    <a:pt x="2661" y="1352"/>
                    <a:pt x="2536" y="1402"/>
                    <a:pt x="2436" y="1502"/>
                  </a:cubicBezTo>
                  <a:lnTo>
                    <a:pt x="1502" y="2402"/>
                  </a:lnTo>
                  <a:cubicBezTo>
                    <a:pt x="1302" y="2636"/>
                    <a:pt x="1302" y="2903"/>
                    <a:pt x="1502" y="3136"/>
                  </a:cubicBezTo>
                  <a:lnTo>
                    <a:pt x="2369" y="4003"/>
                  </a:lnTo>
                  <a:cubicBezTo>
                    <a:pt x="2102" y="4470"/>
                    <a:pt x="1869" y="4971"/>
                    <a:pt x="1769" y="5505"/>
                  </a:cubicBezTo>
                  <a:lnTo>
                    <a:pt x="501" y="5505"/>
                  </a:lnTo>
                  <a:cubicBezTo>
                    <a:pt x="201" y="5505"/>
                    <a:pt x="1" y="5705"/>
                    <a:pt x="1" y="6005"/>
                  </a:cubicBezTo>
                  <a:lnTo>
                    <a:pt x="1" y="7306"/>
                  </a:lnTo>
                  <a:cubicBezTo>
                    <a:pt x="1" y="7573"/>
                    <a:pt x="201" y="7806"/>
                    <a:pt x="501" y="7806"/>
                  </a:cubicBezTo>
                  <a:lnTo>
                    <a:pt x="1769" y="7806"/>
                  </a:lnTo>
                  <a:cubicBezTo>
                    <a:pt x="1869" y="8340"/>
                    <a:pt x="2102" y="8840"/>
                    <a:pt x="2369" y="9307"/>
                  </a:cubicBezTo>
                  <a:lnTo>
                    <a:pt x="1502" y="10175"/>
                  </a:lnTo>
                  <a:cubicBezTo>
                    <a:pt x="1302" y="10375"/>
                    <a:pt x="1302" y="10675"/>
                    <a:pt x="1502" y="10875"/>
                  </a:cubicBezTo>
                  <a:lnTo>
                    <a:pt x="2436" y="11809"/>
                  </a:lnTo>
                  <a:cubicBezTo>
                    <a:pt x="2536" y="11909"/>
                    <a:pt x="2661" y="11959"/>
                    <a:pt x="2786" y="11959"/>
                  </a:cubicBezTo>
                  <a:cubicBezTo>
                    <a:pt x="2911" y="11959"/>
                    <a:pt x="3036" y="11909"/>
                    <a:pt x="3136" y="11809"/>
                  </a:cubicBezTo>
                  <a:lnTo>
                    <a:pt x="4004" y="10908"/>
                  </a:lnTo>
                  <a:cubicBezTo>
                    <a:pt x="4471" y="11209"/>
                    <a:pt x="4971" y="11409"/>
                    <a:pt x="5505" y="11542"/>
                  </a:cubicBezTo>
                  <a:lnTo>
                    <a:pt x="5505" y="12810"/>
                  </a:lnTo>
                  <a:cubicBezTo>
                    <a:pt x="5505" y="13077"/>
                    <a:pt x="5705" y="13310"/>
                    <a:pt x="6005" y="13310"/>
                  </a:cubicBezTo>
                  <a:lnTo>
                    <a:pt x="7306" y="13310"/>
                  </a:lnTo>
                  <a:cubicBezTo>
                    <a:pt x="7606" y="13310"/>
                    <a:pt x="7806" y="13077"/>
                    <a:pt x="7806" y="12810"/>
                  </a:cubicBezTo>
                  <a:lnTo>
                    <a:pt x="7806" y="11542"/>
                  </a:lnTo>
                  <a:cubicBezTo>
                    <a:pt x="8340" y="11409"/>
                    <a:pt x="8840" y="11209"/>
                    <a:pt x="9307" y="10908"/>
                  </a:cubicBezTo>
                  <a:lnTo>
                    <a:pt x="10175" y="11809"/>
                  </a:lnTo>
                  <a:cubicBezTo>
                    <a:pt x="10275" y="11909"/>
                    <a:pt x="10400" y="11959"/>
                    <a:pt x="10525" y="11959"/>
                  </a:cubicBezTo>
                  <a:cubicBezTo>
                    <a:pt x="10650" y="11959"/>
                    <a:pt x="10775" y="11909"/>
                    <a:pt x="10875" y="11809"/>
                  </a:cubicBezTo>
                  <a:lnTo>
                    <a:pt x="11809" y="10875"/>
                  </a:lnTo>
                  <a:cubicBezTo>
                    <a:pt x="12009" y="10675"/>
                    <a:pt x="12009" y="10375"/>
                    <a:pt x="11809" y="10175"/>
                  </a:cubicBezTo>
                  <a:lnTo>
                    <a:pt x="10942" y="9307"/>
                  </a:lnTo>
                  <a:cubicBezTo>
                    <a:pt x="11209" y="8840"/>
                    <a:pt x="11442" y="8340"/>
                    <a:pt x="11542" y="7806"/>
                  </a:cubicBezTo>
                  <a:lnTo>
                    <a:pt x="12810" y="7806"/>
                  </a:lnTo>
                  <a:cubicBezTo>
                    <a:pt x="13110" y="7806"/>
                    <a:pt x="13310" y="7573"/>
                    <a:pt x="13310" y="7306"/>
                  </a:cubicBezTo>
                  <a:lnTo>
                    <a:pt x="13310" y="6005"/>
                  </a:lnTo>
                  <a:cubicBezTo>
                    <a:pt x="13310" y="5705"/>
                    <a:pt x="13110" y="5505"/>
                    <a:pt x="12810" y="5505"/>
                  </a:cubicBezTo>
                  <a:lnTo>
                    <a:pt x="11542" y="5505"/>
                  </a:lnTo>
                  <a:cubicBezTo>
                    <a:pt x="11442" y="4971"/>
                    <a:pt x="11209" y="4470"/>
                    <a:pt x="10942" y="4003"/>
                  </a:cubicBezTo>
                  <a:lnTo>
                    <a:pt x="11809" y="3136"/>
                  </a:lnTo>
                  <a:cubicBezTo>
                    <a:pt x="12009" y="2903"/>
                    <a:pt x="12009" y="2636"/>
                    <a:pt x="11809" y="2402"/>
                  </a:cubicBezTo>
                  <a:lnTo>
                    <a:pt x="10875" y="1502"/>
                  </a:lnTo>
                  <a:cubicBezTo>
                    <a:pt x="10775" y="1402"/>
                    <a:pt x="10650" y="1352"/>
                    <a:pt x="10525" y="1352"/>
                  </a:cubicBezTo>
                  <a:cubicBezTo>
                    <a:pt x="10400" y="1352"/>
                    <a:pt x="10275" y="1402"/>
                    <a:pt x="10175" y="1502"/>
                  </a:cubicBezTo>
                  <a:lnTo>
                    <a:pt x="9307" y="2369"/>
                  </a:lnTo>
                  <a:cubicBezTo>
                    <a:pt x="8840" y="2069"/>
                    <a:pt x="8340" y="1869"/>
                    <a:pt x="7806" y="1735"/>
                  </a:cubicBezTo>
                  <a:lnTo>
                    <a:pt x="7806" y="501"/>
                  </a:lnTo>
                  <a:cubicBezTo>
                    <a:pt x="7806" y="201"/>
                    <a:pt x="7606" y="1"/>
                    <a:pt x="7306"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569;p38"/>
            <p:cNvGrpSpPr/>
            <p:nvPr/>
          </p:nvGrpSpPr>
          <p:grpSpPr>
            <a:xfrm>
              <a:off x="8159775" y="3015000"/>
              <a:ext cx="711375" cy="825625"/>
              <a:chOff x="4631800" y="3415375"/>
              <a:chExt cx="711375" cy="825625"/>
            </a:xfrm>
          </p:grpSpPr>
          <p:sp>
            <p:nvSpPr>
              <p:cNvPr id="189" name="Google Shape;570;p38"/>
              <p:cNvSpPr/>
              <p:nvPr/>
            </p:nvSpPr>
            <p:spPr>
              <a:xfrm>
                <a:off x="4914525" y="3474600"/>
                <a:ext cx="145950" cy="70075"/>
              </a:xfrm>
              <a:custGeom>
                <a:avLst/>
                <a:gdLst/>
                <a:ahLst/>
                <a:cxnLst/>
                <a:rect l="l" t="t" r="r" b="b"/>
                <a:pathLst>
                  <a:path w="5838" h="2803" extrusionOk="0">
                    <a:moveTo>
                      <a:pt x="0" y="0"/>
                    </a:moveTo>
                    <a:lnTo>
                      <a:pt x="0" y="2802"/>
                    </a:lnTo>
                    <a:lnTo>
                      <a:pt x="5838" y="2802"/>
                    </a:lnTo>
                    <a:lnTo>
                      <a:pt x="5838" y="0"/>
                    </a:ln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71;p38"/>
              <p:cNvSpPr/>
              <p:nvPr/>
            </p:nvSpPr>
            <p:spPr>
              <a:xfrm>
                <a:off x="4887825" y="3415375"/>
                <a:ext cx="200175" cy="58400"/>
              </a:xfrm>
              <a:custGeom>
                <a:avLst/>
                <a:gdLst/>
                <a:ahLst/>
                <a:cxnLst/>
                <a:rect l="l" t="t" r="r" b="b"/>
                <a:pathLst>
                  <a:path w="8007" h="2336" extrusionOk="0">
                    <a:moveTo>
                      <a:pt x="734" y="1"/>
                    </a:moveTo>
                    <a:cubicBezTo>
                      <a:pt x="334" y="1"/>
                      <a:pt x="1" y="301"/>
                      <a:pt x="1" y="635"/>
                    </a:cubicBezTo>
                    <a:lnTo>
                      <a:pt x="1" y="1702"/>
                    </a:lnTo>
                    <a:cubicBezTo>
                      <a:pt x="1" y="2036"/>
                      <a:pt x="334" y="2336"/>
                      <a:pt x="734" y="2336"/>
                    </a:cubicBezTo>
                    <a:lnTo>
                      <a:pt x="7239" y="2336"/>
                    </a:lnTo>
                    <a:cubicBezTo>
                      <a:pt x="7673" y="2336"/>
                      <a:pt x="8006" y="2036"/>
                      <a:pt x="8006" y="1702"/>
                    </a:cubicBezTo>
                    <a:lnTo>
                      <a:pt x="8006" y="635"/>
                    </a:lnTo>
                    <a:cubicBezTo>
                      <a:pt x="8006" y="301"/>
                      <a:pt x="7673" y="1"/>
                      <a:pt x="7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72;p38"/>
              <p:cNvSpPr/>
              <p:nvPr/>
            </p:nvSpPr>
            <p:spPr>
              <a:xfrm>
                <a:off x="4631800" y="3529625"/>
                <a:ext cx="711375" cy="711375"/>
              </a:xfrm>
              <a:custGeom>
                <a:avLst/>
                <a:gdLst/>
                <a:ahLst/>
                <a:cxnLst/>
                <a:rect l="l" t="t" r="r" b="b"/>
                <a:pathLst>
                  <a:path w="28455" h="28455" extrusionOk="0">
                    <a:moveTo>
                      <a:pt x="14244" y="1"/>
                    </a:moveTo>
                    <a:cubicBezTo>
                      <a:pt x="6372" y="1"/>
                      <a:pt x="1" y="6372"/>
                      <a:pt x="1" y="14244"/>
                    </a:cubicBezTo>
                    <a:cubicBezTo>
                      <a:pt x="1" y="22083"/>
                      <a:pt x="6372" y="28455"/>
                      <a:pt x="14244" y="28455"/>
                    </a:cubicBezTo>
                    <a:cubicBezTo>
                      <a:pt x="22083" y="28455"/>
                      <a:pt x="28455" y="22083"/>
                      <a:pt x="28455" y="14244"/>
                    </a:cubicBezTo>
                    <a:cubicBezTo>
                      <a:pt x="28455" y="6372"/>
                      <a:pt x="22083" y="1"/>
                      <a:pt x="14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73;p38"/>
              <p:cNvSpPr/>
              <p:nvPr/>
            </p:nvSpPr>
            <p:spPr>
              <a:xfrm>
                <a:off x="4711025" y="3631600"/>
                <a:ext cx="554600" cy="507450"/>
              </a:xfrm>
              <a:custGeom>
                <a:avLst/>
                <a:gdLst/>
                <a:ahLst/>
                <a:cxnLst/>
                <a:rect l="l" t="t" r="r" b="b"/>
                <a:pathLst>
                  <a:path w="22184" h="20298" extrusionOk="0">
                    <a:moveTo>
                      <a:pt x="11091" y="1"/>
                    </a:moveTo>
                    <a:cubicBezTo>
                      <a:pt x="6408" y="1"/>
                      <a:pt x="2184" y="3271"/>
                      <a:pt x="1168" y="8031"/>
                    </a:cubicBezTo>
                    <a:cubicBezTo>
                      <a:pt x="1" y="13501"/>
                      <a:pt x="3503" y="18905"/>
                      <a:pt x="8974" y="20073"/>
                    </a:cubicBezTo>
                    <a:cubicBezTo>
                      <a:pt x="9685" y="20224"/>
                      <a:pt x="10393" y="20297"/>
                      <a:pt x="11091" y="20297"/>
                    </a:cubicBezTo>
                    <a:cubicBezTo>
                      <a:pt x="15769" y="20297"/>
                      <a:pt x="19967" y="17027"/>
                      <a:pt x="20983" y="12267"/>
                    </a:cubicBezTo>
                    <a:cubicBezTo>
                      <a:pt x="22183" y="6796"/>
                      <a:pt x="18681" y="1393"/>
                      <a:pt x="13210" y="225"/>
                    </a:cubicBezTo>
                    <a:cubicBezTo>
                      <a:pt x="12500" y="73"/>
                      <a:pt x="11790" y="1"/>
                      <a:pt x="1109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74;p38"/>
              <p:cNvSpPr/>
              <p:nvPr/>
            </p:nvSpPr>
            <p:spPr>
              <a:xfrm>
                <a:off x="4925350" y="3823175"/>
                <a:ext cx="125125" cy="125125"/>
              </a:xfrm>
              <a:custGeom>
                <a:avLst/>
                <a:gdLst/>
                <a:ahLst/>
                <a:cxnLst/>
                <a:rect l="l" t="t" r="r" b="b"/>
                <a:pathLst>
                  <a:path w="5005" h="5005" extrusionOk="0">
                    <a:moveTo>
                      <a:pt x="2502" y="1"/>
                    </a:moveTo>
                    <a:cubicBezTo>
                      <a:pt x="1135" y="1"/>
                      <a:pt x="1" y="1135"/>
                      <a:pt x="1" y="2502"/>
                    </a:cubicBezTo>
                    <a:cubicBezTo>
                      <a:pt x="1" y="3870"/>
                      <a:pt x="1135" y="5004"/>
                      <a:pt x="2502" y="5004"/>
                    </a:cubicBezTo>
                    <a:cubicBezTo>
                      <a:pt x="3870" y="5004"/>
                      <a:pt x="5004" y="3870"/>
                      <a:pt x="5004" y="2502"/>
                    </a:cubicBezTo>
                    <a:cubicBezTo>
                      <a:pt x="5004" y="1135"/>
                      <a:pt x="3870" y="1"/>
                      <a:pt x="2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75;p38"/>
              <p:cNvSpPr/>
              <p:nvPr/>
            </p:nvSpPr>
            <p:spPr>
              <a:xfrm>
                <a:off x="4970375" y="3688075"/>
                <a:ext cx="121800" cy="213525"/>
              </a:xfrm>
              <a:custGeom>
                <a:avLst/>
                <a:gdLst/>
                <a:ahLst/>
                <a:cxnLst/>
                <a:rect l="l" t="t" r="r" b="b"/>
                <a:pathLst>
                  <a:path w="4872" h="8541" extrusionOk="0">
                    <a:moveTo>
                      <a:pt x="4131" y="1"/>
                    </a:moveTo>
                    <a:cubicBezTo>
                      <a:pt x="3899" y="1"/>
                      <a:pt x="3691" y="141"/>
                      <a:pt x="3570" y="334"/>
                    </a:cubicBezTo>
                    <a:lnTo>
                      <a:pt x="168" y="7640"/>
                    </a:lnTo>
                    <a:cubicBezTo>
                      <a:pt x="1" y="7973"/>
                      <a:pt x="168" y="8307"/>
                      <a:pt x="435" y="8474"/>
                    </a:cubicBezTo>
                    <a:cubicBezTo>
                      <a:pt x="535" y="8540"/>
                      <a:pt x="601" y="8540"/>
                      <a:pt x="701" y="8540"/>
                    </a:cubicBezTo>
                    <a:cubicBezTo>
                      <a:pt x="935" y="8540"/>
                      <a:pt x="1168" y="8407"/>
                      <a:pt x="1269" y="8207"/>
                    </a:cubicBezTo>
                    <a:lnTo>
                      <a:pt x="4704" y="901"/>
                    </a:lnTo>
                    <a:cubicBezTo>
                      <a:pt x="4871" y="568"/>
                      <a:pt x="4704" y="234"/>
                      <a:pt x="4404" y="68"/>
                    </a:cubicBezTo>
                    <a:cubicBezTo>
                      <a:pt x="4312" y="21"/>
                      <a:pt x="4219" y="1"/>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76;p38"/>
              <p:cNvSpPr/>
              <p:nvPr/>
            </p:nvSpPr>
            <p:spPr>
              <a:xfrm>
                <a:off x="4977050" y="3589675"/>
                <a:ext cx="20875" cy="85100"/>
              </a:xfrm>
              <a:custGeom>
                <a:avLst/>
                <a:gdLst/>
                <a:ahLst/>
                <a:cxnLst/>
                <a:rect l="l" t="t" r="r" b="b"/>
                <a:pathLst>
                  <a:path w="835" h="3404" extrusionOk="0">
                    <a:moveTo>
                      <a:pt x="434" y="1"/>
                    </a:moveTo>
                    <a:cubicBezTo>
                      <a:pt x="168" y="1"/>
                      <a:pt x="1" y="167"/>
                      <a:pt x="1" y="401"/>
                    </a:cubicBezTo>
                    <a:lnTo>
                      <a:pt x="1" y="3003"/>
                    </a:lnTo>
                    <a:cubicBezTo>
                      <a:pt x="1" y="3236"/>
                      <a:pt x="168" y="3403"/>
                      <a:pt x="434" y="3403"/>
                    </a:cubicBezTo>
                    <a:cubicBezTo>
                      <a:pt x="668" y="3403"/>
                      <a:pt x="835" y="3203"/>
                      <a:pt x="835" y="3003"/>
                    </a:cubicBezTo>
                    <a:lnTo>
                      <a:pt x="835" y="401"/>
                    </a:lnTo>
                    <a:cubicBezTo>
                      <a:pt x="835" y="167"/>
                      <a:pt x="668" y="1"/>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77;p38"/>
              <p:cNvSpPr/>
              <p:nvPr/>
            </p:nvSpPr>
            <p:spPr>
              <a:xfrm>
                <a:off x="4977050" y="4095050"/>
                <a:ext cx="20875" cy="85900"/>
              </a:xfrm>
              <a:custGeom>
                <a:avLst/>
                <a:gdLst/>
                <a:ahLst/>
                <a:cxnLst/>
                <a:rect l="l" t="t" r="r" b="b"/>
                <a:pathLst>
                  <a:path w="835" h="3436" extrusionOk="0">
                    <a:moveTo>
                      <a:pt x="434" y="0"/>
                    </a:moveTo>
                    <a:cubicBezTo>
                      <a:pt x="168" y="0"/>
                      <a:pt x="1" y="167"/>
                      <a:pt x="1" y="434"/>
                    </a:cubicBezTo>
                    <a:lnTo>
                      <a:pt x="1" y="3002"/>
                    </a:lnTo>
                    <a:cubicBezTo>
                      <a:pt x="1" y="3269"/>
                      <a:pt x="168" y="3436"/>
                      <a:pt x="434" y="3436"/>
                    </a:cubicBezTo>
                    <a:cubicBezTo>
                      <a:pt x="668" y="3436"/>
                      <a:pt x="835" y="3269"/>
                      <a:pt x="835" y="3002"/>
                    </a:cubicBezTo>
                    <a:lnTo>
                      <a:pt x="835" y="434"/>
                    </a:lnTo>
                    <a:cubicBezTo>
                      <a:pt x="835" y="167"/>
                      <a:pt x="668"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78;p38"/>
              <p:cNvSpPr/>
              <p:nvPr/>
            </p:nvSpPr>
            <p:spPr>
              <a:xfrm>
                <a:off x="5198050" y="3874875"/>
                <a:ext cx="85925" cy="20875"/>
              </a:xfrm>
              <a:custGeom>
                <a:avLst/>
                <a:gdLst/>
                <a:ahLst/>
                <a:cxnLst/>
                <a:rect l="l" t="t" r="r" b="b"/>
                <a:pathLst>
                  <a:path w="3437" h="835" extrusionOk="0">
                    <a:moveTo>
                      <a:pt x="434" y="1"/>
                    </a:moveTo>
                    <a:cubicBezTo>
                      <a:pt x="167" y="1"/>
                      <a:pt x="0" y="168"/>
                      <a:pt x="0" y="434"/>
                    </a:cubicBezTo>
                    <a:cubicBezTo>
                      <a:pt x="0" y="668"/>
                      <a:pt x="167" y="835"/>
                      <a:pt x="434" y="835"/>
                    </a:cubicBezTo>
                    <a:lnTo>
                      <a:pt x="3003" y="835"/>
                    </a:lnTo>
                    <a:cubicBezTo>
                      <a:pt x="3236" y="835"/>
                      <a:pt x="3436" y="635"/>
                      <a:pt x="3436" y="434"/>
                    </a:cubicBezTo>
                    <a:cubicBezTo>
                      <a:pt x="3436" y="168"/>
                      <a:pt x="3269" y="1"/>
                      <a:pt x="3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79;p38"/>
              <p:cNvSpPr/>
              <p:nvPr/>
            </p:nvSpPr>
            <p:spPr>
              <a:xfrm>
                <a:off x="4692700" y="3874875"/>
                <a:ext cx="85900" cy="20875"/>
              </a:xfrm>
              <a:custGeom>
                <a:avLst/>
                <a:gdLst/>
                <a:ahLst/>
                <a:cxnLst/>
                <a:rect l="l" t="t" r="r" b="b"/>
                <a:pathLst>
                  <a:path w="3436" h="835" extrusionOk="0">
                    <a:moveTo>
                      <a:pt x="434" y="1"/>
                    </a:moveTo>
                    <a:cubicBezTo>
                      <a:pt x="167" y="1"/>
                      <a:pt x="0" y="168"/>
                      <a:pt x="0" y="434"/>
                    </a:cubicBezTo>
                    <a:cubicBezTo>
                      <a:pt x="0" y="668"/>
                      <a:pt x="167" y="835"/>
                      <a:pt x="434" y="835"/>
                    </a:cubicBezTo>
                    <a:lnTo>
                      <a:pt x="2969" y="835"/>
                    </a:lnTo>
                    <a:cubicBezTo>
                      <a:pt x="3202" y="835"/>
                      <a:pt x="3369" y="635"/>
                      <a:pt x="3436" y="434"/>
                    </a:cubicBezTo>
                    <a:cubicBezTo>
                      <a:pt x="3436" y="168"/>
                      <a:pt x="3269" y="1"/>
                      <a:pt x="3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80;p38"/>
              <p:cNvSpPr/>
              <p:nvPr/>
            </p:nvSpPr>
            <p:spPr>
              <a:xfrm>
                <a:off x="5135500" y="3674750"/>
                <a:ext cx="64250" cy="61725"/>
              </a:xfrm>
              <a:custGeom>
                <a:avLst/>
                <a:gdLst/>
                <a:ahLst/>
                <a:cxnLst/>
                <a:rect l="l" t="t" r="r" b="b"/>
                <a:pathLst>
                  <a:path w="2570" h="2469" extrusionOk="0">
                    <a:moveTo>
                      <a:pt x="2202" y="0"/>
                    </a:moveTo>
                    <a:cubicBezTo>
                      <a:pt x="2119" y="0"/>
                      <a:pt x="2035" y="33"/>
                      <a:pt x="1969" y="100"/>
                    </a:cubicBezTo>
                    <a:lnTo>
                      <a:pt x="134" y="1935"/>
                    </a:lnTo>
                    <a:cubicBezTo>
                      <a:pt x="1" y="2068"/>
                      <a:pt x="1" y="2268"/>
                      <a:pt x="134" y="2402"/>
                    </a:cubicBezTo>
                    <a:cubicBezTo>
                      <a:pt x="167" y="2435"/>
                      <a:pt x="268" y="2469"/>
                      <a:pt x="334" y="2469"/>
                    </a:cubicBezTo>
                    <a:cubicBezTo>
                      <a:pt x="434" y="2469"/>
                      <a:pt x="501" y="2469"/>
                      <a:pt x="601" y="2402"/>
                    </a:cubicBezTo>
                    <a:lnTo>
                      <a:pt x="2436" y="567"/>
                    </a:lnTo>
                    <a:cubicBezTo>
                      <a:pt x="2569" y="434"/>
                      <a:pt x="2569" y="234"/>
                      <a:pt x="2436" y="100"/>
                    </a:cubicBezTo>
                    <a:cubicBezTo>
                      <a:pt x="2369" y="33"/>
                      <a:pt x="2286" y="0"/>
                      <a:pt x="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81;p38"/>
              <p:cNvSpPr/>
              <p:nvPr/>
            </p:nvSpPr>
            <p:spPr>
              <a:xfrm>
                <a:off x="4778575" y="4033325"/>
                <a:ext cx="63400" cy="61750"/>
              </a:xfrm>
              <a:custGeom>
                <a:avLst/>
                <a:gdLst/>
                <a:ahLst/>
                <a:cxnLst/>
                <a:rect l="l" t="t" r="r" b="b"/>
                <a:pathLst>
                  <a:path w="2536" h="2470" extrusionOk="0">
                    <a:moveTo>
                      <a:pt x="2169" y="1"/>
                    </a:moveTo>
                    <a:cubicBezTo>
                      <a:pt x="2086" y="1"/>
                      <a:pt x="2002" y="34"/>
                      <a:pt x="1936" y="101"/>
                    </a:cubicBezTo>
                    <a:lnTo>
                      <a:pt x="101" y="1935"/>
                    </a:lnTo>
                    <a:cubicBezTo>
                      <a:pt x="1" y="2069"/>
                      <a:pt x="1" y="2269"/>
                      <a:pt x="101" y="2402"/>
                    </a:cubicBezTo>
                    <a:cubicBezTo>
                      <a:pt x="168" y="2436"/>
                      <a:pt x="234" y="2469"/>
                      <a:pt x="334" y="2469"/>
                    </a:cubicBezTo>
                    <a:cubicBezTo>
                      <a:pt x="401" y="2469"/>
                      <a:pt x="501" y="2436"/>
                      <a:pt x="568" y="2402"/>
                    </a:cubicBezTo>
                    <a:lnTo>
                      <a:pt x="2403" y="568"/>
                    </a:lnTo>
                    <a:cubicBezTo>
                      <a:pt x="2536" y="434"/>
                      <a:pt x="2536" y="234"/>
                      <a:pt x="2403" y="101"/>
                    </a:cubicBezTo>
                    <a:cubicBezTo>
                      <a:pt x="2336" y="34"/>
                      <a:pt x="2252"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582;p38"/>
              <p:cNvSpPr/>
              <p:nvPr/>
            </p:nvSpPr>
            <p:spPr>
              <a:xfrm>
                <a:off x="5134675" y="4033325"/>
                <a:ext cx="63400" cy="61750"/>
              </a:xfrm>
              <a:custGeom>
                <a:avLst/>
                <a:gdLst/>
                <a:ahLst/>
                <a:cxnLst/>
                <a:rect l="l" t="t" r="r" b="b"/>
                <a:pathLst>
                  <a:path w="2536" h="2470" extrusionOk="0">
                    <a:moveTo>
                      <a:pt x="367" y="1"/>
                    </a:moveTo>
                    <a:cubicBezTo>
                      <a:pt x="284" y="1"/>
                      <a:pt x="200" y="34"/>
                      <a:pt x="134" y="101"/>
                    </a:cubicBezTo>
                    <a:cubicBezTo>
                      <a:pt x="0" y="234"/>
                      <a:pt x="0" y="434"/>
                      <a:pt x="134" y="568"/>
                    </a:cubicBezTo>
                    <a:lnTo>
                      <a:pt x="1968" y="2402"/>
                    </a:lnTo>
                    <a:cubicBezTo>
                      <a:pt x="2002" y="2436"/>
                      <a:pt x="2102" y="2469"/>
                      <a:pt x="2169" y="2469"/>
                    </a:cubicBezTo>
                    <a:cubicBezTo>
                      <a:pt x="2269" y="2469"/>
                      <a:pt x="2335" y="2436"/>
                      <a:pt x="2435" y="2402"/>
                    </a:cubicBezTo>
                    <a:cubicBezTo>
                      <a:pt x="2535" y="2269"/>
                      <a:pt x="2535" y="2069"/>
                      <a:pt x="2435" y="1935"/>
                    </a:cubicBezTo>
                    <a:lnTo>
                      <a:pt x="601" y="101"/>
                    </a:lnTo>
                    <a:cubicBezTo>
                      <a:pt x="534" y="34"/>
                      <a:pt x="451"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83;p38"/>
              <p:cNvSpPr/>
              <p:nvPr/>
            </p:nvSpPr>
            <p:spPr>
              <a:xfrm>
                <a:off x="4776925" y="3674750"/>
                <a:ext cx="64225" cy="61725"/>
              </a:xfrm>
              <a:custGeom>
                <a:avLst/>
                <a:gdLst/>
                <a:ahLst/>
                <a:cxnLst/>
                <a:rect l="l" t="t" r="r" b="b"/>
                <a:pathLst>
                  <a:path w="2569" h="2469" extrusionOk="0">
                    <a:moveTo>
                      <a:pt x="367" y="0"/>
                    </a:moveTo>
                    <a:cubicBezTo>
                      <a:pt x="284" y="0"/>
                      <a:pt x="200" y="33"/>
                      <a:pt x="134" y="100"/>
                    </a:cubicBezTo>
                    <a:cubicBezTo>
                      <a:pt x="0" y="234"/>
                      <a:pt x="0" y="434"/>
                      <a:pt x="134" y="567"/>
                    </a:cubicBezTo>
                    <a:lnTo>
                      <a:pt x="1968" y="2402"/>
                    </a:lnTo>
                    <a:cubicBezTo>
                      <a:pt x="2002" y="2435"/>
                      <a:pt x="2102" y="2469"/>
                      <a:pt x="2168" y="2469"/>
                    </a:cubicBezTo>
                    <a:cubicBezTo>
                      <a:pt x="2268" y="2469"/>
                      <a:pt x="2335" y="2469"/>
                      <a:pt x="2435" y="2402"/>
                    </a:cubicBezTo>
                    <a:cubicBezTo>
                      <a:pt x="2569" y="2268"/>
                      <a:pt x="2569" y="2068"/>
                      <a:pt x="2435" y="1935"/>
                    </a:cubicBezTo>
                    <a:lnTo>
                      <a:pt x="601" y="100"/>
                    </a:lnTo>
                    <a:cubicBezTo>
                      <a:pt x="534" y="33"/>
                      <a:pt x="450"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584;p38"/>
            <p:cNvGrpSpPr/>
            <p:nvPr/>
          </p:nvGrpSpPr>
          <p:grpSpPr>
            <a:xfrm>
              <a:off x="8789400" y="1520175"/>
              <a:ext cx="653825" cy="649675"/>
              <a:chOff x="5322300" y="1614925"/>
              <a:chExt cx="653825" cy="649675"/>
            </a:xfrm>
          </p:grpSpPr>
          <p:sp>
            <p:nvSpPr>
              <p:cNvPr id="183" name="Google Shape;585;p38"/>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86;p38"/>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87;p38"/>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88;p38"/>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89;p38"/>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90;p38"/>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591;p38"/>
            <p:cNvSpPr/>
            <p:nvPr/>
          </p:nvSpPr>
          <p:spPr>
            <a:xfrm>
              <a:off x="8423300" y="202305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92;p38"/>
            <p:cNvSpPr/>
            <p:nvPr/>
          </p:nvSpPr>
          <p:spPr>
            <a:xfrm>
              <a:off x="7178825" y="548850"/>
              <a:ext cx="429500" cy="371975"/>
            </a:xfrm>
            <a:custGeom>
              <a:avLst/>
              <a:gdLst/>
              <a:ahLst/>
              <a:cxnLst/>
              <a:rect l="l" t="t" r="r" b="b"/>
              <a:pathLst>
                <a:path w="17180" h="14879" extrusionOk="0">
                  <a:moveTo>
                    <a:pt x="0" y="1"/>
                  </a:moveTo>
                  <a:lnTo>
                    <a:pt x="6438" y="13644"/>
                  </a:lnTo>
                  <a:lnTo>
                    <a:pt x="10341" y="7606"/>
                  </a:lnTo>
                  <a:lnTo>
                    <a:pt x="17179" y="14878"/>
                  </a:lnTo>
                  <a:lnTo>
                    <a:pt x="10508" y="101"/>
                  </a:lnTo>
                  <a:lnTo>
                    <a:pt x="6405" y="6506"/>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 name="Google Shape;593;p38"/>
            <p:cNvGrpSpPr/>
            <p:nvPr/>
          </p:nvGrpSpPr>
          <p:grpSpPr>
            <a:xfrm>
              <a:off x="5031575" y="2579213"/>
              <a:ext cx="743900" cy="586425"/>
              <a:chOff x="6220900" y="591425"/>
              <a:chExt cx="743900" cy="586425"/>
            </a:xfrm>
          </p:grpSpPr>
          <p:sp>
            <p:nvSpPr>
              <p:cNvPr id="181" name="Google Shape;594;p38"/>
              <p:cNvSpPr/>
              <p:nvPr/>
            </p:nvSpPr>
            <p:spPr>
              <a:xfrm>
                <a:off x="6220900" y="591425"/>
                <a:ext cx="743900" cy="586425"/>
              </a:xfrm>
              <a:custGeom>
                <a:avLst/>
                <a:gdLst/>
                <a:ahLst/>
                <a:cxnLst/>
                <a:rect l="l" t="t" r="r" b="b"/>
                <a:pathLst>
                  <a:path w="29756" h="23457" extrusionOk="0">
                    <a:moveTo>
                      <a:pt x="23565" y="1"/>
                    </a:moveTo>
                    <a:cubicBezTo>
                      <a:pt x="23395" y="1"/>
                      <a:pt x="23223" y="33"/>
                      <a:pt x="23050" y="91"/>
                    </a:cubicBezTo>
                    <a:lnTo>
                      <a:pt x="1001" y="8197"/>
                    </a:lnTo>
                    <a:cubicBezTo>
                      <a:pt x="634" y="8297"/>
                      <a:pt x="334" y="8597"/>
                      <a:pt x="167" y="8964"/>
                    </a:cubicBezTo>
                    <a:cubicBezTo>
                      <a:pt x="1" y="9264"/>
                      <a:pt x="1" y="9631"/>
                      <a:pt x="134" y="10031"/>
                    </a:cubicBezTo>
                    <a:lnTo>
                      <a:pt x="4704" y="22474"/>
                    </a:lnTo>
                    <a:cubicBezTo>
                      <a:pt x="4915" y="23080"/>
                      <a:pt x="5480" y="23457"/>
                      <a:pt x="6069" y="23457"/>
                    </a:cubicBezTo>
                    <a:cubicBezTo>
                      <a:pt x="6226" y="23457"/>
                      <a:pt x="6385" y="23430"/>
                      <a:pt x="6539" y="23374"/>
                    </a:cubicBezTo>
                    <a:lnTo>
                      <a:pt x="28621" y="15268"/>
                    </a:lnTo>
                    <a:cubicBezTo>
                      <a:pt x="29355" y="15002"/>
                      <a:pt x="29755" y="14168"/>
                      <a:pt x="29488" y="13434"/>
                    </a:cubicBezTo>
                    <a:lnTo>
                      <a:pt x="24885" y="958"/>
                    </a:lnTo>
                    <a:cubicBezTo>
                      <a:pt x="24785" y="591"/>
                      <a:pt x="24518" y="291"/>
                      <a:pt x="24218" y="191"/>
                    </a:cubicBezTo>
                    <a:cubicBezTo>
                      <a:pt x="24009" y="58"/>
                      <a:pt x="23789" y="1"/>
                      <a:pt x="235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95;p38"/>
              <p:cNvSpPr/>
              <p:nvPr/>
            </p:nvSpPr>
            <p:spPr>
              <a:xfrm>
                <a:off x="6222575" y="591800"/>
                <a:ext cx="602950" cy="314625"/>
              </a:xfrm>
              <a:custGeom>
                <a:avLst/>
                <a:gdLst/>
                <a:ahLst/>
                <a:cxnLst/>
                <a:rect l="l" t="t" r="r" b="b"/>
                <a:pathLst>
                  <a:path w="24118" h="12585" extrusionOk="0">
                    <a:moveTo>
                      <a:pt x="23567" y="1"/>
                    </a:moveTo>
                    <a:cubicBezTo>
                      <a:pt x="23367" y="1"/>
                      <a:pt x="23150" y="59"/>
                      <a:pt x="22917" y="176"/>
                    </a:cubicBezTo>
                    <a:lnTo>
                      <a:pt x="834" y="8248"/>
                    </a:lnTo>
                    <a:cubicBezTo>
                      <a:pt x="467" y="8382"/>
                      <a:pt x="201" y="8682"/>
                      <a:pt x="0" y="9049"/>
                    </a:cubicBezTo>
                    <a:lnTo>
                      <a:pt x="5771" y="12351"/>
                    </a:lnTo>
                    <a:cubicBezTo>
                      <a:pt x="6073" y="12492"/>
                      <a:pt x="6411" y="12584"/>
                      <a:pt x="6741" y="12584"/>
                    </a:cubicBezTo>
                    <a:cubicBezTo>
                      <a:pt x="6959" y="12584"/>
                      <a:pt x="7173" y="12544"/>
                      <a:pt x="7372" y="12451"/>
                    </a:cubicBezTo>
                    <a:lnTo>
                      <a:pt x="20749" y="7548"/>
                    </a:lnTo>
                    <a:cubicBezTo>
                      <a:pt x="21282" y="7348"/>
                      <a:pt x="21716" y="6914"/>
                      <a:pt x="21883" y="6414"/>
                    </a:cubicBezTo>
                    <a:lnTo>
                      <a:pt x="24118" y="176"/>
                    </a:lnTo>
                    <a:cubicBezTo>
                      <a:pt x="23951" y="59"/>
                      <a:pt x="23767" y="1"/>
                      <a:pt x="23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596;p38"/>
            <p:cNvGrpSpPr/>
            <p:nvPr/>
          </p:nvGrpSpPr>
          <p:grpSpPr>
            <a:xfrm>
              <a:off x="6266775" y="1253225"/>
              <a:ext cx="2033975" cy="3314150"/>
              <a:chOff x="2799675" y="1347975"/>
              <a:chExt cx="2033975" cy="3314150"/>
            </a:xfrm>
          </p:grpSpPr>
          <p:sp>
            <p:nvSpPr>
              <p:cNvPr id="150" name="Google Shape;597;p38"/>
              <p:cNvSpPr/>
              <p:nvPr/>
            </p:nvSpPr>
            <p:spPr>
              <a:xfrm>
                <a:off x="2799675" y="1347975"/>
                <a:ext cx="2033975" cy="2416025"/>
              </a:xfrm>
              <a:custGeom>
                <a:avLst/>
                <a:gdLst/>
                <a:ahLst/>
                <a:cxnLst/>
                <a:rect l="l" t="t" r="r" b="b"/>
                <a:pathLst>
                  <a:path w="81359" h="96641" extrusionOk="0">
                    <a:moveTo>
                      <a:pt x="40580" y="1"/>
                    </a:moveTo>
                    <a:cubicBezTo>
                      <a:pt x="18150" y="1"/>
                      <a:pt x="0" y="18200"/>
                      <a:pt x="0" y="40600"/>
                    </a:cubicBezTo>
                    <a:cubicBezTo>
                      <a:pt x="0" y="49473"/>
                      <a:pt x="2836" y="57712"/>
                      <a:pt x="7706" y="64384"/>
                    </a:cubicBezTo>
                    <a:cubicBezTo>
                      <a:pt x="13944" y="72990"/>
                      <a:pt x="18647" y="82530"/>
                      <a:pt x="22016" y="92571"/>
                    </a:cubicBezTo>
                    <a:lnTo>
                      <a:pt x="23350" y="96640"/>
                    </a:lnTo>
                    <a:lnTo>
                      <a:pt x="57708" y="96640"/>
                    </a:lnTo>
                    <a:lnTo>
                      <a:pt x="59343" y="91837"/>
                    </a:lnTo>
                    <a:cubicBezTo>
                      <a:pt x="62545" y="82097"/>
                      <a:pt x="67115" y="72857"/>
                      <a:pt x="73219" y="64584"/>
                    </a:cubicBezTo>
                    <a:cubicBezTo>
                      <a:pt x="78390" y="57546"/>
                      <a:pt x="81358" y="48773"/>
                      <a:pt x="81058" y="39266"/>
                    </a:cubicBezTo>
                    <a:cubicBezTo>
                      <a:pt x="80358" y="17684"/>
                      <a:pt x="62645" y="338"/>
                      <a:pt x="41130" y="4"/>
                    </a:cubicBezTo>
                    <a:cubicBezTo>
                      <a:pt x="40946" y="2"/>
                      <a:pt x="40763" y="1"/>
                      <a:pt x="40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98;p38"/>
              <p:cNvSpPr/>
              <p:nvPr/>
            </p:nvSpPr>
            <p:spPr>
              <a:xfrm>
                <a:off x="3382575" y="3763975"/>
                <a:ext cx="858975" cy="564600"/>
              </a:xfrm>
              <a:custGeom>
                <a:avLst/>
                <a:gdLst/>
                <a:ahLst/>
                <a:cxnLst/>
                <a:rect l="l" t="t" r="r" b="b"/>
                <a:pathLst>
                  <a:path w="34359" h="22584" extrusionOk="0">
                    <a:moveTo>
                      <a:pt x="1" y="0"/>
                    </a:moveTo>
                    <a:lnTo>
                      <a:pt x="1" y="22583"/>
                    </a:lnTo>
                    <a:lnTo>
                      <a:pt x="34359" y="22583"/>
                    </a:lnTo>
                    <a:lnTo>
                      <a:pt x="34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99;p38"/>
              <p:cNvSpPr/>
              <p:nvPr/>
            </p:nvSpPr>
            <p:spPr>
              <a:xfrm>
                <a:off x="3382575" y="4328550"/>
                <a:ext cx="858975" cy="178475"/>
              </a:xfrm>
              <a:custGeom>
                <a:avLst/>
                <a:gdLst/>
                <a:ahLst/>
                <a:cxnLst/>
                <a:rect l="l" t="t" r="r" b="b"/>
                <a:pathLst>
                  <a:path w="34359" h="7139" extrusionOk="0">
                    <a:moveTo>
                      <a:pt x="1" y="0"/>
                    </a:moveTo>
                    <a:lnTo>
                      <a:pt x="8140" y="7139"/>
                    </a:lnTo>
                    <a:lnTo>
                      <a:pt x="26220" y="7139"/>
                    </a:lnTo>
                    <a:lnTo>
                      <a:pt x="343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600;p38"/>
              <p:cNvSpPr/>
              <p:nvPr/>
            </p:nvSpPr>
            <p:spPr>
              <a:xfrm>
                <a:off x="3586075" y="4506175"/>
                <a:ext cx="452000" cy="155950"/>
              </a:xfrm>
              <a:custGeom>
                <a:avLst/>
                <a:gdLst/>
                <a:ahLst/>
                <a:cxnLst/>
                <a:rect l="l" t="t" r="r" b="b"/>
                <a:pathLst>
                  <a:path w="18080" h="6238" extrusionOk="0">
                    <a:moveTo>
                      <a:pt x="0" y="0"/>
                    </a:moveTo>
                    <a:cubicBezTo>
                      <a:pt x="0" y="3436"/>
                      <a:pt x="2769" y="6238"/>
                      <a:pt x="6238" y="6238"/>
                    </a:cubicBezTo>
                    <a:lnTo>
                      <a:pt x="11875" y="6238"/>
                    </a:lnTo>
                    <a:cubicBezTo>
                      <a:pt x="15278" y="6238"/>
                      <a:pt x="18080" y="3436"/>
                      <a:pt x="18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601;p38"/>
              <p:cNvSpPr/>
              <p:nvPr/>
            </p:nvSpPr>
            <p:spPr>
              <a:xfrm>
                <a:off x="3342550" y="3822350"/>
                <a:ext cx="939875" cy="114275"/>
              </a:xfrm>
              <a:custGeom>
                <a:avLst/>
                <a:gdLst/>
                <a:ahLst/>
                <a:cxnLst/>
                <a:rect l="l" t="t" r="r" b="b"/>
                <a:pathLst>
                  <a:path w="37595" h="4571" extrusionOk="0">
                    <a:moveTo>
                      <a:pt x="2302" y="0"/>
                    </a:moveTo>
                    <a:cubicBezTo>
                      <a:pt x="1068" y="0"/>
                      <a:pt x="1" y="1001"/>
                      <a:pt x="1" y="2269"/>
                    </a:cubicBezTo>
                    <a:cubicBezTo>
                      <a:pt x="1" y="3536"/>
                      <a:pt x="1002" y="4570"/>
                      <a:pt x="2302" y="4570"/>
                    </a:cubicBezTo>
                    <a:lnTo>
                      <a:pt x="35259" y="4570"/>
                    </a:lnTo>
                    <a:cubicBezTo>
                      <a:pt x="36527" y="4570"/>
                      <a:pt x="37594" y="3536"/>
                      <a:pt x="37528" y="2269"/>
                    </a:cubicBezTo>
                    <a:cubicBezTo>
                      <a:pt x="37528" y="1034"/>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602;p38"/>
              <p:cNvSpPr/>
              <p:nvPr/>
            </p:nvSpPr>
            <p:spPr>
              <a:xfrm>
                <a:off x="3342550" y="3990800"/>
                <a:ext cx="939875" cy="115100"/>
              </a:xfrm>
              <a:custGeom>
                <a:avLst/>
                <a:gdLst/>
                <a:ahLst/>
                <a:cxnLst/>
                <a:rect l="l" t="t" r="r" b="b"/>
                <a:pathLst>
                  <a:path w="37595" h="4604" extrusionOk="0">
                    <a:moveTo>
                      <a:pt x="2302" y="0"/>
                    </a:moveTo>
                    <a:cubicBezTo>
                      <a:pt x="1068" y="0"/>
                      <a:pt x="1" y="1001"/>
                      <a:pt x="1" y="2302"/>
                    </a:cubicBezTo>
                    <a:cubicBezTo>
                      <a:pt x="1" y="3536"/>
                      <a:pt x="1002" y="4604"/>
                      <a:pt x="2302" y="4604"/>
                    </a:cubicBezTo>
                    <a:lnTo>
                      <a:pt x="35259" y="4604"/>
                    </a:lnTo>
                    <a:cubicBezTo>
                      <a:pt x="36527" y="4604"/>
                      <a:pt x="37594" y="3536"/>
                      <a:pt x="37528" y="2302"/>
                    </a:cubicBezTo>
                    <a:cubicBezTo>
                      <a:pt x="37528" y="1035"/>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603;p38"/>
              <p:cNvSpPr/>
              <p:nvPr/>
            </p:nvSpPr>
            <p:spPr>
              <a:xfrm>
                <a:off x="3342550" y="4160075"/>
                <a:ext cx="939875" cy="114275"/>
              </a:xfrm>
              <a:custGeom>
                <a:avLst/>
                <a:gdLst/>
                <a:ahLst/>
                <a:cxnLst/>
                <a:rect l="l" t="t" r="r" b="b"/>
                <a:pathLst>
                  <a:path w="37595" h="4571" extrusionOk="0">
                    <a:moveTo>
                      <a:pt x="2302" y="1"/>
                    </a:moveTo>
                    <a:cubicBezTo>
                      <a:pt x="1068" y="1"/>
                      <a:pt x="1" y="1002"/>
                      <a:pt x="1" y="2269"/>
                    </a:cubicBezTo>
                    <a:cubicBezTo>
                      <a:pt x="1" y="3537"/>
                      <a:pt x="1002" y="4571"/>
                      <a:pt x="2302" y="4571"/>
                    </a:cubicBezTo>
                    <a:lnTo>
                      <a:pt x="35259" y="4571"/>
                    </a:lnTo>
                    <a:cubicBezTo>
                      <a:pt x="36527" y="4571"/>
                      <a:pt x="37594" y="3570"/>
                      <a:pt x="37528" y="2269"/>
                    </a:cubicBezTo>
                    <a:cubicBezTo>
                      <a:pt x="37528" y="1035"/>
                      <a:pt x="36527" y="1"/>
                      <a:pt x="352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604;p38"/>
              <p:cNvSpPr/>
              <p:nvPr/>
            </p:nvSpPr>
            <p:spPr>
              <a:xfrm>
                <a:off x="3923800" y="1444875"/>
                <a:ext cx="515400" cy="310625"/>
              </a:xfrm>
              <a:custGeom>
                <a:avLst/>
                <a:gdLst/>
                <a:ahLst/>
                <a:cxnLst/>
                <a:rect l="l" t="t" r="r" b="b"/>
                <a:pathLst>
                  <a:path w="20616" h="12425" extrusionOk="0">
                    <a:moveTo>
                      <a:pt x="5191" y="1"/>
                    </a:moveTo>
                    <a:cubicBezTo>
                      <a:pt x="3229" y="1"/>
                      <a:pt x="1738" y="577"/>
                      <a:pt x="1168" y="1732"/>
                    </a:cubicBezTo>
                    <a:cubicBezTo>
                      <a:pt x="1" y="4134"/>
                      <a:pt x="3136" y="8070"/>
                      <a:pt x="8207" y="10539"/>
                    </a:cubicBezTo>
                    <a:cubicBezTo>
                      <a:pt x="10795" y="11790"/>
                      <a:pt x="13383" y="12425"/>
                      <a:pt x="15447" y="12425"/>
                    </a:cubicBezTo>
                    <a:cubicBezTo>
                      <a:pt x="17399" y="12425"/>
                      <a:pt x="18880" y="11857"/>
                      <a:pt x="19448" y="10706"/>
                    </a:cubicBezTo>
                    <a:cubicBezTo>
                      <a:pt x="20615" y="8304"/>
                      <a:pt x="17513" y="4401"/>
                      <a:pt x="12410" y="1899"/>
                    </a:cubicBezTo>
                    <a:cubicBezTo>
                      <a:pt x="9830" y="635"/>
                      <a:pt x="7251" y="1"/>
                      <a:pt x="5191"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605;p38"/>
              <p:cNvSpPr/>
              <p:nvPr/>
            </p:nvSpPr>
            <p:spPr>
              <a:xfrm>
                <a:off x="4475025" y="1823425"/>
                <a:ext cx="155975" cy="156800"/>
              </a:xfrm>
              <a:custGeom>
                <a:avLst/>
                <a:gdLst/>
                <a:ahLst/>
                <a:cxnLst/>
                <a:rect l="l" t="t" r="r" b="b"/>
                <a:pathLst>
                  <a:path w="6239" h="6272" extrusionOk="0">
                    <a:moveTo>
                      <a:pt x="3136" y="0"/>
                    </a:moveTo>
                    <a:cubicBezTo>
                      <a:pt x="1402" y="0"/>
                      <a:pt x="1" y="1401"/>
                      <a:pt x="1" y="3136"/>
                    </a:cubicBezTo>
                    <a:cubicBezTo>
                      <a:pt x="1" y="4870"/>
                      <a:pt x="1402" y="6271"/>
                      <a:pt x="3136" y="6271"/>
                    </a:cubicBezTo>
                    <a:cubicBezTo>
                      <a:pt x="4838" y="6271"/>
                      <a:pt x="6239" y="4870"/>
                      <a:pt x="6239" y="3136"/>
                    </a:cubicBezTo>
                    <a:cubicBezTo>
                      <a:pt x="6239" y="1401"/>
                      <a:pt x="4838" y="0"/>
                      <a:pt x="3136" y="0"/>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606;p38"/>
              <p:cNvSpPr/>
              <p:nvPr/>
            </p:nvSpPr>
            <p:spPr>
              <a:xfrm>
                <a:off x="3797875" y="2578125"/>
                <a:ext cx="471200" cy="537075"/>
              </a:xfrm>
              <a:custGeom>
                <a:avLst/>
                <a:gdLst/>
                <a:ahLst/>
                <a:cxnLst/>
                <a:rect l="l" t="t" r="r" b="b"/>
                <a:pathLst>
                  <a:path w="18848" h="21483" extrusionOk="0">
                    <a:moveTo>
                      <a:pt x="9441" y="0"/>
                    </a:moveTo>
                    <a:cubicBezTo>
                      <a:pt x="4237" y="0"/>
                      <a:pt x="1" y="3069"/>
                      <a:pt x="1" y="6805"/>
                    </a:cubicBezTo>
                    <a:cubicBezTo>
                      <a:pt x="1" y="10341"/>
                      <a:pt x="3804" y="13277"/>
                      <a:pt x="8640" y="13577"/>
                    </a:cubicBezTo>
                    <a:cubicBezTo>
                      <a:pt x="8740" y="13810"/>
                      <a:pt x="8807" y="14077"/>
                      <a:pt x="8941" y="14311"/>
                    </a:cubicBezTo>
                    <a:cubicBezTo>
                      <a:pt x="9141" y="14778"/>
                      <a:pt x="9508" y="15145"/>
                      <a:pt x="9841" y="15578"/>
                    </a:cubicBezTo>
                    <a:cubicBezTo>
                      <a:pt x="11276" y="17246"/>
                      <a:pt x="12476" y="19281"/>
                      <a:pt x="12310" y="21482"/>
                    </a:cubicBezTo>
                    <a:cubicBezTo>
                      <a:pt x="12943" y="21282"/>
                      <a:pt x="13577" y="21082"/>
                      <a:pt x="14144" y="20915"/>
                    </a:cubicBezTo>
                    <a:cubicBezTo>
                      <a:pt x="14311" y="20849"/>
                      <a:pt x="14511" y="20782"/>
                      <a:pt x="14678" y="20648"/>
                    </a:cubicBezTo>
                    <a:cubicBezTo>
                      <a:pt x="15245" y="20181"/>
                      <a:pt x="14945" y="19348"/>
                      <a:pt x="14745" y="18680"/>
                    </a:cubicBezTo>
                    <a:cubicBezTo>
                      <a:pt x="14111" y="16746"/>
                      <a:pt x="14811" y="14611"/>
                      <a:pt x="14645" y="12509"/>
                    </a:cubicBezTo>
                    <a:cubicBezTo>
                      <a:pt x="17146" y="11275"/>
                      <a:pt x="18848" y="9174"/>
                      <a:pt x="18848" y="6805"/>
                    </a:cubicBezTo>
                    <a:cubicBezTo>
                      <a:pt x="18848" y="3069"/>
                      <a:pt x="14645" y="0"/>
                      <a:pt x="9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607;p38"/>
              <p:cNvSpPr/>
              <p:nvPr/>
            </p:nvSpPr>
            <p:spPr>
              <a:xfrm>
                <a:off x="3165775" y="2016050"/>
                <a:ext cx="1226725" cy="795600"/>
              </a:xfrm>
              <a:custGeom>
                <a:avLst/>
                <a:gdLst/>
                <a:ahLst/>
                <a:cxnLst/>
                <a:rect l="l" t="t" r="r" b="b"/>
                <a:pathLst>
                  <a:path w="49069" h="31824" extrusionOk="0">
                    <a:moveTo>
                      <a:pt x="22683" y="1"/>
                    </a:moveTo>
                    <a:cubicBezTo>
                      <a:pt x="20848" y="1"/>
                      <a:pt x="19180" y="734"/>
                      <a:pt x="17946" y="1902"/>
                    </a:cubicBezTo>
                    <a:cubicBezTo>
                      <a:pt x="17046" y="1435"/>
                      <a:pt x="16012" y="1135"/>
                      <a:pt x="14877" y="1135"/>
                    </a:cubicBezTo>
                    <a:cubicBezTo>
                      <a:pt x="12009" y="1135"/>
                      <a:pt x="9540" y="2936"/>
                      <a:pt x="8573" y="5438"/>
                    </a:cubicBezTo>
                    <a:cubicBezTo>
                      <a:pt x="3836" y="5438"/>
                      <a:pt x="0" y="9307"/>
                      <a:pt x="0" y="14011"/>
                    </a:cubicBezTo>
                    <a:cubicBezTo>
                      <a:pt x="0" y="18247"/>
                      <a:pt x="3036" y="21783"/>
                      <a:pt x="7072" y="22483"/>
                    </a:cubicBezTo>
                    <a:cubicBezTo>
                      <a:pt x="8606" y="25419"/>
                      <a:pt x="12209" y="27420"/>
                      <a:pt x="16345" y="27420"/>
                    </a:cubicBezTo>
                    <a:cubicBezTo>
                      <a:pt x="17046" y="27420"/>
                      <a:pt x="17746" y="27387"/>
                      <a:pt x="18413" y="27253"/>
                    </a:cubicBezTo>
                    <a:cubicBezTo>
                      <a:pt x="20081" y="29922"/>
                      <a:pt x="24751" y="31823"/>
                      <a:pt x="30222" y="31823"/>
                    </a:cubicBezTo>
                    <a:cubicBezTo>
                      <a:pt x="34458" y="31823"/>
                      <a:pt x="38194" y="30656"/>
                      <a:pt x="40429" y="28921"/>
                    </a:cubicBezTo>
                    <a:cubicBezTo>
                      <a:pt x="41029" y="29088"/>
                      <a:pt x="41630" y="29155"/>
                      <a:pt x="42264" y="29155"/>
                    </a:cubicBezTo>
                    <a:cubicBezTo>
                      <a:pt x="46033" y="29155"/>
                      <a:pt x="49068" y="26119"/>
                      <a:pt x="49068" y="22350"/>
                    </a:cubicBezTo>
                    <a:cubicBezTo>
                      <a:pt x="49035" y="20615"/>
                      <a:pt x="48268" y="18914"/>
                      <a:pt x="47067" y="17713"/>
                    </a:cubicBezTo>
                    <a:cubicBezTo>
                      <a:pt x="47701" y="16479"/>
                      <a:pt x="48068" y="15078"/>
                      <a:pt x="48068" y="13610"/>
                    </a:cubicBezTo>
                    <a:cubicBezTo>
                      <a:pt x="48068" y="8740"/>
                      <a:pt x="44098" y="4737"/>
                      <a:pt x="39195" y="4737"/>
                    </a:cubicBezTo>
                    <a:cubicBezTo>
                      <a:pt x="38895" y="4737"/>
                      <a:pt x="38628" y="4737"/>
                      <a:pt x="38394" y="4771"/>
                    </a:cubicBezTo>
                    <a:cubicBezTo>
                      <a:pt x="37260" y="2636"/>
                      <a:pt x="35025" y="1168"/>
                      <a:pt x="32423" y="1168"/>
                    </a:cubicBezTo>
                    <a:cubicBezTo>
                      <a:pt x="30789" y="1168"/>
                      <a:pt x="29288" y="1769"/>
                      <a:pt x="28087" y="2736"/>
                    </a:cubicBezTo>
                    <a:cubicBezTo>
                      <a:pt x="26853" y="1101"/>
                      <a:pt x="24885" y="1"/>
                      <a:pt x="22683" y="1"/>
                    </a:cubicBez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608;p38"/>
              <p:cNvSpPr/>
              <p:nvPr/>
            </p:nvSpPr>
            <p:spPr>
              <a:xfrm>
                <a:off x="3341725" y="2142575"/>
                <a:ext cx="284275" cy="321875"/>
              </a:xfrm>
              <a:custGeom>
                <a:avLst/>
                <a:gdLst/>
                <a:ahLst/>
                <a:cxnLst/>
                <a:rect l="l" t="t" r="r" b="b"/>
                <a:pathLst>
                  <a:path w="11371" h="12875" extrusionOk="0">
                    <a:moveTo>
                      <a:pt x="10717" y="0"/>
                    </a:moveTo>
                    <a:cubicBezTo>
                      <a:pt x="10683" y="0"/>
                      <a:pt x="10646" y="3"/>
                      <a:pt x="10608" y="10"/>
                    </a:cubicBezTo>
                    <a:cubicBezTo>
                      <a:pt x="8940" y="210"/>
                      <a:pt x="7139" y="477"/>
                      <a:pt x="5938" y="1811"/>
                    </a:cubicBezTo>
                    <a:cubicBezTo>
                      <a:pt x="5471" y="2312"/>
                      <a:pt x="5171" y="2845"/>
                      <a:pt x="5037" y="3512"/>
                    </a:cubicBezTo>
                    <a:cubicBezTo>
                      <a:pt x="4871" y="4413"/>
                      <a:pt x="5538" y="6148"/>
                      <a:pt x="4670" y="6815"/>
                    </a:cubicBezTo>
                    <a:cubicBezTo>
                      <a:pt x="4037" y="7248"/>
                      <a:pt x="2969" y="7182"/>
                      <a:pt x="2269" y="7515"/>
                    </a:cubicBezTo>
                    <a:cubicBezTo>
                      <a:pt x="1702" y="7749"/>
                      <a:pt x="1201" y="8149"/>
                      <a:pt x="868" y="8616"/>
                    </a:cubicBezTo>
                    <a:cubicBezTo>
                      <a:pt x="0" y="9850"/>
                      <a:pt x="34" y="11318"/>
                      <a:pt x="668" y="12586"/>
                    </a:cubicBezTo>
                    <a:cubicBezTo>
                      <a:pt x="769" y="12789"/>
                      <a:pt x="936" y="12874"/>
                      <a:pt x="1109" y="12874"/>
                    </a:cubicBezTo>
                    <a:cubicBezTo>
                      <a:pt x="1504" y="12874"/>
                      <a:pt x="1934" y="12429"/>
                      <a:pt x="1702" y="11918"/>
                    </a:cubicBezTo>
                    <a:cubicBezTo>
                      <a:pt x="634" y="9717"/>
                      <a:pt x="2469" y="8683"/>
                      <a:pt x="4203" y="8182"/>
                    </a:cubicBezTo>
                    <a:cubicBezTo>
                      <a:pt x="4937" y="7982"/>
                      <a:pt x="5604" y="7749"/>
                      <a:pt x="6005" y="7148"/>
                    </a:cubicBezTo>
                    <a:cubicBezTo>
                      <a:pt x="6472" y="6481"/>
                      <a:pt x="6372" y="5881"/>
                      <a:pt x="6338" y="5147"/>
                    </a:cubicBezTo>
                    <a:cubicBezTo>
                      <a:pt x="6272" y="3746"/>
                      <a:pt x="6138" y="3045"/>
                      <a:pt x="7339" y="2178"/>
                    </a:cubicBezTo>
                    <a:cubicBezTo>
                      <a:pt x="8273" y="1478"/>
                      <a:pt x="9474" y="1344"/>
                      <a:pt x="10608" y="1211"/>
                    </a:cubicBezTo>
                    <a:cubicBezTo>
                      <a:pt x="11305" y="1147"/>
                      <a:pt x="11370" y="0"/>
                      <a:pt x="10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609;p38"/>
              <p:cNvSpPr/>
              <p:nvPr/>
            </p:nvSpPr>
            <p:spPr>
              <a:xfrm>
                <a:off x="3801225" y="2163150"/>
                <a:ext cx="291150" cy="285275"/>
              </a:xfrm>
              <a:custGeom>
                <a:avLst/>
                <a:gdLst/>
                <a:ahLst/>
                <a:cxnLst/>
                <a:rect l="l" t="t" r="r" b="b"/>
                <a:pathLst>
                  <a:path w="11646" h="11411" extrusionOk="0">
                    <a:moveTo>
                      <a:pt x="1459" y="0"/>
                    </a:moveTo>
                    <a:cubicBezTo>
                      <a:pt x="1279" y="0"/>
                      <a:pt x="1097" y="76"/>
                      <a:pt x="968" y="254"/>
                    </a:cubicBezTo>
                    <a:cubicBezTo>
                      <a:pt x="134" y="1522"/>
                      <a:pt x="0" y="3256"/>
                      <a:pt x="334" y="4691"/>
                    </a:cubicBezTo>
                    <a:cubicBezTo>
                      <a:pt x="734" y="6325"/>
                      <a:pt x="1568" y="6058"/>
                      <a:pt x="2769" y="6592"/>
                    </a:cubicBezTo>
                    <a:cubicBezTo>
                      <a:pt x="4403" y="7359"/>
                      <a:pt x="4103" y="9594"/>
                      <a:pt x="5638" y="10662"/>
                    </a:cubicBezTo>
                    <a:cubicBezTo>
                      <a:pt x="6489" y="11229"/>
                      <a:pt x="7434" y="11410"/>
                      <a:pt x="8398" y="11410"/>
                    </a:cubicBezTo>
                    <a:cubicBezTo>
                      <a:pt x="9248" y="11410"/>
                      <a:pt x="10113" y="11269"/>
                      <a:pt x="10941" y="11129"/>
                    </a:cubicBezTo>
                    <a:cubicBezTo>
                      <a:pt x="11645" y="11033"/>
                      <a:pt x="11429" y="9955"/>
                      <a:pt x="10704" y="9955"/>
                    </a:cubicBezTo>
                    <a:cubicBezTo>
                      <a:pt x="10673" y="9955"/>
                      <a:pt x="10641" y="9957"/>
                      <a:pt x="10608" y="9961"/>
                    </a:cubicBezTo>
                    <a:cubicBezTo>
                      <a:pt x="9940" y="10074"/>
                      <a:pt x="9214" y="10180"/>
                      <a:pt x="8513" y="10180"/>
                    </a:cubicBezTo>
                    <a:cubicBezTo>
                      <a:pt x="7148" y="10180"/>
                      <a:pt x="5877" y="9780"/>
                      <a:pt x="5304" y="8260"/>
                    </a:cubicBezTo>
                    <a:cubicBezTo>
                      <a:pt x="5037" y="7560"/>
                      <a:pt x="5104" y="6692"/>
                      <a:pt x="4503" y="6092"/>
                    </a:cubicBezTo>
                    <a:cubicBezTo>
                      <a:pt x="3970" y="5525"/>
                      <a:pt x="3436" y="5658"/>
                      <a:pt x="2736" y="5391"/>
                    </a:cubicBezTo>
                    <a:cubicBezTo>
                      <a:pt x="934" y="4724"/>
                      <a:pt x="1068" y="2256"/>
                      <a:pt x="1968" y="888"/>
                    </a:cubicBezTo>
                    <a:cubicBezTo>
                      <a:pt x="2296" y="420"/>
                      <a:pt x="1884" y="0"/>
                      <a:pt x="1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610;p38"/>
              <p:cNvSpPr/>
              <p:nvPr/>
            </p:nvSpPr>
            <p:spPr>
              <a:xfrm>
                <a:off x="3412600" y="2364925"/>
                <a:ext cx="452325" cy="259050"/>
              </a:xfrm>
              <a:custGeom>
                <a:avLst/>
                <a:gdLst/>
                <a:ahLst/>
                <a:cxnLst/>
                <a:rect l="l" t="t" r="r" b="b"/>
                <a:pathLst>
                  <a:path w="18093" h="10362" extrusionOk="0">
                    <a:moveTo>
                      <a:pt x="14225" y="0"/>
                    </a:moveTo>
                    <a:cubicBezTo>
                      <a:pt x="13870" y="0"/>
                      <a:pt x="13517" y="50"/>
                      <a:pt x="13177" y="156"/>
                    </a:cubicBezTo>
                    <a:cubicBezTo>
                      <a:pt x="12109" y="489"/>
                      <a:pt x="11042" y="1357"/>
                      <a:pt x="10375" y="2257"/>
                    </a:cubicBezTo>
                    <a:cubicBezTo>
                      <a:pt x="10141" y="2591"/>
                      <a:pt x="9975" y="3024"/>
                      <a:pt x="9674" y="3325"/>
                    </a:cubicBezTo>
                    <a:cubicBezTo>
                      <a:pt x="9005" y="3994"/>
                      <a:pt x="8015" y="4190"/>
                      <a:pt x="7063" y="4190"/>
                    </a:cubicBezTo>
                    <a:cubicBezTo>
                      <a:pt x="6829" y="4190"/>
                      <a:pt x="6596" y="4178"/>
                      <a:pt x="6372" y="4159"/>
                    </a:cubicBezTo>
                    <a:cubicBezTo>
                      <a:pt x="5391" y="4064"/>
                      <a:pt x="4367" y="3703"/>
                      <a:pt x="3427" y="3703"/>
                    </a:cubicBezTo>
                    <a:cubicBezTo>
                      <a:pt x="2705" y="3703"/>
                      <a:pt x="2033" y="3916"/>
                      <a:pt x="1469" y="4626"/>
                    </a:cubicBezTo>
                    <a:cubicBezTo>
                      <a:pt x="1" y="6460"/>
                      <a:pt x="168" y="8528"/>
                      <a:pt x="1802" y="10163"/>
                    </a:cubicBezTo>
                    <a:cubicBezTo>
                      <a:pt x="1927" y="10303"/>
                      <a:pt x="2070" y="10362"/>
                      <a:pt x="2209" y="10362"/>
                    </a:cubicBezTo>
                    <a:cubicBezTo>
                      <a:pt x="2663" y="10362"/>
                      <a:pt x="3070" y="9738"/>
                      <a:pt x="2636" y="9329"/>
                    </a:cubicBezTo>
                    <a:cubicBezTo>
                      <a:pt x="1602" y="8295"/>
                      <a:pt x="1268" y="6827"/>
                      <a:pt x="2269" y="5626"/>
                    </a:cubicBezTo>
                    <a:cubicBezTo>
                      <a:pt x="2675" y="5124"/>
                      <a:pt x="3058" y="4980"/>
                      <a:pt x="3504" y="4980"/>
                    </a:cubicBezTo>
                    <a:cubicBezTo>
                      <a:pt x="3827" y="4980"/>
                      <a:pt x="4183" y="5056"/>
                      <a:pt x="4604" y="5126"/>
                    </a:cubicBezTo>
                    <a:cubicBezTo>
                      <a:pt x="5453" y="5288"/>
                      <a:pt x="6322" y="5441"/>
                      <a:pt x="7188" y="5441"/>
                    </a:cubicBezTo>
                    <a:cubicBezTo>
                      <a:pt x="7922" y="5441"/>
                      <a:pt x="8655" y="5332"/>
                      <a:pt x="9374" y="5026"/>
                    </a:cubicBezTo>
                    <a:cubicBezTo>
                      <a:pt x="10508" y="4592"/>
                      <a:pt x="10708" y="3825"/>
                      <a:pt x="11442" y="2958"/>
                    </a:cubicBezTo>
                    <a:cubicBezTo>
                      <a:pt x="12236" y="1937"/>
                      <a:pt x="13363" y="1323"/>
                      <a:pt x="14475" y="1323"/>
                    </a:cubicBezTo>
                    <a:cubicBezTo>
                      <a:pt x="15325" y="1323"/>
                      <a:pt x="16167" y="1681"/>
                      <a:pt x="16846" y="2491"/>
                    </a:cubicBezTo>
                    <a:cubicBezTo>
                      <a:pt x="16968" y="2637"/>
                      <a:pt x="17111" y="2698"/>
                      <a:pt x="17251" y="2698"/>
                    </a:cubicBezTo>
                    <a:cubicBezTo>
                      <a:pt x="17687" y="2698"/>
                      <a:pt x="18092" y="2103"/>
                      <a:pt x="17713" y="1623"/>
                    </a:cubicBezTo>
                    <a:cubicBezTo>
                      <a:pt x="16899" y="677"/>
                      <a:pt x="15546" y="0"/>
                      <a:pt x="14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611;p38"/>
              <p:cNvSpPr/>
              <p:nvPr/>
            </p:nvSpPr>
            <p:spPr>
              <a:xfrm>
                <a:off x="3784300" y="2501075"/>
                <a:ext cx="448925" cy="187500"/>
              </a:xfrm>
              <a:custGeom>
                <a:avLst/>
                <a:gdLst/>
                <a:ahLst/>
                <a:cxnLst/>
                <a:rect l="l" t="t" r="r" b="b"/>
                <a:pathLst>
                  <a:path w="17957" h="7500" extrusionOk="0">
                    <a:moveTo>
                      <a:pt x="938" y="1"/>
                    </a:moveTo>
                    <a:cubicBezTo>
                      <a:pt x="710" y="1"/>
                      <a:pt x="496" y="124"/>
                      <a:pt x="444" y="414"/>
                    </a:cubicBezTo>
                    <a:cubicBezTo>
                      <a:pt x="0" y="3280"/>
                      <a:pt x="2175" y="6697"/>
                      <a:pt x="5113" y="6697"/>
                    </a:cubicBezTo>
                    <a:cubicBezTo>
                      <a:pt x="5491" y="6697"/>
                      <a:pt x="5882" y="6640"/>
                      <a:pt x="6281" y="6518"/>
                    </a:cubicBezTo>
                    <a:cubicBezTo>
                      <a:pt x="6815" y="6351"/>
                      <a:pt x="7182" y="5951"/>
                      <a:pt x="7682" y="5718"/>
                    </a:cubicBezTo>
                    <a:cubicBezTo>
                      <a:pt x="8218" y="5454"/>
                      <a:pt x="8696" y="5344"/>
                      <a:pt x="9139" y="5344"/>
                    </a:cubicBezTo>
                    <a:cubicBezTo>
                      <a:pt x="10324" y="5344"/>
                      <a:pt x="11251" y="6132"/>
                      <a:pt x="12319" y="6885"/>
                    </a:cubicBezTo>
                    <a:cubicBezTo>
                      <a:pt x="12937" y="7331"/>
                      <a:pt x="13454" y="7500"/>
                      <a:pt x="13930" y="7500"/>
                    </a:cubicBezTo>
                    <a:cubicBezTo>
                      <a:pt x="15020" y="7500"/>
                      <a:pt x="15896" y="6616"/>
                      <a:pt x="17289" y="6151"/>
                    </a:cubicBezTo>
                    <a:cubicBezTo>
                      <a:pt x="17957" y="5908"/>
                      <a:pt x="17741" y="4920"/>
                      <a:pt x="17143" y="4920"/>
                    </a:cubicBezTo>
                    <a:cubicBezTo>
                      <a:pt x="17084" y="4920"/>
                      <a:pt x="17022" y="4929"/>
                      <a:pt x="16956" y="4950"/>
                    </a:cubicBezTo>
                    <a:cubicBezTo>
                      <a:pt x="16322" y="5184"/>
                      <a:pt x="15821" y="5584"/>
                      <a:pt x="15188" y="5851"/>
                    </a:cubicBezTo>
                    <a:cubicBezTo>
                      <a:pt x="14740" y="6039"/>
                      <a:pt x="14378" y="6119"/>
                      <a:pt x="14066" y="6119"/>
                    </a:cubicBezTo>
                    <a:cubicBezTo>
                      <a:pt x="13216" y="6119"/>
                      <a:pt x="12730" y="5527"/>
                      <a:pt x="11852" y="4917"/>
                    </a:cubicBezTo>
                    <a:cubicBezTo>
                      <a:pt x="11094" y="4386"/>
                      <a:pt x="10164" y="4143"/>
                      <a:pt x="9235" y="4143"/>
                    </a:cubicBezTo>
                    <a:cubicBezTo>
                      <a:pt x="8938" y="4143"/>
                      <a:pt x="8641" y="4168"/>
                      <a:pt x="8349" y="4216"/>
                    </a:cubicBezTo>
                    <a:cubicBezTo>
                      <a:pt x="7349" y="4383"/>
                      <a:pt x="6682" y="5084"/>
                      <a:pt x="5714" y="5351"/>
                    </a:cubicBezTo>
                    <a:cubicBezTo>
                      <a:pt x="5501" y="5404"/>
                      <a:pt x="5290" y="5429"/>
                      <a:pt x="5082" y="5429"/>
                    </a:cubicBezTo>
                    <a:cubicBezTo>
                      <a:pt x="2953" y="5429"/>
                      <a:pt x="1210" y="2781"/>
                      <a:pt x="1545" y="714"/>
                    </a:cubicBezTo>
                    <a:cubicBezTo>
                      <a:pt x="1666" y="290"/>
                      <a:pt x="1286"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612;p38"/>
              <p:cNvSpPr/>
              <p:nvPr/>
            </p:nvSpPr>
            <p:spPr>
              <a:xfrm>
                <a:off x="4080575" y="2184225"/>
                <a:ext cx="205925" cy="242950"/>
              </a:xfrm>
              <a:custGeom>
                <a:avLst/>
                <a:gdLst/>
                <a:ahLst/>
                <a:cxnLst/>
                <a:rect l="l" t="t" r="r" b="b"/>
                <a:pathLst>
                  <a:path w="8237" h="9718" extrusionOk="0">
                    <a:moveTo>
                      <a:pt x="793" y="1"/>
                    </a:moveTo>
                    <a:cubicBezTo>
                      <a:pt x="557" y="1"/>
                      <a:pt x="333" y="125"/>
                      <a:pt x="268" y="412"/>
                    </a:cubicBezTo>
                    <a:cubicBezTo>
                      <a:pt x="1" y="1513"/>
                      <a:pt x="34" y="2847"/>
                      <a:pt x="1035" y="3514"/>
                    </a:cubicBezTo>
                    <a:cubicBezTo>
                      <a:pt x="1535" y="3848"/>
                      <a:pt x="2102" y="3881"/>
                      <a:pt x="2669" y="3881"/>
                    </a:cubicBezTo>
                    <a:cubicBezTo>
                      <a:pt x="2920" y="3881"/>
                      <a:pt x="3158" y="3854"/>
                      <a:pt x="3379" y="3854"/>
                    </a:cubicBezTo>
                    <a:cubicBezTo>
                      <a:pt x="3897" y="3854"/>
                      <a:pt x="4324" y="4001"/>
                      <a:pt x="4604" y="4982"/>
                    </a:cubicBezTo>
                    <a:cubicBezTo>
                      <a:pt x="4671" y="5349"/>
                      <a:pt x="4537" y="6049"/>
                      <a:pt x="4504" y="6383"/>
                    </a:cubicBezTo>
                    <a:cubicBezTo>
                      <a:pt x="4371" y="7317"/>
                      <a:pt x="4037" y="8251"/>
                      <a:pt x="4771" y="9052"/>
                    </a:cubicBezTo>
                    <a:cubicBezTo>
                      <a:pt x="5184" y="9501"/>
                      <a:pt x="5753" y="9718"/>
                      <a:pt x="6330" y="9718"/>
                    </a:cubicBezTo>
                    <a:cubicBezTo>
                      <a:pt x="6824" y="9718"/>
                      <a:pt x="7325" y="9559"/>
                      <a:pt x="7740" y="9252"/>
                    </a:cubicBezTo>
                    <a:cubicBezTo>
                      <a:pt x="8236" y="8893"/>
                      <a:pt x="7912" y="8102"/>
                      <a:pt x="7427" y="8102"/>
                    </a:cubicBezTo>
                    <a:cubicBezTo>
                      <a:pt x="7325" y="8102"/>
                      <a:pt x="7216" y="8137"/>
                      <a:pt x="7106" y="8218"/>
                    </a:cubicBezTo>
                    <a:cubicBezTo>
                      <a:pt x="6904" y="8419"/>
                      <a:pt x="6697" y="8518"/>
                      <a:pt x="6484" y="8518"/>
                    </a:cubicBezTo>
                    <a:cubicBezTo>
                      <a:pt x="6170" y="8518"/>
                      <a:pt x="5843" y="8302"/>
                      <a:pt x="5505" y="7884"/>
                    </a:cubicBezTo>
                    <a:cubicBezTo>
                      <a:pt x="5505" y="7651"/>
                      <a:pt x="5572" y="7350"/>
                      <a:pt x="5605" y="7083"/>
                    </a:cubicBezTo>
                    <a:cubicBezTo>
                      <a:pt x="5638" y="6817"/>
                      <a:pt x="5672" y="6483"/>
                      <a:pt x="5738" y="6183"/>
                    </a:cubicBezTo>
                    <a:cubicBezTo>
                      <a:pt x="5805" y="5416"/>
                      <a:pt x="5838" y="4648"/>
                      <a:pt x="5572" y="3981"/>
                    </a:cubicBezTo>
                    <a:cubicBezTo>
                      <a:pt x="5271" y="3347"/>
                      <a:pt x="4804" y="2914"/>
                      <a:pt x="4104" y="2714"/>
                    </a:cubicBezTo>
                    <a:cubicBezTo>
                      <a:pt x="3981" y="2689"/>
                      <a:pt x="3857" y="2683"/>
                      <a:pt x="3734" y="2683"/>
                    </a:cubicBezTo>
                    <a:cubicBezTo>
                      <a:pt x="3599" y="2683"/>
                      <a:pt x="3465" y="2690"/>
                      <a:pt x="3330" y="2690"/>
                    </a:cubicBezTo>
                    <a:cubicBezTo>
                      <a:pt x="3254" y="2690"/>
                      <a:pt x="3179" y="2688"/>
                      <a:pt x="3103" y="2680"/>
                    </a:cubicBezTo>
                    <a:cubicBezTo>
                      <a:pt x="1735" y="2514"/>
                      <a:pt x="1068" y="2147"/>
                      <a:pt x="1435" y="746"/>
                    </a:cubicBezTo>
                    <a:cubicBezTo>
                      <a:pt x="1557" y="299"/>
                      <a:pt x="1160"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613;p38"/>
              <p:cNvSpPr/>
              <p:nvPr/>
            </p:nvSpPr>
            <p:spPr>
              <a:xfrm>
                <a:off x="3528525" y="2108400"/>
                <a:ext cx="236850" cy="272600"/>
              </a:xfrm>
              <a:custGeom>
                <a:avLst/>
                <a:gdLst/>
                <a:ahLst/>
                <a:cxnLst/>
                <a:rect l="l" t="t" r="r" b="b"/>
                <a:pathLst>
                  <a:path w="9474" h="10904" extrusionOk="0">
                    <a:moveTo>
                      <a:pt x="8544" y="0"/>
                    </a:moveTo>
                    <a:cubicBezTo>
                      <a:pt x="8448" y="0"/>
                      <a:pt x="8345" y="23"/>
                      <a:pt x="8240" y="76"/>
                    </a:cubicBezTo>
                    <a:cubicBezTo>
                      <a:pt x="7172" y="610"/>
                      <a:pt x="6305" y="1277"/>
                      <a:pt x="6405" y="2578"/>
                    </a:cubicBezTo>
                    <a:cubicBezTo>
                      <a:pt x="6472" y="3212"/>
                      <a:pt x="6839" y="3712"/>
                      <a:pt x="6972" y="4279"/>
                    </a:cubicBezTo>
                    <a:cubicBezTo>
                      <a:pt x="7155" y="5495"/>
                      <a:pt x="6367" y="6407"/>
                      <a:pt x="5241" y="6407"/>
                    </a:cubicBezTo>
                    <a:cubicBezTo>
                      <a:pt x="5131" y="6407"/>
                      <a:pt x="5019" y="6398"/>
                      <a:pt x="4904" y="6380"/>
                    </a:cubicBezTo>
                    <a:cubicBezTo>
                      <a:pt x="4287" y="6264"/>
                      <a:pt x="3820" y="6139"/>
                      <a:pt x="3361" y="6139"/>
                    </a:cubicBezTo>
                    <a:cubicBezTo>
                      <a:pt x="2903" y="6139"/>
                      <a:pt x="2452" y="6264"/>
                      <a:pt x="1868" y="6647"/>
                    </a:cubicBezTo>
                    <a:cubicBezTo>
                      <a:pt x="501" y="7615"/>
                      <a:pt x="0" y="9116"/>
                      <a:pt x="901" y="10583"/>
                    </a:cubicBezTo>
                    <a:cubicBezTo>
                      <a:pt x="1052" y="10810"/>
                      <a:pt x="1262" y="10904"/>
                      <a:pt x="1464" y="10904"/>
                    </a:cubicBezTo>
                    <a:cubicBezTo>
                      <a:pt x="1886" y="10904"/>
                      <a:pt x="2273" y="10491"/>
                      <a:pt x="2002" y="10016"/>
                    </a:cubicBezTo>
                    <a:lnTo>
                      <a:pt x="2369" y="7882"/>
                    </a:lnTo>
                    <a:cubicBezTo>
                      <a:pt x="2669" y="7715"/>
                      <a:pt x="2969" y="7515"/>
                      <a:pt x="3203" y="7348"/>
                    </a:cubicBezTo>
                    <a:cubicBezTo>
                      <a:pt x="3358" y="7306"/>
                      <a:pt x="3478" y="7291"/>
                      <a:pt x="3580" y="7291"/>
                    </a:cubicBezTo>
                    <a:cubicBezTo>
                      <a:pt x="3808" y="7291"/>
                      <a:pt x="3950" y="7369"/>
                      <a:pt x="4203" y="7415"/>
                    </a:cubicBezTo>
                    <a:cubicBezTo>
                      <a:pt x="4570" y="7481"/>
                      <a:pt x="4904" y="7715"/>
                      <a:pt x="5304" y="7715"/>
                    </a:cubicBezTo>
                    <a:cubicBezTo>
                      <a:pt x="5358" y="7719"/>
                      <a:pt x="5412" y="7721"/>
                      <a:pt x="5465" y="7721"/>
                    </a:cubicBezTo>
                    <a:cubicBezTo>
                      <a:pt x="6304" y="7721"/>
                      <a:pt x="7071" y="7237"/>
                      <a:pt x="7573" y="6547"/>
                    </a:cubicBezTo>
                    <a:cubicBezTo>
                      <a:pt x="8073" y="5913"/>
                      <a:pt x="8340" y="5146"/>
                      <a:pt x="8206" y="4379"/>
                    </a:cubicBezTo>
                    <a:cubicBezTo>
                      <a:pt x="8006" y="2878"/>
                      <a:pt x="7072" y="2044"/>
                      <a:pt x="8873" y="1110"/>
                    </a:cubicBezTo>
                    <a:cubicBezTo>
                      <a:pt x="9473" y="824"/>
                      <a:pt x="9119" y="0"/>
                      <a:pt x="8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614;p38"/>
              <p:cNvSpPr/>
              <p:nvPr/>
            </p:nvSpPr>
            <p:spPr>
              <a:xfrm>
                <a:off x="3537000" y="2567025"/>
                <a:ext cx="281500" cy="149125"/>
              </a:xfrm>
              <a:custGeom>
                <a:avLst/>
                <a:gdLst/>
                <a:ahLst/>
                <a:cxnLst/>
                <a:rect l="l" t="t" r="r" b="b"/>
                <a:pathLst>
                  <a:path w="11260" h="5965" extrusionOk="0">
                    <a:moveTo>
                      <a:pt x="4408" y="0"/>
                    </a:moveTo>
                    <a:cubicBezTo>
                      <a:pt x="3042" y="0"/>
                      <a:pt x="1538" y="789"/>
                      <a:pt x="529" y="1445"/>
                    </a:cubicBezTo>
                    <a:cubicBezTo>
                      <a:pt x="1" y="1834"/>
                      <a:pt x="329" y="2616"/>
                      <a:pt x="839" y="2616"/>
                    </a:cubicBezTo>
                    <a:cubicBezTo>
                      <a:pt x="941" y="2616"/>
                      <a:pt x="1051" y="2585"/>
                      <a:pt x="1163" y="2512"/>
                    </a:cubicBezTo>
                    <a:cubicBezTo>
                      <a:pt x="1910" y="1967"/>
                      <a:pt x="3048" y="1287"/>
                      <a:pt x="4038" y="1287"/>
                    </a:cubicBezTo>
                    <a:cubicBezTo>
                      <a:pt x="4682" y="1287"/>
                      <a:pt x="5264" y="1576"/>
                      <a:pt x="5632" y="2379"/>
                    </a:cubicBezTo>
                    <a:cubicBezTo>
                      <a:pt x="5966" y="3113"/>
                      <a:pt x="5899" y="3780"/>
                      <a:pt x="6500" y="4514"/>
                    </a:cubicBezTo>
                    <a:cubicBezTo>
                      <a:pt x="7338" y="5520"/>
                      <a:pt x="8504" y="5964"/>
                      <a:pt x="9763" y="5964"/>
                    </a:cubicBezTo>
                    <a:cubicBezTo>
                      <a:pt x="10006" y="5964"/>
                      <a:pt x="10254" y="5947"/>
                      <a:pt x="10503" y="5915"/>
                    </a:cubicBezTo>
                    <a:cubicBezTo>
                      <a:pt x="11260" y="5789"/>
                      <a:pt x="10972" y="4737"/>
                      <a:pt x="10289" y="4737"/>
                    </a:cubicBezTo>
                    <a:cubicBezTo>
                      <a:pt x="10250" y="4737"/>
                      <a:pt x="10210" y="4740"/>
                      <a:pt x="10169" y="4747"/>
                    </a:cubicBezTo>
                    <a:cubicBezTo>
                      <a:pt x="9971" y="4776"/>
                      <a:pt x="9786" y="4790"/>
                      <a:pt x="9611" y="4790"/>
                    </a:cubicBezTo>
                    <a:cubicBezTo>
                      <a:pt x="7956" y="4790"/>
                      <a:pt x="7279" y="3557"/>
                      <a:pt x="6767" y="2079"/>
                    </a:cubicBezTo>
                    <a:cubicBezTo>
                      <a:pt x="6533" y="1312"/>
                      <a:pt x="6400" y="711"/>
                      <a:pt x="5666" y="278"/>
                    </a:cubicBezTo>
                    <a:cubicBezTo>
                      <a:pt x="5275" y="82"/>
                      <a:pt x="4849" y="0"/>
                      <a:pt x="4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615;p38"/>
              <p:cNvSpPr/>
              <p:nvPr/>
            </p:nvSpPr>
            <p:spPr>
              <a:xfrm>
                <a:off x="3213300" y="2218675"/>
                <a:ext cx="168475" cy="238975"/>
              </a:xfrm>
              <a:custGeom>
                <a:avLst/>
                <a:gdLst/>
                <a:ahLst/>
                <a:cxnLst/>
                <a:rect l="l" t="t" r="r" b="b"/>
                <a:pathLst>
                  <a:path w="6739" h="9559" extrusionOk="0">
                    <a:moveTo>
                      <a:pt x="5833" y="0"/>
                    </a:moveTo>
                    <a:cubicBezTo>
                      <a:pt x="5467" y="0"/>
                      <a:pt x="5097" y="305"/>
                      <a:pt x="5238" y="769"/>
                    </a:cubicBezTo>
                    <a:cubicBezTo>
                      <a:pt x="5738" y="2670"/>
                      <a:pt x="3136" y="2470"/>
                      <a:pt x="2169" y="3004"/>
                    </a:cubicBezTo>
                    <a:cubicBezTo>
                      <a:pt x="1568" y="3370"/>
                      <a:pt x="1068" y="3971"/>
                      <a:pt x="734" y="4638"/>
                    </a:cubicBezTo>
                    <a:cubicBezTo>
                      <a:pt x="0" y="6206"/>
                      <a:pt x="467" y="7940"/>
                      <a:pt x="1368" y="9275"/>
                    </a:cubicBezTo>
                    <a:cubicBezTo>
                      <a:pt x="1509" y="9476"/>
                      <a:pt x="1705" y="9559"/>
                      <a:pt x="1897" y="9559"/>
                    </a:cubicBezTo>
                    <a:cubicBezTo>
                      <a:pt x="2340" y="9559"/>
                      <a:pt x="2761" y="9117"/>
                      <a:pt x="2436" y="8674"/>
                    </a:cubicBezTo>
                    <a:cubicBezTo>
                      <a:pt x="1668" y="7540"/>
                      <a:pt x="1235" y="6139"/>
                      <a:pt x="1969" y="4872"/>
                    </a:cubicBezTo>
                    <a:cubicBezTo>
                      <a:pt x="2736" y="3637"/>
                      <a:pt x="4003" y="3938"/>
                      <a:pt x="5171" y="3370"/>
                    </a:cubicBezTo>
                    <a:cubicBezTo>
                      <a:pt x="6338" y="2837"/>
                      <a:pt x="6739" y="1603"/>
                      <a:pt x="6405" y="435"/>
                    </a:cubicBezTo>
                    <a:cubicBezTo>
                      <a:pt x="6313" y="131"/>
                      <a:pt x="6074" y="0"/>
                      <a:pt x="58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616;p38"/>
              <p:cNvSpPr/>
              <p:nvPr/>
            </p:nvSpPr>
            <p:spPr>
              <a:xfrm>
                <a:off x="3901800" y="2474300"/>
                <a:ext cx="391975" cy="135575"/>
              </a:xfrm>
              <a:custGeom>
                <a:avLst/>
                <a:gdLst/>
                <a:ahLst/>
                <a:cxnLst/>
                <a:rect l="l" t="t" r="r" b="b"/>
                <a:pathLst>
                  <a:path w="15679" h="5423" extrusionOk="0">
                    <a:moveTo>
                      <a:pt x="827" y="0"/>
                    </a:moveTo>
                    <a:cubicBezTo>
                      <a:pt x="422" y="0"/>
                      <a:pt x="0" y="451"/>
                      <a:pt x="280" y="918"/>
                    </a:cubicBezTo>
                    <a:cubicBezTo>
                      <a:pt x="1381" y="2819"/>
                      <a:pt x="4050" y="3453"/>
                      <a:pt x="6118" y="3586"/>
                    </a:cubicBezTo>
                    <a:cubicBezTo>
                      <a:pt x="6233" y="3593"/>
                      <a:pt x="6346" y="3596"/>
                      <a:pt x="6458" y="3596"/>
                    </a:cubicBezTo>
                    <a:cubicBezTo>
                      <a:pt x="7449" y="3596"/>
                      <a:pt x="8321" y="3335"/>
                      <a:pt x="9220" y="2886"/>
                    </a:cubicBezTo>
                    <a:cubicBezTo>
                      <a:pt x="9887" y="2552"/>
                      <a:pt x="10521" y="2052"/>
                      <a:pt x="11255" y="1885"/>
                    </a:cubicBezTo>
                    <a:cubicBezTo>
                      <a:pt x="11452" y="1834"/>
                      <a:pt x="11647" y="1810"/>
                      <a:pt x="11837" y="1810"/>
                    </a:cubicBezTo>
                    <a:cubicBezTo>
                      <a:pt x="13249" y="1810"/>
                      <a:pt x="14357" y="3154"/>
                      <a:pt x="13857" y="4654"/>
                    </a:cubicBezTo>
                    <a:cubicBezTo>
                      <a:pt x="13716" y="5117"/>
                      <a:pt x="14098" y="5422"/>
                      <a:pt x="14474" y="5422"/>
                    </a:cubicBezTo>
                    <a:cubicBezTo>
                      <a:pt x="14721" y="5422"/>
                      <a:pt x="14965" y="5291"/>
                      <a:pt x="15058" y="4987"/>
                    </a:cubicBezTo>
                    <a:cubicBezTo>
                      <a:pt x="15678" y="3031"/>
                      <a:pt x="14103" y="440"/>
                      <a:pt x="11946" y="440"/>
                    </a:cubicBezTo>
                    <a:cubicBezTo>
                      <a:pt x="11785" y="440"/>
                      <a:pt x="11621" y="454"/>
                      <a:pt x="11455" y="484"/>
                    </a:cubicBezTo>
                    <a:cubicBezTo>
                      <a:pt x="9787" y="818"/>
                      <a:pt x="8453" y="2252"/>
                      <a:pt x="6718" y="2385"/>
                    </a:cubicBezTo>
                    <a:cubicBezTo>
                      <a:pt x="6596" y="2392"/>
                      <a:pt x="6469" y="2396"/>
                      <a:pt x="6337" y="2396"/>
                    </a:cubicBezTo>
                    <a:cubicBezTo>
                      <a:pt x="4599" y="2396"/>
                      <a:pt x="2118" y="1772"/>
                      <a:pt x="1281" y="284"/>
                    </a:cubicBezTo>
                    <a:cubicBezTo>
                      <a:pt x="1171" y="84"/>
                      <a:pt x="1000"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617;p38"/>
              <p:cNvSpPr/>
              <p:nvPr/>
            </p:nvSpPr>
            <p:spPr>
              <a:xfrm>
                <a:off x="3953825" y="2101725"/>
                <a:ext cx="93975" cy="233025"/>
              </a:xfrm>
              <a:custGeom>
                <a:avLst/>
                <a:gdLst/>
                <a:ahLst/>
                <a:cxnLst/>
                <a:rect l="l" t="t" r="r" b="b"/>
                <a:pathLst>
                  <a:path w="3759" h="9321" extrusionOk="0">
                    <a:moveTo>
                      <a:pt x="2619" y="0"/>
                    </a:moveTo>
                    <a:cubicBezTo>
                      <a:pt x="2188" y="0"/>
                      <a:pt x="1768" y="414"/>
                      <a:pt x="2069" y="877"/>
                    </a:cubicBezTo>
                    <a:cubicBezTo>
                      <a:pt x="2969" y="2178"/>
                      <a:pt x="1135" y="2778"/>
                      <a:pt x="534" y="3645"/>
                    </a:cubicBezTo>
                    <a:cubicBezTo>
                      <a:pt x="167" y="4179"/>
                      <a:pt x="1" y="4880"/>
                      <a:pt x="1" y="5547"/>
                    </a:cubicBezTo>
                    <a:cubicBezTo>
                      <a:pt x="34" y="7215"/>
                      <a:pt x="1302" y="8449"/>
                      <a:pt x="2569" y="9216"/>
                    </a:cubicBezTo>
                    <a:cubicBezTo>
                      <a:pt x="2681" y="9289"/>
                      <a:pt x="2792" y="9320"/>
                      <a:pt x="2896" y="9320"/>
                    </a:cubicBezTo>
                    <a:cubicBezTo>
                      <a:pt x="3412" y="9320"/>
                      <a:pt x="3758" y="8543"/>
                      <a:pt x="3203" y="8182"/>
                    </a:cubicBezTo>
                    <a:cubicBezTo>
                      <a:pt x="2169" y="7548"/>
                      <a:pt x="1068" y="6614"/>
                      <a:pt x="1235" y="5213"/>
                    </a:cubicBezTo>
                    <a:cubicBezTo>
                      <a:pt x="1368" y="3946"/>
                      <a:pt x="2402" y="3879"/>
                      <a:pt x="3069" y="3045"/>
                    </a:cubicBezTo>
                    <a:cubicBezTo>
                      <a:pt x="3737" y="2211"/>
                      <a:pt x="3703" y="1144"/>
                      <a:pt x="3136" y="276"/>
                    </a:cubicBezTo>
                    <a:cubicBezTo>
                      <a:pt x="3003" y="82"/>
                      <a:pt x="2810"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618;p38"/>
              <p:cNvSpPr/>
              <p:nvPr/>
            </p:nvSpPr>
            <p:spPr>
              <a:xfrm>
                <a:off x="3911300" y="2767375"/>
                <a:ext cx="292500" cy="97650"/>
              </a:xfrm>
              <a:custGeom>
                <a:avLst/>
                <a:gdLst/>
                <a:ahLst/>
                <a:cxnLst/>
                <a:rect l="l" t="t" r="r" b="b"/>
                <a:pathLst>
                  <a:path w="11700" h="3906" extrusionOk="0">
                    <a:moveTo>
                      <a:pt x="10858" y="1"/>
                    </a:moveTo>
                    <a:cubicBezTo>
                      <a:pt x="10758" y="1"/>
                      <a:pt x="10650" y="32"/>
                      <a:pt x="10541" y="102"/>
                    </a:cubicBezTo>
                    <a:cubicBezTo>
                      <a:pt x="7989" y="1774"/>
                      <a:pt x="4717" y="2698"/>
                      <a:pt x="1658" y="2698"/>
                    </a:cubicBezTo>
                    <a:cubicBezTo>
                      <a:pt x="1359" y="2698"/>
                      <a:pt x="1062" y="2689"/>
                      <a:pt x="768" y="2671"/>
                    </a:cubicBezTo>
                    <a:cubicBezTo>
                      <a:pt x="747" y="2669"/>
                      <a:pt x="728" y="2668"/>
                      <a:pt x="709" y="2668"/>
                    </a:cubicBezTo>
                    <a:cubicBezTo>
                      <a:pt x="1" y="2668"/>
                      <a:pt x="21" y="3839"/>
                      <a:pt x="768" y="3872"/>
                    </a:cubicBezTo>
                    <a:cubicBezTo>
                      <a:pt x="1103" y="3894"/>
                      <a:pt x="1442" y="3905"/>
                      <a:pt x="1784" y="3905"/>
                    </a:cubicBezTo>
                    <a:cubicBezTo>
                      <a:pt x="5014" y="3905"/>
                      <a:pt x="8487" y="2919"/>
                      <a:pt x="11142" y="1170"/>
                    </a:cubicBezTo>
                    <a:cubicBezTo>
                      <a:pt x="11700" y="807"/>
                      <a:pt x="11371" y="1"/>
                      <a:pt x="10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619;p38"/>
              <p:cNvSpPr/>
              <p:nvPr/>
            </p:nvSpPr>
            <p:spPr>
              <a:xfrm>
                <a:off x="4034050" y="2852825"/>
                <a:ext cx="121475" cy="55000"/>
              </a:xfrm>
              <a:custGeom>
                <a:avLst/>
                <a:gdLst/>
                <a:ahLst/>
                <a:cxnLst/>
                <a:rect l="l" t="t" r="r" b="b"/>
                <a:pathLst>
                  <a:path w="4859" h="2200" extrusionOk="0">
                    <a:moveTo>
                      <a:pt x="3937" y="0"/>
                    </a:moveTo>
                    <a:cubicBezTo>
                      <a:pt x="3839" y="0"/>
                      <a:pt x="3735" y="27"/>
                      <a:pt x="3630" y="87"/>
                    </a:cubicBezTo>
                    <a:cubicBezTo>
                      <a:pt x="2662" y="521"/>
                      <a:pt x="1762" y="821"/>
                      <a:pt x="694" y="1021"/>
                    </a:cubicBezTo>
                    <a:cubicBezTo>
                      <a:pt x="0" y="1147"/>
                      <a:pt x="261" y="2199"/>
                      <a:pt x="913" y="2199"/>
                    </a:cubicBezTo>
                    <a:cubicBezTo>
                      <a:pt x="950" y="2199"/>
                      <a:pt x="988" y="2196"/>
                      <a:pt x="1028" y="2188"/>
                    </a:cubicBezTo>
                    <a:cubicBezTo>
                      <a:pt x="2162" y="1988"/>
                      <a:pt x="3196" y="1655"/>
                      <a:pt x="4264" y="1121"/>
                    </a:cubicBezTo>
                    <a:cubicBezTo>
                      <a:pt x="4859" y="838"/>
                      <a:pt x="4491" y="0"/>
                      <a:pt x="3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620;p38"/>
              <p:cNvSpPr/>
              <p:nvPr/>
            </p:nvSpPr>
            <p:spPr>
              <a:xfrm>
                <a:off x="2875550" y="2332100"/>
                <a:ext cx="186825" cy="40075"/>
              </a:xfrm>
              <a:custGeom>
                <a:avLst/>
                <a:gdLst/>
                <a:ahLst/>
                <a:cxnLst/>
                <a:rect l="l" t="t" r="r" b="b"/>
                <a:pathLst>
                  <a:path w="7473" h="1603" extrusionOk="0">
                    <a:moveTo>
                      <a:pt x="801" y="1"/>
                    </a:moveTo>
                    <a:cubicBezTo>
                      <a:pt x="401" y="1"/>
                      <a:pt x="1" y="401"/>
                      <a:pt x="1" y="802"/>
                    </a:cubicBezTo>
                    <a:cubicBezTo>
                      <a:pt x="1" y="1235"/>
                      <a:pt x="334" y="1602"/>
                      <a:pt x="801"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621;p38"/>
              <p:cNvSpPr/>
              <p:nvPr/>
            </p:nvSpPr>
            <p:spPr>
              <a:xfrm>
                <a:off x="4512550" y="2332100"/>
                <a:ext cx="186825" cy="40075"/>
              </a:xfrm>
              <a:custGeom>
                <a:avLst/>
                <a:gdLst/>
                <a:ahLst/>
                <a:cxnLst/>
                <a:rect l="l" t="t" r="r" b="b"/>
                <a:pathLst>
                  <a:path w="7473" h="1603" extrusionOk="0">
                    <a:moveTo>
                      <a:pt x="768" y="1"/>
                    </a:moveTo>
                    <a:cubicBezTo>
                      <a:pt x="368" y="1"/>
                      <a:pt x="1" y="401"/>
                      <a:pt x="1" y="802"/>
                    </a:cubicBezTo>
                    <a:cubicBezTo>
                      <a:pt x="1" y="1235"/>
                      <a:pt x="334" y="1602"/>
                      <a:pt x="768"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622;p38"/>
              <p:cNvSpPr/>
              <p:nvPr/>
            </p:nvSpPr>
            <p:spPr>
              <a:xfrm>
                <a:off x="3186625" y="1745450"/>
                <a:ext cx="150125" cy="146375"/>
              </a:xfrm>
              <a:custGeom>
                <a:avLst/>
                <a:gdLst/>
                <a:ahLst/>
                <a:cxnLst/>
                <a:rect l="l" t="t" r="r" b="b"/>
                <a:pathLst>
                  <a:path w="6005" h="5855" extrusionOk="0">
                    <a:moveTo>
                      <a:pt x="917" y="0"/>
                    </a:moveTo>
                    <a:cubicBezTo>
                      <a:pt x="709" y="0"/>
                      <a:pt x="500" y="84"/>
                      <a:pt x="334" y="250"/>
                    </a:cubicBezTo>
                    <a:cubicBezTo>
                      <a:pt x="0" y="584"/>
                      <a:pt x="0" y="1084"/>
                      <a:pt x="334" y="1418"/>
                    </a:cubicBezTo>
                    <a:lnTo>
                      <a:pt x="4503" y="5587"/>
                    </a:lnTo>
                    <a:cubicBezTo>
                      <a:pt x="4670" y="5754"/>
                      <a:pt x="4870" y="5854"/>
                      <a:pt x="5070" y="5854"/>
                    </a:cubicBezTo>
                    <a:cubicBezTo>
                      <a:pt x="5304" y="5854"/>
                      <a:pt x="5504" y="5754"/>
                      <a:pt x="5671" y="5587"/>
                    </a:cubicBezTo>
                    <a:cubicBezTo>
                      <a:pt x="6004" y="5254"/>
                      <a:pt x="6004" y="4754"/>
                      <a:pt x="5671" y="4420"/>
                    </a:cubicBezTo>
                    <a:lnTo>
                      <a:pt x="1501" y="250"/>
                    </a:lnTo>
                    <a:cubicBezTo>
                      <a:pt x="1334" y="84"/>
                      <a:pt x="1126"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623;p38"/>
              <p:cNvSpPr/>
              <p:nvPr/>
            </p:nvSpPr>
            <p:spPr>
              <a:xfrm>
                <a:off x="4344950" y="2902300"/>
                <a:ext cx="150125" cy="146175"/>
              </a:xfrm>
              <a:custGeom>
                <a:avLst/>
                <a:gdLst/>
                <a:ahLst/>
                <a:cxnLst/>
                <a:rect l="l" t="t" r="r" b="b"/>
                <a:pathLst>
                  <a:path w="6005" h="5847" extrusionOk="0">
                    <a:moveTo>
                      <a:pt x="917" y="1"/>
                    </a:moveTo>
                    <a:cubicBezTo>
                      <a:pt x="709" y="1"/>
                      <a:pt x="500" y="93"/>
                      <a:pt x="334" y="276"/>
                    </a:cubicBezTo>
                    <a:cubicBezTo>
                      <a:pt x="0" y="610"/>
                      <a:pt x="0" y="1110"/>
                      <a:pt x="334" y="1444"/>
                    </a:cubicBezTo>
                    <a:lnTo>
                      <a:pt x="4503" y="5613"/>
                    </a:lnTo>
                    <a:cubicBezTo>
                      <a:pt x="4670" y="5780"/>
                      <a:pt x="4870" y="5847"/>
                      <a:pt x="5070" y="5847"/>
                    </a:cubicBezTo>
                    <a:cubicBezTo>
                      <a:pt x="5271" y="5847"/>
                      <a:pt x="5504" y="5813"/>
                      <a:pt x="5671" y="5613"/>
                    </a:cubicBezTo>
                    <a:cubicBezTo>
                      <a:pt x="6004" y="5280"/>
                      <a:pt x="6004" y="4779"/>
                      <a:pt x="5671" y="4446"/>
                    </a:cubicBezTo>
                    <a:lnTo>
                      <a:pt x="1501" y="276"/>
                    </a:lnTo>
                    <a:cubicBezTo>
                      <a:pt x="1334" y="93"/>
                      <a:pt x="1126" y="1"/>
                      <a:pt x="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624;p38"/>
              <p:cNvSpPr/>
              <p:nvPr/>
            </p:nvSpPr>
            <p:spPr>
              <a:xfrm>
                <a:off x="3783700" y="1523200"/>
                <a:ext cx="40050" cy="186825"/>
              </a:xfrm>
              <a:custGeom>
                <a:avLst/>
                <a:gdLst/>
                <a:ahLst/>
                <a:cxnLst/>
                <a:rect l="l" t="t" r="r" b="b"/>
                <a:pathLst>
                  <a:path w="1602" h="7473" extrusionOk="0">
                    <a:moveTo>
                      <a:pt x="801" y="0"/>
                    </a:moveTo>
                    <a:cubicBezTo>
                      <a:pt x="368" y="0"/>
                      <a:pt x="1" y="334"/>
                      <a:pt x="1" y="801"/>
                    </a:cubicBezTo>
                    <a:lnTo>
                      <a:pt x="1" y="6672"/>
                    </a:lnTo>
                    <a:cubicBezTo>
                      <a:pt x="1" y="7106"/>
                      <a:pt x="334" y="7472"/>
                      <a:pt x="801" y="7472"/>
                    </a:cubicBezTo>
                    <a:cubicBezTo>
                      <a:pt x="1268" y="7472"/>
                      <a:pt x="1602" y="7106"/>
                      <a:pt x="1602" y="6672"/>
                    </a:cubicBezTo>
                    <a:lnTo>
                      <a:pt x="1602" y="801"/>
                    </a:lnTo>
                    <a:cubicBezTo>
                      <a:pt x="1602" y="367"/>
                      <a:pt x="1268" y="0"/>
                      <a:pt x="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625;p38"/>
              <p:cNvSpPr/>
              <p:nvPr/>
            </p:nvSpPr>
            <p:spPr>
              <a:xfrm>
                <a:off x="3783700" y="3160200"/>
                <a:ext cx="40050" cy="186825"/>
              </a:xfrm>
              <a:custGeom>
                <a:avLst/>
                <a:gdLst/>
                <a:ahLst/>
                <a:cxnLst/>
                <a:rect l="l" t="t" r="r" b="b"/>
                <a:pathLst>
                  <a:path w="1602" h="7473" extrusionOk="0">
                    <a:moveTo>
                      <a:pt x="801" y="1"/>
                    </a:moveTo>
                    <a:cubicBezTo>
                      <a:pt x="368" y="1"/>
                      <a:pt x="1" y="334"/>
                      <a:pt x="1" y="801"/>
                    </a:cubicBezTo>
                    <a:lnTo>
                      <a:pt x="1" y="6672"/>
                    </a:lnTo>
                    <a:cubicBezTo>
                      <a:pt x="1" y="7072"/>
                      <a:pt x="334" y="7473"/>
                      <a:pt x="801" y="7473"/>
                    </a:cubicBezTo>
                    <a:cubicBezTo>
                      <a:pt x="1268" y="7473"/>
                      <a:pt x="1602" y="7072"/>
                      <a:pt x="1602" y="6672"/>
                    </a:cubicBezTo>
                    <a:lnTo>
                      <a:pt x="1602" y="801"/>
                    </a:lnTo>
                    <a:cubicBezTo>
                      <a:pt x="1602" y="368"/>
                      <a:pt x="1268" y="1"/>
                      <a:pt x="8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626;p38"/>
              <p:cNvSpPr/>
              <p:nvPr/>
            </p:nvSpPr>
            <p:spPr>
              <a:xfrm>
                <a:off x="4344950" y="1767125"/>
                <a:ext cx="150125" cy="146375"/>
              </a:xfrm>
              <a:custGeom>
                <a:avLst/>
                <a:gdLst/>
                <a:ahLst/>
                <a:cxnLst/>
                <a:rect l="l" t="t" r="r" b="b"/>
                <a:pathLst>
                  <a:path w="6005" h="5855" extrusionOk="0">
                    <a:moveTo>
                      <a:pt x="5087" y="0"/>
                    </a:moveTo>
                    <a:cubicBezTo>
                      <a:pt x="4879" y="0"/>
                      <a:pt x="4670" y="84"/>
                      <a:pt x="4503" y="251"/>
                    </a:cubicBezTo>
                    <a:lnTo>
                      <a:pt x="334" y="4420"/>
                    </a:lnTo>
                    <a:cubicBezTo>
                      <a:pt x="0" y="4754"/>
                      <a:pt x="0" y="5254"/>
                      <a:pt x="334" y="5588"/>
                    </a:cubicBezTo>
                    <a:cubicBezTo>
                      <a:pt x="500" y="5755"/>
                      <a:pt x="701" y="5855"/>
                      <a:pt x="901" y="5855"/>
                    </a:cubicBezTo>
                    <a:cubicBezTo>
                      <a:pt x="1101" y="5855"/>
                      <a:pt x="1334" y="5755"/>
                      <a:pt x="1501" y="5588"/>
                    </a:cubicBezTo>
                    <a:lnTo>
                      <a:pt x="5671" y="1418"/>
                    </a:lnTo>
                    <a:cubicBezTo>
                      <a:pt x="6004" y="1085"/>
                      <a:pt x="6004" y="584"/>
                      <a:pt x="5671" y="251"/>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627;p38"/>
              <p:cNvSpPr/>
              <p:nvPr/>
            </p:nvSpPr>
            <p:spPr>
              <a:xfrm>
                <a:off x="3187450" y="2924625"/>
                <a:ext cx="150125" cy="145550"/>
              </a:xfrm>
              <a:custGeom>
                <a:avLst/>
                <a:gdLst/>
                <a:ahLst/>
                <a:cxnLst/>
                <a:rect l="l" t="t" r="r" b="b"/>
                <a:pathLst>
                  <a:path w="6005" h="5822" extrusionOk="0">
                    <a:moveTo>
                      <a:pt x="5087" y="0"/>
                    </a:moveTo>
                    <a:cubicBezTo>
                      <a:pt x="4879" y="0"/>
                      <a:pt x="4670" y="84"/>
                      <a:pt x="4504" y="250"/>
                    </a:cubicBezTo>
                    <a:lnTo>
                      <a:pt x="334" y="4420"/>
                    </a:lnTo>
                    <a:cubicBezTo>
                      <a:pt x="0" y="4754"/>
                      <a:pt x="0" y="5254"/>
                      <a:pt x="334" y="5588"/>
                    </a:cubicBezTo>
                    <a:cubicBezTo>
                      <a:pt x="501" y="5754"/>
                      <a:pt x="701" y="5821"/>
                      <a:pt x="934" y="5821"/>
                    </a:cubicBezTo>
                    <a:cubicBezTo>
                      <a:pt x="1135" y="5821"/>
                      <a:pt x="1335" y="5754"/>
                      <a:pt x="1501" y="5588"/>
                    </a:cubicBezTo>
                    <a:lnTo>
                      <a:pt x="5671" y="1418"/>
                    </a:lnTo>
                    <a:cubicBezTo>
                      <a:pt x="6005" y="1084"/>
                      <a:pt x="6005" y="584"/>
                      <a:pt x="5671" y="250"/>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628;p38"/>
            <p:cNvGrpSpPr/>
            <p:nvPr/>
          </p:nvGrpSpPr>
          <p:grpSpPr>
            <a:xfrm>
              <a:off x="6150475" y="486313"/>
              <a:ext cx="738875" cy="730550"/>
              <a:chOff x="1538775" y="3050125"/>
              <a:chExt cx="738875" cy="730550"/>
            </a:xfrm>
          </p:grpSpPr>
          <p:sp>
            <p:nvSpPr>
              <p:cNvPr id="143" name="Google Shape;629;p38"/>
              <p:cNvSpPr/>
              <p:nvPr/>
            </p:nvSpPr>
            <p:spPr>
              <a:xfrm>
                <a:off x="1538775" y="3309475"/>
                <a:ext cx="447850" cy="457025"/>
              </a:xfrm>
              <a:custGeom>
                <a:avLst/>
                <a:gdLst/>
                <a:ahLst/>
                <a:cxnLst/>
                <a:rect l="l" t="t" r="r" b="b"/>
                <a:pathLst>
                  <a:path w="17914" h="18281" extrusionOk="0">
                    <a:moveTo>
                      <a:pt x="2702" y="1"/>
                    </a:moveTo>
                    <a:lnTo>
                      <a:pt x="401" y="2269"/>
                    </a:lnTo>
                    <a:cubicBezTo>
                      <a:pt x="0" y="2703"/>
                      <a:pt x="0" y="3403"/>
                      <a:pt x="401" y="3837"/>
                    </a:cubicBezTo>
                    <a:lnTo>
                      <a:pt x="14878" y="18280"/>
                    </a:lnTo>
                    <a:lnTo>
                      <a:pt x="17913" y="15245"/>
                    </a:lnTo>
                    <a:lnTo>
                      <a:pt x="27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630;p38"/>
              <p:cNvSpPr/>
              <p:nvPr/>
            </p:nvSpPr>
            <p:spPr>
              <a:xfrm>
                <a:off x="1553775" y="3050125"/>
                <a:ext cx="659675" cy="659675"/>
              </a:xfrm>
              <a:custGeom>
                <a:avLst/>
                <a:gdLst/>
                <a:ahLst/>
                <a:cxnLst/>
                <a:rect l="l" t="t" r="r" b="b"/>
                <a:pathLst>
                  <a:path w="26387" h="26387" extrusionOk="0">
                    <a:moveTo>
                      <a:pt x="12410" y="1"/>
                    </a:moveTo>
                    <a:lnTo>
                      <a:pt x="1" y="12409"/>
                    </a:lnTo>
                    <a:lnTo>
                      <a:pt x="13977" y="26386"/>
                    </a:lnTo>
                    <a:lnTo>
                      <a:pt x="26386" y="13977"/>
                    </a:lnTo>
                    <a:lnTo>
                      <a:pt x="12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631;p38"/>
              <p:cNvSpPr/>
              <p:nvPr/>
            </p:nvSpPr>
            <p:spPr>
              <a:xfrm>
                <a:off x="1907375" y="3419550"/>
                <a:ext cx="351100" cy="348925"/>
              </a:xfrm>
              <a:custGeom>
                <a:avLst/>
                <a:gdLst/>
                <a:ahLst/>
                <a:cxnLst/>
                <a:rect l="l" t="t" r="r" b="b"/>
                <a:pathLst>
                  <a:path w="14044" h="13957" extrusionOk="0">
                    <a:moveTo>
                      <a:pt x="12242" y="1"/>
                    </a:moveTo>
                    <a:lnTo>
                      <a:pt x="434" y="11843"/>
                    </a:lnTo>
                    <a:cubicBezTo>
                      <a:pt x="100" y="12176"/>
                      <a:pt x="0" y="12643"/>
                      <a:pt x="200" y="13043"/>
                    </a:cubicBezTo>
                    <a:cubicBezTo>
                      <a:pt x="300" y="13210"/>
                      <a:pt x="434" y="13377"/>
                      <a:pt x="534" y="13510"/>
                    </a:cubicBezTo>
                    <a:cubicBezTo>
                      <a:pt x="667" y="13644"/>
                      <a:pt x="834" y="13777"/>
                      <a:pt x="1001" y="13844"/>
                    </a:cubicBezTo>
                    <a:cubicBezTo>
                      <a:pt x="1151" y="13919"/>
                      <a:pt x="1310" y="13957"/>
                      <a:pt x="1469" y="13957"/>
                    </a:cubicBezTo>
                    <a:cubicBezTo>
                      <a:pt x="1733" y="13957"/>
                      <a:pt x="1993" y="13852"/>
                      <a:pt x="2202" y="13644"/>
                    </a:cubicBezTo>
                    <a:lnTo>
                      <a:pt x="14044" y="1802"/>
                    </a:lnTo>
                    <a:cubicBezTo>
                      <a:pt x="13610" y="1802"/>
                      <a:pt x="13143" y="1602"/>
                      <a:pt x="12809" y="1268"/>
                    </a:cubicBezTo>
                    <a:cubicBezTo>
                      <a:pt x="12476" y="868"/>
                      <a:pt x="12309" y="434"/>
                      <a:pt x="12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632;p38"/>
              <p:cNvSpPr/>
              <p:nvPr/>
            </p:nvSpPr>
            <p:spPr>
              <a:xfrm>
                <a:off x="1897350" y="3399550"/>
                <a:ext cx="380300" cy="381125"/>
              </a:xfrm>
              <a:custGeom>
                <a:avLst/>
                <a:gdLst/>
                <a:ahLst/>
                <a:cxnLst/>
                <a:rect l="l" t="t" r="r" b="b"/>
                <a:pathLst>
                  <a:path w="15212" h="15245" extrusionOk="0">
                    <a:moveTo>
                      <a:pt x="12643" y="0"/>
                    </a:moveTo>
                    <a:lnTo>
                      <a:pt x="535" y="12142"/>
                    </a:lnTo>
                    <a:cubicBezTo>
                      <a:pt x="168" y="12509"/>
                      <a:pt x="1" y="12976"/>
                      <a:pt x="1" y="13443"/>
                    </a:cubicBezTo>
                    <a:cubicBezTo>
                      <a:pt x="1" y="13910"/>
                      <a:pt x="201" y="14344"/>
                      <a:pt x="535" y="14677"/>
                    </a:cubicBezTo>
                    <a:cubicBezTo>
                      <a:pt x="868" y="15078"/>
                      <a:pt x="1335" y="15244"/>
                      <a:pt x="1769" y="15244"/>
                    </a:cubicBezTo>
                    <a:cubicBezTo>
                      <a:pt x="2236" y="15244"/>
                      <a:pt x="2703" y="15078"/>
                      <a:pt x="3070" y="14677"/>
                    </a:cubicBezTo>
                    <a:lnTo>
                      <a:pt x="15212" y="2535"/>
                    </a:lnTo>
                    <a:lnTo>
                      <a:pt x="14845" y="2168"/>
                    </a:lnTo>
                    <a:lnTo>
                      <a:pt x="2603" y="14411"/>
                    </a:lnTo>
                    <a:cubicBezTo>
                      <a:pt x="2394" y="14619"/>
                      <a:pt x="2134" y="14723"/>
                      <a:pt x="1870" y="14723"/>
                    </a:cubicBezTo>
                    <a:cubicBezTo>
                      <a:pt x="1711" y="14723"/>
                      <a:pt x="1552" y="14686"/>
                      <a:pt x="1402" y="14611"/>
                    </a:cubicBezTo>
                    <a:cubicBezTo>
                      <a:pt x="1235" y="14511"/>
                      <a:pt x="1068" y="14411"/>
                      <a:pt x="935" y="14277"/>
                    </a:cubicBezTo>
                    <a:cubicBezTo>
                      <a:pt x="835" y="14144"/>
                      <a:pt x="701" y="13977"/>
                      <a:pt x="601" y="13810"/>
                    </a:cubicBezTo>
                    <a:cubicBezTo>
                      <a:pt x="401" y="13410"/>
                      <a:pt x="501" y="12943"/>
                      <a:pt x="835" y="12609"/>
                    </a:cubicBezTo>
                    <a:lnTo>
                      <a:pt x="13044" y="367"/>
                    </a:lnTo>
                    <a:lnTo>
                      <a:pt x="126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633;p38"/>
              <p:cNvSpPr/>
              <p:nvPr/>
            </p:nvSpPr>
            <p:spPr>
              <a:xfrm>
                <a:off x="1937400" y="3471050"/>
                <a:ext cx="270200" cy="268125"/>
              </a:xfrm>
              <a:custGeom>
                <a:avLst/>
                <a:gdLst/>
                <a:ahLst/>
                <a:cxnLst/>
                <a:rect l="l" t="t" r="r" b="b"/>
                <a:pathLst>
                  <a:path w="10808" h="10725" extrusionOk="0">
                    <a:moveTo>
                      <a:pt x="10508" y="1"/>
                    </a:moveTo>
                    <a:cubicBezTo>
                      <a:pt x="10449" y="1"/>
                      <a:pt x="10391" y="26"/>
                      <a:pt x="10341" y="76"/>
                    </a:cubicBezTo>
                    <a:lnTo>
                      <a:pt x="100" y="10316"/>
                    </a:lnTo>
                    <a:cubicBezTo>
                      <a:pt x="0" y="10450"/>
                      <a:pt x="0" y="10583"/>
                      <a:pt x="100" y="10650"/>
                    </a:cubicBezTo>
                    <a:cubicBezTo>
                      <a:pt x="150" y="10700"/>
                      <a:pt x="208" y="10725"/>
                      <a:pt x="267" y="10725"/>
                    </a:cubicBezTo>
                    <a:cubicBezTo>
                      <a:pt x="325" y="10725"/>
                      <a:pt x="384" y="10700"/>
                      <a:pt x="434" y="10650"/>
                    </a:cubicBezTo>
                    <a:lnTo>
                      <a:pt x="10674" y="409"/>
                    </a:lnTo>
                    <a:cubicBezTo>
                      <a:pt x="10774" y="309"/>
                      <a:pt x="10808" y="142"/>
                      <a:pt x="10674" y="76"/>
                    </a:cubicBezTo>
                    <a:cubicBezTo>
                      <a:pt x="10624" y="26"/>
                      <a:pt x="10566" y="1"/>
                      <a:pt x="10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634;p38"/>
              <p:cNvSpPr/>
              <p:nvPr/>
            </p:nvSpPr>
            <p:spPr>
              <a:xfrm>
                <a:off x="1974075" y="3680575"/>
                <a:ext cx="95925" cy="95925"/>
              </a:xfrm>
              <a:custGeom>
                <a:avLst/>
                <a:gdLst/>
                <a:ahLst/>
                <a:cxnLst/>
                <a:rect l="l" t="t" r="r" b="b"/>
                <a:pathLst>
                  <a:path w="3837" h="3837" extrusionOk="0">
                    <a:moveTo>
                      <a:pt x="968" y="1"/>
                    </a:moveTo>
                    <a:lnTo>
                      <a:pt x="1" y="935"/>
                    </a:lnTo>
                    <a:lnTo>
                      <a:pt x="2836" y="3837"/>
                    </a:lnTo>
                    <a:lnTo>
                      <a:pt x="2936" y="2903"/>
                    </a:lnTo>
                    <a:lnTo>
                      <a:pt x="3837" y="2836"/>
                    </a:lnTo>
                    <a:lnTo>
                      <a:pt x="9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635;p38"/>
              <p:cNvSpPr/>
              <p:nvPr/>
            </p:nvSpPr>
            <p:spPr>
              <a:xfrm>
                <a:off x="1744750" y="3241100"/>
                <a:ext cx="216025" cy="216850"/>
              </a:xfrm>
              <a:custGeom>
                <a:avLst/>
                <a:gdLst/>
                <a:ahLst/>
                <a:cxnLst/>
                <a:rect l="l" t="t" r="r" b="b"/>
                <a:pathLst>
                  <a:path w="8641" h="8674" extrusionOk="0">
                    <a:moveTo>
                      <a:pt x="6905" y="0"/>
                    </a:moveTo>
                    <a:lnTo>
                      <a:pt x="1" y="6939"/>
                    </a:lnTo>
                    <a:lnTo>
                      <a:pt x="1735" y="8673"/>
                    </a:lnTo>
                    <a:lnTo>
                      <a:pt x="8640" y="1735"/>
                    </a:lnTo>
                    <a:lnTo>
                      <a:pt x="6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636;p38"/>
            <p:cNvGrpSpPr/>
            <p:nvPr/>
          </p:nvGrpSpPr>
          <p:grpSpPr>
            <a:xfrm>
              <a:off x="5567136" y="3466413"/>
              <a:ext cx="974637" cy="663810"/>
              <a:chOff x="4226825" y="3535650"/>
              <a:chExt cx="1277375" cy="870000"/>
            </a:xfrm>
          </p:grpSpPr>
          <p:sp>
            <p:nvSpPr>
              <p:cNvPr id="140" name="Google Shape;637;p38"/>
              <p:cNvSpPr/>
              <p:nvPr/>
            </p:nvSpPr>
            <p:spPr>
              <a:xfrm>
                <a:off x="4282300" y="3545150"/>
                <a:ext cx="358625" cy="392825"/>
              </a:xfrm>
              <a:custGeom>
                <a:avLst/>
                <a:gdLst/>
                <a:ahLst/>
                <a:cxnLst/>
                <a:rect l="l" t="t" r="r" b="b"/>
                <a:pathLst>
                  <a:path w="14345" h="15713" extrusionOk="0">
                    <a:moveTo>
                      <a:pt x="7172" y="4372"/>
                    </a:moveTo>
                    <a:cubicBezTo>
                      <a:pt x="7773" y="4372"/>
                      <a:pt x="8374" y="4529"/>
                      <a:pt x="8910" y="4843"/>
                    </a:cubicBezTo>
                    <a:cubicBezTo>
                      <a:pt x="9982" y="5435"/>
                      <a:pt x="10685" y="6618"/>
                      <a:pt x="10611" y="7838"/>
                    </a:cubicBezTo>
                    <a:cubicBezTo>
                      <a:pt x="10611" y="9058"/>
                      <a:pt x="9982" y="10241"/>
                      <a:pt x="8910" y="10833"/>
                    </a:cubicBezTo>
                    <a:cubicBezTo>
                      <a:pt x="8392" y="11165"/>
                      <a:pt x="7782" y="11332"/>
                      <a:pt x="7172" y="11332"/>
                    </a:cubicBezTo>
                    <a:cubicBezTo>
                      <a:pt x="6562" y="11332"/>
                      <a:pt x="5952" y="11165"/>
                      <a:pt x="5435" y="10833"/>
                    </a:cubicBezTo>
                    <a:cubicBezTo>
                      <a:pt x="4400" y="10241"/>
                      <a:pt x="3697" y="9058"/>
                      <a:pt x="3734" y="7838"/>
                    </a:cubicBezTo>
                    <a:cubicBezTo>
                      <a:pt x="3734" y="6618"/>
                      <a:pt x="4400" y="5435"/>
                      <a:pt x="5435" y="4843"/>
                    </a:cubicBezTo>
                    <a:cubicBezTo>
                      <a:pt x="5971" y="4529"/>
                      <a:pt x="6572" y="4372"/>
                      <a:pt x="7172" y="4372"/>
                    </a:cubicBezTo>
                    <a:close/>
                    <a:moveTo>
                      <a:pt x="6322" y="0"/>
                    </a:moveTo>
                    <a:lnTo>
                      <a:pt x="5546" y="2847"/>
                    </a:lnTo>
                    <a:cubicBezTo>
                      <a:pt x="5213" y="2921"/>
                      <a:pt x="4843" y="3143"/>
                      <a:pt x="4584" y="3291"/>
                    </a:cubicBezTo>
                    <a:cubicBezTo>
                      <a:pt x="4252" y="3475"/>
                      <a:pt x="3993" y="3734"/>
                      <a:pt x="3697" y="3956"/>
                    </a:cubicBezTo>
                    <a:lnTo>
                      <a:pt x="850" y="3217"/>
                    </a:lnTo>
                    <a:lnTo>
                      <a:pt x="0" y="4659"/>
                    </a:lnTo>
                    <a:lnTo>
                      <a:pt x="2070" y="6766"/>
                    </a:lnTo>
                    <a:cubicBezTo>
                      <a:pt x="1996" y="7136"/>
                      <a:pt x="1996" y="7505"/>
                      <a:pt x="1996" y="7838"/>
                    </a:cubicBezTo>
                    <a:cubicBezTo>
                      <a:pt x="1996" y="8171"/>
                      <a:pt x="2033" y="8577"/>
                      <a:pt x="2070" y="8910"/>
                    </a:cubicBezTo>
                    <a:lnTo>
                      <a:pt x="0" y="11017"/>
                    </a:lnTo>
                    <a:lnTo>
                      <a:pt x="850" y="12459"/>
                    </a:lnTo>
                    <a:lnTo>
                      <a:pt x="3697" y="11720"/>
                    </a:lnTo>
                    <a:cubicBezTo>
                      <a:pt x="3993" y="11942"/>
                      <a:pt x="4252" y="12201"/>
                      <a:pt x="4584" y="12385"/>
                    </a:cubicBezTo>
                    <a:cubicBezTo>
                      <a:pt x="4917" y="12533"/>
                      <a:pt x="5213" y="12681"/>
                      <a:pt x="5546" y="12829"/>
                    </a:cubicBezTo>
                    <a:lnTo>
                      <a:pt x="6322" y="15713"/>
                    </a:lnTo>
                    <a:lnTo>
                      <a:pt x="7986" y="15713"/>
                    </a:lnTo>
                    <a:lnTo>
                      <a:pt x="8799" y="12829"/>
                    </a:lnTo>
                    <a:cubicBezTo>
                      <a:pt x="9095" y="12755"/>
                      <a:pt x="9465" y="12533"/>
                      <a:pt x="9760" y="12385"/>
                    </a:cubicBezTo>
                    <a:cubicBezTo>
                      <a:pt x="10093" y="12201"/>
                      <a:pt x="10352" y="11942"/>
                      <a:pt x="10648" y="11720"/>
                    </a:cubicBezTo>
                    <a:lnTo>
                      <a:pt x="13494" y="12459"/>
                    </a:lnTo>
                    <a:lnTo>
                      <a:pt x="14345" y="11017"/>
                    </a:lnTo>
                    <a:lnTo>
                      <a:pt x="12237" y="8910"/>
                    </a:lnTo>
                    <a:cubicBezTo>
                      <a:pt x="12348" y="8540"/>
                      <a:pt x="12348" y="8171"/>
                      <a:pt x="12348" y="7838"/>
                    </a:cubicBezTo>
                    <a:cubicBezTo>
                      <a:pt x="12348" y="7468"/>
                      <a:pt x="12311" y="7099"/>
                      <a:pt x="12237" y="6766"/>
                    </a:cubicBezTo>
                    <a:lnTo>
                      <a:pt x="14345" y="4659"/>
                    </a:lnTo>
                    <a:lnTo>
                      <a:pt x="13494" y="3217"/>
                    </a:lnTo>
                    <a:lnTo>
                      <a:pt x="10648" y="3956"/>
                    </a:lnTo>
                    <a:cubicBezTo>
                      <a:pt x="10352" y="3734"/>
                      <a:pt x="10093" y="3475"/>
                      <a:pt x="9760" y="3291"/>
                    </a:cubicBezTo>
                    <a:cubicBezTo>
                      <a:pt x="9428" y="3143"/>
                      <a:pt x="9095" y="2995"/>
                      <a:pt x="8799" y="2847"/>
                    </a:cubicBezTo>
                    <a:lnTo>
                      <a:pt x="79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638;p38"/>
              <p:cNvSpPr/>
              <p:nvPr/>
            </p:nvSpPr>
            <p:spPr>
              <a:xfrm>
                <a:off x="4836850" y="3782675"/>
                <a:ext cx="605425" cy="605425"/>
              </a:xfrm>
              <a:custGeom>
                <a:avLst/>
                <a:gdLst/>
                <a:ahLst/>
                <a:cxnLst/>
                <a:rect l="l" t="t" r="r" b="b"/>
                <a:pathLst>
                  <a:path w="24217" h="24217" extrusionOk="0">
                    <a:moveTo>
                      <a:pt x="12104" y="6279"/>
                    </a:moveTo>
                    <a:cubicBezTo>
                      <a:pt x="13375" y="6279"/>
                      <a:pt x="14617" y="6690"/>
                      <a:pt x="15676" y="7469"/>
                    </a:cubicBezTo>
                    <a:cubicBezTo>
                      <a:pt x="16859" y="8393"/>
                      <a:pt x="17709" y="9798"/>
                      <a:pt x="17894" y="11314"/>
                    </a:cubicBezTo>
                    <a:cubicBezTo>
                      <a:pt x="18079" y="12866"/>
                      <a:pt x="17672" y="14382"/>
                      <a:pt x="16748" y="15639"/>
                    </a:cubicBezTo>
                    <a:cubicBezTo>
                      <a:pt x="15824" y="16822"/>
                      <a:pt x="14419" y="17636"/>
                      <a:pt x="12903" y="17858"/>
                    </a:cubicBezTo>
                    <a:cubicBezTo>
                      <a:pt x="12634" y="17897"/>
                      <a:pt x="12363" y="17916"/>
                      <a:pt x="12092" y="17916"/>
                    </a:cubicBezTo>
                    <a:cubicBezTo>
                      <a:pt x="10836" y="17916"/>
                      <a:pt x="9588" y="17496"/>
                      <a:pt x="8615" y="16674"/>
                    </a:cubicBezTo>
                    <a:cubicBezTo>
                      <a:pt x="7395" y="15750"/>
                      <a:pt x="6581" y="14382"/>
                      <a:pt x="6396" y="12866"/>
                    </a:cubicBezTo>
                    <a:cubicBezTo>
                      <a:pt x="6212" y="11314"/>
                      <a:pt x="6618" y="9798"/>
                      <a:pt x="7542" y="8541"/>
                    </a:cubicBezTo>
                    <a:cubicBezTo>
                      <a:pt x="8467" y="7358"/>
                      <a:pt x="9835" y="6508"/>
                      <a:pt x="11387" y="6323"/>
                    </a:cubicBezTo>
                    <a:cubicBezTo>
                      <a:pt x="11627" y="6294"/>
                      <a:pt x="11866" y="6279"/>
                      <a:pt x="12104" y="6279"/>
                    </a:cubicBezTo>
                    <a:close/>
                    <a:moveTo>
                      <a:pt x="14345" y="1"/>
                    </a:moveTo>
                    <a:cubicBezTo>
                      <a:pt x="13495" y="962"/>
                      <a:pt x="12792" y="2071"/>
                      <a:pt x="12349" y="3180"/>
                    </a:cubicBezTo>
                    <a:cubicBezTo>
                      <a:pt x="11868" y="3180"/>
                      <a:pt x="11424" y="3180"/>
                      <a:pt x="10944" y="3291"/>
                    </a:cubicBezTo>
                    <a:cubicBezTo>
                      <a:pt x="10500" y="3328"/>
                      <a:pt x="10020" y="3476"/>
                      <a:pt x="9576" y="3550"/>
                    </a:cubicBezTo>
                    <a:cubicBezTo>
                      <a:pt x="8799" y="2589"/>
                      <a:pt x="7875" y="1738"/>
                      <a:pt x="6803" y="999"/>
                    </a:cubicBezTo>
                    <a:cubicBezTo>
                      <a:pt x="6212" y="1295"/>
                      <a:pt x="5657" y="1627"/>
                      <a:pt x="5139" y="1997"/>
                    </a:cubicBezTo>
                    <a:cubicBezTo>
                      <a:pt x="5213" y="3291"/>
                      <a:pt x="5509" y="4511"/>
                      <a:pt x="5953" y="5620"/>
                    </a:cubicBezTo>
                    <a:cubicBezTo>
                      <a:pt x="5657" y="5953"/>
                      <a:pt x="5324" y="6323"/>
                      <a:pt x="5028" y="6692"/>
                    </a:cubicBezTo>
                    <a:cubicBezTo>
                      <a:pt x="4770" y="7062"/>
                      <a:pt x="4474" y="7469"/>
                      <a:pt x="4252" y="7838"/>
                    </a:cubicBezTo>
                    <a:cubicBezTo>
                      <a:pt x="3828" y="7799"/>
                      <a:pt x="3389" y="7778"/>
                      <a:pt x="2942" y="7778"/>
                    </a:cubicBezTo>
                    <a:cubicBezTo>
                      <a:pt x="2145" y="7778"/>
                      <a:pt x="1324" y="7844"/>
                      <a:pt x="518" y="7986"/>
                    </a:cubicBezTo>
                    <a:cubicBezTo>
                      <a:pt x="296" y="8578"/>
                      <a:pt x="148" y="9243"/>
                      <a:pt x="0" y="9872"/>
                    </a:cubicBezTo>
                    <a:cubicBezTo>
                      <a:pt x="962" y="10722"/>
                      <a:pt x="2071" y="11425"/>
                      <a:pt x="3180" y="11868"/>
                    </a:cubicBezTo>
                    <a:cubicBezTo>
                      <a:pt x="3180" y="12349"/>
                      <a:pt x="3180" y="12793"/>
                      <a:pt x="3291" y="13273"/>
                    </a:cubicBezTo>
                    <a:cubicBezTo>
                      <a:pt x="3328" y="13717"/>
                      <a:pt x="3476" y="14197"/>
                      <a:pt x="3550" y="14641"/>
                    </a:cubicBezTo>
                    <a:cubicBezTo>
                      <a:pt x="2588" y="15417"/>
                      <a:pt x="1738" y="16342"/>
                      <a:pt x="999" y="17414"/>
                    </a:cubicBezTo>
                    <a:cubicBezTo>
                      <a:pt x="1294" y="18005"/>
                      <a:pt x="1627" y="18560"/>
                      <a:pt x="1997" y="19078"/>
                    </a:cubicBezTo>
                    <a:cubicBezTo>
                      <a:pt x="3291" y="19004"/>
                      <a:pt x="4511" y="18708"/>
                      <a:pt x="5620" y="18264"/>
                    </a:cubicBezTo>
                    <a:cubicBezTo>
                      <a:pt x="5953" y="18560"/>
                      <a:pt x="6322" y="18893"/>
                      <a:pt x="6692" y="19188"/>
                    </a:cubicBezTo>
                    <a:cubicBezTo>
                      <a:pt x="7062" y="19447"/>
                      <a:pt x="7469" y="19743"/>
                      <a:pt x="7875" y="19965"/>
                    </a:cubicBezTo>
                    <a:cubicBezTo>
                      <a:pt x="7727" y="21185"/>
                      <a:pt x="7764" y="22442"/>
                      <a:pt x="7986" y="23699"/>
                    </a:cubicBezTo>
                    <a:cubicBezTo>
                      <a:pt x="8615" y="23958"/>
                      <a:pt x="9243" y="24069"/>
                      <a:pt x="9909" y="24217"/>
                    </a:cubicBezTo>
                    <a:cubicBezTo>
                      <a:pt x="10722" y="23255"/>
                      <a:pt x="11424" y="22146"/>
                      <a:pt x="11868" y="21037"/>
                    </a:cubicBezTo>
                    <a:cubicBezTo>
                      <a:pt x="12349" y="21037"/>
                      <a:pt x="12792" y="21037"/>
                      <a:pt x="13273" y="20926"/>
                    </a:cubicBezTo>
                    <a:cubicBezTo>
                      <a:pt x="13717" y="20889"/>
                      <a:pt x="14197" y="20815"/>
                      <a:pt x="14641" y="20667"/>
                    </a:cubicBezTo>
                    <a:cubicBezTo>
                      <a:pt x="15454" y="21629"/>
                      <a:pt x="16378" y="22479"/>
                      <a:pt x="17414" y="23218"/>
                    </a:cubicBezTo>
                    <a:cubicBezTo>
                      <a:pt x="18042" y="22923"/>
                      <a:pt x="18597" y="22590"/>
                      <a:pt x="19077" y="22220"/>
                    </a:cubicBezTo>
                    <a:cubicBezTo>
                      <a:pt x="19003" y="20926"/>
                      <a:pt x="18708" y="19706"/>
                      <a:pt x="18264" y="18597"/>
                    </a:cubicBezTo>
                    <a:cubicBezTo>
                      <a:pt x="18597" y="18264"/>
                      <a:pt x="18893" y="17895"/>
                      <a:pt x="19188" y="17525"/>
                    </a:cubicBezTo>
                    <a:cubicBezTo>
                      <a:pt x="19447" y="17155"/>
                      <a:pt x="19743" y="16748"/>
                      <a:pt x="19965" y="16379"/>
                    </a:cubicBezTo>
                    <a:cubicBezTo>
                      <a:pt x="20403" y="16419"/>
                      <a:pt x="20850" y="16439"/>
                      <a:pt x="21300" y="16439"/>
                    </a:cubicBezTo>
                    <a:cubicBezTo>
                      <a:pt x="22104" y="16439"/>
                      <a:pt x="22917" y="16373"/>
                      <a:pt x="23699" y="16231"/>
                    </a:cubicBezTo>
                    <a:cubicBezTo>
                      <a:pt x="23957" y="15639"/>
                      <a:pt x="24068" y="14974"/>
                      <a:pt x="24216" y="14308"/>
                    </a:cubicBezTo>
                    <a:cubicBezTo>
                      <a:pt x="23255" y="13495"/>
                      <a:pt x="22146" y="12793"/>
                      <a:pt x="21037" y="12349"/>
                    </a:cubicBezTo>
                    <a:cubicBezTo>
                      <a:pt x="21037" y="11868"/>
                      <a:pt x="21037" y="11425"/>
                      <a:pt x="20926" y="10944"/>
                    </a:cubicBezTo>
                    <a:cubicBezTo>
                      <a:pt x="20889" y="10500"/>
                      <a:pt x="20815" y="10020"/>
                      <a:pt x="20667" y="9576"/>
                    </a:cubicBezTo>
                    <a:cubicBezTo>
                      <a:pt x="21628" y="8763"/>
                      <a:pt x="22479" y="7838"/>
                      <a:pt x="23218" y="6803"/>
                    </a:cubicBezTo>
                    <a:cubicBezTo>
                      <a:pt x="22922" y="6175"/>
                      <a:pt x="22590" y="5620"/>
                      <a:pt x="22220" y="5140"/>
                    </a:cubicBezTo>
                    <a:cubicBezTo>
                      <a:pt x="20926" y="5214"/>
                      <a:pt x="19706" y="5509"/>
                      <a:pt x="18597" y="5953"/>
                    </a:cubicBezTo>
                    <a:cubicBezTo>
                      <a:pt x="18264" y="5620"/>
                      <a:pt x="17894" y="5324"/>
                      <a:pt x="17525" y="5029"/>
                    </a:cubicBezTo>
                    <a:cubicBezTo>
                      <a:pt x="17155" y="4770"/>
                      <a:pt x="16748" y="4474"/>
                      <a:pt x="16378" y="4252"/>
                    </a:cubicBezTo>
                    <a:cubicBezTo>
                      <a:pt x="16489" y="3032"/>
                      <a:pt x="16452" y="1738"/>
                      <a:pt x="16231" y="518"/>
                    </a:cubicBezTo>
                    <a:cubicBezTo>
                      <a:pt x="15639" y="259"/>
                      <a:pt x="14974" y="149"/>
                      <a:pt x="14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639;p38"/>
              <p:cNvSpPr/>
              <p:nvPr/>
            </p:nvSpPr>
            <p:spPr>
              <a:xfrm>
                <a:off x="4226825" y="3535650"/>
                <a:ext cx="1277375" cy="870000"/>
              </a:xfrm>
              <a:custGeom>
                <a:avLst/>
                <a:gdLst/>
                <a:ahLst/>
                <a:cxnLst/>
                <a:rect l="l" t="t" r="r" b="b"/>
                <a:pathLst>
                  <a:path w="51095" h="34800" extrusionOk="0">
                    <a:moveTo>
                      <a:pt x="9351" y="935"/>
                    </a:moveTo>
                    <a:cubicBezTo>
                      <a:pt x="10165" y="935"/>
                      <a:pt x="10981" y="1068"/>
                      <a:pt x="11757" y="1341"/>
                    </a:cubicBezTo>
                    <a:lnTo>
                      <a:pt x="11831" y="1341"/>
                    </a:lnTo>
                    <a:lnTo>
                      <a:pt x="40299" y="10769"/>
                    </a:lnTo>
                    <a:cubicBezTo>
                      <a:pt x="40336" y="10806"/>
                      <a:pt x="40336" y="10806"/>
                      <a:pt x="40410" y="10806"/>
                    </a:cubicBezTo>
                    <a:cubicBezTo>
                      <a:pt x="43109" y="11730"/>
                      <a:pt x="45364" y="13616"/>
                      <a:pt x="46806" y="16093"/>
                    </a:cubicBezTo>
                    <a:cubicBezTo>
                      <a:pt x="50096" y="21749"/>
                      <a:pt x="48174" y="29033"/>
                      <a:pt x="42480" y="32286"/>
                    </a:cubicBezTo>
                    <a:cubicBezTo>
                      <a:pt x="40669" y="33321"/>
                      <a:pt x="38635" y="33876"/>
                      <a:pt x="36565" y="33876"/>
                    </a:cubicBezTo>
                    <a:cubicBezTo>
                      <a:pt x="34162" y="33876"/>
                      <a:pt x="31907" y="33173"/>
                      <a:pt x="29910" y="31842"/>
                    </a:cubicBezTo>
                    <a:cubicBezTo>
                      <a:pt x="29910" y="31842"/>
                      <a:pt x="29873" y="31805"/>
                      <a:pt x="29799" y="31805"/>
                    </a:cubicBezTo>
                    <a:cubicBezTo>
                      <a:pt x="29577" y="31620"/>
                      <a:pt x="29319" y="31436"/>
                      <a:pt x="28838" y="31066"/>
                    </a:cubicBezTo>
                    <a:lnTo>
                      <a:pt x="5362" y="14355"/>
                    </a:lnTo>
                    <a:cubicBezTo>
                      <a:pt x="5325" y="14355"/>
                      <a:pt x="5325" y="14318"/>
                      <a:pt x="5251" y="14318"/>
                    </a:cubicBezTo>
                    <a:cubicBezTo>
                      <a:pt x="4326" y="13727"/>
                      <a:pt x="3550" y="12876"/>
                      <a:pt x="2995" y="11915"/>
                    </a:cubicBezTo>
                    <a:cubicBezTo>
                      <a:pt x="962" y="8403"/>
                      <a:pt x="2182" y="3929"/>
                      <a:pt x="5694" y="1896"/>
                    </a:cubicBezTo>
                    <a:cubicBezTo>
                      <a:pt x="6801" y="1264"/>
                      <a:pt x="8073" y="935"/>
                      <a:pt x="9351" y="935"/>
                    </a:cubicBezTo>
                    <a:close/>
                    <a:moveTo>
                      <a:pt x="9414" y="1"/>
                    </a:moveTo>
                    <a:cubicBezTo>
                      <a:pt x="7965" y="1"/>
                      <a:pt x="6515" y="370"/>
                      <a:pt x="5251" y="1083"/>
                    </a:cubicBezTo>
                    <a:cubicBezTo>
                      <a:pt x="1332" y="3375"/>
                      <a:pt x="1" y="8440"/>
                      <a:pt x="2256" y="12359"/>
                    </a:cubicBezTo>
                    <a:cubicBezTo>
                      <a:pt x="2921" y="13431"/>
                      <a:pt x="3735" y="14355"/>
                      <a:pt x="4770" y="15058"/>
                    </a:cubicBezTo>
                    <a:lnTo>
                      <a:pt x="4807" y="15095"/>
                    </a:lnTo>
                    <a:cubicBezTo>
                      <a:pt x="5029" y="15279"/>
                      <a:pt x="28838" y="32138"/>
                      <a:pt x="29393" y="32582"/>
                    </a:cubicBezTo>
                    <a:cubicBezTo>
                      <a:pt x="29393" y="32582"/>
                      <a:pt x="29393" y="32619"/>
                      <a:pt x="29429" y="32619"/>
                    </a:cubicBezTo>
                    <a:cubicBezTo>
                      <a:pt x="29429" y="32656"/>
                      <a:pt x="29466" y="32656"/>
                      <a:pt x="29466" y="32656"/>
                    </a:cubicBezTo>
                    <a:cubicBezTo>
                      <a:pt x="31611" y="34061"/>
                      <a:pt x="34014" y="34800"/>
                      <a:pt x="36565" y="34800"/>
                    </a:cubicBezTo>
                    <a:cubicBezTo>
                      <a:pt x="38783" y="34800"/>
                      <a:pt x="41001" y="34208"/>
                      <a:pt x="42924" y="33025"/>
                    </a:cubicBezTo>
                    <a:cubicBezTo>
                      <a:pt x="49024" y="29513"/>
                      <a:pt x="51094" y="21675"/>
                      <a:pt x="47582" y="15575"/>
                    </a:cubicBezTo>
                    <a:cubicBezTo>
                      <a:pt x="46103" y="12913"/>
                      <a:pt x="43663" y="10954"/>
                      <a:pt x="40816" y="9919"/>
                    </a:cubicBezTo>
                    <a:cubicBezTo>
                      <a:pt x="40743" y="9919"/>
                      <a:pt x="40743" y="9882"/>
                      <a:pt x="40706" y="9882"/>
                    </a:cubicBezTo>
                    <a:lnTo>
                      <a:pt x="12090" y="417"/>
                    </a:lnTo>
                    <a:lnTo>
                      <a:pt x="12016" y="417"/>
                    </a:lnTo>
                    <a:cubicBezTo>
                      <a:pt x="11177" y="137"/>
                      <a:pt x="10296" y="1"/>
                      <a:pt x="9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8" name="Group 217"/>
          <p:cNvGrpSpPr/>
          <p:nvPr/>
        </p:nvGrpSpPr>
        <p:grpSpPr>
          <a:xfrm>
            <a:off x="1862992" y="3514693"/>
            <a:ext cx="3378393" cy="638114"/>
            <a:chOff x="1446698" y="3514693"/>
            <a:chExt cx="3378393" cy="638114"/>
          </a:xfrm>
        </p:grpSpPr>
        <p:sp>
          <p:nvSpPr>
            <p:cNvPr id="219" name="Google Shape;745;p37"/>
            <p:cNvSpPr/>
            <p:nvPr/>
          </p:nvSpPr>
          <p:spPr>
            <a:xfrm>
              <a:off x="1446698" y="3514693"/>
              <a:ext cx="3378393" cy="638114"/>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dirty="0"/>
            </a:p>
          </p:txBody>
        </p:sp>
        <p:sp>
          <p:nvSpPr>
            <p:cNvPr id="220" name="TextBox 219"/>
            <p:cNvSpPr txBox="1"/>
            <p:nvPr/>
          </p:nvSpPr>
          <p:spPr>
            <a:xfrm>
              <a:off x="1599900" y="3591695"/>
              <a:ext cx="3071987" cy="473206"/>
            </a:xfrm>
            <a:prstGeom prst="rect">
              <a:avLst/>
            </a:prstGeom>
            <a:noFill/>
          </p:spPr>
          <p:txBody>
            <a:bodyPr wrap="square" rtlCol="0">
              <a:spAutoFit/>
            </a:bodyPr>
            <a:lstStyle/>
            <a:p>
              <a:pPr algn="ctr" rtl="1">
                <a:lnSpc>
                  <a:spcPct val="150000"/>
                </a:lnSpc>
              </a:pPr>
              <a:r>
                <a:rPr lang="ar-LB" sz="1800" dirty="0">
                  <a:solidFill>
                    <a:srgbClr val="F8E6DC"/>
                  </a:solidFill>
                  <a:latin typeface="29LT Adir" panose="00000506000000000000" pitchFamily="50" charset="-78"/>
                  <a:cs typeface="29LT Adir" panose="00000506000000000000" pitchFamily="50" charset="-78"/>
                </a:rPr>
                <a:t>الإمام القائد الخامنئي (دام ظلّه).</a:t>
              </a:r>
            </a:p>
          </p:txBody>
        </p:sp>
      </p:grpSp>
      <p:grpSp>
        <p:nvGrpSpPr>
          <p:cNvPr id="221" name="Google Shape;62;p17"/>
          <p:cNvGrpSpPr/>
          <p:nvPr/>
        </p:nvGrpSpPr>
        <p:grpSpPr>
          <a:xfrm>
            <a:off x="1325989" y="1561471"/>
            <a:ext cx="607203" cy="1314843"/>
            <a:chOff x="3973772" y="3121713"/>
            <a:chExt cx="1201168" cy="2601019"/>
          </a:xfrm>
        </p:grpSpPr>
        <p:sp>
          <p:nvSpPr>
            <p:cNvPr id="222" name="Google Shape;63;p17"/>
            <p:cNvSpPr/>
            <p:nvPr/>
          </p:nvSpPr>
          <p:spPr>
            <a:xfrm>
              <a:off x="3973772" y="5427859"/>
              <a:ext cx="1201168" cy="294873"/>
            </a:xfrm>
            <a:custGeom>
              <a:avLst/>
              <a:gdLst/>
              <a:ahLst/>
              <a:cxnLst/>
              <a:rect l="l" t="t" r="r" b="b"/>
              <a:pathLst>
                <a:path w="31256" h="7673" extrusionOk="0">
                  <a:moveTo>
                    <a:pt x="15645" y="1"/>
                  </a:moveTo>
                  <a:cubicBezTo>
                    <a:pt x="7005" y="1"/>
                    <a:pt x="0" y="1702"/>
                    <a:pt x="0" y="3837"/>
                  </a:cubicBezTo>
                  <a:cubicBezTo>
                    <a:pt x="0" y="5938"/>
                    <a:pt x="7005" y="7673"/>
                    <a:pt x="15645" y="7673"/>
                  </a:cubicBezTo>
                  <a:cubicBezTo>
                    <a:pt x="24251" y="7673"/>
                    <a:pt x="31256" y="5938"/>
                    <a:pt x="31256" y="3837"/>
                  </a:cubicBezTo>
                  <a:cubicBezTo>
                    <a:pt x="31256" y="1702"/>
                    <a:pt x="24251" y="1"/>
                    <a:pt x="15645"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3" name="Google Shape;64;p17"/>
            <p:cNvSpPr/>
            <p:nvPr/>
          </p:nvSpPr>
          <p:spPr>
            <a:xfrm>
              <a:off x="4292972" y="3199918"/>
              <a:ext cx="566650" cy="825553"/>
            </a:xfrm>
            <a:custGeom>
              <a:avLst/>
              <a:gdLst/>
              <a:ahLst/>
              <a:cxnLst/>
              <a:rect l="l" t="t" r="r" b="b"/>
              <a:pathLst>
                <a:path w="14745" h="21482" extrusionOk="0">
                  <a:moveTo>
                    <a:pt x="7105" y="0"/>
                  </a:moveTo>
                  <a:cubicBezTo>
                    <a:pt x="3203" y="0"/>
                    <a:pt x="0" y="3202"/>
                    <a:pt x="0" y="7138"/>
                  </a:cubicBezTo>
                  <a:lnTo>
                    <a:pt x="0" y="21482"/>
                  </a:lnTo>
                  <a:lnTo>
                    <a:pt x="14744" y="21482"/>
                  </a:lnTo>
                  <a:lnTo>
                    <a:pt x="14744" y="7138"/>
                  </a:lnTo>
                  <a:lnTo>
                    <a:pt x="14711" y="7138"/>
                  </a:lnTo>
                  <a:cubicBezTo>
                    <a:pt x="14711" y="3202"/>
                    <a:pt x="11509" y="0"/>
                    <a:pt x="7572" y="0"/>
                  </a:cubicBezTo>
                  <a:close/>
                </a:path>
              </a:pathLst>
            </a:custGeom>
            <a:solidFill>
              <a:srgbClr val="FA81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65;p17"/>
            <p:cNvSpPr/>
            <p:nvPr/>
          </p:nvSpPr>
          <p:spPr>
            <a:xfrm>
              <a:off x="4104511" y="5306074"/>
              <a:ext cx="939690" cy="274390"/>
            </a:xfrm>
            <a:custGeom>
              <a:avLst/>
              <a:gdLst/>
              <a:ahLst/>
              <a:cxnLst/>
              <a:rect l="l" t="t" r="r" b="b"/>
              <a:pathLst>
                <a:path w="24452" h="7140" extrusionOk="0">
                  <a:moveTo>
                    <a:pt x="24452" y="1"/>
                  </a:moveTo>
                  <a:cubicBezTo>
                    <a:pt x="24452" y="1402"/>
                    <a:pt x="20916" y="2569"/>
                    <a:pt x="16012" y="2936"/>
                  </a:cubicBezTo>
                  <a:cubicBezTo>
                    <a:pt x="14811" y="3036"/>
                    <a:pt x="13577" y="3136"/>
                    <a:pt x="12243" y="3136"/>
                  </a:cubicBezTo>
                  <a:cubicBezTo>
                    <a:pt x="5471" y="3136"/>
                    <a:pt x="1" y="1735"/>
                    <a:pt x="1" y="34"/>
                  </a:cubicBezTo>
                  <a:lnTo>
                    <a:pt x="1" y="3136"/>
                  </a:lnTo>
                  <a:lnTo>
                    <a:pt x="1" y="4037"/>
                  </a:lnTo>
                  <a:cubicBezTo>
                    <a:pt x="1" y="5738"/>
                    <a:pt x="5471" y="7139"/>
                    <a:pt x="12243" y="7139"/>
                  </a:cubicBezTo>
                  <a:cubicBezTo>
                    <a:pt x="13577" y="7139"/>
                    <a:pt x="14811" y="7073"/>
                    <a:pt x="16012" y="6973"/>
                  </a:cubicBezTo>
                  <a:cubicBezTo>
                    <a:pt x="20916" y="6539"/>
                    <a:pt x="24452" y="5371"/>
                    <a:pt x="24452" y="4004"/>
                  </a:cubicBezTo>
                  <a:lnTo>
                    <a:pt x="24452" y="3070"/>
                  </a:lnTo>
                  <a:lnTo>
                    <a:pt x="24452" y="1"/>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5" name="Google Shape;66;p17"/>
            <p:cNvSpPr/>
            <p:nvPr/>
          </p:nvSpPr>
          <p:spPr>
            <a:xfrm>
              <a:off x="4104511" y="5188171"/>
              <a:ext cx="939690" cy="238458"/>
            </a:xfrm>
            <a:custGeom>
              <a:avLst/>
              <a:gdLst/>
              <a:ahLst/>
              <a:cxnLst/>
              <a:rect l="l" t="t" r="r" b="b"/>
              <a:pathLst>
                <a:path w="24452" h="6205" extrusionOk="0">
                  <a:moveTo>
                    <a:pt x="11009" y="0"/>
                  </a:moveTo>
                  <a:cubicBezTo>
                    <a:pt x="4838" y="167"/>
                    <a:pt x="1" y="1468"/>
                    <a:pt x="1" y="3102"/>
                  </a:cubicBezTo>
                  <a:cubicBezTo>
                    <a:pt x="1" y="4803"/>
                    <a:pt x="5471" y="6204"/>
                    <a:pt x="12243" y="6204"/>
                  </a:cubicBezTo>
                  <a:cubicBezTo>
                    <a:pt x="13577" y="6204"/>
                    <a:pt x="14811" y="6138"/>
                    <a:pt x="16012" y="6004"/>
                  </a:cubicBezTo>
                  <a:cubicBezTo>
                    <a:pt x="20916" y="5604"/>
                    <a:pt x="24452" y="4437"/>
                    <a:pt x="24452" y="3069"/>
                  </a:cubicBezTo>
                  <a:cubicBezTo>
                    <a:pt x="24452" y="1701"/>
                    <a:pt x="20916" y="567"/>
                    <a:pt x="16012" y="133"/>
                  </a:cubicBezTo>
                  <a:cubicBezTo>
                    <a:pt x="15178" y="67"/>
                    <a:pt x="14344" y="0"/>
                    <a:pt x="13444" y="0"/>
                  </a:cubicBezTo>
                  <a:lnTo>
                    <a:pt x="13444" y="2435"/>
                  </a:lnTo>
                  <a:cubicBezTo>
                    <a:pt x="14511" y="2569"/>
                    <a:pt x="15278" y="2769"/>
                    <a:pt x="15278" y="3069"/>
                  </a:cubicBezTo>
                  <a:cubicBezTo>
                    <a:pt x="15245" y="3436"/>
                    <a:pt x="13911" y="3736"/>
                    <a:pt x="12243" y="3736"/>
                  </a:cubicBezTo>
                  <a:cubicBezTo>
                    <a:pt x="10575" y="3736"/>
                    <a:pt x="9241" y="3436"/>
                    <a:pt x="9174" y="3069"/>
                  </a:cubicBezTo>
                  <a:cubicBezTo>
                    <a:pt x="9174" y="2769"/>
                    <a:pt x="9941" y="2502"/>
                    <a:pt x="11009" y="2435"/>
                  </a:cubicBezTo>
                  <a:lnTo>
                    <a:pt x="11009" y="0"/>
                  </a:ln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6" name="Google Shape;67;p17"/>
            <p:cNvSpPr/>
            <p:nvPr/>
          </p:nvSpPr>
          <p:spPr>
            <a:xfrm>
              <a:off x="4457068" y="5281748"/>
              <a:ext cx="234615" cy="49997"/>
            </a:xfrm>
            <a:custGeom>
              <a:avLst/>
              <a:gdLst/>
              <a:ahLst/>
              <a:cxnLst/>
              <a:rect l="l" t="t" r="r" b="b"/>
              <a:pathLst>
                <a:path w="6105" h="1301" extrusionOk="0">
                  <a:moveTo>
                    <a:pt x="1835" y="0"/>
                  </a:moveTo>
                  <a:cubicBezTo>
                    <a:pt x="767" y="134"/>
                    <a:pt x="0" y="334"/>
                    <a:pt x="0" y="634"/>
                  </a:cubicBezTo>
                  <a:cubicBezTo>
                    <a:pt x="33" y="1001"/>
                    <a:pt x="1368" y="1301"/>
                    <a:pt x="3036" y="1301"/>
                  </a:cubicBezTo>
                  <a:cubicBezTo>
                    <a:pt x="4703" y="1301"/>
                    <a:pt x="6038" y="1001"/>
                    <a:pt x="6104" y="634"/>
                  </a:cubicBezTo>
                  <a:cubicBezTo>
                    <a:pt x="6104" y="334"/>
                    <a:pt x="5337" y="134"/>
                    <a:pt x="4270" y="0"/>
                  </a:cubicBezTo>
                  <a:lnTo>
                    <a:pt x="4270" y="334"/>
                  </a:lnTo>
                  <a:cubicBezTo>
                    <a:pt x="4270" y="500"/>
                    <a:pt x="4136" y="634"/>
                    <a:pt x="3970" y="634"/>
                  </a:cubicBezTo>
                  <a:lnTo>
                    <a:pt x="2135" y="634"/>
                  </a:lnTo>
                  <a:cubicBezTo>
                    <a:pt x="1968" y="634"/>
                    <a:pt x="1835" y="500"/>
                    <a:pt x="1835" y="334"/>
                  </a:cubicBezTo>
                  <a:lnTo>
                    <a:pt x="1835"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7" name="Google Shape;68;p17"/>
            <p:cNvSpPr/>
            <p:nvPr/>
          </p:nvSpPr>
          <p:spPr>
            <a:xfrm>
              <a:off x="4527549" y="4909976"/>
              <a:ext cx="93615" cy="396136"/>
            </a:xfrm>
            <a:custGeom>
              <a:avLst/>
              <a:gdLst/>
              <a:ahLst/>
              <a:cxnLst/>
              <a:rect l="l" t="t" r="r" b="b"/>
              <a:pathLst>
                <a:path w="2436" h="10308" extrusionOk="0">
                  <a:moveTo>
                    <a:pt x="1" y="1"/>
                  </a:moveTo>
                  <a:lnTo>
                    <a:pt x="1" y="7239"/>
                  </a:lnTo>
                  <a:lnTo>
                    <a:pt x="1" y="9674"/>
                  </a:lnTo>
                  <a:lnTo>
                    <a:pt x="1" y="10008"/>
                  </a:lnTo>
                  <a:cubicBezTo>
                    <a:pt x="1" y="10174"/>
                    <a:pt x="134" y="10308"/>
                    <a:pt x="301" y="10308"/>
                  </a:cubicBezTo>
                  <a:lnTo>
                    <a:pt x="2136" y="10308"/>
                  </a:lnTo>
                  <a:cubicBezTo>
                    <a:pt x="2302" y="10308"/>
                    <a:pt x="2436" y="10174"/>
                    <a:pt x="2436" y="10008"/>
                  </a:cubicBezTo>
                  <a:lnTo>
                    <a:pt x="2436" y="9674"/>
                  </a:lnTo>
                  <a:lnTo>
                    <a:pt x="2436" y="7239"/>
                  </a:lnTo>
                  <a:lnTo>
                    <a:pt x="24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8" name="Google Shape;69;p17"/>
            <p:cNvSpPr/>
            <p:nvPr/>
          </p:nvSpPr>
          <p:spPr>
            <a:xfrm>
              <a:off x="4290397" y="4340790"/>
              <a:ext cx="566650" cy="315395"/>
            </a:xfrm>
            <a:custGeom>
              <a:avLst/>
              <a:gdLst/>
              <a:ahLst/>
              <a:cxnLst/>
              <a:rect l="l" t="t" r="r" b="b"/>
              <a:pathLst>
                <a:path w="14745" h="8207" extrusionOk="0">
                  <a:moveTo>
                    <a:pt x="1" y="1"/>
                  </a:moveTo>
                  <a:lnTo>
                    <a:pt x="1" y="1102"/>
                  </a:lnTo>
                  <a:cubicBezTo>
                    <a:pt x="1" y="5005"/>
                    <a:pt x="3236" y="8207"/>
                    <a:pt x="7139" y="8207"/>
                  </a:cubicBezTo>
                  <a:lnTo>
                    <a:pt x="7606" y="8207"/>
                  </a:lnTo>
                  <a:cubicBezTo>
                    <a:pt x="8907" y="8207"/>
                    <a:pt x="10108" y="7873"/>
                    <a:pt x="11142" y="7273"/>
                  </a:cubicBezTo>
                  <a:cubicBezTo>
                    <a:pt x="13277" y="6005"/>
                    <a:pt x="14744" y="3704"/>
                    <a:pt x="14744" y="1102"/>
                  </a:cubicBezTo>
                  <a:lnTo>
                    <a:pt x="14744" y="1"/>
                  </a:lnTo>
                  <a:close/>
                </a:path>
              </a:pathLst>
            </a:custGeom>
            <a:solidFill>
              <a:srgbClr val="FA81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9" name="Google Shape;70;p17"/>
            <p:cNvSpPr/>
            <p:nvPr/>
          </p:nvSpPr>
          <p:spPr>
            <a:xfrm>
              <a:off x="4290397" y="4269003"/>
              <a:ext cx="567919" cy="71826"/>
            </a:xfrm>
            <a:custGeom>
              <a:avLst/>
              <a:gdLst/>
              <a:ahLst/>
              <a:cxnLst/>
              <a:rect l="l" t="t" r="r" b="b"/>
              <a:pathLst>
                <a:path w="14778" h="1869" extrusionOk="0">
                  <a:moveTo>
                    <a:pt x="1" y="1"/>
                  </a:moveTo>
                  <a:lnTo>
                    <a:pt x="1" y="1869"/>
                  </a:lnTo>
                  <a:lnTo>
                    <a:pt x="14778" y="1869"/>
                  </a:lnTo>
                  <a:lnTo>
                    <a:pt x="1477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0" name="Google Shape;71;p17"/>
            <p:cNvSpPr/>
            <p:nvPr/>
          </p:nvSpPr>
          <p:spPr>
            <a:xfrm>
              <a:off x="4480126" y="4729240"/>
              <a:ext cx="188461" cy="179507"/>
            </a:xfrm>
            <a:custGeom>
              <a:avLst/>
              <a:gdLst/>
              <a:ahLst/>
              <a:cxnLst/>
              <a:rect l="l" t="t" r="r" b="b"/>
              <a:pathLst>
                <a:path w="4904" h="4671" extrusionOk="0">
                  <a:moveTo>
                    <a:pt x="0" y="0"/>
                  </a:moveTo>
                  <a:lnTo>
                    <a:pt x="0" y="34"/>
                  </a:lnTo>
                  <a:lnTo>
                    <a:pt x="0" y="4270"/>
                  </a:lnTo>
                  <a:cubicBezTo>
                    <a:pt x="0" y="4503"/>
                    <a:pt x="167" y="4670"/>
                    <a:pt x="367" y="4670"/>
                  </a:cubicBezTo>
                  <a:lnTo>
                    <a:pt x="4537" y="4670"/>
                  </a:lnTo>
                  <a:cubicBezTo>
                    <a:pt x="4737" y="4670"/>
                    <a:pt x="4904" y="4503"/>
                    <a:pt x="4904" y="4270"/>
                  </a:cubicBezTo>
                  <a:lnTo>
                    <a:pt x="4904" y="34"/>
                  </a:lnTo>
                  <a:lnTo>
                    <a:pt x="490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1" name="Google Shape;72;p17"/>
            <p:cNvSpPr/>
            <p:nvPr/>
          </p:nvSpPr>
          <p:spPr>
            <a:xfrm>
              <a:off x="4235288" y="3121713"/>
              <a:ext cx="679442" cy="903758"/>
            </a:xfrm>
            <a:custGeom>
              <a:avLst/>
              <a:gdLst/>
              <a:ahLst/>
              <a:cxnLst/>
              <a:rect l="l" t="t" r="r" b="b"/>
              <a:pathLst>
                <a:path w="17680" h="23517" extrusionOk="0">
                  <a:moveTo>
                    <a:pt x="8840" y="0"/>
                  </a:moveTo>
                  <a:cubicBezTo>
                    <a:pt x="3936" y="0"/>
                    <a:pt x="0" y="3970"/>
                    <a:pt x="0" y="8840"/>
                  </a:cubicBezTo>
                  <a:lnTo>
                    <a:pt x="0" y="23517"/>
                  </a:lnTo>
                  <a:lnTo>
                    <a:pt x="667" y="23517"/>
                  </a:lnTo>
                  <a:lnTo>
                    <a:pt x="667" y="8840"/>
                  </a:lnTo>
                  <a:cubicBezTo>
                    <a:pt x="667" y="4337"/>
                    <a:pt x="4337" y="667"/>
                    <a:pt x="8840" y="667"/>
                  </a:cubicBezTo>
                  <a:cubicBezTo>
                    <a:pt x="10208" y="667"/>
                    <a:pt x="11508" y="1001"/>
                    <a:pt x="12609" y="1635"/>
                  </a:cubicBezTo>
                  <a:cubicBezTo>
                    <a:pt x="15211" y="3002"/>
                    <a:pt x="17012" y="5704"/>
                    <a:pt x="17012" y="8840"/>
                  </a:cubicBezTo>
                  <a:lnTo>
                    <a:pt x="17012" y="23517"/>
                  </a:lnTo>
                  <a:lnTo>
                    <a:pt x="17646" y="23517"/>
                  </a:lnTo>
                  <a:lnTo>
                    <a:pt x="17646" y="8840"/>
                  </a:lnTo>
                  <a:cubicBezTo>
                    <a:pt x="17680" y="5337"/>
                    <a:pt x="15611" y="2302"/>
                    <a:pt x="12609" y="868"/>
                  </a:cubicBezTo>
                  <a:cubicBezTo>
                    <a:pt x="11442" y="334"/>
                    <a:pt x="10208" y="0"/>
                    <a:pt x="884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2" name="Google Shape;73;p17"/>
            <p:cNvSpPr/>
            <p:nvPr/>
          </p:nvSpPr>
          <p:spPr>
            <a:xfrm>
              <a:off x="4236557" y="4143375"/>
              <a:ext cx="682017" cy="587172"/>
            </a:xfrm>
            <a:custGeom>
              <a:avLst/>
              <a:gdLst/>
              <a:ahLst/>
              <a:cxnLst/>
              <a:rect l="l" t="t" r="r" b="b"/>
              <a:pathLst>
                <a:path w="17747" h="15279" extrusionOk="0">
                  <a:moveTo>
                    <a:pt x="1" y="1"/>
                  </a:moveTo>
                  <a:lnTo>
                    <a:pt x="1" y="12010"/>
                  </a:lnTo>
                  <a:cubicBezTo>
                    <a:pt x="1" y="13811"/>
                    <a:pt x="1468" y="15279"/>
                    <a:pt x="3236" y="15279"/>
                  </a:cubicBezTo>
                  <a:lnTo>
                    <a:pt x="14511" y="15279"/>
                  </a:lnTo>
                  <a:cubicBezTo>
                    <a:pt x="16312" y="15279"/>
                    <a:pt x="17747" y="13811"/>
                    <a:pt x="17747" y="12010"/>
                  </a:cubicBezTo>
                  <a:lnTo>
                    <a:pt x="17747" y="1"/>
                  </a:lnTo>
                  <a:lnTo>
                    <a:pt x="16979" y="1"/>
                  </a:lnTo>
                  <a:lnTo>
                    <a:pt x="16979" y="12010"/>
                  </a:lnTo>
                  <a:cubicBezTo>
                    <a:pt x="16979" y="13444"/>
                    <a:pt x="15812" y="14578"/>
                    <a:pt x="14411" y="14578"/>
                  </a:cubicBezTo>
                  <a:lnTo>
                    <a:pt x="3203" y="14578"/>
                  </a:lnTo>
                  <a:cubicBezTo>
                    <a:pt x="1802" y="14578"/>
                    <a:pt x="668" y="13411"/>
                    <a:pt x="668" y="12010"/>
                  </a:cubicBezTo>
                  <a:lnTo>
                    <a:pt x="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3" name="Google Shape;74;p17"/>
            <p:cNvSpPr/>
            <p:nvPr/>
          </p:nvSpPr>
          <p:spPr>
            <a:xfrm>
              <a:off x="4290397" y="4025472"/>
              <a:ext cx="567919" cy="251294"/>
            </a:xfrm>
            <a:custGeom>
              <a:avLst/>
              <a:gdLst/>
              <a:ahLst/>
              <a:cxnLst/>
              <a:rect l="l" t="t" r="r" b="b"/>
              <a:pathLst>
                <a:path w="14778" h="6539" extrusionOk="0">
                  <a:moveTo>
                    <a:pt x="1" y="0"/>
                  </a:moveTo>
                  <a:lnTo>
                    <a:pt x="1" y="6538"/>
                  </a:lnTo>
                  <a:lnTo>
                    <a:pt x="14778" y="6538"/>
                  </a:lnTo>
                  <a:lnTo>
                    <a:pt x="14778" y="0"/>
                  </a:lnTo>
                  <a:close/>
                </a:path>
              </a:pathLst>
            </a:custGeom>
            <a:solidFill>
              <a:srgbClr val="FFB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4" name="Google Shape;75;p17"/>
            <p:cNvSpPr/>
            <p:nvPr/>
          </p:nvSpPr>
          <p:spPr>
            <a:xfrm>
              <a:off x="4172455" y="4025472"/>
              <a:ext cx="806377" cy="119248"/>
            </a:xfrm>
            <a:custGeom>
              <a:avLst/>
              <a:gdLst/>
              <a:ahLst/>
              <a:cxnLst/>
              <a:rect l="l" t="t" r="r" b="b"/>
              <a:pathLst>
                <a:path w="20983" h="3103" extrusionOk="0">
                  <a:moveTo>
                    <a:pt x="368" y="0"/>
                  </a:moveTo>
                  <a:cubicBezTo>
                    <a:pt x="168" y="0"/>
                    <a:pt x="1" y="167"/>
                    <a:pt x="1" y="367"/>
                  </a:cubicBezTo>
                  <a:lnTo>
                    <a:pt x="1" y="2702"/>
                  </a:lnTo>
                  <a:cubicBezTo>
                    <a:pt x="1" y="2902"/>
                    <a:pt x="168" y="3102"/>
                    <a:pt x="368" y="3102"/>
                  </a:cubicBezTo>
                  <a:lnTo>
                    <a:pt x="20549" y="3102"/>
                  </a:lnTo>
                  <a:cubicBezTo>
                    <a:pt x="20749" y="3102"/>
                    <a:pt x="20916" y="2902"/>
                    <a:pt x="20916" y="2702"/>
                  </a:cubicBezTo>
                  <a:lnTo>
                    <a:pt x="20916" y="367"/>
                  </a:lnTo>
                  <a:cubicBezTo>
                    <a:pt x="20982" y="167"/>
                    <a:pt x="20749" y="0"/>
                    <a:pt x="2054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35" name="Group 234"/>
          <p:cNvGrpSpPr/>
          <p:nvPr/>
        </p:nvGrpSpPr>
        <p:grpSpPr>
          <a:xfrm>
            <a:off x="893255" y="939972"/>
            <a:ext cx="648073" cy="787715"/>
            <a:chOff x="549940" y="1185307"/>
            <a:chExt cx="648073" cy="787715"/>
          </a:xfrm>
        </p:grpSpPr>
        <p:sp>
          <p:nvSpPr>
            <p:cNvPr id="236" name="Google Shape;633;p49"/>
            <p:cNvSpPr/>
            <p:nvPr/>
          </p:nvSpPr>
          <p:spPr>
            <a:xfrm>
              <a:off x="709375" y="1871494"/>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7" name="Google Shape;638;p49"/>
            <p:cNvSpPr/>
            <p:nvPr/>
          </p:nvSpPr>
          <p:spPr>
            <a:xfrm rot="10800000">
              <a:off x="926017" y="1897996"/>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8" name="Google Shape;635;p49"/>
            <p:cNvSpPr/>
            <p:nvPr/>
          </p:nvSpPr>
          <p:spPr>
            <a:xfrm rot="10800000">
              <a:off x="979072" y="1694542"/>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9" name="Google Shape;637;p49"/>
            <p:cNvSpPr/>
            <p:nvPr/>
          </p:nvSpPr>
          <p:spPr>
            <a:xfrm rot="10800000">
              <a:off x="1122987" y="1577381"/>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0" name="Google Shape;635;p49"/>
            <p:cNvSpPr/>
            <p:nvPr/>
          </p:nvSpPr>
          <p:spPr>
            <a:xfrm rot="10800000">
              <a:off x="862788" y="1599329"/>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635;p49"/>
            <p:cNvSpPr/>
            <p:nvPr/>
          </p:nvSpPr>
          <p:spPr>
            <a:xfrm rot="10800000">
              <a:off x="616309" y="1560896"/>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637;p49"/>
            <p:cNvSpPr/>
            <p:nvPr/>
          </p:nvSpPr>
          <p:spPr>
            <a:xfrm rot="10800000">
              <a:off x="760224" y="1443735"/>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638;p49"/>
            <p:cNvSpPr/>
            <p:nvPr/>
          </p:nvSpPr>
          <p:spPr>
            <a:xfrm rot="10800000">
              <a:off x="549940" y="1772390"/>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637;p49"/>
            <p:cNvSpPr/>
            <p:nvPr/>
          </p:nvSpPr>
          <p:spPr>
            <a:xfrm rot="10800000">
              <a:off x="971933" y="1246408"/>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635;p49"/>
            <p:cNvSpPr/>
            <p:nvPr/>
          </p:nvSpPr>
          <p:spPr>
            <a:xfrm rot="10800000">
              <a:off x="762713" y="1185307"/>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635;p49"/>
            <p:cNvSpPr/>
            <p:nvPr/>
          </p:nvSpPr>
          <p:spPr>
            <a:xfrm rot="10800000">
              <a:off x="1157525" y="1388319"/>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637;p49"/>
            <p:cNvSpPr/>
            <p:nvPr/>
          </p:nvSpPr>
          <p:spPr>
            <a:xfrm rot="10800000">
              <a:off x="550480" y="1289774"/>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cxnSp>
        <p:nvCxnSpPr>
          <p:cNvPr id="248" name="Straight Connector 247"/>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rot="16200000">
            <a:off x="8125384" y="2980980"/>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1237945054"/>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9" presetClass="entr" presetSubtype="0" decel="100000" fill="hold" nodeType="afterEffect">
                                  <p:stCondLst>
                                    <p:cond delay="0"/>
                                  </p:stCondLst>
                                  <p:childTnLst>
                                    <p:set>
                                      <p:cBhvr>
                                        <p:cTn id="6" dur="1" fill="hold">
                                          <p:stCondLst>
                                            <p:cond delay="0"/>
                                          </p:stCondLst>
                                        </p:cTn>
                                        <p:tgtEl>
                                          <p:spTgt spid="215"/>
                                        </p:tgtEl>
                                        <p:attrNameLst>
                                          <p:attrName>style.visibility</p:attrName>
                                        </p:attrNameLst>
                                      </p:cBhvr>
                                      <p:to>
                                        <p:strVal val="visible"/>
                                      </p:to>
                                    </p:set>
                                    <p:anim calcmode="lin" valueType="num">
                                      <p:cBhvr>
                                        <p:cTn id="7" dur="1000" fill="hold"/>
                                        <p:tgtEl>
                                          <p:spTgt spid="215"/>
                                        </p:tgtEl>
                                        <p:attrNameLst>
                                          <p:attrName>ppt_w</p:attrName>
                                        </p:attrNameLst>
                                      </p:cBhvr>
                                      <p:tavLst>
                                        <p:tav tm="0">
                                          <p:val>
                                            <p:fltVal val="0"/>
                                          </p:val>
                                        </p:tav>
                                        <p:tav tm="100000">
                                          <p:val>
                                            <p:strVal val="#ppt_w"/>
                                          </p:val>
                                        </p:tav>
                                      </p:tavLst>
                                    </p:anim>
                                    <p:anim calcmode="lin" valueType="num">
                                      <p:cBhvr>
                                        <p:cTn id="8" dur="1000" fill="hold"/>
                                        <p:tgtEl>
                                          <p:spTgt spid="215"/>
                                        </p:tgtEl>
                                        <p:attrNameLst>
                                          <p:attrName>ppt_h</p:attrName>
                                        </p:attrNameLst>
                                      </p:cBhvr>
                                      <p:tavLst>
                                        <p:tav tm="0">
                                          <p:val>
                                            <p:fltVal val="0"/>
                                          </p:val>
                                        </p:tav>
                                        <p:tav tm="100000">
                                          <p:val>
                                            <p:strVal val="#ppt_h"/>
                                          </p:val>
                                        </p:tav>
                                      </p:tavLst>
                                    </p:anim>
                                    <p:anim calcmode="lin" valueType="num">
                                      <p:cBhvr>
                                        <p:cTn id="9" dur="1000" fill="hold"/>
                                        <p:tgtEl>
                                          <p:spTgt spid="215"/>
                                        </p:tgtEl>
                                        <p:attrNameLst>
                                          <p:attrName>style.rotation</p:attrName>
                                        </p:attrNameLst>
                                      </p:cBhvr>
                                      <p:tavLst>
                                        <p:tav tm="0">
                                          <p:val>
                                            <p:fltVal val="360"/>
                                          </p:val>
                                        </p:tav>
                                        <p:tav tm="100000">
                                          <p:val>
                                            <p:fltVal val="0"/>
                                          </p:val>
                                        </p:tav>
                                      </p:tavLst>
                                    </p:anim>
                                    <p:animEffect transition="in" filter="fade">
                                      <p:cBhvr>
                                        <p:cTn id="10" dur="1000"/>
                                        <p:tgtEl>
                                          <p:spTgt spid="215"/>
                                        </p:tgtEl>
                                      </p:cBhvr>
                                    </p:animEffect>
                                  </p:childTnLst>
                                </p:cTn>
                              </p:par>
                            </p:childTnLst>
                          </p:cTn>
                        </p:par>
                      </p:childTnLst>
                    </p:cTn>
                  </p:par>
                  <p:par>
                    <p:cTn id="11" fill="hold">
                      <p:stCondLst>
                        <p:cond delay="indefinite"/>
                      </p:stCondLst>
                      <p:childTnLst>
                        <p:par>
                          <p:cTn id="12" fill="hold">
                            <p:stCondLst>
                              <p:cond delay="0"/>
                            </p:stCondLst>
                            <p:childTnLst>
                              <p:par>
                                <p:cTn id="13" presetID="49" presetClass="entr" presetSubtype="0" decel="100000" fill="hold" nodeType="clickEffect">
                                  <p:stCondLst>
                                    <p:cond delay="0"/>
                                  </p:stCondLst>
                                  <p:childTnLst>
                                    <p:set>
                                      <p:cBhvr>
                                        <p:cTn id="14" dur="1" fill="hold">
                                          <p:stCondLst>
                                            <p:cond delay="0"/>
                                          </p:stCondLst>
                                        </p:cTn>
                                        <p:tgtEl>
                                          <p:spTgt spid="218"/>
                                        </p:tgtEl>
                                        <p:attrNameLst>
                                          <p:attrName>style.visibility</p:attrName>
                                        </p:attrNameLst>
                                      </p:cBhvr>
                                      <p:to>
                                        <p:strVal val="visible"/>
                                      </p:to>
                                    </p:set>
                                    <p:anim calcmode="lin" valueType="num">
                                      <p:cBhvr>
                                        <p:cTn id="15" dur="1000" fill="hold"/>
                                        <p:tgtEl>
                                          <p:spTgt spid="218"/>
                                        </p:tgtEl>
                                        <p:attrNameLst>
                                          <p:attrName>ppt_w</p:attrName>
                                        </p:attrNameLst>
                                      </p:cBhvr>
                                      <p:tavLst>
                                        <p:tav tm="0">
                                          <p:val>
                                            <p:fltVal val="0"/>
                                          </p:val>
                                        </p:tav>
                                        <p:tav tm="100000">
                                          <p:val>
                                            <p:strVal val="#ppt_w"/>
                                          </p:val>
                                        </p:tav>
                                      </p:tavLst>
                                    </p:anim>
                                    <p:anim calcmode="lin" valueType="num">
                                      <p:cBhvr>
                                        <p:cTn id="16" dur="1000" fill="hold"/>
                                        <p:tgtEl>
                                          <p:spTgt spid="218"/>
                                        </p:tgtEl>
                                        <p:attrNameLst>
                                          <p:attrName>ppt_h</p:attrName>
                                        </p:attrNameLst>
                                      </p:cBhvr>
                                      <p:tavLst>
                                        <p:tav tm="0">
                                          <p:val>
                                            <p:fltVal val="0"/>
                                          </p:val>
                                        </p:tav>
                                        <p:tav tm="100000">
                                          <p:val>
                                            <p:strVal val="#ppt_h"/>
                                          </p:val>
                                        </p:tav>
                                      </p:tavLst>
                                    </p:anim>
                                    <p:anim calcmode="lin" valueType="num">
                                      <p:cBhvr>
                                        <p:cTn id="17" dur="1000" fill="hold"/>
                                        <p:tgtEl>
                                          <p:spTgt spid="218"/>
                                        </p:tgtEl>
                                        <p:attrNameLst>
                                          <p:attrName>style.rotation</p:attrName>
                                        </p:attrNameLst>
                                      </p:cBhvr>
                                      <p:tavLst>
                                        <p:tav tm="0">
                                          <p:val>
                                            <p:fltVal val="360"/>
                                          </p:val>
                                        </p:tav>
                                        <p:tav tm="100000">
                                          <p:val>
                                            <p:fltVal val="0"/>
                                          </p:val>
                                        </p:tav>
                                      </p:tavLst>
                                    </p:anim>
                                    <p:animEffect transition="in" filter="fade">
                                      <p:cBhvr>
                                        <p:cTn id="18" dur="1000"/>
                                        <p:tgtEl>
                                          <p:spTgt spid="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261" name="Flowchart: Connector 260"/>
          <p:cNvSpPr/>
          <p:nvPr/>
        </p:nvSpPr>
        <p:spPr>
          <a:xfrm>
            <a:off x="2634153" y="2695113"/>
            <a:ext cx="240506" cy="251417"/>
          </a:xfrm>
          <a:prstGeom prst="flowChartConnector">
            <a:avLst/>
          </a:prstGeom>
          <a:solidFill>
            <a:schemeClr val="accent1">
              <a:lumMod val="50000"/>
              <a:alpha val="3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62" name="Flowchart: Connector 261"/>
          <p:cNvSpPr/>
          <p:nvPr/>
        </p:nvSpPr>
        <p:spPr>
          <a:xfrm>
            <a:off x="1725238" y="2689911"/>
            <a:ext cx="240506" cy="251417"/>
          </a:xfrm>
          <a:prstGeom prst="flowChartConnector">
            <a:avLst/>
          </a:prstGeom>
          <a:solidFill>
            <a:schemeClr val="accent1">
              <a:lumMod val="50000"/>
              <a:alpha val="3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14" name="Flowchart: Connector 13"/>
          <p:cNvSpPr/>
          <p:nvPr/>
        </p:nvSpPr>
        <p:spPr>
          <a:xfrm>
            <a:off x="4470883" y="2675568"/>
            <a:ext cx="240506" cy="251417"/>
          </a:xfrm>
          <a:prstGeom prst="flowChartConnector">
            <a:avLst/>
          </a:prstGeom>
          <a:solidFill>
            <a:srgbClr val="AA88A1">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52" name="Flowchart: Connector 251"/>
          <p:cNvSpPr/>
          <p:nvPr/>
        </p:nvSpPr>
        <p:spPr>
          <a:xfrm>
            <a:off x="3549661" y="2693499"/>
            <a:ext cx="240506" cy="251417"/>
          </a:xfrm>
          <a:prstGeom prst="flowChartConnector">
            <a:avLst/>
          </a:prstGeom>
          <a:solidFill>
            <a:srgbClr val="AA88A1">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53" name="Flowchart: Connector 252"/>
          <p:cNvSpPr/>
          <p:nvPr/>
        </p:nvSpPr>
        <p:spPr>
          <a:xfrm>
            <a:off x="4488502" y="3180383"/>
            <a:ext cx="240506" cy="251417"/>
          </a:xfrm>
          <a:prstGeom prst="flowChartConnector">
            <a:avLst/>
          </a:prstGeom>
          <a:solidFill>
            <a:srgbClr val="AA88A1">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54" name="Flowchart: Connector 253"/>
          <p:cNvSpPr/>
          <p:nvPr/>
        </p:nvSpPr>
        <p:spPr>
          <a:xfrm>
            <a:off x="3549661" y="3142833"/>
            <a:ext cx="240506" cy="251417"/>
          </a:xfrm>
          <a:prstGeom prst="flowChartConnector">
            <a:avLst/>
          </a:prstGeom>
          <a:solidFill>
            <a:srgbClr val="AA88A1">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55" name="Flowchart: Connector 254"/>
          <p:cNvSpPr/>
          <p:nvPr/>
        </p:nvSpPr>
        <p:spPr>
          <a:xfrm>
            <a:off x="2644925" y="3178958"/>
            <a:ext cx="240506" cy="251417"/>
          </a:xfrm>
          <a:prstGeom prst="flowChartConnector">
            <a:avLst/>
          </a:prstGeom>
          <a:solidFill>
            <a:srgbClr val="AA88A1">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56" name="Flowchart: Connector 255"/>
          <p:cNvSpPr/>
          <p:nvPr/>
        </p:nvSpPr>
        <p:spPr>
          <a:xfrm>
            <a:off x="1720818" y="3178958"/>
            <a:ext cx="240506" cy="251417"/>
          </a:xfrm>
          <a:prstGeom prst="flowChartConnector">
            <a:avLst/>
          </a:prstGeom>
          <a:solidFill>
            <a:srgbClr val="AA88A1">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63" name="Flowchart: Connector 262"/>
          <p:cNvSpPr/>
          <p:nvPr/>
        </p:nvSpPr>
        <p:spPr>
          <a:xfrm>
            <a:off x="4478114" y="3651893"/>
            <a:ext cx="240506" cy="251417"/>
          </a:xfrm>
          <a:prstGeom prst="flowChartConnector">
            <a:avLst/>
          </a:prstGeom>
          <a:solidFill>
            <a:schemeClr val="bg2">
              <a:lumMod val="50000"/>
              <a:alpha val="3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64" name="Flowchart: Connector 263"/>
          <p:cNvSpPr/>
          <p:nvPr/>
        </p:nvSpPr>
        <p:spPr>
          <a:xfrm>
            <a:off x="3552518" y="3601056"/>
            <a:ext cx="240506" cy="251417"/>
          </a:xfrm>
          <a:prstGeom prst="flowChartConnector">
            <a:avLst/>
          </a:prstGeom>
          <a:solidFill>
            <a:schemeClr val="bg2">
              <a:lumMod val="50000"/>
              <a:alpha val="3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65" name="Flowchart: Connector 264"/>
          <p:cNvSpPr/>
          <p:nvPr/>
        </p:nvSpPr>
        <p:spPr>
          <a:xfrm>
            <a:off x="2631468" y="3632620"/>
            <a:ext cx="240506" cy="251417"/>
          </a:xfrm>
          <a:prstGeom prst="flowChartConnector">
            <a:avLst/>
          </a:prstGeom>
          <a:solidFill>
            <a:schemeClr val="bg2">
              <a:lumMod val="50000"/>
              <a:alpha val="3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66" name="Flowchart: Connector 265"/>
          <p:cNvSpPr/>
          <p:nvPr/>
        </p:nvSpPr>
        <p:spPr>
          <a:xfrm>
            <a:off x="1711966" y="3638177"/>
            <a:ext cx="240506" cy="251417"/>
          </a:xfrm>
          <a:prstGeom prst="flowChartConnector">
            <a:avLst/>
          </a:prstGeom>
          <a:solidFill>
            <a:schemeClr val="bg2">
              <a:lumMod val="50000"/>
              <a:alpha val="3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59" name="Flowchart: Connector 258"/>
          <p:cNvSpPr/>
          <p:nvPr/>
        </p:nvSpPr>
        <p:spPr>
          <a:xfrm>
            <a:off x="2634153" y="2200962"/>
            <a:ext cx="240506" cy="251417"/>
          </a:xfrm>
          <a:prstGeom prst="flowChartConnector">
            <a:avLst/>
          </a:prstGeom>
          <a:solidFill>
            <a:srgbClr val="D7CE5B">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60" name="Flowchart: Connector 259"/>
          <p:cNvSpPr/>
          <p:nvPr/>
        </p:nvSpPr>
        <p:spPr>
          <a:xfrm>
            <a:off x="1699483" y="2243543"/>
            <a:ext cx="240506" cy="251417"/>
          </a:xfrm>
          <a:prstGeom prst="flowChartConnector">
            <a:avLst/>
          </a:prstGeom>
          <a:solidFill>
            <a:srgbClr val="D7CE5B">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57" name="Flowchart: Connector 256"/>
          <p:cNvSpPr/>
          <p:nvPr/>
        </p:nvSpPr>
        <p:spPr>
          <a:xfrm>
            <a:off x="4470883" y="2256289"/>
            <a:ext cx="240506" cy="251417"/>
          </a:xfrm>
          <a:prstGeom prst="flowChartConnector">
            <a:avLst/>
          </a:prstGeom>
          <a:solidFill>
            <a:srgbClr val="D7CE5B">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58" name="Flowchart: Connector 257"/>
          <p:cNvSpPr/>
          <p:nvPr/>
        </p:nvSpPr>
        <p:spPr>
          <a:xfrm>
            <a:off x="3552518" y="2244096"/>
            <a:ext cx="240506" cy="251417"/>
          </a:xfrm>
          <a:prstGeom prst="flowChartConnector">
            <a:avLst/>
          </a:prstGeom>
          <a:solidFill>
            <a:srgbClr val="D7CE5B">
              <a:alpha val="3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graphicFrame>
        <p:nvGraphicFramePr>
          <p:cNvPr id="2" name="Table 1"/>
          <p:cNvGraphicFramePr>
            <a:graphicFrameLocks noGrp="1"/>
          </p:cNvGraphicFramePr>
          <p:nvPr>
            <p:extLst>
              <p:ext uri="{D42A27DB-BD31-4B8C-83A1-F6EECF244321}">
                <p14:modId xmlns:p14="http://schemas.microsoft.com/office/powerpoint/2010/main" val="2250834742"/>
              </p:ext>
            </p:extLst>
          </p:nvPr>
        </p:nvGraphicFramePr>
        <p:xfrm>
          <a:off x="1376021" y="2114629"/>
          <a:ext cx="3676536" cy="1860588"/>
        </p:xfrm>
        <a:graphic>
          <a:graphicData uri="http://schemas.openxmlformats.org/drawingml/2006/table">
            <a:tbl>
              <a:tblPr rtl="1" firstRow="1" bandRow="1">
                <a:tableStyleId>{DC520A14-EB1C-4CF0-9414-58BC9F2A560E}</a:tableStyleId>
              </a:tblPr>
              <a:tblGrid>
                <a:gridCol w="919134">
                  <a:extLst>
                    <a:ext uri="{9D8B030D-6E8A-4147-A177-3AD203B41FA5}">
                      <a16:colId xmlns:a16="http://schemas.microsoft.com/office/drawing/2014/main" val="2744784599"/>
                    </a:ext>
                  </a:extLst>
                </a:gridCol>
                <a:gridCol w="919134">
                  <a:extLst>
                    <a:ext uri="{9D8B030D-6E8A-4147-A177-3AD203B41FA5}">
                      <a16:colId xmlns:a16="http://schemas.microsoft.com/office/drawing/2014/main" val="186164947"/>
                    </a:ext>
                  </a:extLst>
                </a:gridCol>
                <a:gridCol w="919134">
                  <a:extLst>
                    <a:ext uri="{9D8B030D-6E8A-4147-A177-3AD203B41FA5}">
                      <a16:colId xmlns:a16="http://schemas.microsoft.com/office/drawing/2014/main" val="3814447945"/>
                    </a:ext>
                  </a:extLst>
                </a:gridCol>
                <a:gridCol w="919134">
                  <a:extLst>
                    <a:ext uri="{9D8B030D-6E8A-4147-A177-3AD203B41FA5}">
                      <a16:colId xmlns:a16="http://schemas.microsoft.com/office/drawing/2014/main" val="4211132185"/>
                    </a:ext>
                  </a:extLst>
                </a:gridCol>
              </a:tblGrid>
              <a:tr h="465630">
                <a:tc>
                  <a:txBody>
                    <a:bodyPr/>
                    <a:lstStyle/>
                    <a:p>
                      <a:pPr algn="ctr" rtl="1">
                        <a:lnSpc>
                          <a:spcPct val="150000"/>
                        </a:lnSpc>
                      </a:pPr>
                      <a:r>
                        <a:rPr lang="ar-LB" sz="1400" kern="1200" dirty="0" smtClean="0">
                          <a:solidFill>
                            <a:srgbClr val="224253"/>
                          </a:solidFill>
                          <a:latin typeface="29LT Adir ExtraBold" panose="00000906000000000000" pitchFamily="50" charset="-78"/>
                          <a:cs typeface="29LT Adir ExtraBold" panose="00000906000000000000" pitchFamily="50" charset="-78"/>
                        </a:rPr>
                        <a:t>ع</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م</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ا</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ر</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29406694"/>
                  </a:ext>
                </a:extLst>
              </a:tr>
              <a:tr h="464986">
                <a:tc>
                  <a:txBody>
                    <a:bodyPr/>
                    <a:lstStyle/>
                    <a:p>
                      <a:pPr marL="0" marR="0" indent="0" algn="ctr" defTabSz="914400" rtl="1" eaLnBrk="1" fontAlgn="auto" latinLnBrk="0" hangingPunct="1">
                        <a:lnSpc>
                          <a:spcPct val="150000"/>
                        </a:lnSpc>
                        <a:spcBef>
                          <a:spcPts val="0"/>
                        </a:spcBef>
                        <a:spcAft>
                          <a:spcPts val="0"/>
                        </a:spcAft>
                        <a:buClr>
                          <a:srgbClr val="000000"/>
                        </a:buClr>
                        <a:buSzTx/>
                        <a:buFont typeface="Arial"/>
                        <a:buNone/>
                        <a:tabLst/>
                        <a:defRPr/>
                      </a:pPr>
                      <a:r>
                        <a:rPr lang="ar-LB" dirty="0" smtClean="0">
                          <a:solidFill>
                            <a:srgbClr val="224253"/>
                          </a:solidFill>
                          <a:latin typeface="29LT Adir ExtraBold" panose="00000906000000000000" pitchFamily="50" charset="-78"/>
                          <a:cs typeface="29LT Adir ExtraBold" panose="00000906000000000000" pitchFamily="50" charset="-78"/>
                        </a:rPr>
                        <a:t>ا</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ل</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ب</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ن</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26132851"/>
                  </a:ext>
                </a:extLst>
              </a:tr>
              <a:tr h="464986">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ع</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ظ</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ي</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م</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754652053"/>
                  </a:ext>
                </a:extLst>
              </a:tr>
              <a:tr h="464986">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ي</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ا</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س</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rtl="1">
                        <a:lnSpc>
                          <a:spcPct val="150000"/>
                        </a:lnSpc>
                      </a:pPr>
                      <a:r>
                        <a:rPr lang="ar-LB" dirty="0" smtClean="0">
                          <a:solidFill>
                            <a:srgbClr val="224253"/>
                          </a:solidFill>
                          <a:latin typeface="29LT Adir ExtraBold" panose="00000906000000000000" pitchFamily="50" charset="-78"/>
                          <a:cs typeface="29LT Adir ExtraBold" panose="00000906000000000000" pitchFamily="50" charset="-78"/>
                        </a:rPr>
                        <a:t>ر</a:t>
                      </a:r>
                      <a:endParaRPr lang="ar-LB" dirty="0">
                        <a:solidFill>
                          <a:srgbClr val="224253"/>
                        </a:solidFill>
                        <a:latin typeface="29LT Adir ExtraBold" panose="00000906000000000000" pitchFamily="50" charset="-78"/>
                        <a:cs typeface="29LT Adir ExtraBold" panose="00000906000000000000" pitchFamily="50" charset="-78"/>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685459558"/>
                  </a:ext>
                </a:extLst>
              </a:tr>
            </a:tbl>
          </a:graphicData>
        </a:graphic>
      </p:graphicFrame>
      <p:grpSp>
        <p:nvGrpSpPr>
          <p:cNvPr id="823" name="Google Shape;823;p37"/>
          <p:cNvGrpSpPr/>
          <p:nvPr/>
        </p:nvGrpSpPr>
        <p:grpSpPr>
          <a:xfrm>
            <a:off x="-9221367" y="997504"/>
            <a:ext cx="92910" cy="92843"/>
            <a:chOff x="5627413" y="1896725"/>
            <a:chExt cx="68950" cy="68900"/>
          </a:xfrm>
        </p:grpSpPr>
        <p:sp>
          <p:nvSpPr>
            <p:cNvPr id="824" name="Google Shape;824;p37"/>
            <p:cNvSpPr/>
            <p:nvPr/>
          </p:nvSpPr>
          <p:spPr>
            <a:xfrm>
              <a:off x="5661888" y="1896725"/>
              <a:ext cx="25" cy="68900"/>
            </a:xfrm>
            <a:custGeom>
              <a:avLst/>
              <a:gdLst/>
              <a:ahLst/>
              <a:cxnLst/>
              <a:rect l="l" t="t" r="r" b="b"/>
              <a:pathLst>
                <a:path w="1" h="2756" fill="none" extrusionOk="0">
                  <a:moveTo>
                    <a:pt x="0" y="0"/>
                  </a:moveTo>
                  <a:lnTo>
                    <a:pt x="0" y="2755"/>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7"/>
            <p:cNvSpPr/>
            <p:nvPr/>
          </p:nvSpPr>
          <p:spPr>
            <a:xfrm>
              <a:off x="5627413" y="1931150"/>
              <a:ext cx="68950" cy="25"/>
            </a:xfrm>
            <a:custGeom>
              <a:avLst/>
              <a:gdLst/>
              <a:ahLst/>
              <a:cxnLst/>
              <a:rect l="l" t="t" r="r" b="b"/>
              <a:pathLst>
                <a:path w="2758" h="1" fill="none" extrusionOk="0">
                  <a:moveTo>
                    <a:pt x="2757" y="0"/>
                  </a:moveTo>
                  <a:lnTo>
                    <a:pt x="1" y="0"/>
                  </a:lnTo>
                </a:path>
              </a:pathLst>
            </a:custGeom>
            <a:solidFill>
              <a:srgbClr val="FFFFFF"/>
            </a:solidFill>
            <a:ln w="111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Rectangle 98"/>
          <p:cNvSpPr/>
          <p:nvPr/>
        </p:nvSpPr>
        <p:spPr>
          <a:xfrm>
            <a:off x="6048462" y="778285"/>
            <a:ext cx="1423788" cy="338554"/>
          </a:xfrm>
          <a:prstGeom prst="rect">
            <a:avLst/>
          </a:prstGeom>
        </p:spPr>
        <p:txBody>
          <a:bodyPr wrap="none">
            <a:spAutoFit/>
          </a:bodyPr>
          <a:lstStyle/>
          <a:p>
            <a:pPr lvl="0" algn="justLow"/>
            <a:r>
              <a:rPr lang="ar-LB" sz="1600" kern="1200" dirty="0" smtClean="0">
                <a:solidFill>
                  <a:srgbClr val="224253"/>
                </a:solidFill>
                <a:latin typeface="29LT Adir ExtraBold" panose="00000906000000000000" pitchFamily="50" charset="-78"/>
                <a:cs typeface="29LT Adir ExtraBold" panose="00000906000000000000" pitchFamily="50" charset="-78"/>
              </a:rPr>
              <a:t>المجموعة الثالثة:</a:t>
            </a:r>
            <a:endParaRPr lang="ar-LB" sz="1600" kern="1200" dirty="0">
              <a:solidFill>
                <a:srgbClr val="224253"/>
              </a:solidFill>
              <a:latin typeface="29LT Adir ExtraBold" panose="00000906000000000000" pitchFamily="50" charset="-78"/>
              <a:cs typeface="29LT Adir ExtraBold" panose="00000906000000000000" pitchFamily="50" charset="-78"/>
            </a:endParaRPr>
          </a:p>
        </p:txBody>
      </p:sp>
      <p:grpSp>
        <p:nvGrpSpPr>
          <p:cNvPr id="100" name="Google Shape;551;p38"/>
          <p:cNvGrpSpPr/>
          <p:nvPr/>
        </p:nvGrpSpPr>
        <p:grpSpPr>
          <a:xfrm>
            <a:off x="5596661" y="1849902"/>
            <a:ext cx="2683791" cy="2482682"/>
            <a:chOff x="5031575" y="486313"/>
            <a:chExt cx="4411650" cy="4081063"/>
          </a:xfrm>
        </p:grpSpPr>
        <p:grpSp>
          <p:nvGrpSpPr>
            <p:cNvPr id="101" name="Google Shape;552;p38"/>
            <p:cNvGrpSpPr/>
            <p:nvPr/>
          </p:nvGrpSpPr>
          <p:grpSpPr>
            <a:xfrm>
              <a:off x="8293225" y="603700"/>
              <a:ext cx="829775" cy="839775"/>
              <a:chOff x="4826125" y="698450"/>
              <a:chExt cx="829775" cy="839775"/>
            </a:xfrm>
          </p:grpSpPr>
          <p:sp>
            <p:nvSpPr>
              <p:cNvPr id="208" name="Google Shape;553;p38"/>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54;p38"/>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555;p38"/>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56;p38"/>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57;p38"/>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58;p38"/>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59;p38"/>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 name="Google Shape;560;p38"/>
            <p:cNvSpPr/>
            <p:nvPr/>
          </p:nvSpPr>
          <p:spPr>
            <a:xfrm>
              <a:off x="7998000" y="4168750"/>
              <a:ext cx="307750" cy="307750"/>
            </a:xfrm>
            <a:custGeom>
              <a:avLst/>
              <a:gdLst/>
              <a:ahLst/>
              <a:cxnLst/>
              <a:rect l="l" t="t" r="r" b="b"/>
              <a:pathLst>
                <a:path w="12310" h="12310" extrusionOk="0">
                  <a:moveTo>
                    <a:pt x="6172" y="3670"/>
                  </a:moveTo>
                  <a:cubicBezTo>
                    <a:pt x="6472" y="3670"/>
                    <a:pt x="6739" y="3736"/>
                    <a:pt x="7006" y="3803"/>
                  </a:cubicBezTo>
                  <a:cubicBezTo>
                    <a:pt x="7106" y="3870"/>
                    <a:pt x="7173" y="3903"/>
                    <a:pt x="7273" y="3903"/>
                  </a:cubicBezTo>
                  <a:cubicBezTo>
                    <a:pt x="7773" y="4137"/>
                    <a:pt x="8173" y="4570"/>
                    <a:pt x="8440" y="5071"/>
                  </a:cubicBezTo>
                  <a:lnTo>
                    <a:pt x="8574" y="5304"/>
                  </a:lnTo>
                  <a:cubicBezTo>
                    <a:pt x="8640" y="5571"/>
                    <a:pt x="8674" y="5871"/>
                    <a:pt x="8674" y="6138"/>
                  </a:cubicBezTo>
                  <a:cubicBezTo>
                    <a:pt x="8607" y="6438"/>
                    <a:pt x="8574" y="6738"/>
                    <a:pt x="8473" y="6972"/>
                  </a:cubicBezTo>
                  <a:cubicBezTo>
                    <a:pt x="8440" y="7072"/>
                    <a:pt x="8407" y="7139"/>
                    <a:pt x="8407" y="7239"/>
                  </a:cubicBezTo>
                  <a:cubicBezTo>
                    <a:pt x="8140" y="7739"/>
                    <a:pt x="7740" y="8139"/>
                    <a:pt x="7239" y="8406"/>
                  </a:cubicBezTo>
                  <a:cubicBezTo>
                    <a:pt x="7139" y="8440"/>
                    <a:pt x="7072" y="8473"/>
                    <a:pt x="6972" y="8473"/>
                  </a:cubicBezTo>
                  <a:cubicBezTo>
                    <a:pt x="6739" y="8573"/>
                    <a:pt x="6439" y="8606"/>
                    <a:pt x="6138" y="8606"/>
                  </a:cubicBezTo>
                  <a:cubicBezTo>
                    <a:pt x="5838" y="8606"/>
                    <a:pt x="5605" y="8573"/>
                    <a:pt x="5305" y="8473"/>
                  </a:cubicBezTo>
                  <a:cubicBezTo>
                    <a:pt x="5238" y="8440"/>
                    <a:pt x="5138" y="8406"/>
                    <a:pt x="5071" y="8406"/>
                  </a:cubicBezTo>
                  <a:cubicBezTo>
                    <a:pt x="4571" y="8139"/>
                    <a:pt x="4137" y="7739"/>
                    <a:pt x="3870" y="7239"/>
                  </a:cubicBezTo>
                  <a:cubicBezTo>
                    <a:pt x="3837" y="7139"/>
                    <a:pt x="3803" y="7072"/>
                    <a:pt x="3803" y="6972"/>
                  </a:cubicBezTo>
                  <a:cubicBezTo>
                    <a:pt x="3737" y="6738"/>
                    <a:pt x="3670" y="6438"/>
                    <a:pt x="3670" y="6138"/>
                  </a:cubicBezTo>
                  <a:cubicBezTo>
                    <a:pt x="3670" y="5871"/>
                    <a:pt x="3737" y="5604"/>
                    <a:pt x="3803" y="5304"/>
                  </a:cubicBezTo>
                  <a:lnTo>
                    <a:pt x="3937" y="5071"/>
                  </a:lnTo>
                  <a:cubicBezTo>
                    <a:pt x="4170" y="4570"/>
                    <a:pt x="4604" y="4137"/>
                    <a:pt x="5104" y="3903"/>
                  </a:cubicBezTo>
                  <a:cubicBezTo>
                    <a:pt x="5171" y="3836"/>
                    <a:pt x="5271" y="3803"/>
                    <a:pt x="5338" y="3803"/>
                  </a:cubicBezTo>
                  <a:cubicBezTo>
                    <a:pt x="5605" y="3736"/>
                    <a:pt x="5905" y="3670"/>
                    <a:pt x="6172" y="3670"/>
                  </a:cubicBezTo>
                  <a:close/>
                  <a:moveTo>
                    <a:pt x="5538" y="0"/>
                  </a:moveTo>
                  <a:cubicBezTo>
                    <a:pt x="5305" y="0"/>
                    <a:pt x="5104" y="234"/>
                    <a:pt x="5104" y="467"/>
                  </a:cubicBezTo>
                  <a:lnTo>
                    <a:pt x="5104" y="1635"/>
                  </a:lnTo>
                  <a:cubicBezTo>
                    <a:pt x="4604" y="1768"/>
                    <a:pt x="4137" y="1935"/>
                    <a:pt x="3703" y="2235"/>
                  </a:cubicBezTo>
                  <a:lnTo>
                    <a:pt x="2869" y="1401"/>
                  </a:lnTo>
                  <a:cubicBezTo>
                    <a:pt x="2786" y="1318"/>
                    <a:pt x="2678" y="1276"/>
                    <a:pt x="2561" y="1276"/>
                  </a:cubicBezTo>
                  <a:cubicBezTo>
                    <a:pt x="2444" y="1276"/>
                    <a:pt x="2319" y="1318"/>
                    <a:pt x="2202" y="1401"/>
                  </a:cubicBezTo>
                  <a:lnTo>
                    <a:pt x="1368" y="2235"/>
                  </a:lnTo>
                  <a:cubicBezTo>
                    <a:pt x="1202" y="2402"/>
                    <a:pt x="1202" y="2702"/>
                    <a:pt x="1368" y="2902"/>
                  </a:cubicBezTo>
                  <a:lnTo>
                    <a:pt x="2202" y="3736"/>
                  </a:lnTo>
                  <a:cubicBezTo>
                    <a:pt x="1969" y="4137"/>
                    <a:pt x="1769" y="4604"/>
                    <a:pt x="1635" y="5104"/>
                  </a:cubicBezTo>
                  <a:lnTo>
                    <a:pt x="468" y="5104"/>
                  </a:lnTo>
                  <a:cubicBezTo>
                    <a:pt x="201" y="5104"/>
                    <a:pt x="1" y="5304"/>
                    <a:pt x="1" y="5571"/>
                  </a:cubicBezTo>
                  <a:lnTo>
                    <a:pt x="1" y="6772"/>
                  </a:lnTo>
                  <a:cubicBezTo>
                    <a:pt x="1" y="7039"/>
                    <a:pt x="201" y="7239"/>
                    <a:pt x="468" y="7239"/>
                  </a:cubicBezTo>
                  <a:lnTo>
                    <a:pt x="1635" y="7239"/>
                  </a:lnTo>
                  <a:cubicBezTo>
                    <a:pt x="1769" y="7739"/>
                    <a:pt x="1969" y="8206"/>
                    <a:pt x="2202" y="8606"/>
                  </a:cubicBezTo>
                  <a:lnTo>
                    <a:pt x="1368" y="9440"/>
                  </a:lnTo>
                  <a:cubicBezTo>
                    <a:pt x="1202" y="9607"/>
                    <a:pt x="1202" y="9907"/>
                    <a:pt x="1368" y="10108"/>
                  </a:cubicBezTo>
                  <a:lnTo>
                    <a:pt x="2202" y="10941"/>
                  </a:lnTo>
                  <a:cubicBezTo>
                    <a:pt x="2286" y="11025"/>
                    <a:pt x="2402" y="11067"/>
                    <a:pt x="2523" y="11067"/>
                  </a:cubicBezTo>
                  <a:cubicBezTo>
                    <a:pt x="2644" y="11067"/>
                    <a:pt x="2769" y="11025"/>
                    <a:pt x="2869" y="10941"/>
                  </a:cubicBezTo>
                  <a:lnTo>
                    <a:pt x="3703" y="10108"/>
                  </a:lnTo>
                  <a:cubicBezTo>
                    <a:pt x="4137" y="10374"/>
                    <a:pt x="4604" y="10575"/>
                    <a:pt x="5104" y="10708"/>
                  </a:cubicBezTo>
                  <a:lnTo>
                    <a:pt x="5104" y="11875"/>
                  </a:lnTo>
                  <a:cubicBezTo>
                    <a:pt x="5104" y="12109"/>
                    <a:pt x="5305" y="12309"/>
                    <a:pt x="5538" y="12309"/>
                  </a:cubicBezTo>
                  <a:lnTo>
                    <a:pt x="6772" y="12309"/>
                  </a:lnTo>
                  <a:cubicBezTo>
                    <a:pt x="7006" y="12309"/>
                    <a:pt x="7206" y="12109"/>
                    <a:pt x="7206" y="11875"/>
                  </a:cubicBezTo>
                  <a:lnTo>
                    <a:pt x="7206" y="10708"/>
                  </a:lnTo>
                  <a:cubicBezTo>
                    <a:pt x="7706" y="10575"/>
                    <a:pt x="8173" y="10408"/>
                    <a:pt x="8607" y="10108"/>
                  </a:cubicBezTo>
                  <a:lnTo>
                    <a:pt x="9441" y="10941"/>
                  </a:lnTo>
                  <a:cubicBezTo>
                    <a:pt x="9524" y="11025"/>
                    <a:pt x="9641" y="11067"/>
                    <a:pt x="9762" y="11067"/>
                  </a:cubicBezTo>
                  <a:cubicBezTo>
                    <a:pt x="9883" y="11067"/>
                    <a:pt x="10008" y="11025"/>
                    <a:pt x="10108" y="10941"/>
                  </a:cubicBezTo>
                  <a:lnTo>
                    <a:pt x="10942" y="10108"/>
                  </a:lnTo>
                  <a:cubicBezTo>
                    <a:pt x="11109" y="9941"/>
                    <a:pt x="11109" y="9640"/>
                    <a:pt x="10942" y="9440"/>
                  </a:cubicBezTo>
                  <a:lnTo>
                    <a:pt x="10108" y="8606"/>
                  </a:lnTo>
                  <a:cubicBezTo>
                    <a:pt x="10341" y="8206"/>
                    <a:pt x="10575" y="7739"/>
                    <a:pt x="10675" y="7239"/>
                  </a:cubicBezTo>
                  <a:lnTo>
                    <a:pt x="11843" y="7239"/>
                  </a:lnTo>
                  <a:cubicBezTo>
                    <a:pt x="12109" y="7239"/>
                    <a:pt x="12310" y="7039"/>
                    <a:pt x="12310" y="6772"/>
                  </a:cubicBezTo>
                  <a:lnTo>
                    <a:pt x="12310" y="5571"/>
                  </a:lnTo>
                  <a:cubicBezTo>
                    <a:pt x="12310" y="5304"/>
                    <a:pt x="12109" y="5104"/>
                    <a:pt x="11843" y="5104"/>
                  </a:cubicBezTo>
                  <a:lnTo>
                    <a:pt x="10675" y="5104"/>
                  </a:lnTo>
                  <a:cubicBezTo>
                    <a:pt x="10542" y="4604"/>
                    <a:pt x="10408" y="4137"/>
                    <a:pt x="10108" y="3736"/>
                  </a:cubicBezTo>
                  <a:lnTo>
                    <a:pt x="10942" y="2902"/>
                  </a:lnTo>
                  <a:cubicBezTo>
                    <a:pt x="11109" y="2736"/>
                    <a:pt x="11109" y="2435"/>
                    <a:pt x="10942" y="2235"/>
                  </a:cubicBezTo>
                  <a:lnTo>
                    <a:pt x="10108" y="1401"/>
                  </a:lnTo>
                  <a:cubicBezTo>
                    <a:pt x="10025" y="1318"/>
                    <a:pt x="9908" y="1276"/>
                    <a:pt x="9787" y="1276"/>
                  </a:cubicBezTo>
                  <a:cubicBezTo>
                    <a:pt x="9666" y="1276"/>
                    <a:pt x="9541" y="1318"/>
                    <a:pt x="9441" y="1401"/>
                  </a:cubicBezTo>
                  <a:lnTo>
                    <a:pt x="8607" y="2235"/>
                  </a:lnTo>
                  <a:cubicBezTo>
                    <a:pt x="8173" y="1968"/>
                    <a:pt x="7706" y="1768"/>
                    <a:pt x="7206" y="1635"/>
                  </a:cubicBezTo>
                  <a:lnTo>
                    <a:pt x="7206" y="467"/>
                  </a:lnTo>
                  <a:cubicBezTo>
                    <a:pt x="7206" y="234"/>
                    <a:pt x="7006" y="0"/>
                    <a:pt x="6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61;p38"/>
            <p:cNvSpPr/>
            <p:nvPr/>
          </p:nvSpPr>
          <p:spPr>
            <a:xfrm>
              <a:off x="5540425" y="1562925"/>
              <a:ext cx="26700" cy="25675"/>
            </a:xfrm>
            <a:custGeom>
              <a:avLst/>
              <a:gdLst/>
              <a:ahLst/>
              <a:cxnLst/>
              <a:rect l="l" t="t" r="r" b="b"/>
              <a:pathLst>
                <a:path w="1068" h="1027" extrusionOk="0">
                  <a:moveTo>
                    <a:pt x="617" y="0"/>
                  </a:moveTo>
                  <a:cubicBezTo>
                    <a:pt x="517" y="0"/>
                    <a:pt x="417" y="42"/>
                    <a:pt x="334" y="125"/>
                  </a:cubicBezTo>
                  <a:lnTo>
                    <a:pt x="167" y="292"/>
                  </a:lnTo>
                  <a:cubicBezTo>
                    <a:pt x="0" y="459"/>
                    <a:pt x="0" y="726"/>
                    <a:pt x="167" y="893"/>
                  </a:cubicBezTo>
                  <a:cubicBezTo>
                    <a:pt x="234" y="959"/>
                    <a:pt x="367" y="1026"/>
                    <a:pt x="467" y="1026"/>
                  </a:cubicBezTo>
                  <a:cubicBezTo>
                    <a:pt x="567" y="1026"/>
                    <a:pt x="701" y="959"/>
                    <a:pt x="801" y="893"/>
                  </a:cubicBezTo>
                  <a:lnTo>
                    <a:pt x="901" y="726"/>
                  </a:lnTo>
                  <a:cubicBezTo>
                    <a:pt x="1068" y="559"/>
                    <a:pt x="1068" y="292"/>
                    <a:pt x="901" y="125"/>
                  </a:cubicBezTo>
                  <a:cubicBezTo>
                    <a:pt x="817" y="42"/>
                    <a:pt x="717" y="0"/>
                    <a:pt x="617" y="0"/>
                  </a:cubicBezTo>
                  <a:close/>
                </a:path>
              </a:pathLst>
            </a:custGeom>
            <a:solidFill>
              <a:srgbClr val="D98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 name="Google Shape;562;p38"/>
            <p:cNvGrpSpPr/>
            <p:nvPr/>
          </p:nvGrpSpPr>
          <p:grpSpPr>
            <a:xfrm>
              <a:off x="5246050" y="951450"/>
              <a:ext cx="1344300" cy="2407575"/>
              <a:chOff x="5246050" y="951450"/>
              <a:chExt cx="1344300" cy="2407575"/>
            </a:xfrm>
          </p:grpSpPr>
          <p:grpSp>
            <p:nvGrpSpPr>
              <p:cNvPr id="203" name="Google Shape;563;p38"/>
              <p:cNvGrpSpPr/>
              <p:nvPr/>
            </p:nvGrpSpPr>
            <p:grpSpPr>
              <a:xfrm>
                <a:off x="5300250" y="951450"/>
                <a:ext cx="733050" cy="569600"/>
                <a:chOff x="1833150" y="1046200"/>
                <a:chExt cx="733050" cy="569600"/>
              </a:xfrm>
            </p:grpSpPr>
            <p:sp>
              <p:nvSpPr>
                <p:cNvPr id="205" name="Google Shape;564;p38"/>
                <p:cNvSpPr/>
                <p:nvPr/>
              </p:nvSpPr>
              <p:spPr>
                <a:xfrm>
                  <a:off x="1833150" y="1046200"/>
                  <a:ext cx="733050" cy="535400"/>
                </a:xfrm>
                <a:custGeom>
                  <a:avLst/>
                  <a:gdLst/>
                  <a:ahLst/>
                  <a:cxnLst/>
                  <a:rect l="l" t="t" r="r" b="b"/>
                  <a:pathLst>
                    <a:path w="29322" h="21416" extrusionOk="0">
                      <a:moveTo>
                        <a:pt x="29321" y="0"/>
                      </a:moveTo>
                      <a:lnTo>
                        <a:pt x="0" y="14811"/>
                      </a:lnTo>
                      <a:lnTo>
                        <a:pt x="0" y="14811"/>
                      </a:lnTo>
                      <a:lnTo>
                        <a:pt x="10241" y="14377"/>
                      </a:lnTo>
                      <a:lnTo>
                        <a:pt x="26453" y="2902"/>
                      </a:lnTo>
                      <a:lnTo>
                        <a:pt x="26453" y="2902"/>
                      </a:lnTo>
                      <a:lnTo>
                        <a:pt x="13744" y="15244"/>
                      </a:lnTo>
                      <a:lnTo>
                        <a:pt x="22650" y="21415"/>
                      </a:lnTo>
                      <a:lnTo>
                        <a:pt x="293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65;p38"/>
                <p:cNvSpPr/>
                <p:nvPr/>
              </p:nvSpPr>
              <p:spPr>
                <a:xfrm>
                  <a:off x="2089175" y="1118750"/>
                  <a:ext cx="405300" cy="497050"/>
                </a:xfrm>
                <a:custGeom>
                  <a:avLst/>
                  <a:gdLst/>
                  <a:ahLst/>
                  <a:cxnLst/>
                  <a:rect l="l" t="t" r="r" b="b"/>
                  <a:pathLst>
                    <a:path w="16212" h="19882" extrusionOk="0">
                      <a:moveTo>
                        <a:pt x="16212" y="0"/>
                      </a:moveTo>
                      <a:lnTo>
                        <a:pt x="0" y="11475"/>
                      </a:lnTo>
                      <a:lnTo>
                        <a:pt x="2769" y="19881"/>
                      </a:lnTo>
                      <a:lnTo>
                        <a:pt x="3503" y="12342"/>
                      </a:lnTo>
                      <a:lnTo>
                        <a:pt x="162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66;p38"/>
                <p:cNvSpPr/>
                <p:nvPr/>
              </p:nvSpPr>
              <p:spPr>
                <a:xfrm>
                  <a:off x="2158375" y="1427300"/>
                  <a:ext cx="98425" cy="188500"/>
                </a:xfrm>
                <a:custGeom>
                  <a:avLst/>
                  <a:gdLst/>
                  <a:ahLst/>
                  <a:cxnLst/>
                  <a:rect l="l" t="t" r="r" b="b"/>
                  <a:pathLst>
                    <a:path w="3937" h="7540" extrusionOk="0">
                      <a:moveTo>
                        <a:pt x="735" y="0"/>
                      </a:moveTo>
                      <a:lnTo>
                        <a:pt x="1" y="7539"/>
                      </a:lnTo>
                      <a:lnTo>
                        <a:pt x="3937" y="2235"/>
                      </a:lnTo>
                      <a:lnTo>
                        <a:pt x="7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567;p38"/>
              <p:cNvSpPr/>
              <p:nvPr/>
            </p:nvSpPr>
            <p:spPr>
              <a:xfrm>
                <a:off x="5246050" y="1590825"/>
                <a:ext cx="1344300" cy="176820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568;p38"/>
            <p:cNvSpPr/>
            <p:nvPr/>
          </p:nvSpPr>
          <p:spPr>
            <a:xfrm>
              <a:off x="5645275" y="4156238"/>
              <a:ext cx="332775" cy="332775"/>
            </a:xfrm>
            <a:custGeom>
              <a:avLst/>
              <a:gdLst/>
              <a:ahLst/>
              <a:cxnLst/>
              <a:rect l="l" t="t" r="r" b="b"/>
              <a:pathLst>
                <a:path w="13311" h="13311" extrusionOk="0">
                  <a:moveTo>
                    <a:pt x="6672" y="3937"/>
                  </a:moveTo>
                  <a:cubicBezTo>
                    <a:pt x="6972" y="3937"/>
                    <a:pt x="7273" y="4003"/>
                    <a:pt x="7540" y="4104"/>
                  </a:cubicBezTo>
                  <a:lnTo>
                    <a:pt x="7806" y="4237"/>
                  </a:lnTo>
                  <a:cubicBezTo>
                    <a:pt x="8340" y="4504"/>
                    <a:pt x="8807" y="4937"/>
                    <a:pt x="9041" y="5505"/>
                  </a:cubicBezTo>
                  <a:lnTo>
                    <a:pt x="9174" y="5738"/>
                  </a:lnTo>
                  <a:cubicBezTo>
                    <a:pt x="9274" y="6038"/>
                    <a:pt x="9341" y="6338"/>
                    <a:pt x="9341" y="6605"/>
                  </a:cubicBezTo>
                  <a:cubicBezTo>
                    <a:pt x="9341" y="6972"/>
                    <a:pt x="9274" y="7239"/>
                    <a:pt x="9174" y="7506"/>
                  </a:cubicBezTo>
                  <a:lnTo>
                    <a:pt x="9041" y="7739"/>
                  </a:lnTo>
                  <a:cubicBezTo>
                    <a:pt x="8807" y="8307"/>
                    <a:pt x="8340" y="8740"/>
                    <a:pt x="7806" y="9007"/>
                  </a:cubicBezTo>
                  <a:lnTo>
                    <a:pt x="7540" y="9140"/>
                  </a:lnTo>
                  <a:cubicBezTo>
                    <a:pt x="7273" y="9207"/>
                    <a:pt x="6972" y="9307"/>
                    <a:pt x="6672" y="9307"/>
                  </a:cubicBezTo>
                  <a:cubicBezTo>
                    <a:pt x="6372" y="9307"/>
                    <a:pt x="6038" y="9241"/>
                    <a:pt x="5805" y="9140"/>
                  </a:cubicBezTo>
                  <a:lnTo>
                    <a:pt x="5538" y="9007"/>
                  </a:lnTo>
                  <a:cubicBezTo>
                    <a:pt x="5004" y="8740"/>
                    <a:pt x="4537" y="8307"/>
                    <a:pt x="4304" y="7739"/>
                  </a:cubicBezTo>
                  <a:lnTo>
                    <a:pt x="4170" y="7506"/>
                  </a:lnTo>
                  <a:cubicBezTo>
                    <a:pt x="4104" y="7206"/>
                    <a:pt x="4004" y="6906"/>
                    <a:pt x="4004" y="6605"/>
                  </a:cubicBezTo>
                  <a:cubicBezTo>
                    <a:pt x="4004" y="6338"/>
                    <a:pt x="4037" y="6005"/>
                    <a:pt x="4170" y="5738"/>
                  </a:cubicBezTo>
                  <a:lnTo>
                    <a:pt x="4304" y="5505"/>
                  </a:lnTo>
                  <a:cubicBezTo>
                    <a:pt x="4537" y="4937"/>
                    <a:pt x="5004" y="4504"/>
                    <a:pt x="5538" y="4237"/>
                  </a:cubicBezTo>
                  <a:lnTo>
                    <a:pt x="5805" y="4104"/>
                  </a:lnTo>
                  <a:cubicBezTo>
                    <a:pt x="6105" y="4037"/>
                    <a:pt x="6372" y="3937"/>
                    <a:pt x="6672" y="3937"/>
                  </a:cubicBezTo>
                  <a:close/>
                  <a:moveTo>
                    <a:pt x="6005" y="1"/>
                  </a:moveTo>
                  <a:cubicBezTo>
                    <a:pt x="5705" y="1"/>
                    <a:pt x="5505" y="201"/>
                    <a:pt x="5505" y="501"/>
                  </a:cubicBezTo>
                  <a:lnTo>
                    <a:pt x="5505" y="1735"/>
                  </a:lnTo>
                  <a:cubicBezTo>
                    <a:pt x="4971" y="1869"/>
                    <a:pt x="4471" y="2069"/>
                    <a:pt x="4004" y="2369"/>
                  </a:cubicBezTo>
                  <a:lnTo>
                    <a:pt x="3136" y="1502"/>
                  </a:lnTo>
                  <a:cubicBezTo>
                    <a:pt x="3036" y="1402"/>
                    <a:pt x="2911" y="1352"/>
                    <a:pt x="2786" y="1352"/>
                  </a:cubicBezTo>
                  <a:cubicBezTo>
                    <a:pt x="2661" y="1352"/>
                    <a:pt x="2536" y="1402"/>
                    <a:pt x="2436" y="1502"/>
                  </a:cubicBezTo>
                  <a:lnTo>
                    <a:pt x="1502" y="2402"/>
                  </a:lnTo>
                  <a:cubicBezTo>
                    <a:pt x="1302" y="2636"/>
                    <a:pt x="1302" y="2903"/>
                    <a:pt x="1502" y="3136"/>
                  </a:cubicBezTo>
                  <a:lnTo>
                    <a:pt x="2369" y="4003"/>
                  </a:lnTo>
                  <a:cubicBezTo>
                    <a:pt x="2102" y="4470"/>
                    <a:pt x="1869" y="4971"/>
                    <a:pt x="1769" y="5505"/>
                  </a:cubicBezTo>
                  <a:lnTo>
                    <a:pt x="501" y="5505"/>
                  </a:lnTo>
                  <a:cubicBezTo>
                    <a:pt x="201" y="5505"/>
                    <a:pt x="1" y="5705"/>
                    <a:pt x="1" y="6005"/>
                  </a:cubicBezTo>
                  <a:lnTo>
                    <a:pt x="1" y="7306"/>
                  </a:lnTo>
                  <a:cubicBezTo>
                    <a:pt x="1" y="7573"/>
                    <a:pt x="201" y="7806"/>
                    <a:pt x="501" y="7806"/>
                  </a:cubicBezTo>
                  <a:lnTo>
                    <a:pt x="1769" y="7806"/>
                  </a:lnTo>
                  <a:cubicBezTo>
                    <a:pt x="1869" y="8340"/>
                    <a:pt x="2102" y="8840"/>
                    <a:pt x="2369" y="9307"/>
                  </a:cubicBezTo>
                  <a:lnTo>
                    <a:pt x="1502" y="10175"/>
                  </a:lnTo>
                  <a:cubicBezTo>
                    <a:pt x="1302" y="10375"/>
                    <a:pt x="1302" y="10675"/>
                    <a:pt x="1502" y="10875"/>
                  </a:cubicBezTo>
                  <a:lnTo>
                    <a:pt x="2436" y="11809"/>
                  </a:lnTo>
                  <a:cubicBezTo>
                    <a:pt x="2536" y="11909"/>
                    <a:pt x="2661" y="11959"/>
                    <a:pt x="2786" y="11959"/>
                  </a:cubicBezTo>
                  <a:cubicBezTo>
                    <a:pt x="2911" y="11959"/>
                    <a:pt x="3036" y="11909"/>
                    <a:pt x="3136" y="11809"/>
                  </a:cubicBezTo>
                  <a:lnTo>
                    <a:pt x="4004" y="10908"/>
                  </a:lnTo>
                  <a:cubicBezTo>
                    <a:pt x="4471" y="11209"/>
                    <a:pt x="4971" y="11409"/>
                    <a:pt x="5505" y="11542"/>
                  </a:cubicBezTo>
                  <a:lnTo>
                    <a:pt x="5505" y="12810"/>
                  </a:lnTo>
                  <a:cubicBezTo>
                    <a:pt x="5505" y="13077"/>
                    <a:pt x="5705" y="13310"/>
                    <a:pt x="6005" y="13310"/>
                  </a:cubicBezTo>
                  <a:lnTo>
                    <a:pt x="7306" y="13310"/>
                  </a:lnTo>
                  <a:cubicBezTo>
                    <a:pt x="7606" y="13310"/>
                    <a:pt x="7806" y="13077"/>
                    <a:pt x="7806" y="12810"/>
                  </a:cubicBezTo>
                  <a:lnTo>
                    <a:pt x="7806" y="11542"/>
                  </a:lnTo>
                  <a:cubicBezTo>
                    <a:pt x="8340" y="11409"/>
                    <a:pt x="8840" y="11209"/>
                    <a:pt x="9307" y="10908"/>
                  </a:cubicBezTo>
                  <a:lnTo>
                    <a:pt x="10175" y="11809"/>
                  </a:lnTo>
                  <a:cubicBezTo>
                    <a:pt x="10275" y="11909"/>
                    <a:pt x="10400" y="11959"/>
                    <a:pt x="10525" y="11959"/>
                  </a:cubicBezTo>
                  <a:cubicBezTo>
                    <a:pt x="10650" y="11959"/>
                    <a:pt x="10775" y="11909"/>
                    <a:pt x="10875" y="11809"/>
                  </a:cubicBezTo>
                  <a:lnTo>
                    <a:pt x="11809" y="10875"/>
                  </a:lnTo>
                  <a:cubicBezTo>
                    <a:pt x="12009" y="10675"/>
                    <a:pt x="12009" y="10375"/>
                    <a:pt x="11809" y="10175"/>
                  </a:cubicBezTo>
                  <a:lnTo>
                    <a:pt x="10942" y="9307"/>
                  </a:lnTo>
                  <a:cubicBezTo>
                    <a:pt x="11209" y="8840"/>
                    <a:pt x="11442" y="8340"/>
                    <a:pt x="11542" y="7806"/>
                  </a:cubicBezTo>
                  <a:lnTo>
                    <a:pt x="12810" y="7806"/>
                  </a:lnTo>
                  <a:cubicBezTo>
                    <a:pt x="13110" y="7806"/>
                    <a:pt x="13310" y="7573"/>
                    <a:pt x="13310" y="7306"/>
                  </a:cubicBezTo>
                  <a:lnTo>
                    <a:pt x="13310" y="6005"/>
                  </a:lnTo>
                  <a:cubicBezTo>
                    <a:pt x="13310" y="5705"/>
                    <a:pt x="13110" y="5505"/>
                    <a:pt x="12810" y="5505"/>
                  </a:cubicBezTo>
                  <a:lnTo>
                    <a:pt x="11542" y="5505"/>
                  </a:lnTo>
                  <a:cubicBezTo>
                    <a:pt x="11442" y="4971"/>
                    <a:pt x="11209" y="4470"/>
                    <a:pt x="10942" y="4003"/>
                  </a:cubicBezTo>
                  <a:lnTo>
                    <a:pt x="11809" y="3136"/>
                  </a:lnTo>
                  <a:cubicBezTo>
                    <a:pt x="12009" y="2903"/>
                    <a:pt x="12009" y="2636"/>
                    <a:pt x="11809" y="2402"/>
                  </a:cubicBezTo>
                  <a:lnTo>
                    <a:pt x="10875" y="1502"/>
                  </a:lnTo>
                  <a:cubicBezTo>
                    <a:pt x="10775" y="1402"/>
                    <a:pt x="10650" y="1352"/>
                    <a:pt x="10525" y="1352"/>
                  </a:cubicBezTo>
                  <a:cubicBezTo>
                    <a:pt x="10400" y="1352"/>
                    <a:pt x="10275" y="1402"/>
                    <a:pt x="10175" y="1502"/>
                  </a:cubicBezTo>
                  <a:lnTo>
                    <a:pt x="9307" y="2369"/>
                  </a:lnTo>
                  <a:cubicBezTo>
                    <a:pt x="8840" y="2069"/>
                    <a:pt x="8340" y="1869"/>
                    <a:pt x="7806" y="1735"/>
                  </a:cubicBezTo>
                  <a:lnTo>
                    <a:pt x="7806" y="501"/>
                  </a:lnTo>
                  <a:cubicBezTo>
                    <a:pt x="7806" y="201"/>
                    <a:pt x="7606" y="1"/>
                    <a:pt x="7306"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 name="Google Shape;569;p38"/>
            <p:cNvGrpSpPr/>
            <p:nvPr/>
          </p:nvGrpSpPr>
          <p:grpSpPr>
            <a:xfrm>
              <a:off x="8159775" y="3015000"/>
              <a:ext cx="711375" cy="825625"/>
              <a:chOff x="4631800" y="3415375"/>
              <a:chExt cx="711375" cy="825625"/>
            </a:xfrm>
          </p:grpSpPr>
          <p:sp>
            <p:nvSpPr>
              <p:cNvPr id="189" name="Google Shape;570;p38"/>
              <p:cNvSpPr/>
              <p:nvPr/>
            </p:nvSpPr>
            <p:spPr>
              <a:xfrm>
                <a:off x="4914525" y="3474600"/>
                <a:ext cx="145950" cy="70075"/>
              </a:xfrm>
              <a:custGeom>
                <a:avLst/>
                <a:gdLst/>
                <a:ahLst/>
                <a:cxnLst/>
                <a:rect l="l" t="t" r="r" b="b"/>
                <a:pathLst>
                  <a:path w="5838" h="2803" extrusionOk="0">
                    <a:moveTo>
                      <a:pt x="0" y="0"/>
                    </a:moveTo>
                    <a:lnTo>
                      <a:pt x="0" y="2802"/>
                    </a:lnTo>
                    <a:lnTo>
                      <a:pt x="5838" y="2802"/>
                    </a:lnTo>
                    <a:lnTo>
                      <a:pt x="5838" y="0"/>
                    </a:ln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71;p38"/>
              <p:cNvSpPr/>
              <p:nvPr/>
            </p:nvSpPr>
            <p:spPr>
              <a:xfrm>
                <a:off x="4887825" y="3415375"/>
                <a:ext cx="200175" cy="58400"/>
              </a:xfrm>
              <a:custGeom>
                <a:avLst/>
                <a:gdLst/>
                <a:ahLst/>
                <a:cxnLst/>
                <a:rect l="l" t="t" r="r" b="b"/>
                <a:pathLst>
                  <a:path w="8007" h="2336" extrusionOk="0">
                    <a:moveTo>
                      <a:pt x="734" y="1"/>
                    </a:moveTo>
                    <a:cubicBezTo>
                      <a:pt x="334" y="1"/>
                      <a:pt x="1" y="301"/>
                      <a:pt x="1" y="635"/>
                    </a:cubicBezTo>
                    <a:lnTo>
                      <a:pt x="1" y="1702"/>
                    </a:lnTo>
                    <a:cubicBezTo>
                      <a:pt x="1" y="2036"/>
                      <a:pt x="334" y="2336"/>
                      <a:pt x="734" y="2336"/>
                    </a:cubicBezTo>
                    <a:lnTo>
                      <a:pt x="7239" y="2336"/>
                    </a:lnTo>
                    <a:cubicBezTo>
                      <a:pt x="7673" y="2336"/>
                      <a:pt x="8006" y="2036"/>
                      <a:pt x="8006" y="1702"/>
                    </a:cubicBezTo>
                    <a:lnTo>
                      <a:pt x="8006" y="635"/>
                    </a:lnTo>
                    <a:cubicBezTo>
                      <a:pt x="8006" y="301"/>
                      <a:pt x="7673" y="1"/>
                      <a:pt x="7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72;p38"/>
              <p:cNvSpPr/>
              <p:nvPr/>
            </p:nvSpPr>
            <p:spPr>
              <a:xfrm>
                <a:off x="4631800" y="3529625"/>
                <a:ext cx="711375" cy="711375"/>
              </a:xfrm>
              <a:custGeom>
                <a:avLst/>
                <a:gdLst/>
                <a:ahLst/>
                <a:cxnLst/>
                <a:rect l="l" t="t" r="r" b="b"/>
                <a:pathLst>
                  <a:path w="28455" h="28455" extrusionOk="0">
                    <a:moveTo>
                      <a:pt x="14244" y="1"/>
                    </a:moveTo>
                    <a:cubicBezTo>
                      <a:pt x="6372" y="1"/>
                      <a:pt x="1" y="6372"/>
                      <a:pt x="1" y="14244"/>
                    </a:cubicBezTo>
                    <a:cubicBezTo>
                      <a:pt x="1" y="22083"/>
                      <a:pt x="6372" y="28455"/>
                      <a:pt x="14244" y="28455"/>
                    </a:cubicBezTo>
                    <a:cubicBezTo>
                      <a:pt x="22083" y="28455"/>
                      <a:pt x="28455" y="22083"/>
                      <a:pt x="28455" y="14244"/>
                    </a:cubicBezTo>
                    <a:cubicBezTo>
                      <a:pt x="28455" y="6372"/>
                      <a:pt x="22083" y="1"/>
                      <a:pt x="14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73;p38"/>
              <p:cNvSpPr/>
              <p:nvPr/>
            </p:nvSpPr>
            <p:spPr>
              <a:xfrm>
                <a:off x="4711025" y="3631600"/>
                <a:ext cx="554600" cy="507450"/>
              </a:xfrm>
              <a:custGeom>
                <a:avLst/>
                <a:gdLst/>
                <a:ahLst/>
                <a:cxnLst/>
                <a:rect l="l" t="t" r="r" b="b"/>
                <a:pathLst>
                  <a:path w="22184" h="20298" extrusionOk="0">
                    <a:moveTo>
                      <a:pt x="11091" y="1"/>
                    </a:moveTo>
                    <a:cubicBezTo>
                      <a:pt x="6408" y="1"/>
                      <a:pt x="2184" y="3271"/>
                      <a:pt x="1168" y="8031"/>
                    </a:cubicBezTo>
                    <a:cubicBezTo>
                      <a:pt x="1" y="13501"/>
                      <a:pt x="3503" y="18905"/>
                      <a:pt x="8974" y="20073"/>
                    </a:cubicBezTo>
                    <a:cubicBezTo>
                      <a:pt x="9685" y="20224"/>
                      <a:pt x="10393" y="20297"/>
                      <a:pt x="11091" y="20297"/>
                    </a:cubicBezTo>
                    <a:cubicBezTo>
                      <a:pt x="15769" y="20297"/>
                      <a:pt x="19967" y="17027"/>
                      <a:pt x="20983" y="12267"/>
                    </a:cubicBezTo>
                    <a:cubicBezTo>
                      <a:pt x="22183" y="6796"/>
                      <a:pt x="18681" y="1393"/>
                      <a:pt x="13210" y="225"/>
                    </a:cubicBezTo>
                    <a:cubicBezTo>
                      <a:pt x="12500" y="73"/>
                      <a:pt x="11790" y="1"/>
                      <a:pt x="1109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74;p38"/>
              <p:cNvSpPr/>
              <p:nvPr/>
            </p:nvSpPr>
            <p:spPr>
              <a:xfrm>
                <a:off x="4925350" y="3823175"/>
                <a:ext cx="125125" cy="125125"/>
              </a:xfrm>
              <a:custGeom>
                <a:avLst/>
                <a:gdLst/>
                <a:ahLst/>
                <a:cxnLst/>
                <a:rect l="l" t="t" r="r" b="b"/>
                <a:pathLst>
                  <a:path w="5005" h="5005" extrusionOk="0">
                    <a:moveTo>
                      <a:pt x="2502" y="1"/>
                    </a:moveTo>
                    <a:cubicBezTo>
                      <a:pt x="1135" y="1"/>
                      <a:pt x="1" y="1135"/>
                      <a:pt x="1" y="2502"/>
                    </a:cubicBezTo>
                    <a:cubicBezTo>
                      <a:pt x="1" y="3870"/>
                      <a:pt x="1135" y="5004"/>
                      <a:pt x="2502" y="5004"/>
                    </a:cubicBezTo>
                    <a:cubicBezTo>
                      <a:pt x="3870" y="5004"/>
                      <a:pt x="5004" y="3870"/>
                      <a:pt x="5004" y="2502"/>
                    </a:cubicBezTo>
                    <a:cubicBezTo>
                      <a:pt x="5004" y="1135"/>
                      <a:pt x="3870" y="1"/>
                      <a:pt x="2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75;p38"/>
              <p:cNvSpPr/>
              <p:nvPr/>
            </p:nvSpPr>
            <p:spPr>
              <a:xfrm>
                <a:off x="4970375" y="3688075"/>
                <a:ext cx="121800" cy="213525"/>
              </a:xfrm>
              <a:custGeom>
                <a:avLst/>
                <a:gdLst/>
                <a:ahLst/>
                <a:cxnLst/>
                <a:rect l="l" t="t" r="r" b="b"/>
                <a:pathLst>
                  <a:path w="4872" h="8541" extrusionOk="0">
                    <a:moveTo>
                      <a:pt x="4131" y="1"/>
                    </a:moveTo>
                    <a:cubicBezTo>
                      <a:pt x="3899" y="1"/>
                      <a:pt x="3691" y="141"/>
                      <a:pt x="3570" y="334"/>
                    </a:cubicBezTo>
                    <a:lnTo>
                      <a:pt x="168" y="7640"/>
                    </a:lnTo>
                    <a:cubicBezTo>
                      <a:pt x="1" y="7973"/>
                      <a:pt x="168" y="8307"/>
                      <a:pt x="435" y="8474"/>
                    </a:cubicBezTo>
                    <a:cubicBezTo>
                      <a:pt x="535" y="8540"/>
                      <a:pt x="601" y="8540"/>
                      <a:pt x="701" y="8540"/>
                    </a:cubicBezTo>
                    <a:cubicBezTo>
                      <a:pt x="935" y="8540"/>
                      <a:pt x="1168" y="8407"/>
                      <a:pt x="1269" y="8207"/>
                    </a:cubicBezTo>
                    <a:lnTo>
                      <a:pt x="4704" y="901"/>
                    </a:lnTo>
                    <a:cubicBezTo>
                      <a:pt x="4871" y="568"/>
                      <a:pt x="4704" y="234"/>
                      <a:pt x="4404" y="68"/>
                    </a:cubicBezTo>
                    <a:cubicBezTo>
                      <a:pt x="4312" y="21"/>
                      <a:pt x="4219" y="1"/>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76;p38"/>
              <p:cNvSpPr/>
              <p:nvPr/>
            </p:nvSpPr>
            <p:spPr>
              <a:xfrm>
                <a:off x="4977050" y="3589675"/>
                <a:ext cx="20875" cy="85100"/>
              </a:xfrm>
              <a:custGeom>
                <a:avLst/>
                <a:gdLst/>
                <a:ahLst/>
                <a:cxnLst/>
                <a:rect l="l" t="t" r="r" b="b"/>
                <a:pathLst>
                  <a:path w="835" h="3404" extrusionOk="0">
                    <a:moveTo>
                      <a:pt x="434" y="1"/>
                    </a:moveTo>
                    <a:cubicBezTo>
                      <a:pt x="168" y="1"/>
                      <a:pt x="1" y="167"/>
                      <a:pt x="1" y="401"/>
                    </a:cubicBezTo>
                    <a:lnTo>
                      <a:pt x="1" y="3003"/>
                    </a:lnTo>
                    <a:cubicBezTo>
                      <a:pt x="1" y="3236"/>
                      <a:pt x="168" y="3403"/>
                      <a:pt x="434" y="3403"/>
                    </a:cubicBezTo>
                    <a:cubicBezTo>
                      <a:pt x="668" y="3403"/>
                      <a:pt x="835" y="3203"/>
                      <a:pt x="835" y="3003"/>
                    </a:cubicBezTo>
                    <a:lnTo>
                      <a:pt x="835" y="401"/>
                    </a:lnTo>
                    <a:cubicBezTo>
                      <a:pt x="835" y="167"/>
                      <a:pt x="668" y="1"/>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77;p38"/>
              <p:cNvSpPr/>
              <p:nvPr/>
            </p:nvSpPr>
            <p:spPr>
              <a:xfrm>
                <a:off x="4977050" y="4095050"/>
                <a:ext cx="20875" cy="85900"/>
              </a:xfrm>
              <a:custGeom>
                <a:avLst/>
                <a:gdLst/>
                <a:ahLst/>
                <a:cxnLst/>
                <a:rect l="l" t="t" r="r" b="b"/>
                <a:pathLst>
                  <a:path w="835" h="3436" extrusionOk="0">
                    <a:moveTo>
                      <a:pt x="434" y="0"/>
                    </a:moveTo>
                    <a:cubicBezTo>
                      <a:pt x="168" y="0"/>
                      <a:pt x="1" y="167"/>
                      <a:pt x="1" y="434"/>
                    </a:cubicBezTo>
                    <a:lnTo>
                      <a:pt x="1" y="3002"/>
                    </a:lnTo>
                    <a:cubicBezTo>
                      <a:pt x="1" y="3269"/>
                      <a:pt x="168" y="3436"/>
                      <a:pt x="434" y="3436"/>
                    </a:cubicBezTo>
                    <a:cubicBezTo>
                      <a:pt x="668" y="3436"/>
                      <a:pt x="835" y="3269"/>
                      <a:pt x="835" y="3002"/>
                    </a:cubicBezTo>
                    <a:lnTo>
                      <a:pt x="835" y="434"/>
                    </a:lnTo>
                    <a:cubicBezTo>
                      <a:pt x="835" y="167"/>
                      <a:pt x="668"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78;p38"/>
              <p:cNvSpPr/>
              <p:nvPr/>
            </p:nvSpPr>
            <p:spPr>
              <a:xfrm>
                <a:off x="5198050" y="3874875"/>
                <a:ext cx="85925" cy="20875"/>
              </a:xfrm>
              <a:custGeom>
                <a:avLst/>
                <a:gdLst/>
                <a:ahLst/>
                <a:cxnLst/>
                <a:rect l="l" t="t" r="r" b="b"/>
                <a:pathLst>
                  <a:path w="3437" h="835" extrusionOk="0">
                    <a:moveTo>
                      <a:pt x="434" y="1"/>
                    </a:moveTo>
                    <a:cubicBezTo>
                      <a:pt x="167" y="1"/>
                      <a:pt x="0" y="168"/>
                      <a:pt x="0" y="434"/>
                    </a:cubicBezTo>
                    <a:cubicBezTo>
                      <a:pt x="0" y="668"/>
                      <a:pt x="167" y="835"/>
                      <a:pt x="434" y="835"/>
                    </a:cubicBezTo>
                    <a:lnTo>
                      <a:pt x="3003" y="835"/>
                    </a:lnTo>
                    <a:cubicBezTo>
                      <a:pt x="3236" y="835"/>
                      <a:pt x="3436" y="635"/>
                      <a:pt x="3436" y="434"/>
                    </a:cubicBezTo>
                    <a:cubicBezTo>
                      <a:pt x="3436" y="168"/>
                      <a:pt x="3269" y="1"/>
                      <a:pt x="3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79;p38"/>
              <p:cNvSpPr/>
              <p:nvPr/>
            </p:nvSpPr>
            <p:spPr>
              <a:xfrm>
                <a:off x="4692700" y="3874875"/>
                <a:ext cx="85900" cy="20875"/>
              </a:xfrm>
              <a:custGeom>
                <a:avLst/>
                <a:gdLst/>
                <a:ahLst/>
                <a:cxnLst/>
                <a:rect l="l" t="t" r="r" b="b"/>
                <a:pathLst>
                  <a:path w="3436" h="835" extrusionOk="0">
                    <a:moveTo>
                      <a:pt x="434" y="1"/>
                    </a:moveTo>
                    <a:cubicBezTo>
                      <a:pt x="167" y="1"/>
                      <a:pt x="0" y="168"/>
                      <a:pt x="0" y="434"/>
                    </a:cubicBezTo>
                    <a:cubicBezTo>
                      <a:pt x="0" y="668"/>
                      <a:pt x="167" y="835"/>
                      <a:pt x="434" y="835"/>
                    </a:cubicBezTo>
                    <a:lnTo>
                      <a:pt x="2969" y="835"/>
                    </a:lnTo>
                    <a:cubicBezTo>
                      <a:pt x="3202" y="835"/>
                      <a:pt x="3369" y="635"/>
                      <a:pt x="3436" y="434"/>
                    </a:cubicBezTo>
                    <a:cubicBezTo>
                      <a:pt x="3436" y="168"/>
                      <a:pt x="3269" y="1"/>
                      <a:pt x="3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80;p38"/>
              <p:cNvSpPr/>
              <p:nvPr/>
            </p:nvSpPr>
            <p:spPr>
              <a:xfrm>
                <a:off x="5135500" y="3674750"/>
                <a:ext cx="64250" cy="61725"/>
              </a:xfrm>
              <a:custGeom>
                <a:avLst/>
                <a:gdLst/>
                <a:ahLst/>
                <a:cxnLst/>
                <a:rect l="l" t="t" r="r" b="b"/>
                <a:pathLst>
                  <a:path w="2570" h="2469" extrusionOk="0">
                    <a:moveTo>
                      <a:pt x="2202" y="0"/>
                    </a:moveTo>
                    <a:cubicBezTo>
                      <a:pt x="2119" y="0"/>
                      <a:pt x="2035" y="33"/>
                      <a:pt x="1969" y="100"/>
                    </a:cubicBezTo>
                    <a:lnTo>
                      <a:pt x="134" y="1935"/>
                    </a:lnTo>
                    <a:cubicBezTo>
                      <a:pt x="1" y="2068"/>
                      <a:pt x="1" y="2268"/>
                      <a:pt x="134" y="2402"/>
                    </a:cubicBezTo>
                    <a:cubicBezTo>
                      <a:pt x="167" y="2435"/>
                      <a:pt x="268" y="2469"/>
                      <a:pt x="334" y="2469"/>
                    </a:cubicBezTo>
                    <a:cubicBezTo>
                      <a:pt x="434" y="2469"/>
                      <a:pt x="501" y="2469"/>
                      <a:pt x="601" y="2402"/>
                    </a:cubicBezTo>
                    <a:lnTo>
                      <a:pt x="2436" y="567"/>
                    </a:lnTo>
                    <a:cubicBezTo>
                      <a:pt x="2569" y="434"/>
                      <a:pt x="2569" y="234"/>
                      <a:pt x="2436" y="100"/>
                    </a:cubicBezTo>
                    <a:cubicBezTo>
                      <a:pt x="2369" y="33"/>
                      <a:pt x="2286" y="0"/>
                      <a:pt x="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81;p38"/>
              <p:cNvSpPr/>
              <p:nvPr/>
            </p:nvSpPr>
            <p:spPr>
              <a:xfrm>
                <a:off x="4778575" y="4033325"/>
                <a:ext cx="63400" cy="61750"/>
              </a:xfrm>
              <a:custGeom>
                <a:avLst/>
                <a:gdLst/>
                <a:ahLst/>
                <a:cxnLst/>
                <a:rect l="l" t="t" r="r" b="b"/>
                <a:pathLst>
                  <a:path w="2536" h="2470" extrusionOk="0">
                    <a:moveTo>
                      <a:pt x="2169" y="1"/>
                    </a:moveTo>
                    <a:cubicBezTo>
                      <a:pt x="2086" y="1"/>
                      <a:pt x="2002" y="34"/>
                      <a:pt x="1936" y="101"/>
                    </a:cubicBezTo>
                    <a:lnTo>
                      <a:pt x="101" y="1935"/>
                    </a:lnTo>
                    <a:cubicBezTo>
                      <a:pt x="1" y="2069"/>
                      <a:pt x="1" y="2269"/>
                      <a:pt x="101" y="2402"/>
                    </a:cubicBezTo>
                    <a:cubicBezTo>
                      <a:pt x="168" y="2436"/>
                      <a:pt x="234" y="2469"/>
                      <a:pt x="334" y="2469"/>
                    </a:cubicBezTo>
                    <a:cubicBezTo>
                      <a:pt x="401" y="2469"/>
                      <a:pt x="501" y="2436"/>
                      <a:pt x="568" y="2402"/>
                    </a:cubicBezTo>
                    <a:lnTo>
                      <a:pt x="2403" y="568"/>
                    </a:lnTo>
                    <a:cubicBezTo>
                      <a:pt x="2536" y="434"/>
                      <a:pt x="2536" y="234"/>
                      <a:pt x="2403" y="101"/>
                    </a:cubicBezTo>
                    <a:cubicBezTo>
                      <a:pt x="2336" y="34"/>
                      <a:pt x="2252"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582;p38"/>
              <p:cNvSpPr/>
              <p:nvPr/>
            </p:nvSpPr>
            <p:spPr>
              <a:xfrm>
                <a:off x="5134675" y="4033325"/>
                <a:ext cx="63400" cy="61750"/>
              </a:xfrm>
              <a:custGeom>
                <a:avLst/>
                <a:gdLst/>
                <a:ahLst/>
                <a:cxnLst/>
                <a:rect l="l" t="t" r="r" b="b"/>
                <a:pathLst>
                  <a:path w="2536" h="2470" extrusionOk="0">
                    <a:moveTo>
                      <a:pt x="367" y="1"/>
                    </a:moveTo>
                    <a:cubicBezTo>
                      <a:pt x="284" y="1"/>
                      <a:pt x="200" y="34"/>
                      <a:pt x="134" y="101"/>
                    </a:cubicBezTo>
                    <a:cubicBezTo>
                      <a:pt x="0" y="234"/>
                      <a:pt x="0" y="434"/>
                      <a:pt x="134" y="568"/>
                    </a:cubicBezTo>
                    <a:lnTo>
                      <a:pt x="1968" y="2402"/>
                    </a:lnTo>
                    <a:cubicBezTo>
                      <a:pt x="2002" y="2436"/>
                      <a:pt x="2102" y="2469"/>
                      <a:pt x="2169" y="2469"/>
                    </a:cubicBezTo>
                    <a:cubicBezTo>
                      <a:pt x="2269" y="2469"/>
                      <a:pt x="2335" y="2436"/>
                      <a:pt x="2435" y="2402"/>
                    </a:cubicBezTo>
                    <a:cubicBezTo>
                      <a:pt x="2535" y="2269"/>
                      <a:pt x="2535" y="2069"/>
                      <a:pt x="2435" y="1935"/>
                    </a:cubicBezTo>
                    <a:lnTo>
                      <a:pt x="601" y="101"/>
                    </a:lnTo>
                    <a:cubicBezTo>
                      <a:pt x="534" y="34"/>
                      <a:pt x="451"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583;p38"/>
              <p:cNvSpPr/>
              <p:nvPr/>
            </p:nvSpPr>
            <p:spPr>
              <a:xfrm>
                <a:off x="4776925" y="3674750"/>
                <a:ext cx="64225" cy="61725"/>
              </a:xfrm>
              <a:custGeom>
                <a:avLst/>
                <a:gdLst/>
                <a:ahLst/>
                <a:cxnLst/>
                <a:rect l="l" t="t" r="r" b="b"/>
                <a:pathLst>
                  <a:path w="2569" h="2469" extrusionOk="0">
                    <a:moveTo>
                      <a:pt x="367" y="0"/>
                    </a:moveTo>
                    <a:cubicBezTo>
                      <a:pt x="284" y="0"/>
                      <a:pt x="200" y="33"/>
                      <a:pt x="134" y="100"/>
                    </a:cubicBezTo>
                    <a:cubicBezTo>
                      <a:pt x="0" y="234"/>
                      <a:pt x="0" y="434"/>
                      <a:pt x="134" y="567"/>
                    </a:cubicBezTo>
                    <a:lnTo>
                      <a:pt x="1968" y="2402"/>
                    </a:lnTo>
                    <a:cubicBezTo>
                      <a:pt x="2002" y="2435"/>
                      <a:pt x="2102" y="2469"/>
                      <a:pt x="2168" y="2469"/>
                    </a:cubicBezTo>
                    <a:cubicBezTo>
                      <a:pt x="2268" y="2469"/>
                      <a:pt x="2335" y="2469"/>
                      <a:pt x="2435" y="2402"/>
                    </a:cubicBezTo>
                    <a:cubicBezTo>
                      <a:pt x="2569" y="2268"/>
                      <a:pt x="2569" y="2068"/>
                      <a:pt x="2435" y="1935"/>
                    </a:cubicBezTo>
                    <a:lnTo>
                      <a:pt x="601" y="100"/>
                    </a:lnTo>
                    <a:cubicBezTo>
                      <a:pt x="534" y="33"/>
                      <a:pt x="450"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 name="Google Shape;584;p38"/>
            <p:cNvGrpSpPr/>
            <p:nvPr/>
          </p:nvGrpSpPr>
          <p:grpSpPr>
            <a:xfrm>
              <a:off x="8789400" y="1520175"/>
              <a:ext cx="653825" cy="649675"/>
              <a:chOff x="5322300" y="1614925"/>
              <a:chExt cx="653825" cy="649675"/>
            </a:xfrm>
          </p:grpSpPr>
          <p:sp>
            <p:nvSpPr>
              <p:cNvPr id="183" name="Google Shape;585;p38"/>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86;p38"/>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87;p38"/>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88;p38"/>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89;p38"/>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90;p38"/>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591;p38"/>
            <p:cNvSpPr/>
            <p:nvPr/>
          </p:nvSpPr>
          <p:spPr>
            <a:xfrm>
              <a:off x="8423300" y="202305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92;p38"/>
            <p:cNvSpPr/>
            <p:nvPr/>
          </p:nvSpPr>
          <p:spPr>
            <a:xfrm>
              <a:off x="7178825" y="548850"/>
              <a:ext cx="429500" cy="371975"/>
            </a:xfrm>
            <a:custGeom>
              <a:avLst/>
              <a:gdLst/>
              <a:ahLst/>
              <a:cxnLst/>
              <a:rect l="l" t="t" r="r" b="b"/>
              <a:pathLst>
                <a:path w="17180" h="14879" extrusionOk="0">
                  <a:moveTo>
                    <a:pt x="0" y="1"/>
                  </a:moveTo>
                  <a:lnTo>
                    <a:pt x="6438" y="13644"/>
                  </a:lnTo>
                  <a:lnTo>
                    <a:pt x="10341" y="7606"/>
                  </a:lnTo>
                  <a:lnTo>
                    <a:pt x="17179" y="14878"/>
                  </a:lnTo>
                  <a:lnTo>
                    <a:pt x="10508" y="101"/>
                  </a:lnTo>
                  <a:lnTo>
                    <a:pt x="6405" y="6506"/>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 name="Google Shape;593;p38"/>
            <p:cNvGrpSpPr/>
            <p:nvPr/>
          </p:nvGrpSpPr>
          <p:grpSpPr>
            <a:xfrm>
              <a:off x="5031575" y="2579213"/>
              <a:ext cx="743900" cy="586425"/>
              <a:chOff x="6220900" y="591425"/>
              <a:chExt cx="743900" cy="586425"/>
            </a:xfrm>
          </p:grpSpPr>
          <p:sp>
            <p:nvSpPr>
              <p:cNvPr id="181" name="Google Shape;594;p38"/>
              <p:cNvSpPr/>
              <p:nvPr/>
            </p:nvSpPr>
            <p:spPr>
              <a:xfrm>
                <a:off x="6220900" y="591425"/>
                <a:ext cx="743900" cy="586425"/>
              </a:xfrm>
              <a:custGeom>
                <a:avLst/>
                <a:gdLst/>
                <a:ahLst/>
                <a:cxnLst/>
                <a:rect l="l" t="t" r="r" b="b"/>
                <a:pathLst>
                  <a:path w="29756" h="23457" extrusionOk="0">
                    <a:moveTo>
                      <a:pt x="23565" y="1"/>
                    </a:moveTo>
                    <a:cubicBezTo>
                      <a:pt x="23395" y="1"/>
                      <a:pt x="23223" y="33"/>
                      <a:pt x="23050" y="91"/>
                    </a:cubicBezTo>
                    <a:lnTo>
                      <a:pt x="1001" y="8197"/>
                    </a:lnTo>
                    <a:cubicBezTo>
                      <a:pt x="634" y="8297"/>
                      <a:pt x="334" y="8597"/>
                      <a:pt x="167" y="8964"/>
                    </a:cubicBezTo>
                    <a:cubicBezTo>
                      <a:pt x="1" y="9264"/>
                      <a:pt x="1" y="9631"/>
                      <a:pt x="134" y="10031"/>
                    </a:cubicBezTo>
                    <a:lnTo>
                      <a:pt x="4704" y="22474"/>
                    </a:lnTo>
                    <a:cubicBezTo>
                      <a:pt x="4915" y="23080"/>
                      <a:pt x="5480" y="23457"/>
                      <a:pt x="6069" y="23457"/>
                    </a:cubicBezTo>
                    <a:cubicBezTo>
                      <a:pt x="6226" y="23457"/>
                      <a:pt x="6385" y="23430"/>
                      <a:pt x="6539" y="23374"/>
                    </a:cubicBezTo>
                    <a:lnTo>
                      <a:pt x="28621" y="15268"/>
                    </a:lnTo>
                    <a:cubicBezTo>
                      <a:pt x="29355" y="15002"/>
                      <a:pt x="29755" y="14168"/>
                      <a:pt x="29488" y="13434"/>
                    </a:cubicBezTo>
                    <a:lnTo>
                      <a:pt x="24885" y="958"/>
                    </a:lnTo>
                    <a:cubicBezTo>
                      <a:pt x="24785" y="591"/>
                      <a:pt x="24518" y="291"/>
                      <a:pt x="24218" y="191"/>
                    </a:cubicBezTo>
                    <a:cubicBezTo>
                      <a:pt x="24009" y="58"/>
                      <a:pt x="23789" y="1"/>
                      <a:pt x="235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95;p38"/>
              <p:cNvSpPr/>
              <p:nvPr/>
            </p:nvSpPr>
            <p:spPr>
              <a:xfrm>
                <a:off x="6222575" y="591800"/>
                <a:ext cx="602950" cy="314625"/>
              </a:xfrm>
              <a:custGeom>
                <a:avLst/>
                <a:gdLst/>
                <a:ahLst/>
                <a:cxnLst/>
                <a:rect l="l" t="t" r="r" b="b"/>
                <a:pathLst>
                  <a:path w="24118" h="12585" extrusionOk="0">
                    <a:moveTo>
                      <a:pt x="23567" y="1"/>
                    </a:moveTo>
                    <a:cubicBezTo>
                      <a:pt x="23367" y="1"/>
                      <a:pt x="23150" y="59"/>
                      <a:pt x="22917" y="176"/>
                    </a:cubicBezTo>
                    <a:lnTo>
                      <a:pt x="834" y="8248"/>
                    </a:lnTo>
                    <a:cubicBezTo>
                      <a:pt x="467" y="8382"/>
                      <a:pt x="201" y="8682"/>
                      <a:pt x="0" y="9049"/>
                    </a:cubicBezTo>
                    <a:lnTo>
                      <a:pt x="5771" y="12351"/>
                    </a:lnTo>
                    <a:cubicBezTo>
                      <a:pt x="6073" y="12492"/>
                      <a:pt x="6411" y="12584"/>
                      <a:pt x="6741" y="12584"/>
                    </a:cubicBezTo>
                    <a:cubicBezTo>
                      <a:pt x="6959" y="12584"/>
                      <a:pt x="7173" y="12544"/>
                      <a:pt x="7372" y="12451"/>
                    </a:cubicBezTo>
                    <a:lnTo>
                      <a:pt x="20749" y="7548"/>
                    </a:lnTo>
                    <a:cubicBezTo>
                      <a:pt x="21282" y="7348"/>
                      <a:pt x="21716" y="6914"/>
                      <a:pt x="21883" y="6414"/>
                    </a:cubicBezTo>
                    <a:lnTo>
                      <a:pt x="24118" y="176"/>
                    </a:lnTo>
                    <a:cubicBezTo>
                      <a:pt x="23951" y="59"/>
                      <a:pt x="23767" y="1"/>
                      <a:pt x="23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596;p38"/>
            <p:cNvGrpSpPr/>
            <p:nvPr/>
          </p:nvGrpSpPr>
          <p:grpSpPr>
            <a:xfrm>
              <a:off x="6266775" y="1253225"/>
              <a:ext cx="2033975" cy="3314150"/>
              <a:chOff x="2799675" y="1347975"/>
              <a:chExt cx="2033975" cy="3314150"/>
            </a:xfrm>
          </p:grpSpPr>
          <p:sp>
            <p:nvSpPr>
              <p:cNvPr id="150" name="Google Shape;597;p38"/>
              <p:cNvSpPr/>
              <p:nvPr/>
            </p:nvSpPr>
            <p:spPr>
              <a:xfrm>
                <a:off x="2799675" y="1347975"/>
                <a:ext cx="2033975" cy="2416025"/>
              </a:xfrm>
              <a:custGeom>
                <a:avLst/>
                <a:gdLst/>
                <a:ahLst/>
                <a:cxnLst/>
                <a:rect l="l" t="t" r="r" b="b"/>
                <a:pathLst>
                  <a:path w="81359" h="96641" extrusionOk="0">
                    <a:moveTo>
                      <a:pt x="40580" y="1"/>
                    </a:moveTo>
                    <a:cubicBezTo>
                      <a:pt x="18150" y="1"/>
                      <a:pt x="0" y="18200"/>
                      <a:pt x="0" y="40600"/>
                    </a:cubicBezTo>
                    <a:cubicBezTo>
                      <a:pt x="0" y="49473"/>
                      <a:pt x="2836" y="57712"/>
                      <a:pt x="7706" y="64384"/>
                    </a:cubicBezTo>
                    <a:cubicBezTo>
                      <a:pt x="13944" y="72990"/>
                      <a:pt x="18647" y="82530"/>
                      <a:pt x="22016" y="92571"/>
                    </a:cubicBezTo>
                    <a:lnTo>
                      <a:pt x="23350" y="96640"/>
                    </a:lnTo>
                    <a:lnTo>
                      <a:pt x="57708" y="96640"/>
                    </a:lnTo>
                    <a:lnTo>
                      <a:pt x="59343" y="91837"/>
                    </a:lnTo>
                    <a:cubicBezTo>
                      <a:pt x="62545" y="82097"/>
                      <a:pt x="67115" y="72857"/>
                      <a:pt x="73219" y="64584"/>
                    </a:cubicBezTo>
                    <a:cubicBezTo>
                      <a:pt x="78390" y="57546"/>
                      <a:pt x="81358" y="48773"/>
                      <a:pt x="81058" y="39266"/>
                    </a:cubicBezTo>
                    <a:cubicBezTo>
                      <a:pt x="80358" y="17684"/>
                      <a:pt x="62645" y="338"/>
                      <a:pt x="41130" y="4"/>
                    </a:cubicBezTo>
                    <a:cubicBezTo>
                      <a:pt x="40946" y="2"/>
                      <a:pt x="40763" y="1"/>
                      <a:pt x="40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98;p38"/>
              <p:cNvSpPr/>
              <p:nvPr/>
            </p:nvSpPr>
            <p:spPr>
              <a:xfrm>
                <a:off x="3382575" y="3763975"/>
                <a:ext cx="858975" cy="564600"/>
              </a:xfrm>
              <a:custGeom>
                <a:avLst/>
                <a:gdLst/>
                <a:ahLst/>
                <a:cxnLst/>
                <a:rect l="l" t="t" r="r" b="b"/>
                <a:pathLst>
                  <a:path w="34359" h="22584" extrusionOk="0">
                    <a:moveTo>
                      <a:pt x="1" y="0"/>
                    </a:moveTo>
                    <a:lnTo>
                      <a:pt x="1" y="22583"/>
                    </a:lnTo>
                    <a:lnTo>
                      <a:pt x="34359" y="22583"/>
                    </a:lnTo>
                    <a:lnTo>
                      <a:pt x="34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99;p38"/>
              <p:cNvSpPr/>
              <p:nvPr/>
            </p:nvSpPr>
            <p:spPr>
              <a:xfrm>
                <a:off x="3382575" y="4328550"/>
                <a:ext cx="858975" cy="178475"/>
              </a:xfrm>
              <a:custGeom>
                <a:avLst/>
                <a:gdLst/>
                <a:ahLst/>
                <a:cxnLst/>
                <a:rect l="l" t="t" r="r" b="b"/>
                <a:pathLst>
                  <a:path w="34359" h="7139" extrusionOk="0">
                    <a:moveTo>
                      <a:pt x="1" y="0"/>
                    </a:moveTo>
                    <a:lnTo>
                      <a:pt x="8140" y="7139"/>
                    </a:lnTo>
                    <a:lnTo>
                      <a:pt x="26220" y="7139"/>
                    </a:lnTo>
                    <a:lnTo>
                      <a:pt x="343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600;p38"/>
              <p:cNvSpPr/>
              <p:nvPr/>
            </p:nvSpPr>
            <p:spPr>
              <a:xfrm>
                <a:off x="3586075" y="4506175"/>
                <a:ext cx="452000" cy="155950"/>
              </a:xfrm>
              <a:custGeom>
                <a:avLst/>
                <a:gdLst/>
                <a:ahLst/>
                <a:cxnLst/>
                <a:rect l="l" t="t" r="r" b="b"/>
                <a:pathLst>
                  <a:path w="18080" h="6238" extrusionOk="0">
                    <a:moveTo>
                      <a:pt x="0" y="0"/>
                    </a:moveTo>
                    <a:cubicBezTo>
                      <a:pt x="0" y="3436"/>
                      <a:pt x="2769" y="6238"/>
                      <a:pt x="6238" y="6238"/>
                    </a:cubicBezTo>
                    <a:lnTo>
                      <a:pt x="11875" y="6238"/>
                    </a:lnTo>
                    <a:cubicBezTo>
                      <a:pt x="15278" y="6238"/>
                      <a:pt x="18080" y="3436"/>
                      <a:pt x="18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601;p38"/>
              <p:cNvSpPr/>
              <p:nvPr/>
            </p:nvSpPr>
            <p:spPr>
              <a:xfrm>
                <a:off x="3342550" y="3822350"/>
                <a:ext cx="939875" cy="114275"/>
              </a:xfrm>
              <a:custGeom>
                <a:avLst/>
                <a:gdLst/>
                <a:ahLst/>
                <a:cxnLst/>
                <a:rect l="l" t="t" r="r" b="b"/>
                <a:pathLst>
                  <a:path w="37595" h="4571" extrusionOk="0">
                    <a:moveTo>
                      <a:pt x="2302" y="0"/>
                    </a:moveTo>
                    <a:cubicBezTo>
                      <a:pt x="1068" y="0"/>
                      <a:pt x="1" y="1001"/>
                      <a:pt x="1" y="2269"/>
                    </a:cubicBezTo>
                    <a:cubicBezTo>
                      <a:pt x="1" y="3536"/>
                      <a:pt x="1002" y="4570"/>
                      <a:pt x="2302" y="4570"/>
                    </a:cubicBezTo>
                    <a:lnTo>
                      <a:pt x="35259" y="4570"/>
                    </a:lnTo>
                    <a:cubicBezTo>
                      <a:pt x="36527" y="4570"/>
                      <a:pt x="37594" y="3536"/>
                      <a:pt x="37528" y="2269"/>
                    </a:cubicBezTo>
                    <a:cubicBezTo>
                      <a:pt x="37528" y="1034"/>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602;p38"/>
              <p:cNvSpPr/>
              <p:nvPr/>
            </p:nvSpPr>
            <p:spPr>
              <a:xfrm>
                <a:off x="3342550" y="3990800"/>
                <a:ext cx="939875" cy="115100"/>
              </a:xfrm>
              <a:custGeom>
                <a:avLst/>
                <a:gdLst/>
                <a:ahLst/>
                <a:cxnLst/>
                <a:rect l="l" t="t" r="r" b="b"/>
                <a:pathLst>
                  <a:path w="37595" h="4604" extrusionOk="0">
                    <a:moveTo>
                      <a:pt x="2302" y="0"/>
                    </a:moveTo>
                    <a:cubicBezTo>
                      <a:pt x="1068" y="0"/>
                      <a:pt x="1" y="1001"/>
                      <a:pt x="1" y="2302"/>
                    </a:cubicBezTo>
                    <a:cubicBezTo>
                      <a:pt x="1" y="3536"/>
                      <a:pt x="1002" y="4604"/>
                      <a:pt x="2302" y="4604"/>
                    </a:cubicBezTo>
                    <a:lnTo>
                      <a:pt x="35259" y="4604"/>
                    </a:lnTo>
                    <a:cubicBezTo>
                      <a:pt x="36527" y="4604"/>
                      <a:pt x="37594" y="3536"/>
                      <a:pt x="37528" y="2302"/>
                    </a:cubicBezTo>
                    <a:cubicBezTo>
                      <a:pt x="37528" y="1035"/>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603;p38"/>
              <p:cNvSpPr/>
              <p:nvPr/>
            </p:nvSpPr>
            <p:spPr>
              <a:xfrm>
                <a:off x="3342550" y="4160075"/>
                <a:ext cx="939875" cy="114275"/>
              </a:xfrm>
              <a:custGeom>
                <a:avLst/>
                <a:gdLst/>
                <a:ahLst/>
                <a:cxnLst/>
                <a:rect l="l" t="t" r="r" b="b"/>
                <a:pathLst>
                  <a:path w="37595" h="4571" extrusionOk="0">
                    <a:moveTo>
                      <a:pt x="2302" y="1"/>
                    </a:moveTo>
                    <a:cubicBezTo>
                      <a:pt x="1068" y="1"/>
                      <a:pt x="1" y="1002"/>
                      <a:pt x="1" y="2269"/>
                    </a:cubicBezTo>
                    <a:cubicBezTo>
                      <a:pt x="1" y="3537"/>
                      <a:pt x="1002" y="4571"/>
                      <a:pt x="2302" y="4571"/>
                    </a:cubicBezTo>
                    <a:lnTo>
                      <a:pt x="35259" y="4571"/>
                    </a:lnTo>
                    <a:cubicBezTo>
                      <a:pt x="36527" y="4571"/>
                      <a:pt x="37594" y="3570"/>
                      <a:pt x="37528" y="2269"/>
                    </a:cubicBezTo>
                    <a:cubicBezTo>
                      <a:pt x="37528" y="1035"/>
                      <a:pt x="36527" y="1"/>
                      <a:pt x="352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604;p38"/>
              <p:cNvSpPr/>
              <p:nvPr/>
            </p:nvSpPr>
            <p:spPr>
              <a:xfrm>
                <a:off x="3923800" y="1444875"/>
                <a:ext cx="515400" cy="310625"/>
              </a:xfrm>
              <a:custGeom>
                <a:avLst/>
                <a:gdLst/>
                <a:ahLst/>
                <a:cxnLst/>
                <a:rect l="l" t="t" r="r" b="b"/>
                <a:pathLst>
                  <a:path w="20616" h="12425" extrusionOk="0">
                    <a:moveTo>
                      <a:pt x="5191" y="1"/>
                    </a:moveTo>
                    <a:cubicBezTo>
                      <a:pt x="3229" y="1"/>
                      <a:pt x="1738" y="577"/>
                      <a:pt x="1168" y="1732"/>
                    </a:cubicBezTo>
                    <a:cubicBezTo>
                      <a:pt x="1" y="4134"/>
                      <a:pt x="3136" y="8070"/>
                      <a:pt x="8207" y="10539"/>
                    </a:cubicBezTo>
                    <a:cubicBezTo>
                      <a:pt x="10795" y="11790"/>
                      <a:pt x="13383" y="12425"/>
                      <a:pt x="15447" y="12425"/>
                    </a:cubicBezTo>
                    <a:cubicBezTo>
                      <a:pt x="17399" y="12425"/>
                      <a:pt x="18880" y="11857"/>
                      <a:pt x="19448" y="10706"/>
                    </a:cubicBezTo>
                    <a:cubicBezTo>
                      <a:pt x="20615" y="8304"/>
                      <a:pt x="17513" y="4401"/>
                      <a:pt x="12410" y="1899"/>
                    </a:cubicBezTo>
                    <a:cubicBezTo>
                      <a:pt x="9830" y="635"/>
                      <a:pt x="7251" y="1"/>
                      <a:pt x="5191"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605;p38"/>
              <p:cNvSpPr/>
              <p:nvPr/>
            </p:nvSpPr>
            <p:spPr>
              <a:xfrm>
                <a:off x="4475025" y="1823425"/>
                <a:ext cx="155975" cy="156800"/>
              </a:xfrm>
              <a:custGeom>
                <a:avLst/>
                <a:gdLst/>
                <a:ahLst/>
                <a:cxnLst/>
                <a:rect l="l" t="t" r="r" b="b"/>
                <a:pathLst>
                  <a:path w="6239" h="6272" extrusionOk="0">
                    <a:moveTo>
                      <a:pt x="3136" y="0"/>
                    </a:moveTo>
                    <a:cubicBezTo>
                      <a:pt x="1402" y="0"/>
                      <a:pt x="1" y="1401"/>
                      <a:pt x="1" y="3136"/>
                    </a:cubicBezTo>
                    <a:cubicBezTo>
                      <a:pt x="1" y="4870"/>
                      <a:pt x="1402" y="6271"/>
                      <a:pt x="3136" y="6271"/>
                    </a:cubicBezTo>
                    <a:cubicBezTo>
                      <a:pt x="4838" y="6271"/>
                      <a:pt x="6239" y="4870"/>
                      <a:pt x="6239" y="3136"/>
                    </a:cubicBezTo>
                    <a:cubicBezTo>
                      <a:pt x="6239" y="1401"/>
                      <a:pt x="4838" y="0"/>
                      <a:pt x="3136" y="0"/>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606;p38"/>
              <p:cNvSpPr/>
              <p:nvPr/>
            </p:nvSpPr>
            <p:spPr>
              <a:xfrm>
                <a:off x="3797875" y="2578125"/>
                <a:ext cx="471200" cy="537075"/>
              </a:xfrm>
              <a:custGeom>
                <a:avLst/>
                <a:gdLst/>
                <a:ahLst/>
                <a:cxnLst/>
                <a:rect l="l" t="t" r="r" b="b"/>
                <a:pathLst>
                  <a:path w="18848" h="21483" extrusionOk="0">
                    <a:moveTo>
                      <a:pt x="9441" y="0"/>
                    </a:moveTo>
                    <a:cubicBezTo>
                      <a:pt x="4237" y="0"/>
                      <a:pt x="1" y="3069"/>
                      <a:pt x="1" y="6805"/>
                    </a:cubicBezTo>
                    <a:cubicBezTo>
                      <a:pt x="1" y="10341"/>
                      <a:pt x="3804" y="13277"/>
                      <a:pt x="8640" y="13577"/>
                    </a:cubicBezTo>
                    <a:cubicBezTo>
                      <a:pt x="8740" y="13810"/>
                      <a:pt x="8807" y="14077"/>
                      <a:pt x="8941" y="14311"/>
                    </a:cubicBezTo>
                    <a:cubicBezTo>
                      <a:pt x="9141" y="14778"/>
                      <a:pt x="9508" y="15145"/>
                      <a:pt x="9841" y="15578"/>
                    </a:cubicBezTo>
                    <a:cubicBezTo>
                      <a:pt x="11276" y="17246"/>
                      <a:pt x="12476" y="19281"/>
                      <a:pt x="12310" y="21482"/>
                    </a:cubicBezTo>
                    <a:cubicBezTo>
                      <a:pt x="12943" y="21282"/>
                      <a:pt x="13577" y="21082"/>
                      <a:pt x="14144" y="20915"/>
                    </a:cubicBezTo>
                    <a:cubicBezTo>
                      <a:pt x="14311" y="20849"/>
                      <a:pt x="14511" y="20782"/>
                      <a:pt x="14678" y="20648"/>
                    </a:cubicBezTo>
                    <a:cubicBezTo>
                      <a:pt x="15245" y="20181"/>
                      <a:pt x="14945" y="19348"/>
                      <a:pt x="14745" y="18680"/>
                    </a:cubicBezTo>
                    <a:cubicBezTo>
                      <a:pt x="14111" y="16746"/>
                      <a:pt x="14811" y="14611"/>
                      <a:pt x="14645" y="12509"/>
                    </a:cubicBezTo>
                    <a:cubicBezTo>
                      <a:pt x="17146" y="11275"/>
                      <a:pt x="18848" y="9174"/>
                      <a:pt x="18848" y="6805"/>
                    </a:cubicBezTo>
                    <a:cubicBezTo>
                      <a:pt x="18848" y="3069"/>
                      <a:pt x="14645" y="0"/>
                      <a:pt x="9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607;p38"/>
              <p:cNvSpPr/>
              <p:nvPr/>
            </p:nvSpPr>
            <p:spPr>
              <a:xfrm>
                <a:off x="3165775" y="2016050"/>
                <a:ext cx="1226725" cy="795600"/>
              </a:xfrm>
              <a:custGeom>
                <a:avLst/>
                <a:gdLst/>
                <a:ahLst/>
                <a:cxnLst/>
                <a:rect l="l" t="t" r="r" b="b"/>
                <a:pathLst>
                  <a:path w="49069" h="31824" extrusionOk="0">
                    <a:moveTo>
                      <a:pt x="22683" y="1"/>
                    </a:moveTo>
                    <a:cubicBezTo>
                      <a:pt x="20848" y="1"/>
                      <a:pt x="19180" y="734"/>
                      <a:pt x="17946" y="1902"/>
                    </a:cubicBezTo>
                    <a:cubicBezTo>
                      <a:pt x="17046" y="1435"/>
                      <a:pt x="16012" y="1135"/>
                      <a:pt x="14877" y="1135"/>
                    </a:cubicBezTo>
                    <a:cubicBezTo>
                      <a:pt x="12009" y="1135"/>
                      <a:pt x="9540" y="2936"/>
                      <a:pt x="8573" y="5438"/>
                    </a:cubicBezTo>
                    <a:cubicBezTo>
                      <a:pt x="3836" y="5438"/>
                      <a:pt x="0" y="9307"/>
                      <a:pt x="0" y="14011"/>
                    </a:cubicBezTo>
                    <a:cubicBezTo>
                      <a:pt x="0" y="18247"/>
                      <a:pt x="3036" y="21783"/>
                      <a:pt x="7072" y="22483"/>
                    </a:cubicBezTo>
                    <a:cubicBezTo>
                      <a:pt x="8606" y="25419"/>
                      <a:pt x="12209" y="27420"/>
                      <a:pt x="16345" y="27420"/>
                    </a:cubicBezTo>
                    <a:cubicBezTo>
                      <a:pt x="17046" y="27420"/>
                      <a:pt x="17746" y="27387"/>
                      <a:pt x="18413" y="27253"/>
                    </a:cubicBezTo>
                    <a:cubicBezTo>
                      <a:pt x="20081" y="29922"/>
                      <a:pt x="24751" y="31823"/>
                      <a:pt x="30222" y="31823"/>
                    </a:cubicBezTo>
                    <a:cubicBezTo>
                      <a:pt x="34458" y="31823"/>
                      <a:pt x="38194" y="30656"/>
                      <a:pt x="40429" y="28921"/>
                    </a:cubicBezTo>
                    <a:cubicBezTo>
                      <a:pt x="41029" y="29088"/>
                      <a:pt x="41630" y="29155"/>
                      <a:pt x="42264" y="29155"/>
                    </a:cubicBezTo>
                    <a:cubicBezTo>
                      <a:pt x="46033" y="29155"/>
                      <a:pt x="49068" y="26119"/>
                      <a:pt x="49068" y="22350"/>
                    </a:cubicBezTo>
                    <a:cubicBezTo>
                      <a:pt x="49035" y="20615"/>
                      <a:pt x="48268" y="18914"/>
                      <a:pt x="47067" y="17713"/>
                    </a:cubicBezTo>
                    <a:cubicBezTo>
                      <a:pt x="47701" y="16479"/>
                      <a:pt x="48068" y="15078"/>
                      <a:pt x="48068" y="13610"/>
                    </a:cubicBezTo>
                    <a:cubicBezTo>
                      <a:pt x="48068" y="8740"/>
                      <a:pt x="44098" y="4737"/>
                      <a:pt x="39195" y="4737"/>
                    </a:cubicBezTo>
                    <a:cubicBezTo>
                      <a:pt x="38895" y="4737"/>
                      <a:pt x="38628" y="4737"/>
                      <a:pt x="38394" y="4771"/>
                    </a:cubicBezTo>
                    <a:cubicBezTo>
                      <a:pt x="37260" y="2636"/>
                      <a:pt x="35025" y="1168"/>
                      <a:pt x="32423" y="1168"/>
                    </a:cubicBezTo>
                    <a:cubicBezTo>
                      <a:pt x="30789" y="1168"/>
                      <a:pt x="29288" y="1769"/>
                      <a:pt x="28087" y="2736"/>
                    </a:cubicBezTo>
                    <a:cubicBezTo>
                      <a:pt x="26853" y="1101"/>
                      <a:pt x="24885" y="1"/>
                      <a:pt x="22683" y="1"/>
                    </a:cubicBez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608;p38"/>
              <p:cNvSpPr/>
              <p:nvPr/>
            </p:nvSpPr>
            <p:spPr>
              <a:xfrm>
                <a:off x="3341725" y="2142575"/>
                <a:ext cx="284275" cy="321875"/>
              </a:xfrm>
              <a:custGeom>
                <a:avLst/>
                <a:gdLst/>
                <a:ahLst/>
                <a:cxnLst/>
                <a:rect l="l" t="t" r="r" b="b"/>
                <a:pathLst>
                  <a:path w="11371" h="12875" extrusionOk="0">
                    <a:moveTo>
                      <a:pt x="10717" y="0"/>
                    </a:moveTo>
                    <a:cubicBezTo>
                      <a:pt x="10683" y="0"/>
                      <a:pt x="10646" y="3"/>
                      <a:pt x="10608" y="10"/>
                    </a:cubicBezTo>
                    <a:cubicBezTo>
                      <a:pt x="8940" y="210"/>
                      <a:pt x="7139" y="477"/>
                      <a:pt x="5938" y="1811"/>
                    </a:cubicBezTo>
                    <a:cubicBezTo>
                      <a:pt x="5471" y="2312"/>
                      <a:pt x="5171" y="2845"/>
                      <a:pt x="5037" y="3512"/>
                    </a:cubicBezTo>
                    <a:cubicBezTo>
                      <a:pt x="4871" y="4413"/>
                      <a:pt x="5538" y="6148"/>
                      <a:pt x="4670" y="6815"/>
                    </a:cubicBezTo>
                    <a:cubicBezTo>
                      <a:pt x="4037" y="7248"/>
                      <a:pt x="2969" y="7182"/>
                      <a:pt x="2269" y="7515"/>
                    </a:cubicBezTo>
                    <a:cubicBezTo>
                      <a:pt x="1702" y="7749"/>
                      <a:pt x="1201" y="8149"/>
                      <a:pt x="868" y="8616"/>
                    </a:cubicBezTo>
                    <a:cubicBezTo>
                      <a:pt x="0" y="9850"/>
                      <a:pt x="34" y="11318"/>
                      <a:pt x="668" y="12586"/>
                    </a:cubicBezTo>
                    <a:cubicBezTo>
                      <a:pt x="769" y="12789"/>
                      <a:pt x="936" y="12874"/>
                      <a:pt x="1109" y="12874"/>
                    </a:cubicBezTo>
                    <a:cubicBezTo>
                      <a:pt x="1504" y="12874"/>
                      <a:pt x="1934" y="12429"/>
                      <a:pt x="1702" y="11918"/>
                    </a:cubicBezTo>
                    <a:cubicBezTo>
                      <a:pt x="634" y="9717"/>
                      <a:pt x="2469" y="8683"/>
                      <a:pt x="4203" y="8182"/>
                    </a:cubicBezTo>
                    <a:cubicBezTo>
                      <a:pt x="4937" y="7982"/>
                      <a:pt x="5604" y="7749"/>
                      <a:pt x="6005" y="7148"/>
                    </a:cubicBezTo>
                    <a:cubicBezTo>
                      <a:pt x="6472" y="6481"/>
                      <a:pt x="6372" y="5881"/>
                      <a:pt x="6338" y="5147"/>
                    </a:cubicBezTo>
                    <a:cubicBezTo>
                      <a:pt x="6272" y="3746"/>
                      <a:pt x="6138" y="3045"/>
                      <a:pt x="7339" y="2178"/>
                    </a:cubicBezTo>
                    <a:cubicBezTo>
                      <a:pt x="8273" y="1478"/>
                      <a:pt x="9474" y="1344"/>
                      <a:pt x="10608" y="1211"/>
                    </a:cubicBezTo>
                    <a:cubicBezTo>
                      <a:pt x="11305" y="1147"/>
                      <a:pt x="11370" y="0"/>
                      <a:pt x="10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609;p38"/>
              <p:cNvSpPr/>
              <p:nvPr/>
            </p:nvSpPr>
            <p:spPr>
              <a:xfrm>
                <a:off x="3801225" y="2163150"/>
                <a:ext cx="291150" cy="285275"/>
              </a:xfrm>
              <a:custGeom>
                <a:avLst/>
                <a:gdLst/>
                <a:ahLst/>
                <a:cxnLst/>
                <a:rect l="l" t="t" r="r" b="b"/>
                <a:pathLst>
                  <a:path w="11646" h="11411" extrusionOk="0">
                    <a:moveTo>
                      <a:pt x="1459" y="0"/>
                    </a:moveTo>
                    <a:cubicBezTo>
                      <a:pt x="1279" y="0"/>
                      <a:pt x="1097" y="76"/>
                      <a:pt x="968" y="254"/>
                    </a:cubicBezTo>
                    <a:cubicBezTo>
                      <a:pt x="134" y="1522"/>
                      <a:pt x="0" y="3256"/>
                      <a:pt x="334" y="4691"/>
                    </a:cubicBezTo>
                    <a:cubicBezTo>
                      <a:pt x="734" y="6325"/>
                      <a:pt x="1568" y="6058"/>
                      <a:pt x="2769" y="6592"/>
                    </a:cubicBezTo>
                    <a:cubicBezTo>
                      <a:pt x="4403" y="7359"/>
                      <a:pt x="4103" y="9594"/>
                      <a:pt x="5638" y="10662"/>
                    </a:cubicBezTo>
                    <a:cubicBezTo>
                      <a:pt x="6489" y="11229"/>
                      <a:pt x="7434" y="11410"/>
                      <a:pt x="8398" y="11410"/>
                    </a:cubicBezTo>
                    <a:cubicBezTo>
                      <a:pt x="9248" y="11410"/>
                      <a:pt x="10113" y="11269"/>
                      <a:pt x="10941" y="11129"/>
                    </a:cubicBezTo>
                    <a:cubicBezTo>
                      <a:pt x="11645" y="11033"/>
                      <a:pt x="11429" y="9955"/>
                      <a:pt x="10704" y="9955"/>
                    </a:cubicBezTo>
                    <a:cubicBezTo>
                      <a:pt x="10673" y="9955"/>
                      <a:pt x="10641" y="9957"/>
                      <a:pt x="10608" y="9961"/>
                    </a:cubicBezTo>
                    <a:cubicBezTo>
                      <a:pt x="9940" y="10074"/>
                      <a:pt x="9214" y="10180"/>
                      <a:pt x="8513" y="10180"/>
                    </a:cubicBezTo>
                    <a:cubicBezTo>
                      <a:pt x="7148" y="10180"/>
                      <a:pt x="5877" y="9780"/>
                      <a:pt x="5304" y="8260"/>
                    </a:cubicBezTo>
                    <a:cubicBezTo>
                      <a:pt x="5037" y="7560"/>
                      <a:pt x="5104" y="6692"/>
                      <a:pt x="4503" y="6092"/>
                    </a:cubicBezTo>
                    <a:cubicBezTo>
                      <a:pt x="3970" y="5525"/>
                      <a:pt x="3436" y="5658"/>
                      <a:pt x="2736" y="5391"/>
                    </a:cubicBezTo>
                    <a:cubicBezTo>
                      <a:pt x="934" y="4724"/>
                      <a:pt x="1068" y="2256"/>
                      <a:pt x="1968" y="888"/>
                    </a:cubicBezTo>
                    <a:cubicBezTo>
                      <a:pt x="2296" y="420"/>
                      <a:pt x="1884" y="0"/>
                      <a:pt x="1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610;p38"/>
              <p:cNvSpPr/>
              <p:nvPr/>
            </p:nvSpPr>
            <p:spPr>
              <a:xfrm>
                <a:off x="3412600" y="2364925"/>
                <a:ext cx="452325" cy="259050"/>
              </a:xfrm>
              <a:custGeom>
                <a:avLst/>
                <a:gdLst/>
                <a:ahLst/>
                <a:cxnLst/>
                <a:rect l="l" t="t" r="r" b="b"/>
                <a:pathLst>
                  <a:path w="18093" h="10362" extrusionOk="0">
                    <a:moveTo>
                      <a:pt x="14225" y="0"/>
                    </a:moveTo>
                    <a:cubicBezTo>
                      <a:pt x="13870" y="0"/>
                      <a:pt x="13517" y="50"/>
                      <a:pt x="13177" y="156"/>
                    </a:cubicBezTo>
                    <a:cubicBezTo>
                      <a:pt x="12109" y="489"/>
                      <a:pt x="11042" y="1357"/>
                      <a:pt x="10375" y="2257"/>
                    </a:cubicBezTo>
                    <a:cubicBezTo>
                      <a:pt x="10141" y="2591"/>
                      <a:pt x="9975" y="3024"/>
                      <a:pt x="9674" y="3325"/>
                    </a:cubicBezTo>
                    <a:cubicBezTo>
                      <a:pt x="9005" y="3994"/>
                      <a:pt x="8015" y="4190"/>
                      <a:pt x="7063" y="4190"/>
                    </a:cubicBezTo>
                    <a:cubicBezTo>
                      <a:pt x="6829" y="4190"/>
                      <a:pt x="6596" y="4178"/>
                      <a:pt x="6372" y="4159"/>
                    </a:cubicBezTo>
                    <a:cubicBezTo>
                      <a:pt x="5391" y="4064"/>
                      <a:pt x="4367" y="3703"/>
                      <a:pt x="3427" y="3703"/>
                    </a:cubicBezTo>
                    <a:cubicBezTo>
                      <a:pt x="2705" y="3703"/>
                      <a:pt x="2033" y="3916"/>
                      <a:pt x="1469" y="4626"/>
                    </a:cubicBezTo>
                    <a:cubicBezTo>
                      <a:pt x="1" y="6460"/>
                      <a:pt x="168" y="8528"/>
                      <a:pt x="1802" y="10163"/>
                    </a:cubicBezTo>
                    <a:cubicBezTo>
                      <a:pt x="1927" y="10303"/>
                      <a:pt x="2070" y="10362"/>
                      <a:pt x="2209" y="10362"/>
                    </a:cubicBezTo>
                    <a:cubicBezTo>
                      <a:pt x="2663" y="10362"/>
                      <a:pt x="3070" y="9738"/>
                      <a:pt x="2636" y="9329"/>
                    </a:cubicBezTo>
                    <a:cubicBezTo>
                      <a:pt x="1602" y="8295"/>
                      <a:pt x="1268" y="6827"/>
                      <a:pt x="2269" y="5626"/>
                    </a:cubicBezTo>
                    <a:cubicBezTo>
                      <a:pt x="2675" y="5124"/>
                      <a:pt x="3058" y="4980"/>
                      <a:pt x="3504" y="4980"/>
                    </a:cubicBezTo>
                    <a:cubicBezTo>
                      <a:pt x="3827" y="4980"/>
                      <a:pt x="4183" y="5056"/>
                      <a:pt x="4604" y="5126"/>
                    </a:cubicBezTo>
                    <a:cubicBezTo>
                      <a:pt x="5453" y="5288"/>
                      <a:pt x="6322" y="5441"/>
                      <a:pt x="7188" y="5441"/>
                    </a:cubicBezTo>
                    <a:cubicBezTo>
                      <a:pt x="7922" y="5441"/>
                      <a:pt x="8655" y="5332"/>
                      <a:pt x="9374" y="5026"/>
                    </a:cubicBezTo>
                    <a:cubicBezTo>
                      <a:pt x="10508" y="4592"/>
                      <a:pt x="10708" y="3825"/>
                      <a:pt x="11442" y="2958"/>
                    </a:cubicBezTo>
                    <a:cubicBezTo>
                      <a:pt x="12236" y="1937"/>
                      <a:pt x="13363" y="1323"/>
                      <a:pt x="14475" y="1323"/>
                    </a:cubicBezTo>
                    <a:cubicBezTo>
                      <a:pt x="15325" y="1323"/>
                      <a:pt x="16167" y="1681"/>
                      <a:pt x="16846" y="2491"/>
                    </a:cubicBezTo>
                    <a:cubicBezTo>
                      <a:pt x="16968" y="2637"/>
                      <a:pt x="17111" y="2698"/>
                      <a:pt x="17251" y="2698"/>
                    </a:cubicBezTo>
                    <a:cubicBezTo>
                      <a:pt x="17687" y="2698"/>
                      <a:pt x="18092" y="2103"/>
                      <a:pt x="17713" y="1623"/>
                    </a:cubicBezTo>
                    <a:cubicBezTo>
                      <a:pt x="16899" y="677"/>
                      <a:pt x="15546" y="0"/>
                      <a:pt x="14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611;p38"/>
              <p:cNvSpPr/>
              <p:nvPr/>
            </p:nvSpPr>
            <p:spPr>
              <a:xfrm>
                <a:off x="3784300" y="2501075"/>
                <a:ext cx="448925" cy="187500"/>
              </a:xfrm>
              <a:custGeom>
                <a:avLst/>
                <a:gdLst/>
                <a:ahLst/>
                <a:cxnLst/>
                <a:rect l="l" t="t" r="r" b="b"/>
                <a:pathLst>
                  <a:path w="17957" h="7500" extrusionOk="0">
                    <a:moveTo>
                      <a:pt x="938" y="1"/>
                    </a:moveTo>
                    <a:cubicBezTo>
                      <a:pt x="710" y="1"/>
                      <a:pt x="496" y="124"/>
                      <a:pt x="444" y="414"/>
                    </a:cubicBezTo>
                    <a:cubicBezTo>
                      <a:pt x="0" y="3280"/>
                      <a:pt x="2175" y="6697"/>
                      <a:pt x="5113" y="6697"/>
                    </a:cubicBezTo>
                    <a:cubicBezTo>
                      <a:pt x="5491" y="6697"/>
                      <a:pt x="5882" y="6640"/>
                      <a:pt x="6281" y="6518"/>
                    </a:cubicBezTo>
                    <a:cubicBezTo>
                      <a:pt x="6815" y="6351"/>
                      <a:pt x="7182" y="5951"/>
                      <a:pt x="7682" y="5718"/>
                    </a:cubicBezTo>
                    <a:cubicBezTo>
                      <a:pt x="8218" y="5454"/>
                      <a:pt x="8696" y="5344"/>
                      <a:pt x="9139" y="5344"/>
                    </a:cubicBezTo>
                    <a:cubicBezTo>
                      <a:pt x="10324" y="5344"/>
                      <a:pt x="11251" y="6132"/>
                      <a:pt x="12319" y="6885"/>
                    </a:cubicBezTo>
                    <a:cubicBezTo>
                      <a:pt x="12937" y="7331"/>
                      <a:pt x="13454" y="7500"/>
                      <a:pt x="13930" y="7500"/>
                    </a:cubicBezTo>
                    <a:cubicBezTo>
                      <a:pt x="15020" y="7500"/>
                      <a:pt x="15896" y="6616"/>
                      <a:pt x="17289" y="6151"/>
                    </a:cubicBezTo>
                    <a:cubicBezTo>
                      <a:pt x="17957" y="5908"/>
                      <a:pt x="17741" y="4920"/>
                      <a:pt x="17143" y="4920"/>
                    </a:cubicBezTo>
                    <a:cubicBezTo>
                      <a:pt x="17084" y="4920"/>
                      <a:pt x="17022" y="4929"/>
                      <a:pt x="16956" y="4950"/>
                    </a:cubicBezTo>
                    <a:cubicBezTo>
                      <a:pt x="16322" y="5184"/>
                      <a:pt x="15821" y="5584"/>
                      <a:pt x="15188" y="5851"/>
                    </a:cubicBezTo>
                    <a:cubicBezTo>
                      <a:pt x="14740" y="6039"/>
                      <a:pt x="14378" y="6119"/>
                      <a:pt x="14066" y="6119"/>
                    </a:cubicBezTo>
                    <a:cubicBezTo>
                      <a:pt x="13216" y="6119"/>
                      <a:pt x="12730" y="5527"/>
                      <a:pt x="11852" y="4917"/>
                    </a:cubicBezTo>
                    <a:cubicBezTo>
                      <a:pt x="11094" y="4386"/>
                      <a:pt x="10164" y="4143"/>
                      <a:pt x="9235" y="4143"/>
                    </a:cubicBezTo>
                    <a:cubicBezTo>
                      <a:pt x="8938" y="4143"/>
                      <a:pt x="8641" y="4168"/>
                      <a:pt x="8349" y="4216"/>
                    </a:cubicBezTo>
                    <a:cubicBezTo>
                      <a:pt x="7349" y="4383"/>
                      <a:pt x="6682" y="5084"/>
                      <a:pt x="5714" y="5351"/>
                    </a:cubicBezTo>
                    <a:cubicBezTo>
                      <a:pt x="5501" y="5404"/>
                      <a:pt x="5290" y="5429"/>
                      <a:pt x="5082" y="5429"/>
                    </a:cubicBezTo>
                    <a:cubicBezTo>
                      <a:pt x="2953" y="5429"/>
                      <a:pt x="1210" y="2781"/>
                      <a:pt x="1545" y="714"/>
                    </a:cubicBezTo>
                    <a:cubicBezTo>
                      <a:pt x="1666" y="290"/>
                      <a:pt x="1286"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612;p38"/>
              <p:cNvSpPr/>
              <p:nvPr/>
            </p:nvSpPr>
            <p:spPr>
              <a:xfrm>
                <a:off x="4080575" y="2184225"/>
                <a:ext cx="205925" cy="242950"/>
              </a:xfrm>
              <a:custGeom>
                <a:avLst/>
                <a:gdLst/>
                <a:ahLst/>
                <a:cxnLst/>
                <a:rect l="l" t="t" r="r" b="b"/>
                <a:pathLst>
                  <a:path w="8237" h="9718" extrusionOk="0">
                    <a:moveTo>
                      <a:pt x="793" y="1"/>
                    </a:moveTo>
                    <a:cubicBezTo>
                      <a:pt x="557" y="1"/>
                      <a:pt x="333" y="125"/>
                      <a:pt x="268" y="412"/>
                    </a:cubicBezTo>
                    <a:cubicBezTo>
                      <a:pt x="1" y="1513"/>
                      <a:pt x="34" y="2847"/>
                      <a:pt x="1035" y="3514"/>
                    </a:cubicBezTo>
                    <a:cubicBezTo>
                      <a:pt x="1535" y="3848"/>
                      <a:pt x="2102" y="3881"/>
                      <a:pt x="2669" y="3881"/>
                    </a:cubicBezTo>
                    <a:cubicBezTo>
                      <a:pt x="2920" y="3881"/>
                      <a:pt x="3158" y="3854"/>
                      <a:pt x="3379" y="3854"/>
                    </a:cubicBezTo>
                    <a:cubicBezTo>
                      <a:pt x="3897" y="3854"/>
                      <a:pt x="4324" y="4001"/>
                      <a:pt x="4604" y="4982"/>
                    </a:cubicBezTo>
                    <a:cubicBezTo>
                      <a:pt x="4671" y="5349"/>
                      <a:pt x="4537" y="6049"/>
                      <a:pt x="4504" y="6383"/>
                    </a:cubicBezTo>
                    <a:cubicBezTo>
                      <a:pt x="4371" y="7317"/>
                      <a:pt x="4037" y="8251"/>
                      <a:pt x="4771" y="9052"/>
                    </a:cubicBezTo>
                    <a:cubicBezTo>
                      <a:pt x="5184" y="9501"/>
                      <a:pt x="5753" y="9718"/>
                      <a:pt x="6330" y="9718"/>
                    </a:cubicBezTo>
                    <a:cubicBezTo>
                      <a:pt x="6824" y="9718"/>
                      <a:pt x="7325" y="9559"/>
                      <a:pt x="7740" y="9252"/>
                    </a:cubicBezTo>
                    <a:cubicBezTo>
                      <a:pt x="8236" y="8893"/>
                      <a:pt x="7912" y="8102"/>
                      <a:pt x="7427" y="8102"/>
                    </a:cubicBezTo>
                    <a:cubicBezTo>
                      <a:pt x="7325" y="8102"/>
                      <a:pt x="7216" y="8137"/>
                      <a:pt x="7106" y="8218"/>
                    </a:cubicBezTo>
                    <a:cubicBezTo>
                      <a:pt x="6904" y="8419"/>
                      <a:pt x="6697" y="8518"/>
                      <a:pt x="6484" y="8518"/>
                    </a:cubicBezTo>
                    <a:cubicBezTo>
                      <a:pt x="6170" y="8518"/>
                      <a:pt x="5843" y="8302"/>
                      <a:pt x="5505" y="7884"/>
                    </a:cubicBezTo>
                    <a:cubicBezTo>
                      <a:pt x="5505" y="7651"/>
                      <a:pt x="5572" y="7350"/>
                      <a:pt x="5605" y="7083"/>
                    </a:cubicBezTo>
                    <a:cubicBezTo>
                      <a:pt x="5638" y="6817"/>
                      <a:pt x="5672" y="6483"/>
                      <a:pt x="5738" y="6183"/>
                    </a:cubicBezTo>
                    <a:cubicBezTo>
                      <a:pt x="5805" y="5416"/>
                      <a:pt x="5838" y="4648"/>
                      <a:pt x="5572" y="3981"/>
                    </a:cubicBezTo>
                    <a:cubicBezTo>
                      <a:pt x="5271" y="3347"/>
                      <a:pt x="4804" y="2914"/>
                      <a:pt x="4104" y="2714"/>
                    </a:cubicBezTo>
                    <a:cubicBezTo>
                      <a:pt x="3981" y="2689"/>
                      <a:pt x="3857" y="2683"/>
                      <a:pt x="3734" y="2683"/>
                    </a:cubicBezTo>
                    <a:cubicBezTo>
                      <a:pt x="3599" y="2683"/>
                      <a:pt x="3465" y="2690"/>
                      <a:pt x="3330" y="2690"/>
                    </a:cubicBezTo>
                    <a:cubicBezTo>
                      <a:pt x="3254" y="2690"/>
                      <a:pt x="3179" y="2688"/>
                      <a:pt x="3103" y="2680"/>
                    </a:cubicBezTo>
                    <a:cubicBezTo>
                      <a:pt x="1735" y="2514"/>
                      <a:pt x="1068" y="2147"/>
                      <a:pt x="1435" y="746"/>
                    </a:cubicBezTo>
                    <a:cubicBezTo>
                      <a:pt x="1557" y="299"/>
                      <a:pt x="1160"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613;p38"/>
              <p:cNvSpPr/>
              <p:nvPr/>
            </p:nvSpPr>
            <p:spPr>
              <a:xfrm>
                <a:off x="3528525" y="2108400"/>
                <a:ext cx="236850" cy="272600"/>
              </a:xfrm>
              <a:custGeom>
                <a:avLst/>
                <a:gdLst/>
                <a:ahLst/>
                <a:cxnLst/>
                <a:rect l="l" t="t" r="r" b="b"/>
                <a:pathLst>
                  <a:path w="9474" h="10904" extrusionOk="0">
                    <a:moveTo>
                      <a:pt x="8544" y="0"/>
                    </a:moveTo>
                    <a:cubicBezTo>
                      <a:pt x="8448" y="0"/>
                      <a:pt x="8345" y="23"/>
                      <a:pt x="8240" y="76"/>
                    </a:cubicBezTo>
                    <a:cubicBezTo>
                      <a:pt x="7172" y="610"/>
                      <a:pt x="6305" y="1277"/>
                      <a:pt x="6405" y="2578"/>
                    </a:cubicBezTo>
                    <a:cubicBezTo>
                      <a:pt x="6472" y="3212"/>
                      <a:pt x="6839" y="3712"/>
                      <a:pt x="6972" y="4279"/>
                    </a:cubicBezTo>
                    <a:cubicBezTo>
                      <a:pt x="7155" y="5495"/>
                      <a:pt x="6367" y="6407"/>
                      <a:pt x="5241" y="6407"/>
                    </a:cubicBezTo>
                    <a:cubicBezTo>
                      <a:pt x="5131" y="6407"/>
                      <a:pt x="5019" y="6398"/>
                      <a:pt x="4904" y="6380"/>
                    </a:cubicBezTo>
                    <a:cubicBezTo>
                      <a:pt x="4287" y="6264"/>
                      <a:pt x="3820" y="6139"/>
                      <a:pt x="3361" y="6139"/>
                    </a:cubicBezTo>
                    <a:cubicBezTo>
                      <a:pt x="2903" y="6139"/>
                      <a:pt x="2452" y="6264"/>
                      <a:pt x="1868" y="6647"/>
                    </a:cubicBezTo>
                    <a:cubicBezTo>
                      <a:pt x="501" y="7615"/>
                      <a:pt x="0" y="9116"/>
                      <a:pt x="901" y="10583"/>
                    </a:cubicBezTo>
                    <a:cubicBezTo>
                      <a:pt x="1052" y="10810"/>
                      <a:pt x="1262" y="10904"/>
                      <a:pt x="1464" y="10904"/>
                    </a:cubicBezTo>
                    <a:cubicBezTo>
                      <a:pt x="1886" y="10904"/>
                      <a:pt x="2273" y="10491"/>
                      <a:pt x="2002" y="10016"/>
                    </a:cubicBezTo>
                    <a:lnTo>
                      <a:pt x="2369" y="7882"/>
                    </a:lnTo>
                    <a:cubicBezTo>
                      <a:pt x="2669" y="7715"/>
                      <a:pt x="2969" y="7515"/>
                      <a:pt x="3203" y="7348"/>
                    </a:cubicBezTo>
                    <a:cubicBezTo>
                      <a:pt x="3358" y="7306"/>
                      <a:pt x="3478" y="7291"/>
                      <a:pt x="3580" y="7291"/>
                    </a:cubicBezTo>
                    <a:cubicBezTo>
                      <a:pt x="3808" y="7291"/>
                      <a:pt x="3950" y="7369"/>
                      <a:pt x="4203" y="7415"/>
                    </a:cubicBezTo>
                    <a:cubicBezTo>
                      <a:pt x="4570" y="7481"/>
                      <a:pt x="4904" y="7715"/>
                      <a:pt x="5304" y="7715"/>
                    </a:cubicBezTo>
                    <a:cubicBezTo>
                      <a:pt x="5358" y="7719"/>
                      <a:pt x="5412" y="7721"/>
                      <a:pt x="5465" y="7721"/>
                    </a:cubicBezTo>
                    <a:cubicBezTo>
                      <a:pt x="6304" y="7721"/>
                      <a:pt x="7071" y="7237"/>
                      <a:pt x="7573" y="6547"/>
                    </a:cubicBezTo>
                    <a:cubicBezTo>
                      <a:pt x="8073" y="5913"/>
                      <a:pt x="8340" y="5146"/>
                      <a:pt x="8206" y="4379"/>
                    </a:cubicBezTo>
                    <a:cubicBezTo>
                      <a:pt x="8006" y="2878"/>
                      <a:pt x="7072" y="2044"/>
                      <a:pt x="8873" y="1110"/>
                    </a:cubicBezTo>
                    <a:cubicBezTo>
                      <a:pt x="9473" y="824"/>
                      <a:pt x="9119" y="0"/>
                      <a:pt x="8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614;p38"/>
              <p:cNvSpPr/>
              <p:nvPr/>
            </p:nvSpPr>
            <p:spPr>
              <a:xfrm>
                <a:off x="3537000" y="2567025"/>
                <a:ext cx="281500" cy="149125"/>
              </a:xfrm>
              <a:custGeom>
                <a:avLst/>
                <a:gdLst/>
                <a:ahLst/>
                <a:cxnLst/>
                <a:rect l="l" t="t" r="r" b="b"/>
                <a:pathLst>
                  <a:path w="11260" h="5965" extrusionOk="0">
                    <a:moveTo>
                      <a:pt x="4408" y="0"/>
                    </a:moveTo>
                    <a:cubicBezTo>
                      <a:pt x="3042" y="0"/>
                      <a:pt x="1538" y="789"/>
                      <a:pt x="529" y="1445"/>
                    </a:cubicBezTo>
                    <a:cubicBezTo>
                      <a:pt x="1" y="1834"/>
                      <a:pt x="329" y="2616"/>
                      <a:pt x="839" y="2616"/>
                    </a:cubicBezTo>
                    <a:cubicBezTo>
                      <a:pt x="941" y="2616"/>
                      <a:pt x="1051" y="2585"/>
                      <a:pt x="1163" y="2512"/>
                    </a:cubicBezTo>
                    <a:cubicBezTo>
                      <a:pt x="1910" y="1967"/>
                      <a:pt x="3048" y="1287"/>
                      <a:pt x="4038" y="1287"/>
                    </a:cubicBezTo>
                    <a:cubicBezTo>
                      <a:pt x="4682" y="1287"/>
                      <a:pt x="5264" y="1576"/>
                      <a:pt x="5632" y="2379"/>
                    </a:cubicBezTo>
                    <a:cubicBezTo>
                      <a:pt x="5966" y="3113"/>
                      <a:pt x="5899" y="3780"/>
                      <a:pt x="6500" y="4514"/>
                    </a:cubicBezTo>
                    <a:cubicBezTo>
                      <a:pt x="7338" y="5520"/>
                      <a:pt x="8504" y="5964"/>
                      <a:pt x="9763" y="5964"/>
                    </a:cubicBezTo>
                    <a:cubicBezTo>
                      <a:pt x="10006" y="5964"/>
                      <a:pt x="10254" y="5947"/>
                      <a:pt x="10503" y="5915"/>
                    </a:cubicBezTo>
                    <a:cubicBezTo>
                      <a:pt x="11260" y="5789"/>
                      <a:pt x="10972" y="4737"/>
                      <a:pt x="10289" y="4737"/>
                    </a:cubicBezTo>
                    <a:cubicBezTo>
                      <a:pt x="10250" y="4737"/>
                      <a:pt x="10210" y="4740"/>
                      <a:pt x="10169" y="4747"/>
                    </a:cubicBezTo>
                    <a:cubicBezTo>
                      <a:pt x="9971" y="4776"/>
                      <a:pt x="9786" y="4790"/>
                      <a:pt x="9611" y="4790"/>
                    </a:cubicBezTo>
                    <a:cubicBezTo>
                      <a:pt x="7956" y="4790"/>
                      <a:pt x="7279" y="3557"/>
                      <a:pt x="6767" y="2079"/>
                    </a:cubicBezTo>
                    <a:cubicBezTo>
                      <a:pt x="6533" y="1312"/>
                      <a:pt x="6400" y="711"/>
                      <a:pt x="5666" y="278"/>
                    </a:cubicBezTo>
                    <a:cubicBezTo>
                      <a:pt x="5275" y="82"/>
                      <a:pt x="4849" y="0"/>
                      <a:pt x="4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615;p38"/>
              <p:cNvSpPr/>
              <p:nvPr/>
            </p:nvSpPr>
            <p:spPr>
              <a:xfrm>
                <a:off x="3213300" y="2218675"/>
                <a:ext cx="168475" cy="238975"/>
              </a:xfrm>
              <a:custGeom>
                <a:avLst/>
                <a:gdLst/>
                <a:ahLst/>
                <a:cxnLst/>
                <a:rect l="l" t="t" r="r" b="b"/>
                <a:pathLst>
                  <a:path w="6739" h="9559" extrusionOk="0">
                    <a:moveTo>
                      <a:pt x="5833" y="0"/>
                    </a:moveTo>
                    <a:cubicBezTo>
                      <a:pt x="5467" y="0"/>
                      <a:pt x="5097" y="305"/>
                      <a:pt x="5238" y="769"/>
                    </a:cubicBezTo>
                    <a:cubicBezTo>
                      <a:pt x="5738" y="2670"/>
                      <a:pt x="3136" y="2470"/>
                      <a:pt x="2169" y="3004"/>
                    </a:cubicBezTo>
                    <a:cubicBezTo>
                      <a:pt x="1568" y="3370"/>
                      <a:pt x="1068" y="3971"/>
                      <a:pt x="734" y="4638"/>
                    </a:cubicBezTo>
                    <a:cubicBezTo>
                      <a:pt x="0" y="6206"/>
                      <a:pt x="467" y="7940"/>
                      <a:pt x="1368" y="9275"/>
                    </a:cubicBezTo>
                    <a:cubicBezTo>
                      <a:pt x="1509" y="9476"/>
                      <a:pt x="1705" y="9559"/>
                      <a:pt x="1897" y="9559"/>
                    </a:cubicBezTo>
                    <a:cubicBezTo>
                      <a:pt x="2340" y="9559"/>
                      <a:pt x="2761" y="9117"/>
                      <a:pt x="2436" y="8674"/>
                    </a:cubicBezTo>
                    <a:cubicBezTo>
                      <a:pt x="1668" y="7540"/>
                      <a:pt x="1235" y="6139"/>
                      <a:pt x="1969" y="4872"/>
                    </a:cubicBezTo>
                    <a:cubicBezTo>
                      <a:pt x="2736" y="3637"/>
                      <a:pt x="4003" y="3938"/>
                      <a:pt x="5171" y="3370"/>
                    </a:cubicBezTo>
                    <a:cubicBezTo>
                      <a:pt x="6338" y="2837"/>
                      <a:pt x="6739" y="1603"/>
                      <a:pt x="6405" y="435"/>
                    </a:cubicBezTo>
                    <a:cubicBezTo>
                      <a:pt x="6313" y="131"/>
                      <a:pt x="6074" y="0"/>
                      <a:pt x="58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616;p38"/>
              <p:cNvSpPr/>
              <p:nvPr/>
            </p:nvSpPr>
            <p:spPr>
              <a:xfrm>
                <a:off x="3901800" y="2474300"/>
                <a:ext cx="391975" cy="135575"/>
              </a:xfrm>
              <a:custGeom>
                <a:avLst/>
                <a:gdLst/>
                <a:ahLst/>
                <a:cxnLst/>
                <a:rect l="l" t="t" r="r" b="b"/>
                <a:pathLst>
                  <a:path w="15679" h="5423" extrusionOk="0">
                    <a:moveTo>
                      <a:pt x="827" y="0"/>
                    </a:moveTo>
                    <a:cubicBezTo>
                      <a:pt x="422" y="0"/>
                      <a:pt x="0" y="451"/>
                      <a:pt x="280" y="918"/>
                    </a:cubicBezTo>
                    <a:cubicBezTo>
                      <a:pt x="1381" y="2819"/>
                      <a:pt x="4050" y="3453"/>
                      <a:pt x="6118" y="3586"/>
                    </a:cubicBezTo>
                    <a:cubicBezTo>
                      <a:pt x="6233" y="3593"/>
                      <a:pt x="6346" y="3596"/>
                      <a:pt x="6458" y="3596"/>
                    </a:cubicBezTo>
                    <a:cubicBezTo>
                      <a:pt x="7449" y="3596"/>
                      <a:pt x="8321" y="3335"/>
                      <a:pt x="9220" y="2886"/>
                    </a:cubicBezTo>
                    <a:cubicBezTo>
                      <a:pt x="9887" y="2552"/>
                      <a:pt x="10521" y="2052"/>
                      <a:pt x="11255" y="1885"/>
                    </a:cubicBezTo>
                    <a:cubicBezTo>
                      <a:pt x="11452" y="1834"/>
                      <a:pt x="11647" y="1810"/>
                      <a:pt x="11837" y="1810"/>
                    </a:cubicBezTo>
                    <a:cubicBezTo>
                      <a:pt x="13249" y="1810"/>
                      <a:pt x="14357" y="3154"/>
                      <a:pt x="13857" y="4654"/>
                    </a:cubicBezTo>
                    <a:cubicBezTo>
                      <a:pt x="13716" y="5117"/>
                      <a:pt x="14098" y="5422"/>
                      <a:pt x="14474" y="5422"/>
                    </a:cubicBezTo>
                    <a:cubicBezTo>
                      <a:pt x="14721" y="5422"/>
                      <a:pt x="14965" y="5291"/>
                      <a:pt x="15058" y="4987"/>
                    </a:cubicBezTo>
                    <a:cubicBezTo>
                      <a:pt x="15678" y="3031"/>
                      <a:pt x="14103" y="440"/>
                      <a:pt x="11946" y="440"/>
                    </a:cubicBezTo>
                    <a:cubicBezTo>
                      <a:pt x="11785" y="440"/>
                      <a:pt x="11621" y="454"/>
                      <a:pt x="11455" y="484"/>
                    </a:cubicBezTo>
                    <a:cubicBezTo>
                      <a:pt x="9787" y="818"/>
                      <a:pt x="8453" y="2252"/>
                      <a:pt x="6718" y="2385"/>
                    </a:cubicBezTo>
                    <a:cubicBezTo>
                      <a:pt x="6596" y="2392"/>
                      <a:pt x="6469" y="2396"/>
                      <a:pt x="6337" y="2396"/>
                    </a:cubicBezTo>
                    <a:cubicBezTo>
                      <a:pt x="4599" y="2396"/>
                      <a:pt x="2118" y="1772"/>
                      <a:pt x="1281" y="284"/>
                    </a:cubicBezTo>
                    <a:cubicBezTo>
                      <a:pt x="1171" y="84"/>
                      <a:pt x="1000"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617;p38"/>
              <p:cNvSpPr/>
              <p:nvPr/>
            </p:nvSpPr>
            <p:spPr>
              <a:xfrm>
                <a:off x="3953825" y="2101725"/>
                <a:ext cx="93975" cy="233025"/>
              </a:xfrm>
              <a:custGeom>
                <a:avLst/>
                <a:gdLst/>
                <a:ahLst/>
                <a:cxnLst/>
                <a:rect l="l" t="t" r="r" b="b"/>
                <a:pathLst>
                  <a:path w="3759" h="9321" extrusionOk="0">
                    <a:moveTo>
                      <a:pt x="2619" y="0"/>
                    </a:moveTo>
                    <a:cubicBezTo>
                      <a:pt x="2188" y="0"/>
                      <a:pt x="1768" y="414"/>
                      <a:pt x="2069" y="877"/>
                    </a:cubicBezTo>
                    <a:cubicBezTo>
                      <a:pt x="2969" y="2178"/>
                      <a:pt x="1135" y="2778"/>
                      <a:pt x="534" y="3645"/>
                    </a:cubicBezTo>
                    <a:cubicBezTo>
                      <a:pt x="167" y="4179"/>
                      <a:pt x="1" y="4880"/>
                      <a:pt x="1" y="5547"/>
                    </a:cubicBezTo>
                    <a:cubicBezTo>
                      <a:pt x="34" y="7215"/>
                      <a:pt x="1302" y="8449"/>
                      <a:pt x="2569" y="9216"/>
                    </a:cubicBezTo>
                    <a:cubicBezTo>
                      <a:pt x="2681" y="9289"/>
                      <a:pt x="2792" y="9320"/>
                      <a:pt x="2896" y="9320"/>
                    </a:cubicBezTo>
                    <a:cubicBezTo>
                      <a:pt x="3412" y="9320"/>
                      <a:pt x="3758" y="8543"/>
                      <a:pt x="3203" y="8182"/>
                    </a:cubicBezTo>
                    <a:cubicBezTo>
                      <a:pt x="2169" y="7548"/>
                      <a:pt x="1068" y="6614"/>
                      <a:pt x="1235" y="5213"/>
                    </a:cubicBezTo>
                    <a:cubicBezTo>
                      <a:pt x="1368" y="3946"/>
                      <a:pt x="2402" y="3879"/>
                      <a:pt x="3069" y="3045"/>
                    </a:cubicBezTo>
                    <a:cubicBezTo>
                      <a:pt x="3737" y="2211"/>
                      <a:pt x="3703" y="1144"/>
                      <a:pt x="3136" y="276"/>
                    </a:cubicBezTo>
                    <a:cubicBezTo>
                      <a:pt x="3003" y="82"/>
                      <a:pt x="2810"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618;p38"/>
              <p:cNvSpPr/>
              <p:nvPr/>
            </p:nvSpPr>
            <p:spPr>
              <a:xfrm>
                <a:off x="3911300" y="2767375"/>
                <a:ext cx="292500" cy="97650"/>
              </a:xfrm>
              <a:custGeom>
                <a:avLst/>
                <a:gdLst/>
                <a:ahLst/>
                <a:cxnLst/>
                <a:rect l="l" t="t" r="r" b="b"/>
                <a:pathLst>
                  <a:path w="11700" h="3906" extrusionOk="0">
                    <a:moveTo>
                      <a:pt x="10858" y="1"/>
                    </a:moveTo>
                    <a:cubicBezTo>
                      <a:pt x="10758" y="1"/>
                      <a:pt x="10650" y="32"/>
                      <a:pt x="10541" y="102"/>
                    </a:cubicBezTo>
                    <a:cubicBezTo>
                      <a:pt x="7989" y="1774"/>
                      <a:pt x="4717" y="2698"/>
                      <a:pt x="1658" y="2698"/>
                    </a:cubicBezTo>
                    <a:cubicBezTo>
                      <a:pt x="1359" y="2698"/>
                      <a:pt x="1062" y="2689"/>
                      <a:pt x="768" y="2671"/>
                    </a:cubicBezTo>
                    <a:cubicBezTo>
                      <a:pt x="747" y="2669"/>
                      <a:pt x="728" y="2668"/>
                      <a:pt x="709" y="2668"/>
                    </a:cubicBezTo>
                    <a:cubicBezTo>
                      <a:pt x="1" y="2668"/>
                      <a:pt x="21" y="3839"/>
                      <a:pt x="768" y="3872"/>
                    </a:cubicBezTo>
                    <a:cubicBezTo>
                      <a:pt x="1103" y="3894"/>
                      <a:pt x="1442" y="3905"/>
                      <a:pt x="1784" y="3905"/>
                    </a:cubicBezTo>
                    <a:cubicBezTo>
                      <a:pt x="5014" y="3905"/>
                      <a:pt x="8487" y="2919"/>
                      <a:pt x="11142" y="1170"/>
                    </a:cubicBezTo>
                    <a:cubicBezTo>
                      <a:pt x="11700" y="807"/>
                      <a:pt x="11371" y="1"/>
                      <a:pt x="10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619;p38"/>
              <p:cNvSpPr/>
              <p:nvPr/>
            </p:nvSpPr>
            <p:spPr>
              <a:xfrm>
                <a:off x="4034050" y="2852825"/>
                <a:ext cx="121475" cy="55000"/>
              </a:xfrm>
              <a:custGeom>
                <a:avLst/>
                <a:gdLst/>
                <a:ahLst/>
                <a:cxnLst/>
                <a:rect l="l" t="t" r="r" b="b"/>
                <a:pathLst>
                  <a:path w="4859" h="2200" extrusionOk="0">
                    <a:moveTo>
                      <a:pt x="3937" y="0"/>
                    </a:moveTo>
                    <a:cubicBezTo>
                      <a:pt x="3839" y="0"/>
                      <a:pt x="3735" y="27"/>
                      <a:pt x="3630" y="87"/>
                    </a:cubicBezTo>
                    <a:cubicBezTo>
                      <a:pt x="2662" y="521"/>
                      <a:pt x="1762" y="821"/>
                      <a:pt x="694" y="1021"/>
                    </a:cubicBezTo>
                    <a:cubicBezTo>
                      <a:pt x="0" y="1147"/>
                      <a:pt x="261" y="2199"/>
                      <a:pt x="913" y="2199"/>
                    </a:cubicBezTo>
                    <a:cubicBezTo>
                      <a:pt x="950" y="2199"/>
                      <a:pt x="988" y="2196"/>
                      <a:pt x="1028" y="2188"/>
                    </a:cubicBezTo>
                    <a:cubicBezTo>
                      <a:pt x="2162" y="1988"/>
                      <a:pt x="3196" y="1655"/>
                      <a:pt x="4264" y="1121"/>
                    </a:cubicBezTo>
                    <a:cubicBezTo>
                      <a:pt x="4859" y="838"/>
                      <a:pt x="4491" y="0"/>
                      <a:pt x="3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620;p38"/>
              <p:cNvSpPr/>
              <p:nvPr/>
            </p:nvSpPr>
            <p:spPr>
              <a:xfrm>
                <a:off x="2875550" y="2332100"/>
                <a:ext cx="186825" cy="40075"/>
              </a:xfrm>
              <a:custGeom>
                <a:avLst/>
                <a:gdLst/>
                <a:ahLst/>
                <a:cxnLst/>
                <a:rect l="l" t="t" r="r" b="b"/>
                <a:pathLst>
                  <a:path w="7473" h="1603" extrusionOk="0">
                    <a:moveTo>
                      <a:pt x="801" y="1"/>
                    </a:moveTo>
                    <a:cubicBezTo>
                      <a:pt x="401" y="1"/>
                      <a:pt x="1" y="401"/>
                      <a:pt x="1" y="802"/>
                    </a:cubicBezTo>
                    <a:cubicBezTo>
                      <a:pt x="1" y="1235"/>
                      <a:pt x="334" y="1602"/>
                      <a:pt x="801"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621;p38"/>
              <p:cNvSpPr/>
              <p:nvPr/>
            </p:nvSpPr>
            <p:spPr>
              <a:xfrm>
                <a:off x="4512550" y="2332100"/>
                <a:ext cx="186825" cy="40075"/>
              </a:xfrm>
              <a:custGeom>
                <a:avLst/>
                <a:gdLst/>
                <a:ahLst/>
                <a:cxnLst/>
                <a:rect l="l" t="t" r="r" b="b"/>
                <a:pathLst>
                  <a:path w="7473" h="1603" extrusionOk="0">
                    <a:moveTo>
                      <a:pt x="768" y="1"/>
                    </a:moveTo>
                    <a:cubicBezTo>
                      <a:pt x="368" y="1"/>
                      <a:pt x="1" y="401"/>
                      <a:pt x="1" y="802"/>
                    </a:cubicBezTo>
                    <a:cubicBezTo>
                      <a:pt x="1" y="1235"/>
                      <a:pt x="334" y="1602"/>
                      <a:pt x="768"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622;p38"/>
              <p:cNvSpPr/>
              <p:nvPr/>
            </p:nvSpPr>
            <p:spPr>
              <a:xfrm>
                <a:off x="3186625" y="1745450"/>
                <a:ext cx="150125" cy="146375"/>
              </a:xfrm>
              <a:custGeom>
                <a:avLst/>
                <a:gdLst/>
                <a:ahLst/>
                <a:cxnLst/>
                <a:rect l="l" t="t" r="r" b="b"/>
                <a:pathLst>
                  <a:path w="6005" h="5855" extrusionOk="0">
                    <a:moveTo>
                      <a:pt x="917" y="0"/>
                    </a:moveTo>
                    <a:cubicBezTo>
                      <a:pt x="709" y="0"/>
                      <a:pt x="500" y="84"/>
                      <a:pt x="334" y="250"/>
                    </a:cubicBezTo>
                    <a:cubicBezTo>
                      <a:pt x="0" y="584"/>
                      <a:pt x="0" y="1084"/>
                      <a:pt x="334" y="1418"/>
                    </a:cubicBezTo>
                    <a:lnTo>
                      <a:pt x="4503" y="5587"/>
                    </a:lnTo>
                    <a:cubicBezTo>
                      <a:pt x="4670" y="5754"/>
                      <a:pt x="4870" y="5854"/>
                      <a:pt x="5070" y="5854"/>
                    </a:cubicBezTo>
                    <a:cubicBezTo>
                      <a:pt x="5304" y="5854"/>
                      <a:pt x="5504" y="5754"/>
                      <a:pt x="5671" y="5587"/>
                    </a:cubicBezTo>
                    <a:cubicBezTo>
                      <a:pt x="6004" y="5254"/>
                      <a:pt x="6004" y="4754"/>
                      <a:pt x="5671" y="4420"/>
                    </a:cubicBezTo>
                    <a:lnTo>
                      <a:pt x="1501" y="250"/>
                    </a:lnTo>
                    <a:cubicBezTo>
                      <a:pt x="1334" y="84"/>
                      <a:pt x="1126"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623;p38"/>
              <p:cNvSpPr/>
              <p:nvPr/>
            </p:nvSpPr>
            <p:spPr>
              <a:xfrm>
                <a:off x="4344950" y="2902300"/>
                <a:ext cx="150125" cy="146175"/>
              </a:xfrm>
              <a:custGeom>
                <a:avLst/>
                <a:gdLst/>
                <a:ahLst/>
                <a:cxnLst/>
                <a:rect l="l" t="t" r="r" b="b"/>
                <a:pathLst>
                  <a:path w="6005" h="5847" extrusionOk="0">
                    <a:moveTo>
                      <a:pt x="917" y="1"/>
                    </a:moveTo>
                    <a:cubicBezTo>
                      <a:pt x="709" y="1"/>
                      <a:pt x="500" y="93"/>
                      <a:pt x="334" y="276"/>
                    </a:cubicBezTo>
                    <a:cubicBezTo>
                      <a:pt x="0" y="610"/>
                      <a:pt x="0" y="1110"/>
                      <a:pt x="334" y="1444"/>
                    </a:cubicBezTo>
                    <a:lnTo>
                      <a:pt x="4503" y="5613"/>
                    </a:lnTo>
                    <a:cubicBezTo>
                      <a:pt x="4670" y="5780"/>
                      <a:pt x="4870" y="5847"/>
                      <a:pt x="5070" y="5847"/>
                    </a:cubicBezTo>
                    <a:cubicBezTo>
                      <a:pt x="5271" y="5847"/>
                      <a:pt x="5504" y="5813"/>
                      <a:pt x="5671" y="5613"/>
                    </a:cubicBezTo>
                    <a:cubicBezTo>
                      <a:pt x="6004" y="5280"/>
                      <a:pt x="6004" y="4779"/>
                      <a:pt x="5671" y="4446"/>
                    </a:cubicBezTo>
                    <a:lnTo>
                      <a:pt x="1501" y="276"/>
                    </a:lnTo>
                    <a:cubicBezTo>
                      <a:pt x="1334" y="93"/>
                      <a:pt x="1126" y="1"/>
                      <a:pt x="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624;p38"/>
              <p:cNvSpPr/>
              <p:nvPr/>
            </p:nvSpPr>
            <p:spPr>
              <a:xfrm>
                <a:off x="3783700" y="1523200"/>
                <a:ext cx="40050" cy="186825"/>
              </a:xfrm>
              <a:custGeom>
                <a:avLst/>
                <a:gdLst/>
                <a:ahLst/>
                <a:cxnLst/>
                <a:rect l="l" t="t" r="r" b="b"/>
                <a:pathLst>
                  <a:path w="1602" h="7473" extrusionOk="0">
                    <a:moveTo>
                      <a:pt x="801" y="0"/>
                    </a:moveTo>
                    <a:cubicBezTo>
                      <a:pt x="368" y="0"/>
                      <a:pt x="1" y="334"/>
                      <a:pt x="1" y="801"/>
                    </a:cubicBezTo>
                    <a:lnTo>
                      <a:pt x="1" y="6672"/>
                    </a:lnTo>
                    <a:cubicBezTo>
                      <a:pt x="1" y="7106"/>
                      <a:pt x="334" y="7472"/>
                      <a:pt x="801" y="7472"/>
                    </a:cubicBezTo>
                    <a:cubicBezTo>
                      <a:pt x="1268" y="7472"/>
                      <a:pt x="1602" y="7106"/>
                      <a:pt x="1602" y="6672"/>
                    </a:cubicBezTo>
                    <a:lnTo>
                      <a:pt x="1602" y="801"/>
                    </a:lnTo>
                    <a:cubicBezTo>
                      <a:pt x="1602" y="367"/>
                      <a:pt x="1268" y="0"/>
                      <a:pt x="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625;p38"/>
              <p:cNvSpPr/>
              <p:nvPr/>
            </p:nvSpPr>
            <p:spPr>
              <a:xfrm>
                <a:off x="3783700" y="3160200"/>
                <a:ext cx="40050" cy="186825"/>
              </a:xfrm>
              <a:custGeom>
                <a:avLst/>
                <a:gdLst/>
                <a:ahLst/>
                <a:cxnLst/>
                <a:rect l="l" t="t" r="r" b="b"/>
                <a:pathLst>
                  <a:path w="1602" h="7473" extrusionOk="0">
                    <a:moveTo>
                      <a:pt x="801" y="1"/>
                    </a:moveTo>
                    <a:cubicBezTo>
                      <a:pt x="368" y="1"/>
                      <a:pt x="1" y="334"/>
                      <a:pt x="1" y="801"/>
                    </a:cubicBezTo>
                    <a:lnTo>
                      <a:pt x="1" y="6672"/>
                    </a:lnTo>
                    <a:cubicBezTo>
                      <a:pt x="1" y="7072"/>
                      <a:pt x="334" y="7473"/>
                      <a:pt x="801" y="7473"/>
                    </a:cubicBezTo>
                    <a:cubicBezTo>
                      <a:pt x="1268" y="7473"/>
                      <a:pt x="1602" y="7072"/>
                      <a:pt x="1602" y="6672"/>
                    </a:cubicBezTo>
                    <a:lnTo>
                      <a:pt x="1602" y="801"/>
                    </a:lnTo>
                    <a:cubicBezTo>
                      <a:pt x="1602" y="368"/>
                      <a:pt x="1268" y="1"/>
                      <a:pt x="8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626;p38"/>
              <p:cNvSpPr/>
              <p:nvPr/>
            </p:nvSpPr>
            <p:spPr>
              <a:xfrm>
                <a:off x="4344950" y="1767125"/>
                <a:ext cx="150125" cy="146375"/>
              </a:xfrm>
              <a:custGeom>
                <a:avLst/>
                <a:gdLst/>
                <a:ahLst/>
                <a:cxnLst/>
                <a:rect l="l" t="t" r="r" b="b"/>
                <a:pathLst>
                  <a:path w="6005" h="5855" extrusionOk="0">
                    <a:moveTo>
                      <a:pt x="5087" y="0"/>
                    </a:moveTo>
                    <a:cubicBezTo>
                      <a:pt x="4879" y="0"/>
                      <a:pt x="4670" y="84"/>
                      <a:pt x="4503" y="251"/>
                    </a:cubicBezTo>
                    <a:lnTo>
                      <a:pt x="334" y="4420"/>
                    </a:lnTo>
                    <a:cubicBezTo>
                      <a:pt x="0" y="4754"/>
                      <a:pt x="0" y="5254"/>
                      <a:pt x="334" y="5588"/>
                    </a:cubicBezTo>
                    <a:cubicBezTo>
                      <a:pt x="500" y="5755"/>
                      <a:pt x="701" y="5855"/>
                      <a:pt x="901" y="5855"/>
                    </a:cubicBezTo>
                    <a:cubicBezTo>
                      <a:pt x="1101" y="5855"/>
                      <a:pt x="1334" y="5755"/>
                      <a:pt x="1501" y="5588"/>
                    </a:cubicBezTo>
                    <a:lnTo>
                      <a:pt x="5671" y="1418"/>
                    </a:lnTo>
                    <a:cubicBezTo>
                      <a:pt x="6004" y="1085"/>
                      <a:pt x="6004" y="584"/>
                      <a:pt x="5671" y="251"/>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627;p38"/>
              <p:cNvSpPr/>
              <p:nvPr/>
            </p:nvSpPr>
            <p:spPr>
              <a:xfrm>
                <a:off x="3187450" y="2924625"/>
                <a:ext cx="150125" cy="145550"/>
              </a:xfrm>
              <a:custGeom>
                <a:avLst/>
                <a:gdLst/>
                <a:ahLst/>
                <a:cxnLst/>
                <a:rect l="l" t="t" r="r" b="b"/>
                <a:pathLst>
                  <a:path w="6005" h="5822" extrusionOk="0">
                    <a:moveTo>
                      <a:pt x="5087" y="0"/>
                    </a:moveTo>
                    <a:cubicBezTo>
                      <a:pt x="4879" y="0"/>
                      <a:pt x="4670" y="84"/>
                      <a:pt x="4504" y="250"/>
                    </a:cubicBezTo>
                    <a:lnTo>
                      <a:pt x="334" y="4420"/>
                    </a:lnTo>
                    <a:cubicBezTo>
                      <a:pt x="0" y="4754"/>
                      <a:pt x="0" y="5254"/>
                      <a:pt x="334" y="5588"/>
                    </a:cubicBezTo>
                    <a:cubicBezTo>
                      <a:pt x="501" y="5754"/>
                      <a:pt x="701" y="5821"/>
                      <a:pt x="934" y="5821"/>
                    </a:cubicBezTo>
                    <a:cubicBezTo>
                      <a:pt x="1135" y="5821"/>
                      <a:pt x="1335" y="5754"/>
                      <a:pt x="1501" y="5588"/>
                    </a:cubicBezTo>
                    <a:lnTo>
                      <a:pt x="5671" y="1418"/>
                    </a:lnTo>
                    <a:cubicBezTo>
                      <a:pt x="6005" y="1084"/>
                      <a:pt x="6005" y="584"/>
                      <a:pt x="5671" y="250"/>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 name="Google Shape;628;p38"/>
            <p:cNvGrpSpPr/>
            <p:nvPr/>
          </p:nvGrpSpPr>
          <p:grpSpPr>
            <a:xfrm>
              <a:off x="6150475" y="486313"/>
              <a:ext cx="738875" cy="730550"/>
              <a:chOff x="1538775" y="3050125"/>
              <a:chExt cx="738875" cy="730550"/>
            </a:xfrm>
          </p:grpSpPr>
          <p:sp>
            <p:nvSpPr>
              <p:cNvPr id="143" name="Google Shape;629;p38"/>
              <p:cNvSpPr/>
              <p:nvPr/>
            </p:nvSpPr>
            <p:spPr>
              <a:xfrm>
                <a:off x="1538775" y="3309475"/>
                <a:ext cx="447850" cy="457025"/>
              </a:xfrm>
              <a:custGeom>
                <a:avLst/>
                <a:gdLst/>
                <a:ahLst/>
                <a:cxnLst/>
                <a:rect l="l" t="t" r="r" b="b"/>
                <a:pathLst>
                  <a:path w="17914" h="18281" extrusionOk="0">
                    <a:moveTo>
                      <a:pt x="2702" y="1"/>
                    </a:moveTo>
                    <a:lnTo>
                      <a:pt x="401" y="2269"/>
                    </a:lnTo>
                    <a:cubicBezTo>
                      <a:pt x="0" y="2703"/>
                      <a:pt x="0" y="3403"/>
                      <a:pt x="401" y="3837"/>
                    </a:cubicBezTo>
                    <a:lnTo>
                      <a:pt x="14878" y="18280"/>
                    </a:lnTo>
                    <a:lnTo>
                      <a:pt x="17913" y="15245"/>
                    </a:lnTo>
                    <a:lnTo>
                      <a:pt x="27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630;p38"/>
              <p:cNvSpPr/>
              <p:nvPr/>
            </p:nvSpPr>
            <p:spPr>
              <a:xfrm>
                <a:off x="1553775" y="3050125"/>
                <a:ext cx="659675" cy="659675"/>
              </a:xfrm>
              <a:custGeom>
                <a:avLst/>
                <a:gdLst/>
                <a:ahLst/>
                <a:cxnLst/>
                <a:rect l="l" t="t" r="r" b="b"/>
                <a:pathLst>
                  <a:path w="26387" h="26387" extrusionOk="0">
                    <a:moveTo>
                      <a:pt x="12410" y="1"/>
                    </a:moveTo>
                    <a:lnTo>
                      <a:pt x="1" y="12409"/>
                    </a:lnTo>
                    <a:lnTo>
                      <a:pt x="13977" y="26386"/>
                    </a:lnTo>
                    <a:lnTo>
                      <a:pt x="26386" y="13977"/>
                    </a:lnTo>
                    <a:lnTo>
                      <a:pt x="12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631;p38"/>
              <p:cNvSpPr/>
              <p:nvPr/>
            </p:nvSpPr>
            <p:spPr>
              <a:xfrm>
                <a:off x="1907375" y="3419550"/>
                <a:ext cx="351100" cy="348925"/>
              </a:xfrm>
              <a:custGeom>
                <a:avLst/>
                <a:gdLst/>
                <a:ahLst/>
                <a:cxnLst/>
                <a:rect l="l" t="t" r="r" b="b"/>
                <a:pathLst>
                  <a:path w="14044" h="13957" extrusionOk="0">
                    <a:moveTo>
                      <a:pt x="12242" y="1"/>
                    </a:moveTo>
                    <a:lnTo>
                      <a:pt x="434" y="11843"/>
                    </a:lnTo>
                    <a:cubicBezTo>
                      <a:pt x="100" y="12176"/>
                      <a:pt x="0" y="12643"/>
                      <a:pt x="200" y="13043"/>
                    </a:cubicBezTo>
                    <a:cubicBezTo>
                      <a:pt x="300" y="13210"/>
                      <a:pt x="434" y="13377"/>
                      <a:pt x="534" y="13510"/>
                    </a:cubicBezTo>
                    <a:cubicBezTo>
                      <a:pt x="667" y="13644"/>
                      <a:pt x="834" y="13777"/>
                      <a:pt x="1001" y="13844"/>
                    </a:cubicBezTo>
                    <a:cubicBezTo>
                      <a:pt x="1151" y="13919"/>
                      <a:pt x="1310" y="13957"/>
                      <a:pt x="1469" y="13957"/>
                    </a:cubicBezTo>
                    <a:cubicBezTo>
                      <a:pt x="1733" y="13957"/>
                      <a:pt x="1993" y="13852"/>
                      <a:pt x="2202" y="13644"/>
                    </a:cubicBezTo>
                    <a:lnTo>
                      <a:pt x="14044" y="1802"/>
                    </a:lnTo>
                    <a:cubicBezTo>
                      <a:pt x="13610" y="1802"/>
                      <a:pt x="13143" y="1602"/>
                      <a:pt x="12809" y="1268"/>
                    </a:cubicBezTo>
                    <a:cubicBezTo>
                      <a:pt x="12476" y="868"/>
                      <a:pt x="12309" y="434"/>
                      <a:pt x="12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632;p38"/>
              <p:cNvSpPr/>
              <p:nvPr/>
            </p:nvSpPr>
            <p:spPr>
              <a:xfrm>
                <a:off x="1897350" y="3399550"/>
                <a:ext cx="380300" cy="381125"/>
              </a:xfrm>
              <a:custGeom>
                <a:avLst/>
                <a:gdLst/>
                <a:ahLst/>
                <a:cxnLst/>
                <a:rect l="l" t="t" r="r" b="b"/>
                <a:pathLst>
                  <a:path w="15212" h="15245" extrusionOk="0">
                    <a:moveTo>
                      <a:pt x="12643" y="0"/>
                    </a:moveTo>
                    <a:lnTo>
                      <a:pt x="535" y="12142"/>
                    </a:lnTo>
                    <a:cubicBezTo>
                      <a:pt x="168" y="12509"/>
                      <a:pt x="1" y="12976"/>
                      <a:pt x="1" y="13443"/>
                    </a:cubicBezTo>
                    <a:cubicBezTo>
                      <a:pt x="1" y="13910"/>
                      <a:pt x="201" y="14344"/>
                      <a:pt x="535" y="14677"/>
                    </a:cubicBezTo>
                    <a:cubicBezTo>
                      <a:pt x="868" y="15078"/>
                      <a:pt x="1335" y="15244"/>
                      <a:pt x="1769" y="15244"/>
                    </a:cubicBezTo>
                    <a:cubicBezTo>
                      <a:pt x="2236" y="15244"/>
                      <a:pt x="2703" y="15078"/>
                      <a:pt x="3070" y="14677"/>
                    </a:cubicBezTo>
                    <a:lnTo>
                      <a:pt x="15212" y="2535"/>
                    </a:lnTo>
                    <a:lnTo>
                      <a:pt x="14845" y="2168"/>
                    </a:lnTo>
                    <a:lnTo>
                      <a:pt x="2603" y="14411"/>
                    </a:lnTo>
                    <a:cubicBezTo>
                      <a:pt x="2394" y="14619"/>
                      <a:pt x="2134" y="14723"/>
                      <a:pt x="1870" y="14723"/>
                    </a:cubicBezTo>
                    <a:cubicBezTo>
                      <a:pt x="1711" y="14723"/>
                      <a:pt x="1552" y="14686"/>
                      <a:pt x="1402" y="14611"/>
                    </a:cubicBezTo>
                    <a:cubicBezTo>
                      <a:pt x="1235" y="14511"/>
                      <a:pt x="1068" y="14411"/>
                      <a:pt x="935" y="14277"/>
                    </a:cubicBezTo>
                    <a:cubicBezTo>
                      <a:pt x="835" y="14144"/>
                      <a:pt x="701" y="13977"/>
                      <a:pt x="601" y="13810"/>
                    </a:cubicBezTo>
                    <a:cubicBezTo>
                      <a:pt x="401" y="13410"/>
                      <a:pt x="501" y="12943"/>
                      <a:pt x="835" y="12609"/>
                    </a:cubicBezTo>
                    <a:lnTo>
                      <a:pt x="13044" y="367"/>
                    </a:lnTo>
                    <a:lnTo>
                      <a:pt x="126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633;p38"/>
              <p:cNvSpPr/>
              <p:nvPr/>
            </p:nvSpPr>
            <p:spPr>
              <a:xfrm>
                <a:off x="1937400" y="3471050"/>
                <a:ext cx="270200" cy="268125"/>
              </a:xfrm>
              <a:custGeom>
                <a:avLst/>
                <a:gdLst/>
                <a:ahLst/>
                <a:cxnLst/>
                <a:rect l="l" t="t" r="r" b="b"/>
                <a:pathLst>
                  <a:path w="10808" h="10725" extrusionOk="0">
                    <a:moveTo>
                      <a:pt x="10508" y="1"/>
                    </a:moveTo>
                    <a:cubicBezTo>
                      <a:pt x="10449" y="1"/>
                      <a:pt x="10391" y="26"/>
                      <a:pt x="10341" y="76"/>
                    </a:cubicBezTo>
                    <a:lnTo>
                      <a:pt x="100" y="10316"/>
                    </a:lnTo>
                    <a:cubicBezTo>
                      <a:pt x="0" y="10450"/>
                      <a:pt x="0" y="10583"/>
                      <a:pt x="100" y="10650"/>
                    </a:cubicBezTo>
                    <a:cubicBezTo>
                      <a:pt x="150" y="10700"/>
                      <a:pt x="208" y="10725"/>
                      <a:pt x="267" y="10725"/>
                    </a:cubicBezTo>
                    <a:cubicBezTo>
                      <a:pt x="325" y="10725"/>
                      <a:pt x="384" y="10700"/>
                      <a:pt x="434" y="10650"/>
                    </a:cubicBezTo>
                    <a:lnTo>
                      <a:pt x="10674" y="409"/>
                    </a:lnTo>
                    <a:cubicBezTo>
                      <a:pt x="10774" y="309"/>
                      <a:pt x="10808" y="142"/>
                      <a:pt x="10674" y="76"/>
                    </a:cubicBezTo>
                    <a:cubicBezTo>
                      <a:pt x="10624" y="26"/>
                      <a:pt x="10566" y="1"/>
                      <a:pt x="10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634;p38"/>
              <p:cNvSpPr/>
              <p:nvPr/>
            </p:nvSpPr>
            <p:spPr>
              <a:xfrm>
                <a:off x="1974075" y="3680575"/>
                <a:ext cx="95925" cy="95925"/>
              </a:xfrm>
              <a:custGeom>
                <a:avLst/>
                <a:gdLst/>
                <a:ahLst/>
                <a:cxnLst/>
                <a:rect l="l" t="t" r="r" b="b"/>
                <a:pathLst>
                  <a:path w="3837" h="3837" extrusionOk="0">
                    <a:moveTo>
                      <a:pt x="968" y="1"/>
                    </a:moveTo>
                    <a:lnTo>
                      <a:pt x="1" y="935"/>
                    </a:lnTo>
                    <a:lnTo>
                      <a:pt x="2836" y="3837"/>
                    </a:lnTo>
                    <a:lnTo>
                      <a:pt x="2936" y="2903"/>
                    </a:lnTo>
                    <a:lnTo>
                      <a:pt x="3837" y="2836"/>
                    </a:lnTo>
                    <a:lnTo>
                      <a:pt x="9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635;p38"/>
              <p:cNvSpPr/>
              <p:nvPr/>
            </p:nvSpPr>
            <p:spPr>
              <a:xfrm>
                <a:off x="1744750" y="3241100"/>
                <a:ext cx="216025" cy="216850"/>
              </a:xfrm>
              <a:custGeom>
                <a:avLst/>
                <a:gdLst/>
                <a:ahLst/>
                <a:cxnLst/>
                <a:rect l="l" t="t" r="r" b="b"/>
                <a:pathLst>
                  <a:path w="8641" h="8674" extrusionOk="0">
                    <a:moveTo>
                      <a:pt x="6905" y="0"/>
                    </a:moveTo>
                    <a:lnTo>
                      <a:pt x="1" y="6939"/>
                    </a:lnTo>
                    <a:lnTo>
                      <a:pt x="1735" y="8673"/>
                    </a:lnTo>
                    <a:lnTo>
                      <a:pt x="8640" y="1735"/>
                    </a:lnTo>
                    <a:lnTo>
                      <a:pt x="6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636;p38"/>
            <p:cNvGrpSpPr/>
            <p:nvPr/>
          </p:nvGrpSpPr>
          <p:grpSpPr>
            <a:xfrm>
              <a:off x="5567136" y="3466413"/>
              <a:ext cx="974637" cy="663810"/>
              <a:chOff x="4226825" y="3535650"/>
              <a:chExt cx="1277375" cy="870000"/>
            </a:xfrm>
          </p:grpSpPr>
          <p:sp>
            <p:nvSpPr>
              <p:cNvPr id="140" name="Google Shape;637;p38"/>
              <p:cNvSpPr/>
              <p:nvPr/>
            </p:nvSpPr>
            <p:spPr>
              <a:xfrm>
                <a:off x="4282300" y="3545150"/>
                <a:ext cx="358625" cy="392825"/>
              </a:xfrm>
              <a:custGeom>
                <a:avLst/>
                <a:gdLst/>
                <a:ahLst/>
                <a:cxnLst/>
                <a:rect l="l" t="t" r="r" b="b"/>
                <a:pathLst>
                  <a:path w="14345" h="15713" extrusionOk="0">
                    <a:moveTo>
                      <a:pt x="7172" y="4372"/>
                    </a:moveTo>
                    <a:cubicBezTo>
                      <a:pt x="7773" y="4372"/>
                      <a:pt x="8374" y="4529"/>
                      <a:pt x="8910" y="4843"/>
                    </a:cubicBezTo>
                    <a:cubicBezTo>
                      <a:pt x="9982" y="5435"/>
                      <a:pt x="10685" y="6618"/>
                      <a:pt x="10611" y="7838"/>
                    </a:cubicBezTo>
                    <a:cubicBezTo>
                      <a:pt x="10611" y="9058"/>
                      <a:pt x="9982" y="10241"/>
                      <a:pt x="8910" y="10833"/>
                    </a:cubicBezTo>
                    <a:cubicBezTo>
                      <a:pt x="8392" y="11165"/>
                      <a:pt x="7782" y="11332"/>
                      <a:pt x="7172" y="11332"/>
                    </a:cubicBezTo>
                    <a:cubicBezTo>
                      <a:pt x="6562" y="11332"/>
                      <a:pt x="5952" y="11165"/>
                      <a:pt x="5435" y="10833"/>
                    </a:cubicBezTo>
                    <a:cubicBezTo>
                      <a:pt x="4400" y="10241"/>
                      <a:pt x="3697" y="9058"/>
                      <a:pt x="3734" y="7838"/>
                    </a:cubicBezTo>
                    <a:cubicBezTo>
                      <a:pt x="3734" y="6618"/>
                      <a:pt x="4400" y="5435"/>
                      <a:pt x="5435" y="4843"/>
                    </a:cubicBezTo>
                    <a:cubicBezTo>
                      <a:pt x="5971" y="4529"/>
                      <a:pt x="6572" y="4372"/>
                      <a:pt x="7172" y="4372"/>
                    </a:cubicBezTo>
                    <a:close/>
                    <a:moveTo>
                      <a:pt x="6322" y="0"/>
                    </a:moveTo>
                    <a:lnTo>
                      <a:pt x="5546" y="2847"/>
                    </a:lnTo>
                    <a:cubicBezTo>
                      <a:pt x="5213" y="2921"/>
                      <a:pt x="4843" y="3143"/>
                      <a:pt x="4584" y="3291"/>
                    </a:cubicBezTo>
                    <a:cubicBezTo>
                      <a:pt x="4252" y="3475"/>
                      <a:pt x="3993" y="3734"/>
                      <a:pt x="3697" y="3956"/>
                    </a:cubicBezTo>
                    <a:lnTo>
                      <a:pt x="850" y="3217"/>
                    </a:lnTo>
                    <a:lnTo>
                      <a:pt x="0" y="4659"/>
                    </a:lnTo>
                    <a:lnTo>
                      <a:pt x="2070" y="6766"/>
                    </a:lnTo>
                    <a:cubicBezTo>
                      <a:pt x="1996" y="7136"/>
                      <a:pt x="1996" y="7505"/>
                      <a:pt x="1996" y="7838"/>
                    </a:cubicBezTo>
                    <a:cubicBezTo>
                      <a:pt x="1996" y="8171"/>
                      <a:pt x="2033" y="8577"/>
                      <a:pt x="2070" y="8910"/>
                    </a:cubicBezTo>
                    <a:lnTo>
                      <a:pt x="0" y="11017"/>
                    </a:lnTo>
                    <a:lnTo>
                      <a:pt x="850" y="12459"/>
                    </a:lnTo>
                    <a:lnTo>
                      <a:pt x="3697" y="11720"/>
                    </a:lnTo>
                    <a:cubicBezTo>
                      <a:pt x="3993" y="11942"/>
                      <a:pt x="4252" y="12201"/>
                      <a:pt x="4584" y="12385"/>
                    </a:cubicBezTo>
                    <a:cubicBezTo>
                      <a:pt x="4917" y="12533"/>
                      <a:pt x="5213" y="12681"/>
                      <a:pt x="5546" y="12829"/>
                    </a:cubicBezTo>
                    <a:lnTo>
                      <a:pt x="6322" y="15713"/>
                    </a:lnTo>
                    <a:lnTo>
                      <a:pt x="7986" y="15713"/>
                    </a:lnTo>
                    <a:lnTo>
                      <a:pt x="8799" y="12829"/>
                    </a:lnTo>
                    <a:cubicBezTo>
                      <a:pt x="9095" y="12755"/>
                      <a:pt x="9465" y="12533"/>
                      <a:pt x="9760" y="12385"/>
                    </a:cubicBezTo>
                    <a:cubicBezTo>
                      <a:pt x="10093" y="12201"/>
                      <a:pt x="10352" y="11942"/>
                      <a:pt x="10648" y="11720"/>
                    </a:cubicBezTo>
                    <a:lnTo>
                      <a:pt x="13494" y="12459"/>
                    </a:lnTo>
                    <a:lnTo>
                      <a:pt x="14345" y="11017"/>
                    </a:lnTo>
                    <a:lnTo>
                      <a:pt x="12237" y="8910"/>
                    </a:lnTo>
                    <a:cubicBezTo>
                      <a:pt x="12348" y="8540"/>
                      <a:pt x="12348" y="8171"/>
                      <a:pt x="12348" y="7838"/>
                    </a:cubicBezTo>
                    <a:cubicBezTo>
                      <a:pt x="12348" y="7468"/>
                      <a:pt x="12311" y="7099"/>
                      <a:pt x="12237" y="6766"/>
                    </a:cubicBezTo>
                    <a:lnTo>
                      <a:pt x="14345" y="4659"/>
                    </a:lnTo>
                    <a:lnTo>
                      <a:pt x="13494" y="3217"/>
                    </a:lnTo>
                    <a:lnTo>
                      <a:pt x="10648" y="3956"/>
                    </a:lnTo>
                    <a:cubicBezTo>
                      <a:pt x="10352" y="3734"/>
                      <a:pt x="10093" y="3475"/>
                      <a:pt x="9760" y="3291"/>
                    </a:cubicBezTo>
                    <a:cubicBezTo>
                      <a:pt x="9428" y="3143"/>
                      <a:pt x="9095" y="2995"/>
                      <a:pt x="8799" y="2847"/>
                    </a:cubicBezTo>
                    <a:lnTo>
                      <a:pt x="79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638;p38"/>
              <p:cNvSpPr/>
              <p:nvPr/>
            </p:nvSpPr>
            <p:spPr>
              <a:xfrm>
                <a:off x="4836850" y="3782675"/>
                <a:ext cx="605425" cy="605425"/>
              </a:xfrm>
              <a:custGeom>
                <a:avLst/>
                <a:gdLst/>
                <a:ahLst/>
                <a:cxnLst/>
                <a:rect l="l" t="t" r="r" b="b"/>
                <a:pathLst>
                  <a:path w="24217" h="24217" extrusionOk="0">
                    <a:moveTo>
                      <a:pt x="12104" y="6279"/>
                    </a:moveTo>
                    <a:cubicBezTo>
                      <a:pt x="13375" y="6279"/>
                      <a:pt x="14617" y="6690"/>
                      <a:pt x="15676" y="7469"/>
                    </a:cubicBezTo>
                    <a:cubicBezTo>
                      <a:pt x="16859" y="8393"/>
                      <a:pt x="17709" y="9798"/>
                      <a:pt x="17894" y="11314"/>
                    </a:cubicBezTo>
                    <a:cubicBezTo>
                      <a:pt x="18079" y="12866"/>
                      <a:pt x="17672" y="14382"/>
                      <a:pt x="16748" y="15639"/>
                    </a:cubicBezTo>
                    <a:cubicBezTo>
                      <a:pt x="15824" y="16822"/>
                      <a:pt x="14419" y="17636"/>
                      <a:pt x="12903" y="17858"/>
                    </a:cubicBezTo>
                    <a:cubicBezTo>
                      <a:pt x="12634" y="17897"/>
                      <a:pt x="12363" y="17916"/>
                      <a:pt x="12092" y="17916"/>
                    </a:cubicBezTo>
                    <a:cubicBezTo>
                      <a:pt x="10836" y="17916"/>
                      <a:pt x="9588" y="17496"/>
                      <a:pt x="8615" y="16674"/>
                    </a:cubicBezTo>
                    <a:cubicBezTo>
                      <a:pt x="7395" y="15750"/>
                      <a:pt x="6581" y="14382"/>
                      <a:pt x="6396" y="12866"/>
                    </a:cubicBezTo>
                    <a:cubicBezTo>
                      <a:pt x="6212" y="11314"/>
                      <a:pt x="6618" y="9798"/>
                      <a:pt x="7542" y="8541"/>
                    </a:cubicBezTo>
                    <a:cubicBezTo>
                      <a:pt x="8467" y="7358"/>
                      <a:pt x="9835" y="6508"/>
                      <a:pt x="11387" y="6323"/>
                    </a:cubicBezTo>
                    <a:cubicBezTo>
                      <a:pt x="11627" y="6294"/>
                      <a:pt x="11866" y="6279"/>
                      <a:pt x="12104" y="6279"/>
                    </a:cubicBezTo>
                    <a:close/>
                    <a:moveTo>
                      <a:pt x="14345" y="1"/>
                    </a:moveTo>
                    <a:cubicBezTo>
                      <a:pt x="13495" y="962"/>
                      <a:pt x="12792" y="2071"/>
                      <a:pt x="12349" y="3180"/>
                    </a:cubicBezTo>
                    <a:cubicBezTo>
                      <a:pt x="11868" y="3180"/>
                      <a:pt x="11424" y="3180"/>
                      <a:pt x="10944" y="3291"/>
                    </a:cubicBezTo>
                    <a:cubicBezTo>
                      <a:pt x="10500" y="3328"/>
                      <a:pt x="10020" y="3476"/>
                      <a:pt x="9576" y="3550"/>
                    </a:cubicBezTo>
                    <a:cubicBezTo>
                      <a:pt x="8799" y="2589"/>
                      <a:pt x="7875" y="1738"/>
                      <a:pt x="6803" y="999"/>
                    </a:cubicBezTo>
                    <a:cubicBezTo>
                      <a:pt x="6212" y="1295"/>
                      <a:pt x="5657" y="1627"/>
                      <a:pt x="5139" y="1997"/>
                    </a:cubicBezTo>
                    <a:cubicBezTo>
                      <a:pt x="5213" y="3291"/>
                      <a:pt x="5509" y="4511"/>
                      <a:pt x="5953" y="5620"/>
                    </a:cubicBezTo>
                    <a:cubicBezTo>
                      <a:pt x="5657" y="5953"/>
                      <a:pt x="5324" y="6323"/>
                      <a:pt x="5028" y="6692"/>
                    </a:cubicBezTo>
                    <a:cubicBezTo>
                      <a:pt x="4770" y="7062"/>
                      <a:pt x="4474" y="7469"/>
                      <a:pt x="4252" y="7838"/>
                    </a:cubicBezTo>
                    <a:cubicBezTo>
                      <a:pt x="3828" y="7799"/>
                      <a:pt x="3389" y="7778"/>
                      <a:pt x="2942" y="7778"/>
                    </a:cubicBezTo>
                    <a:cubicBezTo>
                      <a:pt x="2145" y="7778"/>
                      <a:pt x="1324" y="7844"/>
                      <a:pt x="518" y="7986"/>
                    </a:cubicBezTo>
                    <a:cubicBezTo>
                      <a:pt x="296" y="8578"/>
                      <a:pt x="148" y="9243"/>
                      <a:pt x="0" y="9872"/>
                    </a:cubicBezTo>
                    <a:cubicBezTo>
                      <a:pt x="962" y="10722"/>
                      <a:pt x="2071" y="11425"/>
                      <a:pt x="3180" y="11868"/>
                    </a:cubicBezTo>
                    <a:cubicBezTo>
                      <a:pt x="3180" y="12349"/>
                      <a:pt x="3180" y="12793"/>
                      <a:pt x="3291" y="13273"/>
                    </a:cubicBezTo>
                    <a:cubicBezTo>
                      <a:pt x="3328" y="13717"/>
                      <a:pt x="3476" y="14197"/>
                      <a:pt x="3550" y="14641"/>
                    </a:cubicBezTo>
                    <a:cubicBezTo>
                      <a:pt x="2588" y="15417"/>
                      <a:pt x="1738" y="16342"/>
                      <a:pt x="999" y="17414"/>
                    </a:cubicBezTo>
                    <a:cubicBezTo>
                      <a:pt x="1294" y="18005"/>
                      <a:pt x="1627" y="18560"/>
                      <a:pt x="1997" y="19078"/>
                    </a:cubicBezTo>
                    <a:cubicBezTo>
                      <a:pt x="3291" y="19004"/>
                      <a:pt x="4511" y="18708"/>
                      <a:pt x="5620" y="18264"/>
                    </a:cubicBezTo>
                    <a:cubicBezTo>
                      <a:pt x="5953" y="18560"/>
                      <a:pt x="6322" y="18893"/>
                      <a:pt x="6692" y="19188"/>
                    </a:cubicBezTo>
                    <a:cubicBezTo>
                      <a:pt x="7062" y="19447"/>
                      <a:pt x="7469" y="19743"/>
                      <a:pt x="7875" y="19965"/>
                    </a:cubicBezTo>
                    <a:cubicBezTo>
                      <a:pt x="7727" y="21185"/>
                      <a:pt x="7764" y="22442"/>
                      <a:pt x="7986" y="23699"/>
                    </a:cubicBezTo>
                    <a:cubicBezTo>
                      <a:pt x="8615" y="23958"/>
                      <a:pt x="9243" y="24069"/>
                      <a:pt x="9909" y="24217"/>
                    </a:cubicBezTo>
                    <a:cubicBezTo>
                      <a:pt x="10722" y="23255"/>
                      <a:pt x="11424" y="22146"/>
                      <a:pt x="11868" y="21037"/>
                    </a:cubicBezTo>
                    <a:cubicBezTo>
                      <a:pt x="12349" y="21037"/>
                      <a:pt x="12792" y="21037"/>
                      <a:pt x="13273" y="20926"/>
                    </a:cubicBezTo>
                    <a:cubicBezTo>
                      <a:pt x="13717" y="20889"/>
                      <a:pt x="14197" y="20815"/>
                      <a:pt x="14641" y="20667"/>
                    </a:cubicBezTo>
                    <a:cubicBezTo>
                      <a:pt x="15454" y="21629"/>
                      <a:pt x="16378" y="22479"/>
                      <a:pt x="17414" y="23218"/>
                    </a:cubicBezTo>
                    <a:cubicBezTo>
                      <a:pt x="18042" y="22923"/>
                      <a:pt x="18597" y="22590"/>
                      <a:pt x="19077" y="22220"/>
                    </a:cubicBezTo>
                    <a:cubicBezTo>
                      <a:pt x="19003" y="20926"/>
                      <a:pt x="18708" y="19706"/>
                      <a:pt x="18264" y="18597"/>
                    </a:cubicBezTo>
                    <a:cubicBezTo>
                      <a:pt x="18597" y="18264"/>
                      <a:pt x="18893" y="17895"/>
                      <a:pt x="19188" y="17525"/>
                    </a:cubicBezTo>
                    <a:cubicBezTo>
                      <a:pt x="19447" y="17155"/>
                      <a:pt x="19743" y="16748"/>
                      <a:pt x="19965" y="16379"/>
                    </a:cubicBezTo>
                    <a:cubicBezTo>
                      <a:pt x="20403" y="16419"/>
                      <a:pt x="20850" y="16439"/>
                      <a:pt x="21300" y="16439"/>
                    </a:cubicBezTo>
                    <a:cubicBezTo>
                      <a:pt x="22104" y="16439"/>
                      <a:pt x="22917" y="16373"/>
                      <a:pt x="23699" y="16231"/>
                    </a:cubicBezTo>
                    <a:cubicBezTo>
                      <a:pt x="23957" y="15639"/>
                      <a:pt x="24068" y="14974"/>
                      <a:pt x="24216" y="14308"/>
                    </a:cubicBezTo>
                    <a:cubicBezTo>
                      <a:pt x="23255" y="13495"/>
                      <a:pt x="22146" y="12793"/>
                      <a:pt x="21037" y="12349"/>
                    </a:cubicBezTo>
                    <a:cubicBezTo>
                      <a:pt x="21037" y="11868"/>
                      <a:pt x="21037" y="11425"/>
                      <a:pt x="20926" y="10944"/>
                    </a:cubicBezTo>
                    <a:cubicBezTo>
                      <a:pt x="20889" y="10500"/>
                      <a:pt x="20815" y="10020"/>
                      <a:pt x="20667" y="9576"/>
                    </a:cubicBezTo>
                    <a:cubicBezTo>
                      <a:pt x="21628" y="8763"/>
                      <a:pt x="22479" y="7838"/>
                      <a:pt x="23218" y="6803"/>
                    </a:cubicBezTo>
                    <a:cubicBezTo>
                      <a:pt x="22922" y="6175"/>
                      <a:pt x="22590" y="5620"/>
                      <a:pt x="22220" y="5140"/>
                    </a:cubicBezTo>
                    <a:cubicBezTo>
                      <a:pt x="20926" y="5214"/>
                      <a:pt x="19706" y="5509"/>
                      <a:pt x="18597" y="5953"/>
                    </a:cubicBezTo>
                    <a:cubicBezTo>
                      <a:pt x="18264" y="5620"/>
                      <a:pt x="17894" y="5324"/>
                      <a:pt x="17525" y="5029"/>
                    </a:cubicBezTo>
                    <a:cubicBezTo>
                      <a:pt x="17155" y="4770"/>
                      <a:pt x="16748" y="4474"/>
                      <a:pt x="16378" y="4252"/>
                    </a:cubicBezTo>
                    <a:cubicBezTo>
                      <a:pt x="16489" y="3032"/>
                      <a:pt x="16452" y="1738"/>
                      <a:pt x="16231" y="518"/>
                    </a:cubicBezTo>
                    <a:cubicBezTo>
                      <a:pt x="15639" y="259"/>
                      <a:pt x="14974" y="149"/>
                      <a:pt x="14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639;p38"/>
              <p:cNvSpPr/>
              <p:nvPr/>
            </p:nvSpPr>
            <p:spPr>
              <a:xfrm>
                <a:off x="4226825" y="3535650"/>
                <a:ext cx="1277375" cy="870000"/>
              </a:xfrm>
              <a:custGeom>
                <a:avLst/>
                <a:gdLst/>
                <a:ahLst/>
                <a:cxnLst/>
                <a:rect l="l" t="t" r="r" b="b"/>
                <a:pathLst>
                  <a:path w="51095" h="34800" extrusionOk="0">
                    <a:moveTo>
                      <a:pt x="9351" y="935"/>
                    </a:moveTo>
                    <a:cubicBezTo>
                      <a:pt x="10165" y="935"/>
                      <a:pt x="10981" y="1068"/>
                      <a:pt x="11757" y="1341"/>
                    </a:cubicBezTo>
                    <a:lnTo>
                      <a:pt x="11831" y="1341"/>
                    </a:lnTo>
                    <a:lnTo>
                      <a:pt x="40299" y="10769"/>
                    </a:lnTo>
                    <a:cubicBezTo>
                      <a:pt x="40336" y="10806"/>
                      <a:pt x="40336" y="10806"/>
                      <a:pt x="40410" y="10806"/>
                    </a:cubicBezTo>
                    <a:cubicBezTo>
                      <a:pt x="43109" y="11730"/>
                      <a:pt x="45364" y="13616"/>
                      <a:pt x="46806" y="16093"/>
                    </a:cubicBezTo>
                    <a:cubicBezTo>
                      <a:pt x="50096" y="21749"/>
                      <a:pt x="48174" y="29033"/>
                      <a:pt x="42480" y="32286"/>
                    </a:cubicBezTo>
                    <a:cubicBezTo>
                      <a:pt x="40669" y="33321"/>
                      <a:pt x="38635" y="33876"/>
                      <a:pt x="36565" y="33876"/>
                    </a:cubicBezTo>
                    <a:cubicBezTo>
                      <a:pt x="34162" y="33876"/>
                      <a:pt x="31907" y="33173"/>
                      <a:pt x="29910" y="31842"/>
                    </a:cubicBezTo>
                    <a:cubicBezTo>
                      <a:pt x="29910" y="31842"/>
                      <a:pt x="29873" y="31805"/>
                      <a:pt x="29799" y="31805"/>
                    </a:cubicBezTo>
                    <a:cubicBezTo>
                      <a:pt x="29577" y="31620"/>
                      <a:pt x="29319" y="31436"/>
                      <a:pt x="28838" y="31066"/>
                    </a:cubicBezTo>
                    <a:lnTo>
                      <a:pt x="5362" y="14355"/>
                    </a:lnTo>
                    <a:cubicBezTo>
                      <a:pt x="5325" y="14355"/>
                      <a:pt x="5325" y="14318"/>
                      <a:pt x="5251" y="14318"/>
                    </a:cubicBezTo>
                    <a:cubicBezTo>
                      <a:pt x="4326" y="13727"/>
                      <a:pt x="3550" y="12876"/>
                      <a:pt x="2995" y="11915"/>
                    </a:cubicBezTo>
                    <a:cubicBezTo>
                      <a:pt x="962" y="8403"/>
                      <a:pt x="2182" y="3929"/>
                      <a:pt x="5694" y="1896"/>
                    </a:cubicBezTo>
                    <a:cubicBezTo>
                      <a:pt x="6801" y="1264"/>
                      <a:pt x="8073" y="935"/>
                      <a:pt x="9351" y="935"/>
                    </a:cubicBezTo>
                    <a:close/>
                    <a:moveTo>
                      <a:pt x="9414" y="1"/>
                    </a:moveTo>
                    <a:cubicBezTo>
                      <a:pt x="7965" y="1"/>
                      <a:pt x="6515" y="370"/>
                      <a:pt x="5251" y="1083"/>
                    </a:cubicBezTo>
                    <a:cubicBezTo>
                      <a:pt x="1332" y="3375"/>
                      <a:pt x="1" y="8440"/>
                      <a:pt x="2256" y="12359"/>
                    </a:cubicBezTo>
                    <a:cubicBezTo>
                      <a:pt x="2921" y="13431"/>
                      <a:pt x="3735" y="14355"/>
                      <a:pt x="4770" y="15058"/>
                    </a:cubicBezTo>
                    <a:lnTo>
                      <a:pt x="4807" y="15095"/>
                    </a:lnTo>
                    <a:cubicBezTo>
                      <a:pt x="5029" y="15279"/>
                      <a:pt x="28838" y="32138"/>
                      <a:pt x="29393" y="32582"/>
                    </a:cubicBezTo>
                    <a:cubicBezTo>
                      <a:pt x="29393" y="32582"/>
                      <a:pt x="29393" y="32619"/>
                      <a:pt x="29429" y="32619"/>
                    </a:cubicBezTo>
                    <a:cubicBezTo>
                      <a:pt x="29429" y="32656"/>
                      <a:pt x="29466" y="32656"/>
                      <a:pt x="29466" y="32656"/>
                    </a:cubicBezTo>
                    <a:cubicBezTo>
                      <a:pt x="31611" y="34061"/>
                      <a:pt x="34014" y="34800"/>
                      <a:pt x="36565" y="34800"/>
                    </a:cubicBezTo>
                    <a:cubicBezTo>
                      <a:pt x="38783" y="34800"/>
                      <a:pt x="41001" y="34208"/>
                      <a:pt x="42924" y="33025"/>
                    </a:cubicBezTo>
                    <a:cubicBezTo>
                      <a:pt x="49024" y="29513"/>
                      <a:pt x="51094" y="21675"/>
                      <a:pt x="47582" y="15575"/>
                    </a:cubicBezTo>
                    <a:cubicBezTo>
                      <a:pt x="46103" y="12913"/>
                      <a:pt x="43663" y="10954"/>
                      <a:pt x="40816" y="9919"/>
                    </a:cubicBezTo>
                    <a:cubicBezTo>
                      <a:pt x="40743" y="9919"/>
                      <a:pt x="40743" y="9882"/>
                      <a:pt x="40706" y="9882"/>
                    </a:cubicBezTo>
                    <a:lnTo>
                      <a:pt x="12090" y="417"/>
                    </a:lnTo>
                    <a:lnTo>
                      <a:pt x="12016" y="417"/>
                    </a:lnTo>
                    <a:cubicBezTo>
                      <a:pt x="11177" y="137"/>
                      <a:pt x="10296" y="1"/>
                      <a:pt x="9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9" name="Rectangle 248"/>
          <p:cNvSpPr/>
          <p:nvPr/>
        </p:nvSpPr>
        <p:spPr>
          <a:xfrm>
            <a:off x="3481784" y="4299589"/>
            <a:ext cx="896061" cy="369332"/>
          </a:xfrm>
          <a:prstGeom prst="rect">
            <a:avLst/>
          </a:prstGeom>
        </p:spPr>
        <p:txBody>
          <a:bodyPr wrap="square">
            <a:spAutoFit/>
          </a:bodyPr>
          <a:lstStyle/>
          <a:p>
            <a:pPr lvl="0" algn="r"/>
            <a:r>
              <a:rPr lang="ar-LB" sz="1800" kern="1200" dirty="0" smtClean="0">
                <a:solidFill>
                  <a:srgbClr val="224253"/>
                </a:solidFill>
                <a:latin typeface="29LT Adir ExtraBold" panose="00000906000000000000" pitchFamily="50" charset="-78"/>
                <a:cs typeface="29LT Adir ExtraBold" panose="00000906000000000000" pitchFamily="50" charset="-78"/>
              </a:rPr>
              <a:t>المفكّر ..</a:t>
            </a:r>
            <a:endParaRPr lang="ar-LB" sz="1800" kern="1200" dirty="0">
              <a:solidFill>
                <a:srgbClr val="224253"/>
              </a:solidFill>
              <a:latin typeface="29LT Adir ExtraBold" panose="00000906000000000000" pitchFamily="50" charset="-78"/>
              <a:cs typeface="29LT Adir ExtraBold" panose="00000906000000000000" pitchFamily="50" charset="-78"/>
            </a:endParaRPr>
          </a:p>
        </p:txBody>
      </p:sp>
      <p:sp>
        <p:nvSpPr>
          <p:cNvPr id="250" name="Google Shape;567;p38"/>
          <p:cNvSpPr/>
          <p:nvPr/>
        </p:nvSpPr>
        <p:spPr>
          <a:xfrm rot="12962299">
            <a:off x="4731310" y="3346202"/>
            <a:ext cx="817794" cy="107567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rgbClr val="AA88A1"/>
          </a:solidFill>
          <a:ln w="9525" cap="flat" cmpd="sng">
            <a:solidFill>
              <a:srgbClr val="AA88A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Rectangle 250"/>
          <p:cNvSpPr/>
          <p:nvPr/>
        </p:nvSpPr>
        <p:spPr>
          <a:xfrm>
            <a:off x="871437" y="4305948"/>
            <a:ext cx="2798477" cy="369332"/>
          </a:xfrm>
          <a:prstGeom prst="rect">
            <a:avLst/>
          </a:prstGeom>
        </p:spPr>
        <p:txBody>
          <a:bodyPr wrap="square">
            <a:spAutoFit/>
          </a:bodyPr>
          <a:lstStyle/>
          <a:p>
            <a:pPr lvl="0" algn="r"/>
            <a:r>
              <a:rPr lang="ar-LB" sz="1800" kern="1200" dirty="0" smtClean="0">
                <a:solidFill>
                  <a:srgbClr val="224253"/>
                </a:solidFill>
                <a:latin typeface="29LT Adir ExtraBold" panose="00000906000000000000" pitchFamily="50" charset="-78"/>
                <a:cs typeface="29LT Adir ExtraBold" panose="00000906000000000000" pitchFamily="50" charset="-78"/>
              </a:rPr>
              <a:t>العظيم عمّار بن ياسر</a:t>
            </a:r>
            <a:endParaRPr lang="ar-LB" sz="1800" kern="1200" dirty="0">
              <a:solidFill>
                <a:srgbClr val="224253"/>
              </a:solidFill>
              <a:latin typeface="29LT Adir ExtraBold" panose="00000906000000000000" pitchFamily="50" charset="-78"/>
              <a:cs typeface="29LT Adir ExtraBold" panose="00000906000000000000" pitchFamily="50" charset="-78"/>
            </a:endParaRPr>
          </a:p>
        </p:txBody>
      </p:sp>
      <p:sp>
        <p:nvSpPr>
          <p:cNvPr id="10" name="Isosceles Triangle 9"/>
          <p:cNvSpPr/>
          <p:nvPr/>
        </p:nvSpPr>
        <p:spPr>
          <a:xfrm rot="15594897">
            <a:off x="4703369" y="4370110"/>
            <a:ext cx="279400" cy="240862"/>
          </a:xfrm>
          <a:prstGeom prst="triangle">
            <a:avLst/>
          </a:prstGeom>
          <a:solidFill>
            <a:srgbClr val="AA88A1"/>
          </a:solidFill>
          <a:ln>
            <a:solidFill>
              <a:srgbClr val="F8E6DC"/>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67" name="Flowchart: Connector 266"/>
          <p:cNvSpPr/>
          <p:nvPr/>
        </p:nvSpPr>
        <p:spPr>
          <a:xfrm>
            <a:off x="-1315649" y="2026910"/>
            <a:ext cx="240506" cy="251417"/>
          </a:xfrm>
          <a:prstGeom prst="flowChartConnector">
            <a:avLst/>
          </a:prstGeom>
          <a:solidFill>
            <a:schemeClr val="bg2">
              <a:lumMod val="50000"/>
              <a:alpha val="3490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grpSp>
        <p:nvGrpSpPr>
          <p:cNvPr id="287" name="Group 286"/>
          <p:cNvGrpSpPr/>
          <p:nvPr/>
        </p:nvGrpSpPr>
        <p:grpSpPr>
          <a:xfrm rot="16200000">
            <a:off x="-1230080" y="1582764"/>
            <a:ext cx="1980045" cy="1429412"/>
            <a:chOff x="457488" y="1044838"/>
            <a:chExt cx="1181813" cy="853161"/>
          </a:xfrm>
        </p:grpSpPr>
        <p:sp>
          <p:nvSpPr>
            <p:cNvPr id="288" name="Google Shape;633;p49"/>
            <p:cNvSpPr/>
            <p:nvPr/>
          </p:nvSpPr>
          <p:spPr>
            <a:xfrm>
              <a:off x="709375" y="1871494"/>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9" name="Google Shape;638;p49"/>
            <p:cNvSpPr/>
            <p:nvPr/>
          </p:nvSpPr>
          <p:spPr>
            <a:xfrm rot="10800000">
              <a:off x="1078218" y="1780652"/>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0" name="Google Shape;635;p49"/>
            <p:cNvSpPr/>
            <p:nvPr/>
          </p:nvSpPr>
          <p:spPr>
            <a:xfrm rot="10800000">
              <a:off x="995490" y="1541803"/>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2" name="Google Shape;635;p49"/>
            <p:cNvSpPr/>
            <p:nvPr/>
          </p:nvSpPr>
          <p:spPr>
            <a:xfrm rot="10800000">
              <a:off x="862788" y="1599329"/>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3" name="Google Shape;635;p49"/>
            <p:cNvSpPr/>
            <p:nvPr/>
          </p:nvSpPr>
          <p:spPr>
            <a:xfrm rot="10800000">
              <a:off x="616309" y="1560896"/>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4" name="Google Shape;637;p49"/>
            <p:cNvSpPr/>
            <p:nvPr/>
          </p:nvSpPr>
          <p:spPr>
            <a:xfrm rot="10800000">
              <a:off x="760224" y="1443735"/>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5" name="Google Shape;638;p49"/>
            <p:cNvSpPr/>
            <p:nvPr/>
          </p:nvSpPr>
          <p:spPr>
            <a:xfrm rot="10800000">
              <a:off x="1564275" y="1700644"/>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6" name="Google Shape;637;p49"/>
            <p:cNvSpPr/>
            <p:nvPr/>
          </p:nvSpPr>
          <p:spPr>
            <a:xfrm rot="10800000">
              <a:off x="971933" y="1246408"/>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7" name="Google Shape;635;p49"/>
            <p:cNvSpPr/>
            <p:nvPr/>
          </p:nvSpPr>
          <p:spPr>
            <a:xfrm rot="10800000">
              <a:off x="594820" y="1157723"/>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8" name="Google Shape;635;p49"/>
            <p:cNvSpPr/>
            <p:nvPr/>
          </p:nvSpPr>
          <p:spPr>
            <a:xfrm rot="10800000">
              <a:off x="1157525" y="1388319"/>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9" name="Google Shape;637;p49"/>
            <p:cNvSpPr/>
            <p:nvPr/>
          </p:nvSpPr>
          <p:spPr>
            <a:xfrm rot="10800000">
              <a:off x="550480" y="1289774"/>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0" name="Google Shape;638;p49"/>
            <p:cNvSpPr/>
            <p:nvPr/>
          </p:nvSpPr>
          <p:spPr>
            <a:xfrm rot="10800000">
              <a:off x="457488" y="1735966"/>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1" name="Google Shape;638;p49"/>
            <p:cNvSpPr/>
            <p:nvPr/>
          </p:nvSpPr>
          <p:spPr>
            <a:xfrm rot="10800000">
              <a:off x="1463403" y="1397791"/>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2" name="Google Shape;638;p49"/>
            <p:cNvSpPr/>
            <p:nvPr/>
          </p:nvSpPr>
          <p:spPr>
            <a:xfrm rot="10800000">
              <a:off x="1136801" y="1121702"/>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3" name="Google Shape;638;p49"/>
            <p:cNvSpPr/>
            <p:nvPr/>
          </p:nvSpPr>
          <p:spPr>
            <a:xfrm rot="10800000">
              <a:off x="1395312" y="1074140"/>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4" name="Google Shape;635;p49"/>
            <p:cNvSpPr/>
            <p:nvPr/>
          </p:nvSpPr>
          <p:spPr>
            <a:xfrm rot="10800000">
              <a:off x="1336725" y="1541803"/>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9" name="Google Shape;637;p49"/>
            <p:cNvSpPr/>
            <p:nvPr/>
          </p:nvSpPr>
          <p:spPr>
            <a:xfrm rot="10800000">
              <a:off x="830471" y="1044838"/>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cxnSp>
        <p:nvCxnSpPr>
          <p:cNvPr id="340" name="Straight Connector 339"/>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341" name="Rectangle 340"/>
          <p:cNvSpPr/>
          <p:nvPr/>
        </p:nvSpPr>
        <p:spPr>
          <a:xfrm rot="16200000">
            <a:off x="8125384" y="2980980"/>
            <a:ext cx="1205779"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روّاد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218" name="TextBox 217"/>
          <p:cNvSpPr txBox="1"/>
          <p:nvPr/>
        </p:nvSpPr>
        <p:spPr>
          <a:xfrm>
            <a:off x="665978" y="713961"/>
            <a:ext cx="5335291" cy="1200329"/>
          </a:xfrm>
          <a:prstGeom prst="rect">
            <a:avLst/>
          </a:prstGeom>
          <a:noFill/>
        </p:spPr>
        <p:txBody>
          <a:bodyPr wrap="square" rtlCol="0">
            <a:spAutoFit/>
          </a:bodyPr>
          <a:lstStyle/>
          <a:p>
            <a:pPr algn="justLow" rtl="1">
              <a:lnSpc>
                <a:spcPct val="150000"/>
              </a:lnSpc>
            </a:pPr>
            <a:r>
              <a:rPr lang="ar-LB" sz="1600" dirty="0">
                <a:latin typeface="29LT Adir" panose="00000506000000000000" pitchFamily="50" charset="-78"/>
                <a:cs typeface="29LT Adir" panose="00000506000000000000" pitchFamily="50" charset="-78"/>
              </a:rPr>
              <a:t>أحد روّاد جهاد التبيين في زمن ولاية الإمام علي (عليه السلام)، اكتشف اسمه المؤلَّف من ثلاث كلمات (10 أحرف)، والصفة التي وصفه بها الإمام الخامنئي (دام ظلّه)، عبر جمع الأحرف المتبقية.</a:t>
            </a:r>
          </a:p>
        </p:txBody>
      </p:sp>
    </p:spTree>
    <p:extLst>
      <p:ext uri="{BB962C8B-B14F-4D97-AF65-F5344CB8AC3E}">
        <p14:creationId xmlns:p14="http://schemas.microsoft.com/office/powerpoint/2010/main" val="420941284"/>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18"/>
                                        </p:tgtEl>
                                        <p:attrNameLst>
                                          <p:attrName>style.visibility</p:attrName>
                                        </p:attrNameLst>
                                      </p:cBhvr>
                                      <p:to>
                                        <p:strVal val="visible"/>
                                      </p:to>
                                    </p:set>
                                    <p:animEffect transition="in" filter="strips(downLeft)">
                                      <p:cBhvr>
                                        <p:cTn id="7" dur="500"/>
                                        <p:tgtEl>
                                          <p:spTgt spid="218"/>
                                        </p:tgtEl>
                                      </p:cBhvr>
                                    </p:animEffect>
                                  </p:childTnLst>
                                </p:cTn>
                              </p:par>
                            </p:childTnLst>
                          </p:cTn>
                        </p:par>
                        <p:par>
                          <p:cTn id="8" fill="hold">
                            <p:stCondLst>
                              <p:cond delay="500"/>
                            </p:stCondLst>
                            <p:childTnLst>
                              <p:par>
                                <p:cTn id="9" presetID="5" presetClass="entr" presetSubtype="5"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checkerboard(down)">
                                      <p:cBhvr>
                                        <p:cTn id="11" dur="1000"/>
                                        <p:tgtEl>
                                          <p:spTgt spid="2"/>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p:cTn id="16" dur="500" fill="hold"/>
                                        <p:tgtEl>
                                          <p:spTgt spid="14"/>
                                        </p:tgtEl>
                                        <p:attrNameLst>
                                          <p:attrName>ppt_w</p:attrName>
                                        </p:attrNameLst>
                                      </p:cBhvr>
                                      <p:tavLst>
                                        <p:tav tm="0">
                                          <p:val>
                                            <p:fltVal val="0"/>
                                          </p:val>
                                        </p:tav>
                                        <p:tav tm="100000">
                                          <p:val>
                                            <p:strVal val="#ppt_w"/>
                                          </p:val>
                                        </p:tav>
                                      </p:tavLst>
                                    </p:anim>
                                    <p:anim calcmode="lin" valueType="num">
                                      <p:cBhvr>
                                        <p:cTn id="17" dur="500" fill="hold"/>
                                        <p:tgtEl>
                                          <p:spTgt spid="14"/>
                                        </p:tgtEl>
                                        <p:attrNameLst>
                                          <p:attrName>ppt_h</p:attrName>
                                        </p:attrNameLst>
                                      </p:cBhvr>
                                      <p:tavLst>
                                        <p:tav tm="0">
                                          <p:val>
                                            <p:fltVal val="0"/>
                                          </p:val>
                                        </p:tav>
                                        <p:tav tm="100000">
                                          <p:val>
                                            <p:strVal val="#ppt_h"/>
                                          </p:val>
                                        </p:tav>
                                      </p:tavLst>
                                    </p:anim>
                                    <p:animEffect transition="in" filter="fade">
                                      <p:cBhvr>
                                        <p:cTn id="18" dur="500"/>
                                        <p:tgtEl>
                                          <p:spTgt spid="14"/>
                                        </p:tgtEl>
                                      </p:cBhvr>
                                    </p:animEffect>
                                  </p:childTnLst>
                                </p:cTn>
                              </p:par>
                            </p:childTnLst>
                          </p:cTn>
                        </p:par>
                        <p:par>
                          <p:cTn id="19" fill="hold">
                            <p:stCondLst>
                              <p:cond delay="500"/>
                            </p:stCondLst>
                            <p:childTnLst>
                              <p:par>
                                <p:cTn id="20" presetID="53" presetClass="entr" presetSubtype="16" fill="hold" grpId="0" nodeType="afterEffect">
                                  <p:stCondLst>
                                    <p:cond delay="0"/>
                                  </p:stCondLst>
                                  <p:childTnLst>
                                    <p:set>
                                      <p:cBhvr>
                                        <p:cTn id="21" dur="1" fill="hold">
                                          <p:stCondLst>
                                            <p:cond delay="0"/>
                                          </p:stCondLst>
                                        </p:cTn>
                                        <p:tgtEl>
                                          <p:spTgt spid="252"/>
                                        </p:tgtEl>
                                        <p:attrNameLst>
                                          <p:attrName>style.visibility</p:attrName>
                                        </p:attrNameLst>
                                      </p:cBhvr>
                                      <p:to>
                                        <p:strVal val="visible"/>
                                      </p:to>
                                    </p:set>
                                    <p:anim calcmode="lin" valueType="num">
                                      <p:cBhvr>
                                        <p:cTn id="22" dur="500" fill="hold"/>
                                        <p:tgtEl>
                                          <p:spTgt spid="252"/>
                                        </p:tgtEl>
                                        <p:attrNameLst>
                                          <p:attrName>ppt_w</p:attrName>
                                        </p:attrNameLst>
                                      </p:cBhvr>
                                      <p:tavLst>
                                        <p:tav tm="0">
                                          <p:val>
                                            <p:fltVal val="0"/>
                                          </p:val>
                                        </p:tav>
                                        <p:tav tm="100000">
                                          <p:val>
                                            <p:strVal val="#ppt_w"/>
                                          </p:val>
                                        </p:tav>
                                      </p:tavLst>
                                    </p:anim>
                                    <p:anim calcmode="lin" valueType="num">
                                      <p:cBhvr>
                                        <p:cTn id="23" dur="500" fill="hold"/>
                                        <p:tgtEl>
                                          <p:spTgt spid="252"/>
                                        </p:tgtEl>
                                        <p:attrNameLst>
                                          <p:attrName>ppt_h</p:attrName>
                                        </p:attrNameLst>
                                      </p:cBhvr>
                                      <p:tavLst>
                                        <p:tav tm="0">
                                          <p:val>
                                            <p:fltVal val="0"/>
                                          </p:val>
                                        </p:tav>
                                        <p:tav tm="100000">
                                          <p:val>
                                            <p:strVal val="#ppt_h"/>
                                          </p:val>
                                        </p:tav>
                                      </p:tavLst>
                                    </p:anim>
                                    <p:animEffect transition="in" filter="fade">
                                      <p:cBhvr>
                                        <p:cTn id="24" dur="500"/>
                                        <p:tgtEl>
                                          <p:spTgt spid="252"/>
                                        </p:tgtEl>
                                      </p:cBhvr>
                                    </p:animEffect>
                                  </p:childTnLst>
                                </p:cTn>
                              </p:par>
                            </p:childTnLst>
                          </p:cTn>
                        </p:par>
                        <p:par>
                          <p:cTn id="25" fill="hold">
                            <p:stCondLst>
                              <p:cond delay="1000"/>
                            </p:stCondLst>
                            <p:childTnLst>
                              <p:par>
                                <p:cTn id="26" presetID="53" presetClass="entr" presetSubtype="16" fill="hold" grpId="0" nodeType="afterEffect">
                                  <p:stCondLst>
                                    <p:cond delay="0"/>
                                  </p:stCondLst>
                                  <p:childTnLst>
                                    <p:set>
                                      <p:cBhvr>
                                        <p:cTn id="27" dur="1" fill="hold">
                                          <p:stCondLst>
                                            <p:cond delay="0"/>
                                          </p:stCondLst>
                                        </p:cTn>
                                        <p:tgtEl>
                                          <p:spTgt spid="253"/>
                                        </p:tgtEl>
                                        <p:attrNameLst>
                                          <p:attrName>style.visibility</p:attrName>
                                        </p:attrNameLst>
                                      </p:cBhvr>
                                      <p:to>
                                        <p:strVal val="visible"/>
                                      </p:to>
                                    </p:set>
                                    <p:anim calcmode="lin" valueType="num">
                                      <p:cBhvr>
                                        <p:cTn id="28" dur="500" fill="hold"/>
                                        <p:tgtEl>
                                          <p:spTgt spid="253"/>
                                        </p:tgtEl>
                                        <p:attrNameLst>
                                          <p:attrName>ppt_w</p:attrName>
                                        </p:attrNameLst>
                                      </p:cBhvr>
                                      <p:tavLst>
                                        <p:tav tm="0">
                                          <p:val>
                                            <p:fltVal val="0"/>
                                          </p:val>
                                        </p:tav>
                                        <p:tav tm="100000">
                                          <p:val>
                                            <p:strVal val="#ppt_w"/>
                                          </p:val>
                                        </p:tav>
                                      </p:tavLst>
                                    </p:anim>
                                    <p:anim calcmode="lin" valueType="num">
                                      <p:cBhvr>
                                        <p:cTn id="29" dur="500" fill="hold"/>
                                        <p:tgtEl>
                                          <p:spTgt spid="253"/>
                                        </p:tgtEl>
                                        <p:attrNameLst>
                                          <p:attrName>ppt_h</p:attrName>
                                        </p:attrNameLst>
                                      </p:cBhvr>
                                      <p:tavLst>
                                        <p:tav tm="0">
                                          <p:val>
                                            <p:fltVal val="0"/>
                                          </p:val>
                                        </p:tav>
                                        <p:tav tm="100000">
                                          <p:val>
                                            <p:strVal val="#ppt_h"/>
                                          </p:val>
                                        </p:tav>
                                      </p:tavLst>
                                    </p:anim>
                                    <p:animEffect transition="in" filter="fade">
                                      <p:cBhvr>
                                        <p:cTn id="30" dur="500"/>
                                        <p:tgtEl>
                                          <p:spTgt spid="253"/>
                                        </p:tgtEl>
                                      </p:cBhvr>
                                    </p:animEffect>
                                  </p:childTnLst>
                                </p:cTn>
                              </p:par>
                            </p:childTnLst>
                          </p:cTn>
                        </p:par>
                        <p:par>
                          <p:cTn id="31" fill="hold">
                            <p:stCondLst>
                              <p:cond delay="1500"/>
                            </p:stCondLst>
                            <p:childTnLst>
                              <p:par>
                                <p:cTn id="32" presetID="53" presetClass="entr" presetSubtype="16" fill="hold" grpId="0" nodeType="afterEffect">
                                  <p:stCondLst>
                                    <p:cond delay="0"/>
                                  </p:stCondLst>
                                  <p:childTnLst>
                                    <p:set>
                                      <p:cBhvr>
                                        <p:cTn id="33" dur="1" fill="hold">
                                          <p:stCondLst>
                                            <p:cond delay="0"/>
                                          </p:stCondLst>
                                        </p:cTn>
                                        <p:tgtEl>
                                          <p:spTgt spid="254"/>
                                        </p:tgtEl>
                                        <p:attrNameLst>
                                          <p:attrName>style.visibility</p:attrName>
                                        </p:attrNameLst>
                                      </p:cBhvr>
                                      <p:to>
                                        <p:strVal val="visible"/>
                                      </p:to>
                                    </p:set>
                                    <p:anim calcmode="lin" valueType="num">
                                      <p:cBhvr>
                                        <p:cTn id="34" dur="500" fill="hold"/>
                                        <p:tgtEl>
                                          <p:spTgt spid="254"/>
                                        </p:tgtEl>
                                        <p:attrNameLst>
                                          <p:attrName>ppt_w</p:attrName>
                                        </p:attrNameLst>
                                      </p:cBhvr>
                                      <p:tavLst>
                                        <p:tav tm="0">
                                          <p:val>
                                            <p:fltVal val="0"/>
                                          </p:val>
                                        </p:tav>
                                        <p:tav tm="100000">
                                          <p:val>
                                            <p:strVal val="#ppt_w"/>
                                          </p:val>
                                        </p:tav>
                                      </p:tavLst>
                                    </p:anim>
                                    <p:anim calcmode="lin" valueType="num">
                                      <p:cBhvr>
                                        <p:cTn id="35" dur="500" fill="hold"/>
                                        <p:tgtEl>
                                          <p:spTgt spid="254"/>
                                        </p:tgtEl>
                                        <p:attrNameLst>
                                          <p:attrName>ppt_h</p:attrName>
                                        </p:attrNameLst>
                                      </p:cBhvr>
                                      <p:tavLst>
                                        <p:tav tm="0">
                                          <p:val>
                                            <p:fltVal val="0"/>
                                          </p:val>
                                        </p:tav>
                                        <p:tav tm="100000">
                                          <p:val>
                                            <p:strVal val="#ppt_h"/>
                                          </p:val>
                                        </p:tav>
                                      </p:tavLst>
                                    </p:anim>
                                    <p:animEffect transition="in" filter="fade">
                                      <p:cBhvr>
                                        <p:cTn id="36" dur="500"/>
                                        <p:tgtEl>
                                          <p:spTgt spid="254"/>
                                        </p:tgtEl>
                                      </p:cBhvr>
                                    </p:animEffect>
                                  </p:childTnLst>
                                </p:cTn>
                              </p:par>
                            </p:childTnLst>
                          </p:cTn>
                        </p:par>
                        <p:par>
                          <p:cTn id="37" fill="hold">
                            <p:stCondLst>
                              <p:cond delay="2000"/>
                            </p:stCondLst>
                            <p:childTnLst>
                              <p:par>
                                <p:cTn id="38" presetID="53" presetClass="entr" presetSubtype="16" fill="hold" grpId="0" nodeType="afterEffect">
                                  <p:stCondLst>
                                    <p:cond delay="0"/>
                                  </p:stCondLst>
                                  <p:childTnLst>
                                    <p:set>
                                      <p:cBhvr>
                                        <p:cTn id="39" dur="1" fill="hold">
                                          <p:stCondLst>
                                            <p:cond delay="0"/>
                                          </p:stCondLst>
                                        </p:cTn>
                                        <p:tgtEl>
                                          <p:spTgt spid="255"/>
                                        </p:tgtEl>
                                        <p:attrNameLst>
                                          <p:attrName>style.visibility</p:attrName>
                                        </p:attrNameLst>
                                      </p:cBhvr>
                                      <p:to>
                                        <p:strVal val="visible"/>
                                      </p:to>
                                    </p:set>
                                    <p:anim calcmode="lin" valueType="num">
                                      <p:cBhvr>
                                        <p:cTn id="40" dur="500" fill="hold"/>
                                        <p:tgtEl>
                                          <p:spTgt spid="255"/>
                                        </p:tgtEl>
                                        <p:attrNameLst>
                                          <p:attrName>ppt_w</p:attrName>
                                        </p:attrNameLst>
                                      </p:cBhvr>
                                      <p:tavLst>
                                        <p:tav tm="0">
                                          <p:val>
                                            <p:fltVal val="0"/>
                                          </p:val>
                                        </p:tav>
                                        <p:tav tm="100000">
                                          <p:val>
                                            <p:strVal val="#ppt_w"/>
                                          </p:val>
                                        </p:tav>
                                      </p:tavLst>
                                    </p:anim>
                                    <p:anim calcmode="lin" valueType="num">
                                      <p:cBhvr>
                                        <p:cTn id="41" dur="500" fill="hold"/>
                                        <p:tgtEl>
                                          <p:spTgt spid="255"/>
                                        </p:tgtEl>
                                        <p:attrNameLst>
                                          <p:attrName>ppt_h</p:attrName>
                                        </p:attrNameLst>
                                      </p:cBhvr>
                                      <p:tavLst>
                                        <p:tav tm="0">
                                          <p:val>
                                            <p:fltVal val="0"/>
                                          </p:val>
                                        </p:tav>
                                        <p:tav tm="100000">
                                          <p:val>
                                            <p:strVal val="#ppt_h"/>
                                          </p:val>
                                        </p:tav>
                                      </p:tavLst>
                                    </p:anim>
                                    <p:animEffect transition="in" filter="fade">
                                      <p:cBhvr>
                                        <p:cTn id="42" dur="500"/>
                                        <p:tgtEl>
                                          <p:spTgt spid="255"/>
                                        </p:tgtEl>
                                      </p:cBhvr>
                                    </p:animEffect>
                                  </p:childTnLst>
                                </p:cTn>
                              </p:par>
                            </p:childTnLst>
                          </p:cTn>
                        </p:par>
                        <p:par>
                          <p:cTn id="43" fill="hold">
                            <p:stCondLst>
                              <p:cond delay="2500"/>
                            </p:stCondLst>
                            <p:childTnLst>
                              <p:par>
                                <p:cTn id="44" presetID="53" presetClass="entr" presetSubtype="16" fill="hold" grpId="0" nodeType="afterEffect">
                                  <p:stCondLst>
                                    <p:cond delay="0"/>
                                  </p:stCondLst>
                                  <p:childTnLst>
                                    <p:set>
                                      <p:cBhvr>
                                        <p:cTn id="45" dur="1" fill="hold">
                                          <p:stCondLst>
                                            <p:cond delay="0"/>
                                          </p:stCondLst>
                                        </p:cTn>
                                        <p:tgtEl>
                                          <p:spTgt spid="256"/>
                                        </p:tgtEl>
                                        <p:attrNameLst>
                                          <p:attrName>style.visibility</p:attrName>
                                        </p:attrNameLst>
                                      </p:cBhvr>
                                      <p:to>
                                        <p:strVal val="visible"/>
                                      </p:to>
                                    </p:set>
                                    <p:anim calcmode="lin" valueType="num">
                                      <p:cBhvr>
                                        <p:cTn id="46" dur="500" fill="hold"/>
                                        <p:tgtEl>
                                          <p:spTgt spid="256"/>
                                        </p:tgtEl>
                                        <p:attrNameLst>
                                          <p:attrName>ppt_w</p:attrName>
                                        </p:attrNameLst>
                                      </p:cBhvr>
                                      <p:tavLst>
                                        <p:tav tm="0">
                                          <p:val>
                                            <p:fltVal val="0"/>
                                          </p:val>
                                        </p:tav>
                                        <p:tav tm="100000">
                                          <p:val>
                                            <p:strVal val="#ppt_w"/>
                                          </p:val>
                                        </p:tav>
                                      </p:tavLst>
                                    </p:anim>
                                    <p:anim calcmode="lin" valueType="num">
                                      <p:cBhvr>
                                        <p:cTn id="47" dur="500" fill="hold"/>
                                        <p:tgtEl>
                                          <p:spTgt spid="256"/>
                                        </p:tgtEl>
                                        <p:attrNameLst>
                                          <p:attrName>ppt_h</p:attrName>
                                        </p:attrNameLst>
                                      </p:cBhvr>
                                      <p:tavLst>
                                        <p:tav tm="0">
                                          <p:val>
                                            <p:fltVal val="0"/>
                                          </p:val>
                                        </p:tav>
                                        <p:tav tm="100000">
                                          <p:val>
                                            <p:strVal val="#ppt_h"/>
                                          </p:val>
                                        </p:tav>
                                      </p:tavLst>
                                    </p:anim>
                                    <p:animEffect transition="in" filter="fade">
                                      <p:cBhvr>
                                        <p:cTn id="48" dur="500"/>
                                        <p:tgtEl>
                                          <p:spTgt spid="256"/>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 calcmode="lin" valueType="num">
                                      <p:cBhvr>
                                        <p:cTn id="52" dur="500" fill="hold"/>
                                        <p:tgtEl>
                                          <p:spTgt spid="257"/>
                                        </p:tgtEl>
                                        <p:attrNameLst>
                                          <p:attrName>ppt_w</p:attrName>
                                        </p:attrNameLst>
                                      </p:cBhvr>
                                      <p:tavLst>
                                        <p:tav tm="0">
                                          <p:val>
                                            <p:fltVal val="0"/>
                                          </p:val>
                                        </p:tav>
                                        <p:tav tm="100000">
                                          <p:val>
                                            <p:strVal val="#ppt_w"/>
                                          </p:val>
                                        </p:tav>
                                      </p:tavLst>
                                    </p:anim>
                                    <p:anim calcmode="lin" valueType="num">
                                      <p:cBhvr>
                                        <p:cTn id="53" dur="500" fill="hold"/>
                                        <p:tgtEl>
                                          <p:spTgt spid="257"/>
                                        </p:tgtEl>
                                        <p:attrNameLst>
                                          <p:attrName>ppt_h</p:attrName>
                                        </p:attrNameLst>
                                      </p:cBhvr>
                                      <p:tavLst>
                                        <p:tav tm="0">
                                          <p:val>
                                            <p:fltVal val="0"/>
                                          </p:val>
                                        </p:tav>
                                        <p:tav tm="100000">
                                          <p:val>
                                            <p:strVal val="#ppt_h"/>
                                          </p:val>
                                        </p:tav>
                                      </p:tavLst>
                                    </p:anim>
                                    <p:animEffect transition="in" filter="fade">
                                      <p:cBhvr>
                                        <p:cTn id="54" dur="500"/>
                                        <p:tgtEl>
                                          <p:spTgt spid="257"/>
                                        </p:tgtEl>
                                      </p:cBhvr>
                                    </p:animEffect>
                                  </p:childTnLst>
                                </p:cTn>
                              </p:par>
                            </p:childTnLst>
                          </p:cTn>
                        </p:par>
                        <p:par>
                          <p:cTn id="55" fill="hold">
                            <p:stCondLst>
                              <p:cond delay="3500"/>
                            </p:stCondLst>
                            <p:childTnLst>
                              <p:par>
                                <p:cTn id="56" presetID="53" presetClass="entr" presetSubtype="16" fill="hold" grpId="0" nodeType="afterEffect">
                                  <p:stCondLst>
                                    <p:cond delay="0"/>
                                  </p:stCondLst>
                                  <p:childTnLst>
                                    <p:set>
                                      <p:cBhvr>
                                        <p:cTn id="57" dur="1" fill="hold">
                                          <p:stCondLst>
                                            <p:cond delay="0"/>
                                          </p:stCondLst>
                                        </p:cTn>
                                        <p:tgtEl>
                                          <p:spTgt spid="258"/>
                                        </p:tgtEl>
                                        <p:attrNameLst>
                                          <p:attrName>style.visibility</p:attrName>
                                        </p:attrNameLst>
                                      </p:cBhvr>
                                      <p:to>
                                        <p:strVal val="visible"/>
                                      </p:to>
                                    </p:set>
                                    <p:anim calcmode="lin" valueType="num">
                                      <p:cBhvr>
                                        <p:cTn id="58" dur="500" fill="hold"/>
                                        <p:tgtEl>
                                          <p:spTgt spid="258"/>
                                        </p:tgtEl>
                                        <p:attrNameLst>
                                          <p:attrName>ppt_w</p:attrName>
                                        </p:attrNameLst>
                                      </p:cBhvr>
                                      <p:tavLst>
                                        <p:tav tm="0">
                                          <p:val>
                                            <p:fltVal val="0"/>
                                          </p:val>
                                        </p:tav>
                                        <p:tav tm="100000">
                                          <p:val>
                                            <p:strVal val="#ppt_w"/>
                                          </p:val>
                                        </p:tav>
                                      </p:tavLst>
                                    </p:anim>
                                    <p:anim calcmode="lin" valueType="num">
                                      <p:cBhvr>
                                        <p:cTn id="59" dur="500" fill="hold"/>
                                        <p:tgtEl>
                                          <p:spTgt spid="258"/>
                                        </p:tgtEl>
                                        <p:attrNameLst>
                                          <p:attrName>ppt_h</p:attrName>
                                        </p:attrNameLst>
                                      </p:cBhvr>
                                      <p:tavLst>
                                        <p:tav tm="0">
                                          <p:val>
                                            <p:fltVal val="0"/>
                                          </p:val>
                                        </p:tav>
                                        <p:tav tm="100000">
                                          <p:val>
                                            <p:strVal val="#ppt_h"/>
                                          </p:val>
                                        </p:tav>
                                      </p:tavLst>
                                    </p:anim>
                                    <p:animEffect transition="in" filter="fade">
                                      <p:cBhvr>
                                        <p:cTn id="60" dur="500"/>
                                        <p:tgtEl>
                                          <p:spTgt spid="258"/>
                                        </p:tgtEl>
                                      </p:cBhvr>
                                    </p:animEffect>
                                  </p:childTnLst>
                                </p:cTn>
                              </p:par>
                            </p:childTnLst>
                          </p:cTn>
                        </p:par>
                        <p:par>
                          <p:cTn id="61" fill="hold">
                            <p:stCondLst>
                              <p:cond delay="4000"/>
                            </p:stCondLst>
                            <p:childTnLst>
                              <p:par>
                                <p:cTn id="62" presetID="53" presetClass="entr" presetSubtype="16" fill="hold" grpId="0" nodeType="afterEffect">
                                  <p:stCondLst>
                                    <p:cond delay="0"/>
                                  </p:stCondLst>
                                  <p:childTnLst>
                                    <p:set>
                                      <p:cBhvr>
                                        <p:cTn id="63" dur="1" fill="hold">
                                          <p:stCondLst>
                                            <p:cond delay="0"/>
                                          </p:stCondLst>
                                        </p:cTn>
                                        <p:tgtEl>
                                          <p:spTgt spid="259"/>
                                        </p:tgtEl>
                                        <p:attrNameLst>
                                          <p:attrName>style.visibility</p:attrName>
                                        </p:attrNameLst>
                                      </p:cBhvr>
                                      <p:to>
                                        <p:strVal val="visible"/>
                                      </p:to>
                                    </p:set>
                                    <p:anim calcmode="lin" valueType="num">
                                      <p:cBhvr>
                                        <p:cTn id="64" dur="500" fill="hold"/>
                                        <p:tgtEl>
                                          <p:spTgt spid="259"/>
                                        </p:tgtEl>
                                        <p:attrNameLst>
                                          <p:attrName>ppt_w</p:attrName>
                                        </p:attrNameLst>
                                      </p:cBhvr>
                                      <p:tavLst>
                                        <p:tav tm="0">
                                          <p:val>
                                            <p:fltVal val="0"/>
                                          </p:val>
                                        </p:tav>
                                        <p:tav tm="100000">
                                          <p:val>
                                            <p:strVal val="#ppt_w"/>
                                          </p:val>
                                        </p:tav>
                                      </p:tavLst>
                                    </p:anim>
                                    <p:anim calcmode="lin" valueType="num">
                                      <p:cBhvr>
                                        <p:cTn id="65" dur="500" fill="hold"/>
                                        <p:tgtEl>
                                          <p:spTgt spid="259"/>
                                        </p:tgtEl>
                                        <p:attrNameLst>
                                          <p:attrName>ppt_h</p:attrName>
                                        </p:attrNameLst>
                                      </p:cBhvr>
                                      <p:tavLst>
                                        <p:tav tm="0">
                                          <p:val>
                                            <p:fltVal val="0"/>
                                          </p:val>
                                        </p:tav>
                                        <p:tav tm="100000">
                                          <p:val>
                                            <p:strVal val="#ppt_h"/>
                                          </p:val>
                                        </p:tav>
                                      </p:tavLst>
                                    </p:anim>
                                    <p:animEffect transition="in" filter="fade">
                                      <p:cBhvr>
                                        <p:cTn id="66" dur="500"/>
                                        <p:tgtEl>
                                          <p:spTgt spid="259"/>
                                        </p:tgtEl>
                                      </p:cBhvr>
                                    </p:animEffect>
                                  </p:childTnLst>
                                </p:cTn>
                              </p:par>
                            </p:childTnLst>
                          </p:cTn>
                        </p:par>
                        <p:par>
                          <p:cTn id="67" fill="hold">
                            <p:stCondLst>
                              <p:cond delay="4500"/>
                            </p:stCondLst>
                            <p:childTnLst>
                              <p:par>
                                <p:cTn id="68" presetID="53" presetClass="entr" presetSubtype="16" fill="hold" grpId="0" nodeType="afterEffect">
                                  <p:stCondLst>
                                    <p:cond delay="0"/>
                                  </p:stCondLst>
                                  <p:childTnLst>
                                    <p:set>
                                      <p:cBhvr>
                                        <p:cTn id="69" dur="1" fill="hold">
                                          <p:stCondLst>
                                            <p:cond delay="0"/>
                                          </p:stCondLst>
                                        </p:cTn>
                                        <p:tgtEl>
                                          <p:spTgt spid="260"/>
                                        </p:tgtEl>
                                        <p:attrNameLst>
                                          <p:attrName>style.visibility</p:attrName>
                                        </p:attrNameLst>
                                      </p:cBhvr>
                                      <p:to>
                                        <p:strVal val="visible"/>
                                      </p:to>
                                    </p:set>
                                    <p:anim calcmode="lin" valueType="num">
                                      <p:cBhvr>
                                        <p:cTn id="70" dur="500" fill="hold"/>
                                        <p:tgtEl>
                                          <p:spTgt spid="260"/>
                                        </p:tgtEl>
                                        <p:attrNameLst>
                                          <p:attrName>ppt_w</p:attrName>
                                        </p:attrNameLst>
                                      </p:cBhvr>
                                      <p:tavLst>
                                        <p:tav tm="0">
                                          <p:val>
                                            <p:fltVal val="0"/>
                                          </p:val>
                                        </p:tav>
                                        <p:tav tm="100000">
                                          <p:val>
                                            <p:strVal val="#ppt_w"/>
                                          </p:val>
                                        </p:tav>
                                      </p:tavLst>
                                    </p:anim>
                                    <p:anim calcmode="lin" valueType="num">
                                      <p:cBhvr>
                                        <p:cTn id="71" dur="500" fill="hold"/>
                                        <p:tgtEl>
                                          <p:spTgt spid="260"/>
                                        </p:tgtEl>
                                        <p:attrNameLst>
                                          <p:attrName>ppt_h</p:attrName>
                                        </p:attrNameLst>
                                      </p:cBhvr>
                                      <p:tavLst>
                                        <p:tav tm="0">
                                          <p:val>
                                            <p:fltVal val="0"/>
                                          </p:val>
                                        </p:tav>
                                        <p:tav tm="100000">
                                          <p:val>
                                            <p:strVal val="#ppt_h"/>
                                          </p:val>
                                        </p:tav>
                                      </p:tavLst>
                                    </p:anim>
                                    <p:animEffect transition="in" filter="fade">
                                      <p:cBhvr>
                                        <p:cTn id="72" dur="500"/>
                                        <p:tgtEl>
                                          <p:spTgt spid="260"/>
                                        </p:tgtEl>
                                      </p:cBhvr>
                                    </p:animEffect>
                                  </p:childTnLst>
                                </p:cTn>
                              </p:par>
                            </p:childTnLst>
                          </p:cTn>
                        </p:par>
                        <p:par>
                          <p:cTn id="73" fill="hold">
                            <p:stCondLst>
                              <p:cond delay="5000"/>
                            </p:stCondLst>
                            <p:childTnLst>
                              <p:par>
                                <p:cTn id="74" presetID="53" presetClass="entr" presetSubtype="16" fill="hold" grpId="0" nodeType="afterEffect">
                                  <p:stCondLst>
                                    <p:cond delay="0"/>
                                  </p:stCondLst>
                                  <p:childTnLst>
                                    <p:set>
                                      <p:cBhvr>
                                        <p:cTn id="75" dur="1" fill="hold">
                                          <p:stCondLst>
                                            <p:cond delay="0"/>
                                          </p:stCondLst>
                                        </p:cTn>
                                        <p:tgtEl>
                                          <p:spTgt spid="261"/>
                                        </p:tgtEl>
                                        <p:attrNameLst>
                                          <p:attrName>style.visibility</p:attrName>
                                        </p:attrNameLst>
                                      </p:cBhvr>
                                      <p:to>
                                        <p:strVal val="visible"/>
                                      </p:to>
                                    </p:set>
                                    <p:anim calcmode="lin" valueType="num">
                                      <p:cBhvr>
                                        <p:cTn id="76" dur="500" fill="hold"/>
                                        <p:tgtEl>
                                          <p:spTgt spid="261"/>
                                        </p:tgtEl>
                                        <p:attrNameLst>
                                          <p:attrName>ppt_w</p:attrName>
                                        </p:attrNameLst>
                                      </p:cBhvr>
                                      <p:tavLst>
                                        <p:tav tm="0">
                                          <p:val>
                                            <p:fltVal val="0"/>
                                          </p:val>
                                        </p:tav>
                                        <p:tav tm="100000">
                                          <p:val>
                                            <p:strVal val="#ppt_w"/>
                                          </p:val>
                                        </p:tav>
                                      </p:tavLst>
                                    </p:anim>
                                    <p:anim calcmode="lin" valueType="num">
                                      <p:cBhvr>
                                        <p:cTn id="77" dur="500" fill="hold"/>
                                        <p:tgtEl>
                                          <p:spTgt spid="261"/>
                                        </p:tgtEl>
                                        <p:attrNameLst>
                                          <p:attrName>ppt_h</p:attrName>
                                        </p:attrNameLst>
                                      </p:cBhvr>
                                      <p:tavLst>
                                        <p:tav tm="0">
                                          <p:val>
                                            <p:fltVal val="0"/>
                                          </p:val>
                                        </p:tav>
                                        <p:tav tm="100000">
                                          <p:val>
                                            <p:strVal val="#ppt_h"/>
                                          </p:val>
                                        </p:tav>
                                      </p:tavLst>
                                    </p:anim>
                                    <p:animEffect transition="in" filter="fade">
                                      <p:cBhvr>
                                        <p:cTn id="78" dur="500"/>
                                        <p:tgtEl>
                                          <p:spTgt spid="261"/>
                                        </p:tgtEl>
                                      </p:cBhvr>
                                    </p:animEffect>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2"/>
                                        </p:tgtEl>
                                        <p:attrNameLst>
                                          <p:attrName>style.visibility</p:attrName>
                                        </p:attrNameLst>
                                      </p:cBhvr>
                                      <p:to>
                                        <p:strVal val="visible"/>
                                      </p:to>
                                    </p:set>
                                    <p:anim calcmode="lin" valueType="num">
                                      <p:cBhvr>
                                        <p:cTn id="82" dur="500" fill="hold"/>
                                        <p:tgtEl>
                                          <p:spTgt spid="262"/>
                                        </p:tgtEl>
                                        <p:attrNameLst>
                                          <p:attrName>ppt_w</p:attrName>
                                        </p:attrNameLst>
                                      </p:cBhvr>
                                      <p:tavLst>
                                        <p:tav tm="0">
                                          <p:val>
                                            <p:fltVal val="0"/>
                                          </p:val>
                                        </p:tav>
                                        <p:tav tm="100000">
                                          <p:val>
                                            <p:strVal val="#ppt_w"/>
                                          </p:val>
                                        </p:tav>
                                      </p:tavLst>
                                    </p:anim>
                                    <p:anim calcmode="lin" valueType="num">
                                      <p:cBhvr>
                                        <p:cTn id="83" dur="500" fill="hold"/>
                                        <p:tgtEl>
                                          <p:spTgt spid="262"/>
                                        </p:tgtEl>
                                        <p:attrNameLst>
                                          <p:attrName>ppt_h</p:attrName>
                                        </p:attrNameLst>
                                      </p:cBhvr>
                                      <p:tavLst>
                                        <p:tav tm="0">
                                          <p:val>
                                            <p:fltVal val="0"/>
                                          </p:val>
                                        </p:tav>
                                        <p:tav tm="100000">
                                          <p:val>
                                            <p:strVal val="#ppt_h"/>
                                          </p:val>
                                        </p:tav>
                                      </p:tavLst>
                                    </p:anim>
                                    <p:animEffect transition="in" filter="fade">
                                      <p:cBhvr>
                                        <p:cTn id="84" dur="500"/>
                                        <p:tgtEl>
                                          <p:spTgt spid="262"/>
                                        </p:tgtEl>
                                      </p:cBhvr>
                                    </p:animEffect>
                                  </p:childTnLst>
                                </p:cTn>
                              </p:par>
                            </p:childTnLst>
                          </p:cTn>
                        </p:par>
                        <p:par>
                          <p:cTn id="85" fill="hold">
                            <p:stCondLst>
                              <p:cond delay="6000"/>
                            </p:stCondLst>
                            <p:childTnLst>
                              <p:par>
                                <p:cTn id="86" presetID="53" presetClass="entr" presetSubtype="16" fill="hold" grpId="0" nodeType="afterEffect">
                                  <p:stCondLst>
                                    <p:cond delay="0"/>
                                  </p:stCondLst>
                                  <p:childTnLst>
                                    <p:set>
                                      <p:cBhvr>
                                        <p:cTn id="87" dur="1" fill="hold">
                                          <p:stCondLst>
                                            <p:cond delay="0"/>
                                          </p:stCondLst>
                                        </p:cTn>
                                        <p:tgtEl>
                                          <p:spTgt spid="263"/>
                                        </p:tgtEl>
                                        <p:attrNameLst>
                                          <p:attrName>style.visibility</p:attrName>
                                        </p:attrNameLst>
                                      </p:cBhvr>
                                      <p:to>
                                        <p:strVal val="visible"/>
                                      </p:to>
                                    </p:set>
                                    <p:anim calcmode="lin" valueType="num">
                                      <p:cBhvr>
                                        <p:cTn id="88" dur="500" fill="hold"/>
                                        <p:tgtEl>
                                          <p:spTgt spid="263"/>
                                        </p:tgtEl>
                                        <p:attrNameLst>
                                          <p:attrName>ppt_w</p:attrName>
                                        </p:attrNameLst>
                                      </p:cBhvr>
                                      <p:tavLst>
                                        <p:tav tm="0">
                                          <p:val>
                                            <p:fltVal val="0"/>
                                          </p:val>
                                        </p:tav>
                                        <p:tav tm="100000">
                                          <p:val>
                                            <p:strVal val="#ppt_w"/>
                                          </p:val>
                                        </p:tav>
                                      </p:tavLst>
                                    </p:anim>
                                    <p:anim calcmode="lin" valueType="num">
                                      <p:cBhvr>
                                        <p:cTn id="89" dur="500" fill="hold"/>
                                        <p:tgtEl>
                                          <p:spTgt spid="263"/>
                                        </p:tgtEl>
                                        <p:attrNameLst>
                                          <p:attrName>ppt_h</p:attrName>
                                        </p:attrNameLst>
                                      </p:cBhvr>
                                      <p:tavLst>
                                        <p:tav tm="0">
                                          <p:val>
                                            <p:fltVal val="0"/>
                                          </p:val>
                                        </p:tav>
                                        <p:tav tm="100000">
                                          <p:val>
                                            <p:strVal val="#ppt_h"/>
                                          </p:val>
                                        </p:tav>
                                      </p:tavLst>
                                    </p:anim>
                                    <p:animEffect transition="in" filter="fade">
                                      <p:cBhvr>
                                        <p:cTn id="90" dur="500"/>
                                        <p:tgtEl>
                                          <p:spTgt spid="263"/>
                                        </p:tgtEl>
                                      </p:cBhvr>
                                    </p:animEffect>
                                  </p:childTnLst>
                                </p:cTn>
                              </p:par>
                            </p:childTnLst>
                          </p:cTn>
                        </p:par>
                        <p:par>
                          <p:cTn id="91" fill="hold">
                            <p:stCondLst>
                              <p:cond delay="6500"/>
                            </p:stCondLst>
                            <p:childTnLst>
                              <p:par>
                                <p:cTn id="92" presetID="53" presetClass="entr" presetSubtype="16" fill="hold" grpId="0" nodeType="afterEffect">
                                  <p:stCondLst>
                                    <p:cond delay="0"/>
                                  </p:stCondLst>
                                  <p:childTnLst>
                                    <p:set>
                                      <p:cBhvr>
                                        <p:cTn id="93" dur="1" fill="hold">
                                          <p:stCondLst>
                                            <p:cond delay="0"/>
                                          </p:stCondLst>
                                        </p:cTn>
                                        <p:tgtEl>
                                          <p:spTgt spid="264"/>
                                        </p:tgtEl>
                                        <p:attrNameLst>
                                          <p:attrName>style.visibility</p:attrName>
                                        </p:attrNameLst>
                                      </p:cBhvr>
                                      <p:to>
                                        <p:strVal val="visible"/>
                                      </p:to>
                                    </p:set>
                                    <p:anim calcmode="lin" valueType="num">
                                      <p:cBhvr>
                                        <p:cTn id="94" dur="500" fill="hold"/>
                                        <p:tgtEl>
                                          <p:spTgt spid="264"/>
                                        </p:tgtEl>
                                        <p:attrNameLst>
                                          <p:attrName>ppt_w</p:attrName>
                                        </p:attrNameLst>
                                      </p:cBhvr>
                                      <p:tavLst>
                                        <p:tav tm="0">
                                          <p:val>
                                            <p:fltVal val="0"/>
                                          </p:val>
                                        </p:tav>
                                        <p:tav tm="100000">
                                          <p:val>
                                            <p:strVal val="#ppt_w"/>
                                          </p:val>
                                        </p:tav>
                                      </p:tavLst>
                                    </p:anim>
                                    <p:anim calcmode="lin" valueType="num">
                                      <p:cBhvr>
                                        <p:cTn id="95" dur="500" fill="hold"/>
                                        <p:tgtEl>
                                          <p:spTgt spid="264"/>
                                        </p:tgtEl>
                                        <p:attrNameLst>
                                          <p:attrName>ppt_h</p:attrName>
                                        </p:attrNameLst>
                                      </p:cBhvr>
                                      <p:tavLst>
                                        <p:tav tm="0">
                                          <p:val>
                                            <p:fltVal val="0"/>
                                          </p:val>
                                        </p:tav>
                                        <p:tav tm="100000">
                                          <p:val>
                                            <p:strVal val="#ppt_h"/>
                                          </p:val>
                                        </p:tav>
                                      </p:tavLst>
                                    </p:anim>
                                    <p:animEffect transition="in" filter="fade">
                                      <p:cBhvr>
                                        <p:cTn id="96" dur="500"/>
                                        <p:tgtEl>
                                          <p:spTgt spid="264"/>
                                        </p:tgtEl>
                                      </p:cBhvr>
                                    </p:animEffect>
                                  </p:childTnLst>
                                </p:cTn>
                              </p:par>
                            </p:childTnLst>
                          </p:cTn>
                        </p:par>
                        <p:par>
                          <p:cTn id="97" fill="hold">
                            <p:stCondLst>
                              <p:cond delay="7000"/>
                            </p:stCondLst>
                            <p:childTnLst>
                              <p:par>
                                <p:cTn id="98" presetID="53" presetClass="entr" presetSubtype="16" fill="hold" grpId="0" nodeType="afterEffect">
                                  <p:stCondLst>
                                    <p:cond delay="0"/>
                                  </p:stCondLst>
                                  <p:childTnLst>
                                    <p:set>
                                      <p:cBhvr>
                                        <p:cTn id="99" dur="1" fill="hold">
                                          <p:stCondLst>
                                            <p:cond delay="0"/>
                                          </p:stCondLst>
                                        </p:cTn>
                                        <p:tgtEl>
                                          <p:spTgt spid="265"/>
                                        </p:tgtEl>
                                        <p:attrNameLst>
                                          <p:attrName>style.visibility</p:attrName>
                                        </p:attrNameLst>
                                      </p:cBhvr>
                                      <p:to>
                                        <p:strVal val="visible"/>
                                      </p:to>
                                    </p:set>
                                    <p:anim calcmode="lin" valueType="num">
                                      <p:cBhvr>
                                        <p:cTn id="100" dur="500" fill="hold"/>
                                        <p:tgtEl>
                                          <p:spTgt spid="265"/>
                                        </p:tgtEl>
                                        <p:attrNameLst>
                                          <p:attrName>ppt_w</p:attrName>
                                        </p:attrNameLst>
                                      </p:cBhvr>
                                      <p:tavLst>
                                        <p:tav tm="0">
                                          <p:val>
                                            <p:fltVal val="0"/>
                                          </p:val>
                                        </p:tav>
                                        <p:tav tm="100000">
                                          <p:val>
                                            <p:strVal val="#ppt_w"/>
                                          </p:val>
                                        </p:tav>
                                      </p:tavLst>
                                    </p:anim>
                                    <p:anim calcmode="lin" valueType="num">
                                      <p:cBhvr>
                                        <p:cTn id="101" dur="500" fill="hold"/>
                                        <p:tgtEl>
                                          <p:spTgt spid="265"/>
                                        </p:tgtEl>
                                        <p:attrNameLst>
                                          <p:attrName>ppt_h</p:attrName>
                                        </p:attrNameLst>
                                      </p:cBhvr>
                                      <p:tavLst>
                                        <p:tav tm="0">
                                          <p:val>
                                            <p:fltVal val="0"/>
                                          </p:val>
                                        </p:tav>
                                        <p:tav tm="100000">
                                          <p:val>
                                            <p:strVal val="#ppt_h"/>
                                          </p:val>
                                        </p:tav>
                                      </p:tavLst>
                                    </p:anim>
                                    <p:animEffect transition="in" filter="fade">
                                      <p:cBhvr>
                                        <p:cTn id="102" dur="500"/>
                                        <p:tgtEl>
                                          <p:spTgt spid="265"/>
                                        </p:tgtEl>
                                      </p:cBhvr>
                                    </p:animEffect>
                                  </p:childTnLst>
                                </p:cTn>
                              </p:par>
                            </p:childTnLst>
                          </p:cTn>
                        </p:par>
                        <p:par>
                          <p:cTn id="103" fill="hold">
                            <p:stCondLst>
                              <p:cond delay="7500"/>
                            </p:stCondLst>
                            <p:childTnLst>
                              <p:par>
                                <p:cTn id="104" presetID="53" presetClass="entr" presetSubtype="16" fill="hold" grpId="0" nodeType="afterEffect">
                                  <p:stCondLst>
                                    <p:cond delay="0"/>
                                  </p:stCondLst>
                                  <p:childTnLst>
                                    <p:set>
                                      <p:cBhvr>
                                        <p:cTn id="105" dur="1" fill="hold">
                                          <p:stCondLst>
                                            <p:cond delay="0"/>
                                          </p:stCondLst>
                                        </p:cTn>
                                        <p:tgtEl>
                                          <p:spTgt spid="266"/>
                                        </p:tgtEl>
                                        <p:attrNameLst>
                                          <p:attrName>style.visibility</p:attrName>
                                        </p:attrNameLst>
                                      </p:cBhvr>
                                      <p:to>
                                        <p:strVal val="visible"/>
                                      </p:to>
                                    </p:set>
                                    <p:anim calcmode="lin" valueType="num">
                                      <p:cBhvr>
                                        <p:cTn id="106" dur="500" fill="hold"/>
                                        <p:tgtEl>
                                          <p:spTgt spid="266"/>
                                        </p:tgtEl>
                                        <p:attrNameLst>
                                          <p:attrName>ppt_w</p:attrName>
                                        </p:attrNameLst>
                                      </p:cBhvr>
                                      <p:tavLst>
                                        <p:tav tm="0">
                                          <p:val>
                                            <p:fltVal val="0"/>
                                          </p:val>
                                        </p:tav>
                                        <p:tav tm="100000">
                                          <p:val>
                                            <p:strVal val="#ppt_w"/>
                                          </p:val>
                                        </p:tav>
                                      </p:tavLst>
                                    </p:anim>
                                    <p:anim calcmode="lin" valueType="num">
                                      <p:cBhvr>
                                        <p:cTn id="107" dur="500" fill="hold"/>
                                        <p:tgtEl>
                                          <p:spTgt spid="266"/>
                                        </p:tgtEl>
                                        <p:attrNameLst>
                                          <p:attrName>ppt_h</p:attrName>
                                        </p:attrNameLst>
                                      </p:cBhvr>
                                      <p:tavLst>
                                        <p:tav tm="0">
                                          <p:val>
                                            <p:fltVal val="0"/>
                                          </p:val>
                                        </p:tav>
                                        <p:tav tm="100000">
                                          <p:val>
                                            <p:strVal val="#ppt_h"/>
                                          </p:val>
                                        </p:tav>
                                      </p:tavLst>
                                    </p:anim>
                                    <p:animEffect transition="in" filter="fade">
                                      <p:cBhvr>
                                        <p:cTn id="108" dur="500"/>
                                        <p:tgtEl>
                                          <p:spTgt spid="266"/>
                                        </p:tgtEl>
                                      </p:cBhvr>
                                    </p:animEffect>
                                  </p:childTnLst>
                                </p:cTn>
                              </p:par>
                            </p:childTnLst>
                          </p:cTn>
                        </p:par>
                        <p:par>
                          <p:cTn id="109" fill="hold">
                            <p:stCondLst>
                              <p:cond delay="8000"/>
                            </p:stCondLst>
                            <p:childTnLst>
                              <p:par>
                                <p:cTn id="110" presetID="53" presetClass="entr" presetSubtype="16" fill="hold" grpId="0" nodeType="afterEffect">
                                  <p:stCondLst>
                                    <p:cond delay="0"/>
                                  </p:stCondLst>
                                  <p:childTnLst>
                                    <p:set>
                                      <p:cBhvr>
                                        <p:cTn id="111" dur="1" fill="hold">
                                          <p:stCondLst>
                                            <p:cond delay="0"/>
                                          </p:stCondLst>
                                        </p:cTn>
                                        <p:tgtEl>
                                          <p:spTgt spid="267"/>
                                        </p:tgtEl>
                                        <p:attrNameLst>
                                          <p:attrName>style.visibility</p:attrName>
                                        </p:attrNameLst>
                                      </p:cBhvr>
                                      <p:to>
                                        <p:strVal val="visible"/>
                                      </p:to>
                                    </p:set>
                                    <p:anim calcmode="lin" valueType="num">
                                      <p:cBhvr>
                                        <p:cTn id="112" dur="500" fill="hold"/>
                                        <p:tgtEl>
                                          <p:spTgt spid="267"/>
                                        </p:tgtEl>
                                        <p:attrNameLst>
                                          <p:attrName>ppt_w</p:attrName>
                                        </p:attrNameLst>
                                      </p:cBhvr>
                                      <p:tavLst>
                                        <p:tav tm="0">
                                          <p:val>
                                            <p:fltVal val="0"/>
                                          </p:val>
                                        </p:tav>
                                        <p:tav tm="100000">
                                          <p:val>
                                            <p:strVal val="#ppt_w"/>
                                          </p:val>
                                        </p:tav>
                                      </p:tavLst>
                                    </p:anim>
                                    <p:anim calcmode="lin" valueType="num">
                                      <p:cBhvr>
                                        <p:cTn id="113" dur="500" fill="hold"/>
                                        <p:tgtEl>
                                          <p:spTgt spid="267"/>
                                        </p:tgtEl>
                                        <p:attrNameLst>
                                          <p:attrName>ppt_h</p:attrName>
                                        </p:attrNameLst>
                                      </p:cBhvr>
                                      <p:tavLst>
                                        <p:tav tm="0">
                                          <p:val>
                                            <p:fltVal val="0"/>
                                          </p:val>
                                        </p:tav>
                                        <p:tav tm="100000">
                                          <p:val>
                                            <p:strVal val="#ppt_h"/>
                                          </p:val>
                                        </p:tav>
                                      </p:tavLst>
                                    </p:anim>
                                    <p:animEffect transition="in" filter="fade">
                                      <p:cBhvr>
                                        <p:cTn id="114" dur="500"/>
                                        <p:tgtEl>
                                          <p:spTgt spid="267"/>
                                        </p:tgtEl>
                                      </p:cBhvr>
                                    </p:animEffect>
                                  </p:childTnLst>
                                </p:cTn>
                              </p:par>
                            </p:childTnLst>
                          </p:cTn>
                        </p:par>
                        <p:par>
                          <p:cTn id="115" fill="hold">
                            <p:stCondLst>
                              <p:cond delay="8500"/>
                            </p:stCondLst>
                            <p:childTnLst>
                              <p:par>
                                <p:cTn id="116" presetID="22" presetClass="entr" presetSubtype="1" fill="hold" grpId="0" nodeType="afterEffect">
                                  <p:stCondLst>
                                    <p:cond delay="0"/>
                                  </p:stCondLst>
                                  <p:childTnLst>
                                    <p:set>
                                      <p:cBhvr>
                                        <p:cTn id="117" dur="1" fill="hold">
                                          <p:stCondLst>
                                            <p:cond delay="0"/>
                                          </p:stCondLst>
                                        </p:cTn>
                                        <p:tgtEl>
                                          <p:spTgt spid="250"/>
                                        </p:tgtEl>
                                        <p:attrNameLst>
                                          <p:attrName>style.visibility</p:attrName>
                                        </p:attrNameLst>
                                      </p:cBhvr>
                                      <p:to>
                                        <p:strVal val="visible"/>
                                      </p:to>
                                    </p:set>
                                    <p:animEffect transition="in" filter="wipe(up)">
                                      <p:cBhvr>
                                        <p:cTn id="118" dur="500"/>
                                        <p:tgtEl>
                                          <p:spTgt spid="250"/>
                                        </p:tgtEl>
                                      </p:cBhvr>
                                    </p:animEffect>
                                  </p:childTnLst>
                                </p:cTn>
                              </p:par>
                            </p:childTnLst>
                          </p:cTn>
                        </p:par>
                        <p:par>
                          <p:cTn id="119" fill="hold">
                            <p:stCondLst>
                              <p:cond delay="9000"/>
                            </p:stCondLst>
                            <p:childTnLst>
                              <p:par>
                                <p:cTn id="120" presetID="49" presetClass="entr" presetSubtype="0" decel="100000" fill="hold" grpId="0" nodeType="afterEffect">
                                  <p:stCondLst>
                                    <p:cond delay="0"/>
                                  </p:stCondLst>
                                  <p:childTnLst>
                                    <p:set>
                                      <p:cBhvr>
                                        <p:cTn id="121" dur="1" fill="hold">
                                          <p:stCondLst>
                                            <p:cond delay="0"/>
                                          </p:stCondLst>
                                        </p:cTn>
                                        <p:tgtEl>
                                          <p:spTgt spid="10"/>
                                        </p:tgtEl>
                                        <p:attrNameLst>
                                          <p:attrName>style.visibility</p:attrName>
                                        </p:attrNameLst>
                                      </p:cBhvr>
                                      <p:to>
                                        <p:strVal val="visible"/>
                                      </p:to>
                                    </p:set>
                                    <p:anim calcmode="lin" valueType="num">
                                      <p:cBhvr>
                                        <p:cTn id="122" dur="500" fill="hold"/>
                                        <p:tgtEl>
                                          <p:spTgt spid="10"/>
                                        </p:tgtEl>
                                        <p:attrNameLst>
                                          <p:attrName>ppt_w</p:attrName>
                                        </p:attrNameLst>
                                      </p:cBhvr>
                                      <p:tavLst>
                                        <p:tav tm="0">
                                          <p:val>
                                            <p:fltVal val="0"/>
                                          </p:val>
                                        </p:tav>
                                        <p:tav tm="100000">
                                          <p:val>
                                            <p:strVal val="#ppt_w"/>
                                          </p:val>
                                        </p:tav>
                                      </p:tavLst>
                                    </p:anim>
                                    <p:anim calcmode="lin" valueType="num">
                                      <p:cBhvr>
                                        <p:cTn id="123" dur="500" fill="hold"/>
                                        <p:tgtEl>
                                          <p:spTgt spid="10"/>
                                        </p:tgtEl>
                                        <p:attrNameLst>
                                          <p:attrName>ppt_h</p:attrName>
                                        </p:attrNameLst>
                                      </p:cBhvr>
                                      <p:tavLst>
                                        <p:tav tm="0">
                                          <p:val>
                                            <p:fltVal val="0"/>
                                          </p:val>
                                        </p:tav>
                                        <p:tav tm="100000">
                                          <p:val>
                                            <p:strVal val="#ppt_h"/>
                                          </p:val>
                                        </p:tav>
                                      </p:tavLst>
                                    </p:anim>
                                    <p:anim calcmode="lin" valueType="num">
                                      <p:cBhvr>
                                        <p:cTn id="124" dur="500" fill="hold"/>
                                        <p:tgtEl>
                                          <p:spTgt spid="10"/>
                                        </p:tgtEl>
                                        <p:attrNameLst>
                                          <p:attrName>style.rotation</p:attrName>
                                        </p:attrNameLst>
                                      </p:cBhvr>
                                      <p:tavLst>
                                        <p:tav tm="0">
                                          <p:val>
                                            <p:fltVal val="360"/>
                                          </p:val>
                                        </p:tav>
                                        <p:tav tm="100000">
                                          <p:val>
                                            <p:fltVal val="0"/>
                                          </p:val>
                                        </p:tav>
                                      </p:tavLst>
                                    </p:anim>
                                    <p:animEffect transition="in" filter="fade">
                                      <p:cBhvr>
                                        <p:cTn id="125" dur="500"/>
                                        <p:tgtEl>
                                          <p:spTgt spid="10"/>
                                        </p:tgtEl>
                                      </p:cBhvr>
                                    </p:animEffect>
                                  </p:childTnLst>
                                </p:cTn>
                              </p:par>
                            </p:childTnLst>
                          </p:cTn>
                        </p:par>
                      </p:childTnLst>
                    </p:cTn>
                  </p:par>
                  <p:par>
                    <p:cTn id="126" fill="hold">
                      <p:stCondLst>
                        <p:cond delay="indefinite"/>
                      </p:stCondLst>
                      <p:childTnLst>
                        <p:par>
                          <p:cTn id="127" fill="hold">
                            <p:stCondLst>
                              <p:cond delay="0"/>
                            </p:stCondLst>
                            <p:childTnLst>
                              <p:par>
                                <p:cTn id="128" presetID="16" presetClass="entr" presetSubtype="21" fill="hold" grpId="0" nodeType="clickEffect">
                                  <p:stCondLst>
                                    <p:cond delay="0"/>
                                  </p:stCondLst>
                                  <p:childTnLst>
                                    <p:set>
                                      <p:cBhvr>
                                        <p:cTn id="129" dur="1" fill="hold">
                                          <p:stCondLst>
                                            <p:cond delay="0"/>
                                          </p:stCondLst>
                                        </p:cTn>
                                        <p:tgtEl>
                                          <p:spTgt spid="249"/>
                                        </p:tgtEl>
                                        <p:attrNameLst>
                                          <p:attrName>style.visibility</p:attrName>
                                        </p:attrNameLst>
                                      </p:cBhvr>
                                      <p:to>
                                        <p:strVal val="visible"/>
                                      </p:to>
                                    </p:set>
                                    <p:animEffect transition="in" filter="barn(inVertical)">
                                      <p:cBhvr>
                                        <p:cTn id="130" dur="500"/>
                                        <p:tgtEl>
                                          <p:spTgt spid="249"/>
                                        </p:tgtEl>
                                      </p:cBhvr>
                                    </p:animEffect>
                                  </p:childTnLst>
                                </p:cTn>
                              </p:par>
                            </p:childTnLst>
                          </p:cTn>
                        </p:par>
                        <p:par>
                          <p:cTn id="131" fill="hold">
                            <p:stCondLst>
                              <p:cond delay="500"/>
                            </p:stCondLst>
                            <p:childTnLst>
                              <p:par>
                                <p:cTn id="132" presetID="16" presetClass="entr" presetSubtype="21" fill="hold" grpId="0" nodeType="afterEffect">
                                  <p:stCondLst>
                                    <p:cond delay="0"/>
                                  </p:stCondLst>
                                  <p:childTnLst>
                                    <p:set>
                                      <p:cBhvr>
                                        <p:cTn id="133" dur="1" fill="hold">
                                          <p:stCondLst>
                                            <p:cond delay="0"/>
                                          </p:stCondLst>
                                        </p:cTn>
                                        <p:tgtEl>
                                          <p:spTgt spid="251"/>
                                        </p:tgtEl>
                                        <p:attrNameLst>
                                          <p:attrName>style.visibility</p:attrName>
                                        </p:attrNameLst>
                                      </p:cBhvr>
                                      <p:to>
                                        <p:strVal val="visible"/>
                                      </p:to>
                                    </p:set>
                                    <p:animEffect transition="in" filter="barn(inVertical)">
                                      <p:cBhvr>
                                        <p:cTn id="134" dur="500"/>
                                        <p:tgtEl>
                                          <p:spTgt spid="2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62" grpId="0" animBg="1"/>
      <p:bldP spid="14" grpId="0" animBg="1"/>
      <p:bldP spid="252" grpId="0" animBg="1"/>
      <p:bldP spid="253" grpId="0" animBg="1"/>
      <p:bldP spid="254" grpId="0" animBg="1"/>
      <p:bldP spid="255" grpId="0" animBg="1"/>
      <p:bldP spid="256" grpId="0" animBg="1"/>
      <p:bldP spid="263" grpId="0" animBg="1"/>
      <p:bldP spid="264" grpId="0" animBg="1"/>
      <p:bldP spid="265" grpId="0" animBg="1"/>
      <p:bldP spid="266" grpId="0" animBg="1"/>
      <p:bldP spid="259" grpId="0" animBg="1"/>
      <p:bldP spid="260" grpId="0" animBg="1"/>
      <p:bldP spid="257" grpId="0" animBg="1"/>
      <p:bldP spid="258" grpId="0" animBg="1"/>
      <p:bldP spid="249" grpId="0"/>
      <p:bldP spid="250" grpId="0" animBg="1"/>
      <p:bldP spid="251" grpId="0"/>
      <p:bldP spid="10" grpId="0" animBg="1"/>
      <p:bldP spid="267" grpId="0" animBg="1"/>
      <p:bldP spid="21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2" name="Google Shape;532;p35"/>
          <p:cNvSpPr/>
          <p:nvPr/>
        </p:nvSpPr>
        <p:spPr>
          <a:xfrm>
            <a:off x="2185268" y="3796194"/>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 name="Google Shape;731;p42"/>
          <p:cNvGrpSpPr/>
          <p:nvPr/>
        </p:nvGrpSpPr>
        <p:grpSpPr>
          <a:xfrm>
            <a:off x="198977" y="283361"/>
            <a:ext cx="1167068" cy="897660"/>
            <a:chOff x="1436474" y="2914439"/>
            <a:chExt cx="1258525" cy="968005"/>
          </a:xfrm>
        </p:grpSpPr>
        <p:sp>
          <p:nvSpPr>
            <p:cNvPr id="204" name="Google Shape;732;p42"/>
            <p:cNvSpPr/>
            <p:nvPr/>
          </p:nvSpPr>
          <p:spPr>
            <a:xfrm>
              <a:off x="1798841" y="3540687"/>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33;p42"/>
            <p:cNvSpPr/>
            <p:nvPr/>
          </p:nvSpPr>
          <p:spPr>
            <a:xfrm>
              <a:off x="1717516" y="3540687"/>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34;p42"/>
            <p:cNvSpPr/>
            <p:nvPr/>
          </p:nvSpPr>
          <p:spPr>
            <a:xfrm>
              <a:off x="1637117" y="3540687"/>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35;p42"/>
            <p:cNvSpPr/>
            <p:nvPr/>
          </p:nvSpPr>
          <p:spPr>
            <a:xfrm>
              <a:off x="1879267" y="3540687"/>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36;p42"/>
            <p:cNvSpPr/>
            <p:nvPr/>
          </p:nvSpPr>
          <p:spPr>
            <a:xfrm>
              <a:off x="1543514" y="3765045"/>
              <a:ext cx="23126" cy="117399"/>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37;p42"/>
            <p:cNvSpPr/>
            <p:nvPr/>
          </p:nvSpPr>
          <p:spPr>
            <a:xfrm>
              <a:off x="1495464" y="3812170"/>
              <a:ext cx="118325" cy="23124"/>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 name="Straight Connector 5"/>
          <p:cNvCxnSpPr/>
          <p:nvPr/>
        </p:nvCxnSpPr>
        <p:spPr>
          <a:xfrm>
            <a:off x="3257063" y="4315767"/>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3065935" y="3130067"/>
            <a:ext cx="4013023" cy="1061829"/>
          </a:xfrm>
          <a:prstGeom prst="rect">
            <a:avLst/>
          </a:prstGeom>
          <a:noFill/>
        </p:spPr>
        <p:txBody>
          <a:bodyPr wrap="square" rtlCol="0">
            <a:spAutoFit/>
          </a:bodyPr>
          <a:lstStyle/>
          <a:p>
            <a:pPr algn="justLow" rtl="1">
              <a:lnSpc>
                <a:spcPct val="150000"/>
              </a:lnSpc>
            </a:pPr>
            <a:r>
              <a:rPr lang="ar-LB" dirty="0">
                <a:latin typeface="29LT Adir" panose="00000506000000000000" pitchFamily="50" charset="-78"/>
                <a:cs typeface="29LT Adir" panose="00000506000000000000" pitchFamily="50" charset="-78"/>
              </a:rPr>
              <a:t>أحد روّاد جهاد التبيين في زمن ولاية الإمام علي (عليه السلام)، اكتشف اسمه المؤلَّف من ثلاث كلمات (10 أحرف)، والصفة التي وصفه بها الإمام الخامنئي (دام ظلّه)، عبر جمع الأحرف المتبقية.</a:t>
            </a:r>
            <a:endParaRPr lang="ar-LB" dirty="0">
              <a:latin typeface="29LT Adir" panose="00000506000000000000" pitchFamily="50" charset="-78"/>
              <a:cs typeface="29LT Adir" panose="00000506000000000000" pitchFamily="50" charset="-78"/>
            </a:endParaRPr>
          </a:p>
        </p:txBody>
      </p:sp>
      <p:cxnSp>
        <p:nvCxnSpPr>
          <p:cNvPr id="96" name="Straight Connector 95"/>
          <p:cNvCxnSpPr/>
          <p:nvPr/>
        </p:nvCxnSpPr>
        <p:spPr>
          <a:xfrm>
            <a:off x="3257063" y="3098654"/>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7" name="TextBox 96"/>
          <p:cNvSpPr txBox="1"/>
          <p:nvPr/>
        </p:nvSpPr>
        <p:spPr>
          <a:xfrm>
            <a:off x="3065935" y="2238788"/>
            <a:ext cx="4013023" cy="711733"/>
          </a:xfrm>
          <a:prstGeom prst="rect">
            <a:avLst/>
          </a:prstGeom>
          <a:noFill/>
        </p:spPr>
        <p:txBody>
          <a:bodyPr wrap="square" rtlCol="0">
            <a:spAutoFit/>
          </a:bodyPr>
          <a:lstStyle/>
          <a:p>
            <a:pPr algn="justLow" rtl="1">
              <a:lnSpc>
                <a:spcPct val="150000"/>
              </a:lnSpc>
            </a:pPr>
            <a:r>
              <a:rPr lang="ar-LB" dirty="0">
                <a:latin typeface="29LT Adir" panose="00000506000000000000" pitchFamily="50" charset="-78"/>
                <a:cs typeface="29LT Adir" panose="00000506000000000000" pitchFamily="50" charset="-78"/>
              </a:rPr>
              <a:t>قائد عظيم، يُعتبر من رواد جهاد التبيين في زمننا المعاصر، وقد أصدر قرارًا باعتبار جهاد التبيين واجبًا عينيًّا فوريًّا، من هو؟ </a:t>
            </a:r>
            <a:endParaRPr lang="ar-LB" dirty="0">
              <a:latin typeface="29LT Adir" panose="00000506000000000000" pitchFamily="50" charset="-78"/>
              <a:cs typeface="29LT Adir" panose="00000506000000000000" pitchFamily="50" charset="-78"/>
            </a:endParaRPr>
          </a:p>
        </p:txBody>
      </p:sp>
      <p:cxnSp>
        <p:nvCxnSpPr>
          <p:cNvPr id="98" name="Straight Connector 97"/>
          <p:cNvCxnSpPr/>
          <p:nvPr/>
        </p:nvCxnSpPr>
        <p:spPr>
          <a:xfrm>
            <a:off x="3257063" y="2122408"/>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3065935" y="244333"/>
            <a:ext cx="4013024" cy="1794722"/>
          </a:xfrm>
          <a:prstGeom prst="rect">
            <a:avLst/>
          </a:prstGeom>
          <a:noFill/>
        </p:spPr>
        <p:txBody>
          <a:bodyPr wrap="square" rtlCol="0">
            <a:spAutoFit/>
          </a:bodyPr>
          <a:lstStyle/>
          <a:p>
            <a:pPr algn="justLow" rtl="1">
              <a:lnSpc>
                <a:spcPct val="150000"/>
              </a:lnSpc>
            </a:pPr>
            <a:r>
              <a:rPr lang="ar-LB" sz="1500" dirty="0">
                <a:latin typeface="29LT Adir" panose="00000506000000000000" pitchFamily="50" charset="-78"/>
                <a:cs typeface="29LT Adir" panose="00000506000000000000" pitchFamily="50" charset="-78"/>
              </a:rPr>
              <a:t>لم يكنْ جهادُ الأئمّة (عليهمُ السلام) عسكريًّا باستثناءِ بعضِهم -أميرِ المؤمنينَ، والإمامِ الحسنِ المجتبى، والإمامِ الحسينِ (عليهمُ السلام) – قاتَلوا بالسيفِ فقط، وبقيّةُ الأئمّةِ (عليهمُ السلام) الذينَ لم يقاتلوا بالسيف، ماذا كانَ جهادُهم ؟</a:t>
            </a:r>
            <a:endParaRPr lang="ar-LB" sz="1500" dirty="0">
              <a:latin typeface="29LT Adir" panose="00000506000000000000" pitchFamily="50" charset="-78"/>
              <a:cs typeface="29LT Adir" panose="00000506000000000000" pitchFamily="50" charset="-78"/>
            </a:endParaRPr>
          </a:p>
        </p:txBody>
      </p:sp>
      <p:sp>
        <p:nvSpPr>
          <p:cNvPr id="100" name="Google Shape;529;p35"/>
          <p:cNvSpPr txBox="1">
            <a:spLocks/>
          </p:cNvSpPr>
          <p:nvPr/>
        </p:nvSpPr>
        <p:spPr>
          <a:xfrm>
            <a:off x="6980485" y="522068"/>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3600" dirty="0" smtClean="0">
                <a:solidFill>
                  <a:schemeClr val="accent5">
                    <a:lumMod val="75000"/>
                  </a:schemeClr>
                </a:solidFill>
              </a:rPr>
              <a:t>01</a:t>
            </a:r>
            <a:endParaRPr lang="en" sz="3600" dirty="0">
              <a:solidFill>
                <a:schemeClr val="accent5">
                  <a:lumMod val="75000"/>
                </a:schemeClr>
              </a:solidFill>
            </a:endParaRPr>
          </a:p>
        </p:txBody>
      </p:sp>
      <p:sp>
        <p:nvSpPr>
          <p:cNvPr id="102" name="Google Shape;529;p35"/>
          <p:cNvSpPr txBox="1">
            <a:spLocks/>
          </p:cNvSpPr>
          <p:nvPr/>
        </p:nvSpPr>
        <p:spPr>
          <a:xfrm>
            <a:off x="6980485" y="2001147"/>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02</a:t>
            </a:r>
            <a:endParaRPr lang="en" sz="3600" dirty="0">
              <a:solidFill>
                <a:schemeClr val="accent5">
                  <a:lumMod val="75000"/>
                </a:schemeClr>
              </a:solidFill>
            </a:endParaRPr>
          </a:p>
        </p:txBody>
      </p:sp>
      <p:sp>
        <p:nvSpPr>
          <p:cNvPr id="103" name="Google Shape;529;p35"/>
          <p:cNvSpPr txBox="1">
            <a:spLocks/>
          </p:cNvSpPr>
          <p:nvPr/>
        </p:nvSpPr>
        <p:spPr>
          <a:xfrm>
            <a:off x="6980485" y="3098653"/>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03</a:t>
            </a:r>
            <a:endParaRPr lang="en" sz="3600" dirty="0">
              <a:solidFill>
                <a:schemeClr val="accent5">
                  <a:lumMod val="75000"/>
                </a:schemeClr>
              </a:solidFill>
            </a:endParaRPr>
          </a:p>
        </p:txBody>
      </p:sp>
      <p:grpSp>
        <p:nvGrpSpPr>
          <p:cNvPr id="109" name="Google Shape;1898;p63"/>
          <p:cNvGrpSpPr/>
          <p:nvPr/>
        </p:nvGrpSpPr>
        <p:grpSpPr>
          <a:xfrm>
            <a:off x="1390622" y="912971"/>
            <a:ext cx="545792" cy="448654"/>
            <a:chOff x="3739225" y="2801326"/>
            <a:chExt cx="527970" cy="434004"/>
          </a:xfrm>
        </p:grpSpPr>
        <p:sp>
          <p:nvSpPr>
            <p:cNvPr id="110"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 name="Group 7"/>
          <p:cNvGrpSpPr/>
          <p:nvPr/>
        </p:nvGrpSpPr>
        <p:grpSpPr>
          <a:xfrm>
            <a:off x="2166376" y="905594"/>
            <a:ext cx="554767" cy="456031"/>
            <a:chOff x="1721707" y="3109547"/>
            <a:chExt cx="554767" cy="456031"/>
          </a:xfrm>
        </p:grpSpPr>
        <p:sp>
          <p:nvSpPr>
            <p:cNvPr id="112"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5" name="Google Shape;1898;p63"/>
          <p:cNvGrpSpPr/>
          <p:nvPr/>
        </p:nvGrpSpPr>
        <p:grpSpPr>
          <a:xfrm>
            <a:off x="1390622" y="2365298"/>
            <a:ext cx="545792" cy="448654"/>
            <a:chOff x="3739225" y="2801326"/>
            <a:chExt cx="527970" cy="434004"/>
          </a:xfrm>
        </p:grpSpPr>
        <p:sp>
          <p:nvSpPr>
            <p:cNvPr id="116"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 name="Group 117"/>
          <p:cNvGrpSpPr/>
          <p:nvPr/>
        </p:nvGrpSpPr>
        <p:grpSpPr>
          <a:xfrm>
            <a:off x="2166376" y="2357921"/>
            <a:ext cx="554767" cy="456031"/>
            <a:chOff x="1721707" y="3109547"/>
            <a:chExt cx="554767" cy="456031"/>
          </a:xfrm>
        </p:grpSpPr>
        <p:sp>
          <p:nvSpPr>
            <p:cNvPr id="119"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 name="Google Shape;1898;p63"/>
          <p:cNvGrpSpPr/>
          <p:nvPr/>
        </p:nvGrpSpPr>
        <p:grpSpPr>
          <a:xfrm>
            <a:off x="1366045" y="3423023"/>
            <a:ext cx="545792" cy="448654"/>
            <a:chOff x="3739225" y="2801326"/>
            <a:chExt cx="527970" cy="434004"/>
          </a:xfrm>
        </p:grpSpPr>
        <p:sp>
          <p:nvSpPr>
            <p:cNvPr id="122"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 name="Group 123"/>
          <p:cNvGrpSpPr/>
          <p:nvPr/>
        </p:nvGrpSpPr>
        <p:grpSpPr>
          <a:xfrm>
            <a:off x="2166376" y="3403020"/>
            <a:ext cx="554767" cy="456031"/>
            <a:chOff x="1721707" y="3109547"/>
            <a:chExt cx="554767" cy="456031"/>
          </a:xfrm>
        </p:grpSpPr>
        <p:sp>
          <p:nvSpPr>
            <p:cNvPr id="125"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extLst>
      <p:ext uri="{BB962C8B-B14F-4D97-AF65-F5344CB8AC3E}">
        <p14:creationId xmlns:p14="http://schemas.microsoft.com/office/powerpoint/2010/main" val="1788930517"/>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2" name="Google Shape;532;p35"/>
          <p:cNvSpPr/>
          <p:nvPr/>
        </p:nvSpPr>
        <p:spPr>
          <a:xfrm>
            <a:off x="2185268" y="3796194"/>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 name="Google Shape;731;p42"/>
          <p:cNvGrpSpPr/>
          <p:nvPr/>
        </p:nvGrpSpPr>
        <p:grpSpPr>
          <a:xfrm>
            <a:off x="198977" y="283361"/>
            <a:ext cx="1167068" cy="897660"/>
            <a:chOff x="1436474" y="2914439"/>
            <a:chExt cx="1258525" cy="968005"/>
          </a:xfrm>
        </p:grpSpPr>
        <p:sp>
          <p:nvSpPr>
            <p:cNvPr id="204" name="Google Shape;732;p42"/>
            <p:cNvSpPr/>
            <p:nvPr/>
          </p:nvSpPr>
          <p:spPr>
            <a:xfrm>
              <a:off x="1798841" y="3540687"/>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733;p42"/>
            <p:cNvSpPr/>
            <p:nvPr/>
          </p:nvSpPr>
          <p:spPr>
            <a:xfrm>
              <a:off x="1717516" y="3540687"/>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734;p42"/>
            <p:cNvSpPr/>
            <p:nvPr/>
          </p:nvSpPr>
          <p:spPr>
            <a:xfrm>
              <a:off x="1637117" y="3540687"/>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735;p42"/>
            <p:cNvSpPr/>
            <p:nvPr/>
          </p:nvSpPr>
          <p:spPr>
            <a:xfrm>
              <a:off x="1879267" y="3540687"/>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736;p42"/>
            <p:cNvSpPr/>
            <p:nvPr/>
          </p:nvSpPr>
          <p:spPr>
            <a:xfrm>
              <a:off x="1543514" y="3765045"/>
              <a:ext cx="23126" cy="117399"/>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737;p42"/>
            <p:cNvSpPr/>
            <p:nvPr/>
          </p:nvSpPr>
          <p:spPr>
            <a:xfrm>
              <a:off x="1495464" y="3812170"/>
              <a:ext cx="118325" cy="23124"/>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6" name="Straight Connector 5"/>
          <p:cNvCxnSpPr/>
          <p:nvPr/>
        </p:nvCxnSpPr>
        <p:spPr>
          <a:xfrm>
            <a:off x="3257063" y="4315767"/>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3" name="TextBox 92"/>
          <p:cNvSpPr txBox="1"/>
          <p:nvPr/>
        </p:nvSpPr>
        <p:spPr>
          <a:xfrm>
            <a:off x="3065935" y="3130067"/>
            <a:ext cx="4013023" cy="1061829"/>
          </a:xfrm>
          <a:prstGeom prst="rect">
            <a:avLst/>
          </a:prstGeom>
          <a:noFill/>
        </p:spPr>
        <p:txBody>
          <a:bodyPr wrap="square" rtlCol="0">
            <a:spAutoFit/>
          </a:bodyPr>
          <a:lstStyle/>
          <a:p>
            <a:pPr algn="justLow" rtl="1">
              <a:lnSpc>
                <a:spcPct val="150000"/>
              </a:lnSpc>
            </a:pPr>
            <a:r>
              <a:rPr lang="ar-LB" dirty="0">
                <a:latin typeface="29LT Adir" panose="00000506000000000000" pitchFamily="50" charset="-78"/>
                <a:cs typeface="29LT Adir" panose="00000506000000000000" pitchFamily="50" charset="-78"/>
              </a:rPr>
              <a:t>أحد روّاد جهاد التبيين في زمن ولاية الإمام علي (عليه السلام)، اكتشف اسمه المؤلَّف من ثلاث كلمات (10 أحرف)، والصفة التي وصفه بها الإمام الخامنئي (دام ظلّه)، عبر جمع الأحرف المتبقية.</a:t>
            </a:r>
            <a:endParaRPr lang="ar-LB" dirty="0">
              <a:latin typeface="29LT Adir" panose="00000506000000000000" pitchFamily="50" charset="-78"/>
              <a:cs typeface="29LT Adir" panose="00000506000000000000" pitchFamily="50" charset="-78"/>
            </a:endParaRPr>
          </a:p>
        </p:txBody>
      </p:sp>
      <p:cxnSp>
        <p:nvCxnSpPr>
          <p:cNvPr id="96" name="Straight Connector 95"/>
          <p:cNvCxnSpPr/>
          <p:nvPr/>
        </p:nvCxnSpPr>
        <p:spPr>
          <a:xfrm>
            <a:off x="3257063" y="3098654"/>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7" name="TextBox 96"/>
          <p:cNvSpPr txBox="1"/>
          <p:nvPr/>
        </p:nvSpPr>
        <p:spPr>
          <a:xfrm>
            <a:off x="3065935" y="2238788"/>
            <a:ext cx="4013023" cy="711733"/>
          </a:xfrm>
          <a:prstGeom prst="rect">
            <a:avLst/>
          </a:prstGeom>
          <a:noFill/>
        </p:spPr>
        <p:txBody>
          <a:bodyPr wrap="square" rtlCol="0">
            <a:spAutoFit/>
          </a:bodyPr>
          <a:lstStyle/>
          <a:p>
            <a:pPr algn="justLow" rtl="1">
              <a:lnSpc>
                <a:spcPct val="150000"/>
              </a:lnSpc>
            </a:pPr>
            <a:r>
              <a:rPr lang="ar-LB" dirty="0">
                <a:latin typeface="29LT Adir" panose="00000506000000000000" pitchFamily="50" charset="-78"/>
                <a:cs typeface="29LT Adir" panose="00000506000000000000" pitchFamily="50" charset="-78"/>
              </a:rPr>
              <a:t>قائد عظيم، يُعتبر من رواد جهاد التبيين في زمننا المعاصر، وقد أصدر قرارًا باعتبار جهاد التبيين واجبًا عينيًّا فوريًّا، من هو؟ </a:t>
            </a:r>
            <a:endParaRPr lang="ar-LB" dirty="0">
              <a:latin typeface="29LT Adir" panose="00000506000000000000" pitchFamily="50" charset="-78"/>
              <a:cs typeface="29LT Adir" panose="00000506000000000000" pitchFamily="50" charset="-78"/>
            </a:endParaRPr>
          </a:p>
        </p:txBody>
      </p:sp>
      <p:cxnSp>
        <p:nvCxnSpPr>
          <p:cNvPr id="98" name="Straight Connector 97"/>
          <p:cNvCxnSpPr/>
          <p:nvPr/>
        </p:nvCxnSpPr>
        <p:spPr>
          <a:xfrm>
            <a:off x="3257063" y="2122408"/>
            <a:ext cx="3723422" cy="0"/>
          </a:xfrm>
          <a:prstGeom prst="line">
            <a:avLst/>
          </a:prstGeom>
          <a:ln w="28575">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99" name="TextBox 98"/>
          <p:cNvSpPr txBox="1"/>
          <p:nvPr/>
        </p:nvSpPr>
        <p:spPr>
          <a:xfrm>
            <a:off x="3065935" y="244333"/>
            <a:ext cx="4013024" cy="1794722"/>
          </a:xfrm>
          <a:prstGeom prst="rect">
            <a:avLst/>
          </a:prstGeom>
          <a:noFill/>
        </p:spPr>
        <p:txBody>
          <a:bodyPr wrap="square" rtlCol="0">
            <a:spAutoFit/>
          </a:bodyPr>
          <a:lstStyle/>
          <a:p>
            <a:pPr algn="justLow" rtl="1">
              <a:lnSpc>
                <a:spcPct val="150000"/>
              </a:lnSpc>
            </a:pPr>
            <a:r>
              <a:rPr lang="ar-LB" sz="1500" dirty="0">
                <a:latin typeface="29LT Adir" panose="00000506000000000000" pitchFamily="50" charset="-78"/>
                <a:cs typeface="29LT Adir" panose="00000506000000000000" pitchFamily="50" charset="-78"/>
              </a:rPr>
              <a:t>لم يكنْ جهادُ الأئمّة (عليهمُ السلام) عسكريًّا باستثناءِ بعضِهم -أميرِ المؤمنينَ، والإمامِ الحسنِ المجتبى، والإمامِ الحسينِ (عليهمُ السلام) – قاتَلوا بالسيفِ فقط، وبقيّةُ الأئمّةِ (عليهمُ السلام) الذينَ لم يقاتلوا بالسيف، ماذا كانَ جهادُهم ؟</a:t>
            </a:r>
            <a:endParaRPr lang="ar-LB" sz="1500" dirty="0">
              <a:latin typeface="29LT Adir" panose="00000506000000000000" pitchFamily="50" charset="-78"/>
              <a:cs typeface="29LT Adir" panose="00000506000000000000" pitchFamily="50" charset="-78"/>
            </a:endParaRPr>
          </a:p>
        </p:txBody>
      </p:sp>
      <p:sp>
        <p:nvSpPr>
          <p:cNvPr id="100" name="Google Shape;529;p35"/>
          <p:cNvSpPr txBox="1">
            <a:spLocks/>
          </p:cNvSpPr>
          <p:nvPr/>
        </p:nvSpPr>
        <p:spPr>
          <a:xfrm>
            <a:off x="6980485" y="522068"/>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3600" dirty="0" smtClean="0">
                <a:solidFill>
                  <a:schemeClr val="accent5">
                    <a:lumMod val="75000"/>
                  </a:schemeClr>
                </a:solidFill>
              </a:rPr>
              <a:t>01</a:t>
            </a:r>
            <a:endParaRPr lang="en" sz="3600" dirty="0">
              <a:solidFill>
                <a:schemeClr val="accent5">
                  <a:lumMod val="75000"/>
                </a:schemeClr>
              </a:solidFill>
            </a:endParaRPr>
          </a:p>
        </p:txBody>
      </p:sp>
      <p:sp>
        <p:nvSpPr>
          <p:cNvPr id="102" name="Google Shape;529;p35"/>
          <p:cNvSpPr txBox="1">
            <a:spLocks/>
          </p:cNvSpPr>
          <p:nvPr/>
        </p:nvSpPr>
        <p:spPr>
          <a:xfrm>
            <a:off x="6980485" y="2001147"/>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02</a:t>
            </a:r>
            <a:endParaRPr lang="en" sz="3600" dirty="0">
              <a:solidFill>
                <a:schemeClr val="accent5">
                  <a:lumMod val="75000"/>
                </a:schemeClr>
              </a:solidFill>
            </a:endParaRPr>
          </a:p>
        </p:txBody>
      </p:sp>
      <p:sp>
        <p:nvSpPr>
          <p:cNvPr id="103" name="Google Shape;529;p35"/>
          <p:cNvSpPr txBox="1">
            <a:spLocks/>
          </p:cNvSpPr>
          <p:nvPr/>
        </p:nvSpPr>
        <p:spPr>
          <a:xfrm>
            <a:off x="6980485" y="3098653"/>
            <a:ext cx="1917000" cy="11973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fa-IR" sz="3600" dirty="0" smtClean="0">
                <a:solidFill>
                  <a:schemeClr val="accent5">
                    <a:lumMod val="75000"/>
                  </a:schemeClr>
                </a:solidFill>
              </a:rPr>
              <a:t>03</a:t>
            </a:r>
            <a:endParaRPr lang="en" sz="3600" dirty="0">
              <a:solidFill>
                <a:schemeClr val="accent5">
                  <a:lumMod val="75000"/>
                </a:schemeClr>
              </a:solidFill>
            </a:endParaRPr>
          </a:p>
        </p:txBody>
      </p:sp>
      <p:grpSp>
        <p:nvGrpSpPr>
          <p:cNvPr id="109" name="Google Shape;1898;p63"/>
          <p:cNvGrpSpPr/>
          <p:nvPr/>
        </p:nvGrpSpPr>
        <p:grpSpPr>
          <a:xfrm>
            <a:off x="1390622" y="912971"/>
            <a:ext cx="545792" cy="448654"/>
            <a:chOff x="3739225" y="2801326"/>
            <a:chExt cx="527970" cy="434004"/>
          </a:xfrm>
        </p:grpSpPr>
        <p:sp>
          <p:nvSpPr>
            <p:cNvPr id="110"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 name="Group 7"/>
          <p:cNvGrpSpPr/>
          <p:nvPr/>
        </p:nvGrpSpPr>
        <p:grpSpPr>
          <a:xfrm>
            <a:off x="2166376" y="905594"/>
            <a:ext cx="554767" cy="456031"/>
            <a:chOff x="1721707" y="3109547"/>
            <a:chExt cx="554767" cy="456031"/>
          </a:xfrm>
        </p:grpSpPr>
        <p:sp>
          <p:nvSpPr>
            <p:cNvPr id="112"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5" name="Google Shape;1898;p63"/>
          <p:cNvGrpSpPr/>
          <p:nvPr/>
        </p:nvGrpSpPr>
        <p:grpSpPr>
          <a:xfrm>
            <a:off x="1390622" y="2365298"/>
            <a:ext cx="545792" cy="448654"/>
            <a:chOff x="3739225" y="2801326"/>
            <a:chExt cx="527970" cy="434004"/>
          </a:xfrm>
        </p:grpSpPr>
        <p:sp>
          <p:nvSpPr>
            <p:cNvPr id="116"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8" name="Group 117"/>
          <p:cNvGrpSpPr/>
          <p:nvPr/>
        </p:nvGrpSpPr>
        <p:grpSpPr>
          <a:xfrm>
            <a:off x="2166376" y="2357921"/>
            <a:ext cx="554767" cy="456031"/>
            <a:chOff x="1721707" y="3109547"/>
            <a:chExt cx="554767" cy="456031"/>
          </a:xfrm>
        </p:grpSpPr>
        <p:sp>
          <p:nvSpPr>
            <p:cNvPr id="119"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1" name="Google Shape;1898;p63"/>
          <p:cNvGrpSpPr/>
          <p:nvPr/>
        </p:nvGrpSpPr>
        <p:grpSpPr>
          <a:xfrm>
            <a:off x="1366045" y="3423023"/>
            <a:ext cx="545792" cy="448654"/>
            <a:chOff x="3739225" y="2801326"/>
            <a:chExt cx="527970" cy="434004"/>
          </a:xfrm>
        </p:grpSpPr>
        <p:sp>
          <p:nvSpPr>
            <p:cNvPr id="122" name="Google Shape;1899;p63"/>
            <p:cNvSpPr/>
            <p:nvPr/>
          </p:nvSpPr>
          <p:spPr>
            <a:xfrm>
              <a:off x="3739225" y="2801326"/>
              <a:ext cx="527970" cy="434004"/>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900;p63"/>
            <p:cNvSpPr/>
            <p:nvPr/>
          </p:nvSpPr>
          <p:spPr>
            <a:xfrm>
              <a:off x="3906475" y="2934781"/>
              <a:ext cx="179749" cy="176826"/>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4" name="Group 123"/>
          <p:cNvGrpSpPr/>
          <p:nvPr/>
        </p:nvGrpSpPr>
        <p:grpSpPr>
          <a:xfrm>
            <a:off x="2166376" y="3403020"/>
            <a:ext cx="554767" cy="456031"/>
            <a:chOff x="1721707" y="3109547"/>
            <a:chExt cx="554767" cy="456031"/>
          </a:xfrm>
        </p:grpSpPr>
        <p:sp>
          <p:nvSpPr>
            <p:cNvPr id="125" name="Google Shape;1902;p63"/>
            <p:cNvSpPr/>
            <p:nvPr/>
          </p:nvSpPr>
          <p:spPr>
            <a:xfrm>
              <a:off x="1721707" y="3109547"/>
              <a:ext cx="554767" cy="456031"/>
            </a:xfrm>
            <a:custGeom>
              <a:avLst/>
              <a:gdLst/>
              <a:ahLst/>
              <a:cxnLst/>
              <a:rect l="l" t="t" r="r" b="b"/>
              <a:pathLst>
                <a:path w="5423" h="3841" extrusionOk="0">
                  <a:moveTo>
                    <a:pt x="2677" y="1"/>
                  </a:moveTo>
                  <a:cubicBezTo>
                    <a:pt x="2421" y="1"/>
                    <a:pt x="2161" y="56"/>
                    <a:pt x="1901" y="163"/>
                  </a:cubicBezTo>
                  <a:cubicBezTo>
                    <a:pt x="0" y="976"/>
                    <a:pt x="244" y="3494"/>
                    <a:pt x="1447" y="3787"/>
                  </a:cubicBezTo>
                  <a:cubicBezTo>
                    <a:pt x="1589" y="3823"/>
                    <a:pt x="1754" y="3841"/>
                    <a:pt x="1934" y="3841"/>
                  </a:cubicBezTo>
                  <a:cubicBezTo>
                    <a:pt x="3275" y="3841"/>
                    <a:pt x="5422" y="2870"/>
                    <a:pt x="4777" y="1609"/>
                  </a:cubicBezTo>
                  <a:cubicBezTo>
                    <a:pt x="4213" y="518"/>
                    <a:pt x="3465" y="1"/>
                    <a:pt x="2677"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903;p63"/>
            <p:cNvSpPr/>
            <p:nvPr/>
          </p:nvSpPr>
          <p:spPr>
            <a:xfrm>
              <a:off x="1836499" y="3254203"/>
              <a:ext cx="280847" cy="185804"/>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 name="Google Shape;731;p42"/>
          <p:cNvGrpSpPr/>
          <p:nvPr/>
        </p:nvGrpSpPr>
        <p:grpSpPr>
          <a:xfrm>
            <a:off x="371982" y="301906"/>
            <a:ext cx="1586828" cy="1220522"/>
            <a:chOff x="1436474" y="2914439"/>
            <a:chExt cx="1258525" cy="968005"/>
          </a:xfrm>
        </p:grpSpPr>
        <p:sp>
          <p:nvSpPr>
            <p:cNvPr id="60" name="Google Shape;732;p42"/>
            <p:cNvSpPr/>
            <p:nvPr/>
          </p:nvSpPr>
          <p:spPr>
            <a:xfrm>
              <a:off x="1798841" y="3540687"/>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733;p42"/>
            <p:cNvSpPr/>
            <p:nvPr/>
          </p:nvSpPr>
          <p:spPr>
            <a:xfrm>
              <a:off x="1717516" y="3540687"/>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734;p42"/>
            <p:cNvSpPr/>
            <p:nvPr/>
          </p:nvSpPr>
          <p:spPr>
            <a:xfrm>
              <a:off x="1637117" y="3540687"/>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735;p42"/>
            <p:cNvSpPr/>
            <p:nvPr/>
          </p:nvSpPr>
          <p:spPr>
            <a:xfrm>
              <a:off x="1879267" y="3540687"/>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736;p42"/>
            <p:cNvSpPr/>
            <p:nvPr/>
          </p:nvSpPr>
          <p:spPr>
            <a:xfrm>
              <a:off x="1543514" y="3765045"/>
              <a:ext cx="23126" cy="117399"/>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737;p42"/>
            <p:cNvSpPr/>
            <p:nvPr/>
          </p:nvSpPr>
          <p:spPr>
            <a:xfrm>
              <a:off x="1495464" y="3812170"/>
              <a:ext cx="118325" cy="23124"/>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738;p42"/>
            <p:cNvSpPr/>
            <p:nvPr/>
          </p:nvSpPr>
          <p:spPr>
            <a:xfrm>
              <a:off x="2612724" y="29423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739;p42"/>
            <p:cNvSpPr/>
            <p:nvPr/>
          </p:nvSpPr>
          <p:spPr>
            <a:xfrm>
              <a:off x="2555424" y="3001516"/>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 name="TextBox 72"/>
          <p:cNvSpPr txBox="1"/>
          <p:nvPr/>
        </p:nvSpPr>
        <p:spPr>
          <a:xfrm>
            <a:off x="751828" y="3022151"/>
            <a:ext cx="4847484" cy="684803"/>
          </a:xfrm>
          <a:prstGeom prst="rect">
            <a:avLst/>
          </a:prstGeom>
          <a:noFill/>
        </p:spPr>
        <p:txBody>
          <a:bodyPr wrap="square" rtlCol="0">
            <a:spAutoFit/>
          </a:bodyPr>
          <a:lstStyle/>
          <a:p>
            <a:pPr algn="justLow" rtl="1">
              <a:lnSpc>
                <a:spcPct val="150000"/>
              </a:lnSpc>
            </a:pPr>
            <a:r>
              <a:rPr lang="ar-LB" sz="2800" b="1" dirty="0" smtClean="0">
                <a:solidFill>
                  <a:srgbClr val="509195"/>
                </a:solidFill>
                <a:latin typeface="29LT Adir" panose="00000506000000000000" pitchFamily="50" charset="-78"/>
                <a:cs typeface="29LT Adir" panose="00000506000000000000" pitchFamily="50" charset="-78"/>
              </a:rPr>
              <a:t>بارك الله بكن</a:t>
            </a:r>
            <a:endParaRPr lang="ar-LB" sz="2800" b="1" dirty="0">
              <a:solidFill>
                <a:srgbClr val="509195"/>
              </a:solidFill>
              <a:latin typeface="29LT Adir" panose="00000506000000000000" pitchFamily="50" charset="-78"/>
              <a:cs typeface="29LT Adir" panose="00000506000000000000" pitchFamily="50" charset="-78"/>
            </a:endParaRPr>
          </a:p>
        </p:txBody>
      </p:sp>
    </p:spTree>
    <p:extLst>
      <p:ext uri="{BB962C8B-B14F-4D97-AF65-F5344CB8AC3E}">
        <p14:creationId xmlns:p14="http://schemas.microsoft.com/office/powerpoint/2010/main" val="209166780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xit" presetSubtype="0" fill="hold" grpId="0" nodeType="clickEffect">
                                  <p:stCondLst>
                                    <p:cond delay="0"/>
                                  </p:stCondLst>
                                  <p:childTnLst>
                                    <p:anim calcmode="lin" valueType="num">
                                      <p:cBhvr>
                                        <p:cTn id="6" dur="1000"/>
                                        <p:tgtEl>
                                          <p:spTgt spid="532"/>
                                        </p:tgtEl>
                                        <p:attrNameLst>
                                          <p:attrName>ppt_w</p:attrName>
                                        </p:attrNameLst>
                                      </p:cBhvr>
                                      <p:tavLst>
                                        <p:tav tm="0">
                                          <p:val>
                                            <p:strVal val="ppt_w"/>
                                          </p:val>
                                        </p:tav>
                                        <p:tav tm="100000">
                                          <p:val>
                                            <p:fltVal val="0"/>
                                          </p:val>
                                        </p:tav>
                                      </p:tavLst>
                                    </p:anim>
                                    <p:anim calcmode="lin" valueType="num">
                                      <p:cBhvr>
                                        <p:cTn id="7" dur="1000"/>
                                        <p:tgtEl>
                                          <p:spTgt spid="532"/>
                                        </p:tgtEl>
                                        <p:attrNameLst>
                                          <p:attrName>ppt_h</p:attrName>
                                        </p:attrNameLst>
                                      </p:cBhvr>
                                      <p:tavLst>
                                        <p:tav tm="0">
                                          <p:val>
                                            <p:strVal val="ppt_h"/>
                                          </p:val>
                                        </p:tav>
                                        <p:tav tm="100000">
                                          <p:val>
                                            <p:fltVal val="0"/>
                                          </p:val>
                                        </p:tav>
                                      </p:tavLst>
                                    </p:anim>
                                    <p:anim calcmode="lin" valueType="num">
                                      <p:cBhvr>
                                        <p:cTn id="8" dur="1000"/>
                                        <p:tgtEl>
                                          <p:spTgt spid="532"/>
                                        </p:tgtEl>
                                        <p:attrNameLst>
                                          <p:attrName>style.rotation</p:attrName>
                                        </p:attrNameLst>
                                      </p:cBhvr>
                                      <p:tavLst>
                                        <p:tav tm="0">
                                          <p:val>
                                            <p:fltVal val="0"/>
                                          </p:val>
                                        </p:tav>
                                        <p:tav tm="100000">
                                          <p:val>
                                            <p:fltVal val="90"/>
                                          </p:val>
                                        </p:tav>
                                      </p:tavLst>
                                    </p:anim>
                                    <p:animEffect transition="out" filter="fade">
                                      <p:cBhvr>
                                        <p:cTn id="9" dur="1000"/>
                                        <p:tgtEl>
                                          <p:spTgt spid="532"/>
                                        </p:tgtEl>
                                      </p:cBhvr>
                                    </p:animEffect>
                                    <p:set>
                                      <p:cBhvr>
                                        <p:cTn id="10" dur="1" fill="hold">
                                          <p:stCondLst>
                                            <p:cond delay="999"/>
                                          </p:stCondLst>
                                        </p:cTn>
                                        <p:tgtEl>
                                          <p:spTgt spid="532"/>
                                        </p:tgtEl>
                                        <p:attrNameLst>
                                          <p:attrName>style.visibility</p:attrName>
                                        </p:attrNameLst>
                                      </p:cBhvr>
                                      <p:to>
                                        <p:strVal val="hidden"/>
                                      </p:to>
                                    </p:set>
                                  </p:childTnLst>
                                </p:cTn>
                              </p:par>
                              <p:par>
                                <p:cTn id="11" presetID="31" presetClass="exit" presetSubtype="0" fill="hold" nodeType="withEffect">
                                  <p:stCondLst>
                                    <p:cond delay="0"/>
                                  </p:stCondLst>
                                  <p:childTnLst>
                                    <p:anim calcmode="lin" valueType="num">
                                      <p:cBhvr>
                                        <p:cTn id="12" dur="1000"/>
                                        <p:tgtEl>
                                          <p:spTgt spid="6"/>
                                        </p:tgtEl>
                                        <p:attrNameLst>
                                          <p:attrName>ppt_w</p:attrName>
                                        </p:attrNameLst>
                                      </p:cBhvr>
                                      <p:tavLst>
                                        <p:tav tm="0">
                                          <p:val>
                                            <p:strVal val="ppt_w"/>
                                          </p:val>
                                        </p:tav>
                                        <p:tav tm="100000">
                                          <p:val>
                                            <p:fltVal val="0"/>
                                          </p:val>
                                        </p:tav>
                                      </p:tavLst>
                                    </p:anim>
                                    <p:anim calcmode="lin" valueType="num">
                                      <p:cBhvr>
                                        <p:cTn id="13" dur="1000"/>
                                        <p:tgtEl>
                                          <p:spTgt spid="6"/>
                                        </p:tgtEl>
                                        <p:attrNameLst>
                                          <p:attrName>ppt_h</p:attrName>
                                        </p:attrNameLst>
                                      </p:cBhvr>
                                      <p:tavLst>
                                        <p:tav tm="0">
                                          <p:val>
                                            <p:strVal val="ppt_h"/>
                                          </p:val>
                                        </p:tav>
                                        <p:tav tm="100000">
                                          <p:val>
                                            <p:fltVal val="0"/>
                                          </p:val>
                                        </p:tav>
                                      </p:tavLst>
                                    </p:anim>
                                    <p:anim calcmode="lin" valueType="num">
                                      <p:cBhvr>
                                        <p:cTn id="14" dur="1000"/>
                                        <p:tgtEl>
                                          <p:spTgt spid="6"/>
                                        </p:tgtEl>
                                        <p:attrNameLst>
                                          <p:attrName>style.rotation</p:attrName>
                                        </p:attrNameLst>
                                      </p:cBhvr>
                                      <p:tavLst>
                                        <p:tav tm="0">
                                          <p:val>
                                            <p:fltVal val="0"/>
                                          </p:val>
                                        </p:tav>
                                        <p:tav tm="100000">
                                          <p:val>
                                            <p:fltVal val="90"/>
                                          </p:val>
                                        </p:tav>
                                      </p:tavLst>
                                    </p:anim>
                                    <p:animEffect transition="out" filter="fade">
                                      <p:cBhvr>
                                        <p:cTn id="15" dur="1000"/>
                                        <p:tgtEl>
                                          <p:spTgt spid="6"/>
                                        </p:tgtEl>
                                      </p:cBhvr>
                                    </p:animEffect>
                                    <p:set>
                                      <p:cBhvr>
                                        <p:cTn id="16" dur="1" fill="hold">
                                          <p:stCondLst>
                                            <p:cond delay="999"/>
                                          </p:stCondLst>
                                        </p:cTn>
                                        <p:tgtEl>
                                          <p:spTgt spid="6"/>
                                        </p:tgtEl>
                                        <p:attrNameLst>
                                          <p:attrName>style.visibility</p:attrName>
                                        </p:attrNameLst>
                                      </p:cBhvr>
                                      <p:to>
                                        <p:strVal val="hidden"/>
                                      </p:to>
                                    </p:set>
                                  </p:childTnLst>
                                </p:cTn>
                              </p:par>
                              <p:par>
                                <p:cTn id="17" presetID="31" presetClass="exit" presetSubtype="0" fill="hold" grpId="0" nodeType="withEffect">
                                  <p:stCondLst>
                                    <p:cond delay="0"/>
                                  </p:stCondLst>
                                  <p:childTnLst>
                                    <p:anim calcmode="lin" valueType="num">
                                      <p:cBhvr>
                                        <p:cTn id="18" dur="1000"/>
                                        <p:tgtEl>
                                          <p:spTgt spid="93"/>
                                        </p:tgtEl>
                                        <p:attrNameLst>
                                          <p:attrName>ppt_w</p:attrName>
                                        </p:attrNameLst>
                                      </p:cBhvr>
                                      <p:tavLst>
                                        <p:tav tm="0">
                                          <p:val>
                                            <p:strVal val="ppt_w"/>
                                          </p:val>
                                        </p:tav>
                                        <p:tav tm="100000">
                                          <p:val>
                                            <p:fltVal val="0"/>
                                          </p:val>
                                        </p:tav>
                                      </p:tavLst>
                                    </p:anim>
                                    <p:anim calcmode="lin" valueType="num">
                                      <p:cBhvr>
                                        <p:cTn id="19" dur="1000"/>
                                        <p:tgtEl>
                                          <p:spTgt spid="93"/>
                                        </p:tgtEl>
                                        <p:attrNameLst>
                                          <p:attrName>ppt_h</p:attrName>
                                        </p:attrNameLst>
                                      </p:cBhvr>
                                      <p:tavLst>
                                        <p:tav tm="0">
                                          <p:val>
                                            <p:strVal val="ppt_h"/>
                                          </p:val>
                                        </p:tav>
                                        <p:tav tm="100000">
                                          <p:val>
                                            <p:fltVal val="0"/>
                                          </p:val>
                                        </p:tav>
                                      </p:tavLst>
                                    </p:anim>
                                    <p:anim calcmode="lin" valueType="num">
                                      <p:cBhvr>
                                        <p:cTn id="20" dur="1000"/>
                                        <p:tgtEl>
                                          <p:spTgt spid="93"/>
                                        </p:tgtEl>
                                        <p:attrNameLst>
                                          <p:attrName>style.rotation</p:attrName>
                                        </p:attrNameLst>
                                      </p:cBhvr>
                                      <p:tavLst>
                                        <p:tav tm="0">
                                          <p:val>
                                            <p:fltVal val="0"/>
                                          </p:val>
                                        </p:tav>
                                        <p:tav tm="100000">
                                          <p:val>
                                            <p:fltVal val="90"/>
                                          </p:val>
                                        </p:tav>
                                      </p:tavLst>
                                    </p:anim>
                                    <p:animEffect transition="out" filter="fade">
                                      <p:cBhvr>
                                        <p:cTn id="21" dur="1000"/>
                                        <p:tgtEl>
                                          <p:spTgt spid="93"/>
                                        </p:tgtEl>
                                      </p:cBhvr>
                                    </p:animEffect>
                                    <p:set>
                                      <p:cBhvr>
                                        <p:cTn id="22" dur="1" fill="hold">
                                          <p:stCondLst>
                                            <p:cond delay="999"/>
                                          </p:stCondLst>
                                        </p:cTn>
                                        <p:tgtEl>
                                          <p:spTgt spid="93"/>
                                        </p:tgtEl>
                                        <p:attrNameLst>
                                          <p:attrName>style.visibility</p:attrName>
                                        </p:attrNameLst>
                                      </p:cBhvr>
                                      <p:to>
                                        <p:strVal val="hidden"/>
                                      </p:to>
                                    </p:set>
                                  </p:childTnLst>
                                </p:cTn>
                              </p:par>
                              <p:par>
                                <p:cTn id="23" presetID="31" presetClass="exit" presetSubtype="0" fill="hold" nodeType="withEffect">
                                  <p:stCondLst>
                                    <p:cond delay="0"/>
                                  </p:stCondLst>
                                  <p:childTnLst>
                                    <p:anim calcmode="lin" valueType="num">
                                      <p:cBhvr>
                                        <p:cTn id="24" dur="1000"/>
                                        <p:tgtEl>
                                          <p:spTgt spid="96"/>
                                        </p:tgtEl>
                                        <p:attrNameLst>
                                          <p:attrName>ppt_w</p:attrName>
                                        </p:attrNameLst>
                                      </p:cBhvr>
                                      <p:tavLst>
                                        <p:tav tm="0">
                                          <p:val>
                                            <p:strVal val="ppt_w"/>
                                          </p:val>
                                        </p:tav>
                                        <p:tav tm="100000">
                                          <p:val>
                                            <p:fltVal val="0"/>
                                          </p:val>
                                        </p:tav>
                                      </p:tavLst>
                                    </p:anim>
                                    <p:anim calcmode="lin" valueType="num">
                                      <p:cBhvr>
                                        <p:cTn id="25" dur="1000"/>
                                        <p:tgtEl>
                                          <p:spTgt spid="96"/>
                                        </p:tgtEl>
                                        <p:attrNameLst>
                                          <p:attrName>ppt_h</p:attrName>
                                        </p:attrNameLst>
                                      </p:cBhvr>
                                      <p:tavLst>
                                        <p:tav tm="0">
                                          <p:val>
                                            <p:strVal val="ppt_h"/>
                                          </p:val>
                                        </p:tav>
                                        <p:tav tm="100000">
                                          <p:val>
                                            <p:fltVal val="0"/>
                                          </p:val>
                                        </p:tav>
                                      </p:tavLst>
                                    </p:anim>
                                    <p:anim calcmode="lin" valueType="num">
                                      <p:cBhvr>
                                        <p:cTn id="26" dur="1000"/>
                                        <p:tgtEl>
                                          <p:spTgt spid="96"/>
                                        </p:tgtEl>
                                        <p:attrNameLst>
                                          <p:attrName>style.rotation</p:attrName>
                                        </p:attrNameLst>
                                      </p:cBhvr>
                                      <p:tavLst>
                                        <p:tav tm="0">
                                          <p:val>
                                            <p:fltVal val="0"/>
                                          </p:val>
                                        </p:tav>
                                        <p:tav tm="100000">
                                          <p:val>
                                            <p:fltVal val="90"/>
                                          </p:val>
                                        </p:tav>
                                      </p:tavLst>
                                    </p:anim>
                                    <p:animEffect transition="out" filter="fade">
                                      <p:cBhvr>
                                        <p:cTn id="27" dur="1000"/>
                                        <p:tgtEl>
                                          <p:spTgt spid="96"/>
                                        </p:tgtEl>
                                      </p:cBhvr>
                                    </p:animEffect>
                                    <p:set>
                                      <p:cBhvr>
                                        <p:cTn id="28" dur="1" fill="hold">
                                          <p:stCondLst>
                                            <p:cond delay="999"/>
                                          </p:stCondLst>
                                        </p:cTn>
                                        <p:tgtEl>
                                          <p:spTgt spid="96"/>
                                        </p:tgtEl>
                                        <p:attrNameLst>
                                          <p:attrName>style.visibility</p:attrName>
                                        </p:attrNameLst>
                                      </p:cBhvr>
                                      <p:to>
                                        <p:strVal val="hidden"/>
                                      </p:to>
                                    </p:set>
                                  </p:childTnLst>
                                </p:cTn>
                              </p:par>
                              <p:par>
                                <p:cTn id="29" presetID="31" presetClass="exit" presetSubtype="0" fill="hold" grpId="0" nodeType="withEffect">
                                  <p:stCondLst>
                                    <p:cond delay="0"/>
                                  </p:stCondLst>
                                  <p:childTnLst>
                                    <p:anim calcmode="lin" valueType="num">
                                      <p:cBhvr>
                                        <p:cTn id="30" dur="1000"/>
                                        <p:tgtEl>
                                          <p:spTgt spid="97"/>
                                        </p:tgtEl>
                                        <p:attrNameLst>
                                          <p:attrName>ppt_w</p:attrName>
                                        </p:attrNameLst>
                                      </p:cBhvr>
                                      <p:tavLst>
                                        <p:tav tm="0">
                                          <p:val>
                                            <p:strVal val="ppt_w"/>
                                          </p:val>
                                        </p:tav>
                                        <p:tav tm="100000">
                                          <p:val>
                                            <p:fltVal val="0"/>
                                          </p:val>
                                        </p:tav>
                                      </p:tavLst>
                                    </p:anim>
                                    <p:anim calcmode="lin" valueType="num">
                                      <p:cBhvr>
                                        <p:cTn id="31" dur="1000"/>
                                        <p:tgtEl>
                                          <p:spTgt spid="97"/>
                                        </p:tgtEl>
                                        <p:attrNameLst>
                                          <p:attrName>ppt_h</p:attrName>
                                        </p:attrNameLst>
                                      </p:cBhvr>
                                      <p:tavLst>
                                        <p:tav tm="0">
                                          <p:val>
                                            <p:strVal val="ppt_h"/>
                                          </p:val>
                                        </p:tav>
                                        <p:tav tm="100000">
                                          <p:val>
                                            <p:fltVal val="0"/>
                                          </p:val>
                                        </p:tav>
                                      </p:tavLst>
                                    </p:anim>
                                    <p:anim calcmode="lin" valueType="num">
                                      <p:cBhvr>
                                        <p:cTn id="32" dur="1000"/>
                                        <p:tgtEl>
                                          <p:spTgt spid="97"/>
                                        </p:tgtEl>
                                        <p:attrNameLst>
                                          <p:attrName>style.rotation</p:attrName>
                                        </p:attrNameLst>
                                      </p:cBhvr>
                                      <p:tavLst>
                                        <p:tav tm="0">
                                          <p:val>
                                            <p:fltVal val="0"/>
                                          </p:val>
                                        </p:tav>
                                        <p:tav tm="100000">
                                          <p:val>
                                            <p:fltVal val="90"/>
                                          </p:val>
                                        </p:tav>
                                      </p:tavLst>
                                    </p:anim>
                                    <p:animEffect transition="out" filter="fade">
                                      <p:cBhvr>
                                        <p:cTn id="33" dur="1000"/>
                                        <p:tgtEl>
                                          <p:spTgt spid="97"/>
                                        </p:tgtEl>
                                      </p:cBhvr>
                                    </p:animEffect>
                                    <p:set>
                                      <p:cBhvr>
                                        <p:cTn id="34" dur="1" fill="hold">
                                          <p:stCondLst>
                                            <p:cond delay="999"/>
                                          </p:stCondLst>
                                        </p:cTn>
                                        <p:tgtEl>
                                          <p:spTgt spid="97"/>
                                        </p:tgtEl>
                                        <p:attrNameLst>
                                          <p:attrName>style.visibility</p:attrName>
                                        </p:attrNameLst>
                                      </p:cBhvr>
                                      <p:to>
                                        <p:strVal val="hidden"/>
                                      </p:to>
                                    </p:set>
                                  </p:childTnLst>
                                </p:cTn>
                              </p:par>
                              <p:par>
                                <p:cTn id="35" presetID="31" presetClass="exit" presetSubtype="0" fill="hold" nodeType="withEffect">
                                  <p:stCondLst>
                                    <p:cond delay="0"/>
                                  </p:stCondLst>
                                  <p:childTnLst>
                                    <p:anim calcmode="lin" valueType="num">
                                      <p:cBhvr>
                                        <p:cTn id="36" dur="1000"/>
                                        <p:tgtEl>
                                          <p:spTgt spid="98"/>
                                        </p:tgtEl>
                                        <p:attrNameLst>
                                          <p:attrName>ppt_w</p:attrName>
                                        </p:attrNameLst>
                                      </p:cBhvr>
                                      <p:tavLst>
                                        <p:tav tm="0">
                                          <p:val>
                                            <p:strVal val="ppt_w"/>
                                          </p:val>
                                        </p:tav>
                                        <p:tav tm="100000">
                                          <p:val>
                                            <p:fltVal val="0"/>
                                          </p:val>
                                        </p:tav>
                                      </p:tavLst>
                                    </p:anim>
                                    <p:anim calcmode="lin" valueType="num">
                                      <p:cBhvr>
                                        <p:cTn id="37" dur="1000"/>
                                        <p:tgtEl>
                                          <p:spTgt spid="98"/>
                                        </p:tgtEl>
                                        <p:attrNameLst>
                                          <p:attrName>ppt_h</p:attrName>
                                        </p:attrNameLst>
                                      </p:cBhvr>
                                      <p:tavLst>
                                        <p:tav tm="0">
                                          <p:val>
                                            <p:strVal val="ppt_h"/>
                                          </p:val>
                                        </p:tav>
                                        <p:tav tm="100000">
                                          <p:val>
                                            <p:fltVal val="0"/>
                                          </p:val>
                                        </p:tav>
                                      </p:tavLst>
                                    </p:anim>
                                    <p:anim calcmode="lin" valueType="num">
                                      <p:cBhvr>
                                        <p:cTn id="38" dur="1000"/>
                                        <p:tgtEl>
                                          <p:spTgt spid="98"/>
                                        </p:tgtEl>
                                        <p:attrNameLst>
                                          <p:attrName>style.rotation</p:attrName>
                                        </p:attrNameLst>
                                      </p:cBhvr>
                                      <p:tavLst>
                                        <p:tav tm="0">
                                          <p:val>
                                            <p:fltVal val="0"/>
                                          </p:val>
                                        </p:tav>
                                        <p:tav tm="100000">
                                          <p:val>
                                            <p:fltVal val="90"/>
                                          </p:val>
                                        </p:tav>
                                      </p:tavLst>
                                    </p:anim>
                                    <p:animEffect transition="out" filter="fade">
                                      <p:cBhvr>
                                        <p:cTn id="39" dur="1000"/>
                                        <p:tgtEl>
                                          <p:spTgt spid="98"/>
                                        </p:tgtEl>
                                      </p:cBhvr>
                                    </p:animEffect>
                                    <p:set>
                                      <p:cBhvr>
                                        <p:cTn id="40" dur="1" fill="hold">
                                          <p:stCondLst>
                                            <p:cond delay="999"/>
                                          </p:stCondLst>
                                        </p:cTn>
                                        <p:tgtEl>
                                          <p:spTgt spid="98"/>
                                        </p:tgtEl>
                                        <p:attrNameLst>
                                          <p:attrName>style.visibility</p:attrName>
                                        </p:attrNameLst>
                                      </p:cBhvr>
                                      <p:to>
                                        <p:strVal val="hidden"/>
                                      </p:to>
                                    </p:set>
                                  </p:childTnLst>
                                </p:cTn>
                              </p:par>
                              <p:par>
                                <p:cTn id="41" presetID="31" presetClass="exit" presetSubtype="0" fill="hold" grpId="0" nodeType="withEffect">
                                  <p:stCondLst>
                                    <p:cond delay="0"/>
                                  </p:stCondLst>
                                  <p:childTnLst>
                                    <p:anim calcmode="lin" valueType="num">
                                      <p:cBhvr>
                                        <p:cTn id="42" dur="1000"/>
                                        <p:tgtEl>
                                          <p:spTgt spid="99"/>
                                        </p:tgtEl>
                                        <p:attrNameLst>
                                          <p:attrName>ppt_w</p:attrName>
                                        </p:attrNameLst>
                                      </p:cBhvr>
                                      <p:tavLst>
                                        <p:tav tm="0">
                                          <p:val>
                                            <p:strVal val="ppt_w"/>
                                          </p:val>
                                        </p:tav>
                                        <p:tav tm="100000">
                                          <p:val>
                                            <p:fltVal val="0"/>
                                          </p:val>
                                        </p:tav>
                                      </p:tavLst>
                                    </p:anim>
                                    <p:anim calcmode="lin" valueType="num">
                                      <p:cBhvr>
                                        <p:cTn id="43" dur="1000"/>
                                        <p:tgtEl>
                                          <p:spTgt spid="99"/>
                                        </p:tgtEl>
                                        <p:attrNameLst>
                                          <p:attrName>ppt_h</p:attrName>
                                        </p:attrNameLst>
                                      </p:cBhvr>
                                      <p:tavLst>
                                        <p:tav tm="0">
                                          <p:val>
                                            <p:strVal val="ppt_h"/>
                                          </p:val>
                                        </p:tav>
                                        <p:tav tm="100000">
                                          <p:val>
                                            <p:fltVal val="0"/>
                                          </p:val>
                                        </p:tav>
                                      </p:tavLst>
                                    </p:anim>
                                    <p:anim calcmode="lin" valueType="num">
                                      <p:cBhvr>
                                        <p:cTn id="44" dur="1000"/>
                                        <p:tgtEl>
                                          <p:spTgt spid="99"/>
                                        </p:tgtEl>
                                        <p:attrNameLst>
                                          <p:attrName>style.rotation</p:attrName>
                                        </p:attrNameLst>
                                      </p:cBhvr>
                                      <p:tavLst>
                                        <p:tav tm="0">
                                          <p:val>
                                            <p:fltVal val="0"/>
                                          </p:val>
                                        </p:tav>
                                        <p:tav tm="100000">
                                          <p:val>
                                            <p:fltVal val="90"/>
                                          </p:val>
                                        </p:tav>
                                      </p:tavLst>
                                    </p:anim>
                                    <p:animEffect transition="out" filter="fade">
                                      <p:cBhvr>
                                        <p:cTn id="45" dur="1000"/>
                                        <p:tgtEl>
                                          <p:spTgt spid="99"/>
                                        </p:tgtEl>
                                      </p:cBhvr>
                                    </p:animEffect>
                                    <p:set>
                                      <p:cBhvr>
                                        <p:cTn id="46" dur="1" fill="hold">
                                          <p:stCondLst>
                                            <p:cond delay="999"/>
                                          </p:stCondLst>
                                        </p:cTn>
                                        <p:tgtEl>
                                          <p:spTgt spid="99"/>
                                        </p:tgtEl>
                                        <p:attrNameLst>
                                          <p:attrName>style.visibility</p:attrName>
                                        </p:attrNameLst>
                                      </p:cBhvr>
                                      <p:to>
                                        <p:strVal val="hidden"/>
                                      </p:to>
                                    </p:set>
                                  </p:childTnLst>
                                </p:cTn>
                              </p:par>
                              <p:par>
                                <p:cTn id="47" presetID="31" presetClass="exit" presetSubtype="0" fill="hold" grpId="0" nodeType="withEffect">
                                  <p:stCondLst>
                                    <p:cond delay="0"/>
                                  </p:stCondLst>
                                  <p:childTnLst>
                                    <p:anim calcmode="lin" valueType="num">
                                      <p:cBhvr>
                                        <p:cTn id="48" dur="1000"/>
                                        <p:tgtEl>
                                          <p:spTgt spid="100"/>
                                        </p:tgtEl>
                                        <p:attrNameLst>
                                          <p:attrName>ppt_w</p:attrName>
                                        </p:attrNameLst>
                                      </p:cBhvr>
                                      <p:tavLst>
                                        <p:tav tm="0">
                                          <p:val>
                                            <p:strVal val="ppt_w"/>
                                          </p:val>
                                        </p:tav>
                                        <p:tav tm="100000">
                                          <p:val>
                                            <p:fltVal val="0"/>
                                          </p:val>
                                        </p:tav>
                                      </p:tavLst>
                                    </p:anim>
                                    <p:anim calcmode="lin" valueType="num">
                                      <p:cBhvr>
                                        <p:cTn id="49" dur="1000"/>
                                        <p:tgtEl>
                                          <p:spTgt spid="100"/>
                                        </p:tgtEl>
                                        <p:attrNameLst>
                                          <p:attrName>ppt_h</p:attrName>
                                        </p:attrNameLst>
                                      </p:cBhvr>
                                      <p:tavLst>
                                        <p:tav tm="0">
                                          <p:val>
                                            <p:strVal val="ppt_h"/>
                                          </p:val>
                                        </p:tav>
                                        <p:tav tm="100000">
                                          <p:val>
                                            <p:fltVal val="0"/>
                                          </p:val>
                                        </p:tav>
                                      </p:tavLst>
                                    </p:anim>
                                    <p:anim calcmode="lin" valueType="num">
                                      <p:cBhvr>
                                        <p:cTn id="50" dur="1000"/>
                                        <p:tgtEl>
                                          <p:spTgt spid="100"/>
                                        </p:tgtEl>
                                        <p:attrNameLst>
                                          <p:attrName>style.rotation</p:attrName>
                                        </p:attrNameLst>
                                      </p:cBhvr>
                                      <p:tavLst>
                                        <p:tav tm="0">
                                          <p:val>
                                            <p:fltVal val="0"/>
                                          </p:val>
                                        </p:tav>
                                        <p:tav tm="100000">
                                          <p:val>
                                            <p:fltVal val="90"/>
                                          </p:val>
                                        </p:tav>
                                      </p:tavLst>
                                    </p:anim>
                                    <p:animEffect transition="out" filter="fade">
                                      <p:cBhvr>
                                        <p:cTn id="51" dur="1000"/>
                                        <p:tgtEl>
                                          <p:spTgt spid="100"/>
                                        </p:tgtEl>
                                      </p:cBhvr>
                                    </p:animEffect>
                                    <p:set>
                                      <p:cBhvr>
                                        <p:cTn id="52" dur="1" fill="hold">
                                          <p:stCondLst>
                                            <p:cond delay="999"/>
                                          </p:stCondLst>
                                        </p:cTn>
                                        <p:tgtEl>
                                          <p:spTgt spid="100"/>
                                        </p:tgtEl>
                                        <p:attrNameLst>
                                          <p:attrName>style.visibility</p:attrName>
                                        </p:attrNameLst>
                                      </p:cBhvr>
                                      <p:to>
                                        <p:strVal val="hidden"/>
                                      </p:to>
                                    </p:set>
                                  </p:childTnLst>
                                </p:cTn>
                              </p:par>
                              <p:par>
                                <p:cTn id="53" presetID="31" presetClass="exit" presetSubtype="0" fill="hold" grpId="0" nodeType="withEffect">
                                  <p:stCondLst>
                                    <p:cond delay="0"/>
                                  </p:stCondLst>
                                  <p:childTnLst>
                                    <p:anim calcmode="lin" valueType="num">
                                      <p:cBhvr>
                                        <p:cTn id="54" dur="1000"/>
                                        <p:tgtEl>
                                          <p:spTgt spid="102"/>
                                        </p:tgtEl>
                                        <p:attrNameLst>
                                          <p:attrName>ppt_w</p:attrName>
                                        </p:attrNameLst>
                                      </p:cBhvr>
                                      <p:tavLst>
                                        <p:tav tm="0">
                                          <p:val>
                                            <p:strVal val="ppt_w"/>
                                          </p:val>
                                        </p:tav>
                                        <p:tav tm="100000">
                                          <p:val>
                                            <p:fltVal val="0"/>
                                          </p:val>
                                        </p:tav>
                                      </p:tavLst>
                                    </p:anim>
                                    <p:anim calcmode="lin" valueType="num">
                                      <p:cBhvr>
                                        <p:cTn id="55" dur="1000"/>
                                        <p:tgtEl>
                                          <p:spTgt spid="102"/>
                                        </p:tgtEl>
                                        <p:attrNameLst>
                                          <p:attrName>ppt_h</p:attrName>
                                        </p:attrNameLst>
                                      </p:cBhvr>
                                      <p:tavLst>
                                        <p:tav tm="0">
                                          <p:val>
                                            <p:strVal val="ppt_h"/>
                                          </p:val>
                                        </p:tav>
                                        <p:tav tm="100000">
                                          <p:val>
                                            <p:fltVal val="0"/>
                                          </p:val>
                                        </p:tav>
                                      </p:tavLst>
                                    </p:anim>
                                    <p:anim calcmode="lin" valueType="num">
                                      <p:cBhvr>
                                        <p:cTn id="56" dur="1000"/>
                                        <p:tgtEl>
                                          <p:spTgt spid="102"/>
                                        </p:tgtEl>
                                        <p:attrNameLst>
                                          <p:attrName>style.rotation</p:attrName>
                                        </p:attrNameLst>
                                      </p:cBhvr>
                                      <p:tavLst>
                                        <p:tav tm="0">
                                          <p:val>
                                            <p:fltVal val="0"/>
                                          </p:val>
                                        </p:tav>
                                        <p:tav tm="100000">
                                          <p:val>
                                            <p:fltVal val="90"/>
                                          </p:val>
                                        </p:tav>
                                      </p:tavLst>
                                    </p:anim>
                                    <p:animEffect transition="out" filter="fade">
                                      <p:cBhvr>
                                        <p:cTn id="57" dur="1000"/>
                                        <p:tgtEl>
                                          <p:spTgt spid="102"/>
                                        </p:tgtEl>
                                      </p:cBhvr>
                                    </p:animEffect>
                                    <p:set>
                                      <p:cBhvr>
                                        <p:cTn id="58" dur="1" fill="hold">
                                          <p:stCondLst>
                                            <p:cond delay="999"/>
                                          </p:stCondLst>
                                        </p:cTn>
                                        <p:tgtEl>
                                          <p:spTgt spid="102"/>
                                        </p:tgtEl>
                                        <p:attrNameLst>
                                          <p:attrName>style.visibility</p:attrName>
                                        </p:attrNameLst>
                                      </p:cBhvr>
                                      <p:to>
                                        <p:strVal val="hidden"/>
                                      </p:to>
                                    </p:set>
                                  </p:childTnLst>
                                </p:cTn>
                              </p:par>
                              <p:par>
                                <p:cTn id="59" presetID="31" presetClass="exit" presetSubtype="0" fill="hold" grpId="0" nodeType="withEffect">
                                  <p:stCondLst>
                                    <p:cond delay="0"/>
                                  </p:stCondLst>
                                  <p:childTnLst>
                                    <p:anim calcmode="lin" valueType="num">
                                      <p:cBhvr>
                                        <p:cTn id="60" dur="1000"/>
                                        <p:tgtEl>
                                          <p:spTgt spid="103"/>
                                        </p:tgtEl>
                                        <p:attrNameLst>
                                          <p:attrName>ppt_w</p:attrName>
                                        </p:attrNameLst>
                                      </p:cBhvr>
                                      <p:tavLst>
                                        <p:tav tm="0">
                                          <p:val>
                                            <p:strVal val="ppt_w"/>
                                          </p:val>
                                        </p:tav>
                                        <p:tav tm="100000">
                                          <p:val>
                                            <p:fltVal val="0"/>
                                          </p:val>
                                        </p:tav>
                                      </p:tavLst>
                                    </p:anim>
                                    <p:anim calcmode="lin" valueType="num">
                                      <p:cBhvr>
                                        <p:cTn id="61" dur="1000"/>
                                        <p:tgtEl>
                                          <p:spTgt spid="103"/>
                                        </p:tgtEl>
                                        <p:attrNameLst>
                                          <p:attrName>ppt_h</p:attrName>
                                        </p:attrNameLst>
                                      </p:cBhvr>
                                      <p:tavLst>
                                        <p:tav tm="0">
                                          <p:val>
                                            <p:strVal val="ppt_h"/>
                                          </p:val>
                                        </p:tav>
                                        <p:tav tm="100000">
                                          <p:val>
                                            <p:fltVal val="0"/>
                                          </p:val>
                                        </p:tav>
                                      </p:tavLst>
                                    </p:anim>
                                    <p:anim calcmode="lin" valueType="num">
                                      <p:cBhvr>
                                        <p:cTn id="62" dur="1000"/>
                                        <p:tgtEl>
                                          <p:spTgt spid="103"/>
                                        </p:tgtEl>
                                        <p:attrNameLst>
                                          <p:attrName>style.rotation</p:attrName>
                                        </p:attrNameLst>
                                      </p:cBhvr>
                                      <p:tavLst>
                                        <p:tav tm="0">
                                          <p:val>
                                            <p:fltVal val="0"/>
                                          </p:val>
                                        </p:tav>
                                        <p:tav tm="100000">
                                          <p:val>
                                            <p:fltVal val="90"/>
                                          </p:val>
                                        </p:tav>
                                      </p:tavLst>
                                    </p:anim>
                                    <p:animEffect transition="out" filter="fade">
                                      <p:cBhvr>
                                        <p:cTn id="63" dur="1000"/>
                                        <p:tgtEl>
                                          <p:spTgt spid="103"/>
                                        </p:tgtEl>
                                      </p:cBhvr>
                                    </p:animEffect>
                                    <p:set>
                                      <p:cBhvr>
                                        <p:cTn id="64" dur="1" fill="hold">
                                          <p:stCondLst>
                                            <p:cond delay="999"/>
                                          </p:stCondLst>
                                        </p:cTn>
                                        <p:tgtEl>
                                          <p:spTgt spid="103"/>
                                        </p:tgtEl>
                                        <p:attrNameLst>
                                          <p:attrName>style.visibility</p:attrName>
                                        </p:attrNameLst>
                                      </p:cBhvr>
                                      <p:to>
                                        <p:strVal val="hidden"/>
                                      </p:to>
                                    </p:set>
                                  </p:childTnLst>
                                </p:cTn>
                              </p:par>
                              <p:par>
                                <p:cTn id="65" presetID="31" presetClass="exit" presetSubtype="0" fill="hold" nodeType="withEffect">
                                  <p:stCondLst>
                                    <p:cond delay="0"/>
                                  </p:stCondLst>
                                  <p:childTnLst>
                                    <p:anim calcmode="lin" valueType="num">
                                      <p:cBhvr>
                                        <p:cTn id="66" dur="1000"/>
                                        <p:tgtEl>
                                          <p:spTgt spid="8"/>
                                        </p:tgtEl>
                                        <p:attrNameLst>
                                          <p:attrName>ppt_w</p:attrName>
                                        </p:attrNameLst>
                                      </p:cBhvr>
                                      <p:tavLst>
                                        <p:tav tm="0">
                                          <p:val>
                                            <p:strVal val="ppt_w"/>
                                          </p:val>
                                        </p:tav>
                                        <p:tav tm="100000">
                                          <p:val>
                                            <p:fltVal val="0"/>
                                          </p:val>
                                        </p:tav>
                                      </p:tavLst>
                                    </p:anim>
                                    <p:anim calcmode="lin" valueType="num">
                                      <p:cBhvr>
                                        <p:cTn id="67" dur="1000"/>
                                        <p:tgtEl>
                                          <p:spTgt spid="8"/>
                                        </p:tgtEl>
                                        <p:attrNameLst>
                                          <p:attrName>ppt_h</p:attrName>
                                        </p:attrNameLst>
                                      </p:cBhvr>
                                      <p:tavLst>
                                        <p:tav tm="0">
                                          <p:val>
                                            <p:strVal val="ppt_h"/>
                                          </p:val>
                                        </p:tav>
                                        <p:tav tm="100000">
                                          <p:val>
                                            <p:fltVal val="0"/>
                                          </p:val>
                                        </p:tav>
                                      </p:tavLst>
                                    </p:anim>
                                    <p:anim calcmode="lin" valueType="num">
                                      <p:cBhvr>
                                        <p:cTn id="68" dur="1000"/>
                                        <p:tgtEl>
                                          <p:spTgt spid="8"/>
                                        </p:tgtEl>
                                        <p:attrNameLst>
                                          <p:attrName>style.rotation</p:attrName>
                                        </p:attrNameLst>
                                      </p:cBhvr>
                                      <p:tavLst>
                                        <p:tav tm="0">
                                          <p:val>
                                            <p:fltVal val="0"/>
                                          </p:val>
                                        </p:tav>
                                        <p:tav tm="100000">
                                          <p:val>
                                            <p:fltVal val="90"/>
                                          </p:val>
                                        </p:tav>
                                      </p:tavLst>
                                    </p:anim>
                                    <p:animEffect transition="out" filter="fade">
                                      <p:cBhvr>
                                        <p:cTn id="69" dur="1000"/>
                                        <p:tgtEl>
                                          <p:spTgt spid="8"/>
                                        </p:tgtEl>
                                      </p:cBhvr>
                                    </p:animEffect>
                                    <p:set>
                                      <p:cBhvr>
                                        <p:cTn id="70" dur="1" fill="hold">
                                          <p:stCondLst>
                                            <p:cond delay="999"/>
                                          </p:stCondLst>
                                        </p:cTn>
                                        <p:tgtEl>
                                          <p:spTgt spid="8"/>
                                        </p:tgtEl>
                                        <p:attrNameLst>
                                          <p:attrName>style.visibility</p:attrName>
                                        </p:attrNameLst>
                                      </p:cBhvr>
                                      <p:to>
                                        <p:strVal val="hidden"/>
                                      </p:to>
                                    </p:set>
                                  </p:childTnLst>
                                </p:cTn>
                              </p:par>
                              <p:par>
                                <p:cTn id="71" presetID="31" presetClass="exit" presetSubtype="0" fill="hold" nodeType="withEffect">
                                  <p:stCondLst>
                                    <p:cond delay="0"/>
                                  </p:stCondLst>
                                  <p:childTnLst>
                                    <p:anim calcmode="lin" valueType="num">
                                      <p:cBhvr>
                                        <p:cTn id="72" dur="1000"/>
                                        <p:tgtEl>
                                          <p:spTgt spid="118"/>
                                        </p:tgtEl>
                                        <p:attrNameLst>
                                          <p:attrName>ppt_w</p:attrName>
                                        </p:attrNameLst>
                                      </p:cBhvr>
                                      <p:tavLst>
                                        <p:tav tm="0">
                                          <p:val>
                                            <p:strVal val="ppt_w"/>
                                          </p:val>
                                        </p:tav>
                                        <p:tav tm="100000">
                                          <p:val>
                                            <p:fltVal val="0"/>
                                          </p:val>
                                        </p:tav>
                                      </p:tavLst>
                                    </p:anim>
                                    <p:anim calcmode="lin" valueType="num">
                                      <p:cBhvr>
                                        <p:cTn id="73" dur="1000"/>
                                        <p:tgtEl>
                                          <p:spTgt spid="118"/>
                                        </p:tgtEl>
                                        <p:attrNameLst>
                                          <p:attrName>ppt_h</p:attrName>
                                        </p:attrNameLst>
                                      </p:cBhvr>
                                      <p:tavLst>
                                        <p:tav tm="0">
                                          <p:val>
                                            <p:strVal val="ppt_h"/>
                                          </p:val>
                                        </p:tav>
                                        <p:tav tm="100000">
                                          <p:val>
                                            <p:fltVal val="0"/>
                                          </p:val>
                                        </p:tav>
                                      </p:tavLst>
                                    </p:anim>
                                    <p:anim calcmode="lin" valueType="num">
                                      <p:cBhvr>
                                        <p:cTn id="74" dur="1000"/>
                                        <p:tgtEl>
                                          <p:spTgt spid="118"/>
                                        </p:tgtEl>
                                        <p:attrNameLst>
                                          <p:attrName>style.rotation</p:attrName>
                                        </p:attrNameLst>
                                      </p:cBhvr>
                                      <p:tavLst>
                                        <p:tav tm="0">
                                          <p:val>
                                            <p:fltVal val="0"/>
                                          </p:val>
                                        </p:tav>
                                        <p:tav tm="100000">
                                          <p:val>
                                            <p:fltVal val="90"/>
                                          </p:val>
                                        </p:tav>
                                      </p:tavLst>
                                    </p:anim>
                                    <p:animEffect transition="out" filter="fade">
                                      <p:cBhvr>
                                        <p:cTn id="75" dur="1000"/>
                                        <p:tgtEl>
                                          <p:spTgt spid="118"/>
                                        </p:tgtEl>
                                      </p:cBhvr>
                                    </p:animEffect>
                                    <p:set>
                                      <p:cBhvr>
                                        <p:cTn id="76" dur="1" fill="hold">
                                          <p:stCondLst>
                                            <p:cond delay="999"/>
                                          </p:stCondLst>
                                        </p:cTn>
                                        <p:tgtEl>
                                          <p:spTgt spid="118"/>
                                        </p:tgtEl>
                                        <p:attrNameLst>
                                          <p:attrName>style.visibility</p:attrName>
                                        </p:attrNameLst>
                                      </p:cBhvr>
                                      <p:to>
                                        <p:strVal val="hidden"/>
                                      </p:to>
                                    </p:set>
                                  </p:childTnLst>
                                </p:cTn>
                              </p:par>
                              <p:par>
                                <p:cTn id="77" presetID="31" presetClass="exit" presetSubtype="0" fill="hold" nodeType="withEffect">
                                  <p:stCondLst>
                                    <p:cond delay="0"/>
                                  </p:stCondLst>
                                  <p:childTnLst>
                                    <p:anim calcmode="lin" valueType="num">
                                      <p:cBhvr>
                                        <p:cTn id="78" dur="1000"/>
                                        <p:tgtEl>
                                          <p:spTgt spid="124"/>
                                        </p:tgtEl>
                                        <p:attrNameLst>
                                          <p:attrName>ppt_w</p:attrName>
                                        </p:attrNameLst>
                                      </p:cBhvr>
                                      <p:tavLst>
                                        <p:tav tm="0">
                                          <p:val>
                                            <p:strVal val="ppt_w"/>
                                          </p:val>
                                        </p:tav>
                                        <p:tav tm="100000">
                                          <p:val>
                                            <p:fltVal val="0"/>
                                          </p:val>
                                        </p:tav>
                                      </p:tavLst>
                                    </p:anim>
                                    <p:anim calcmode="lin" valueType="num">
                                      <p:cBhvr>
                                        <p:cTn id="79" dur="1000"/>
                                        <p:tgtEl>
                                          <p:spTgt spid="124"/>
                                        </p:tgtEl>
                                        <p:attrNameLst>
                                          <p:attrName>ppt_h</p:attrName>
                                        </p:attrNameLst>
                                      </p:cBhvr>
                                      <p:tavLst>
                                        <p:tav tm="0">
                                          <p:val>
                                            <p:strVal val="ppt_h"/>
                                          </p:val>
                                        </p:tav>
                                        <p:tav tm="100000">
                                          <p:val>
                                            <p:fltVal val="0"/>
                                          </p:val>
                                        </p:tav>
                                      </p:tavLst>
                                    </p:anim>
                                    <p:anim calcmode="lin" valueType="num">
                                      <p:cBhvr>
                                        <p:cTn id="80" dur="1000"/>
                                        <p:tgtEl>
                                          <p:spTgt spid="124"/>
                                        </p:tgtEl>
                                        <p:attrNameLst>
                                          <p:attrName>style.rotation</p:attrName>
                                        </p:attrNameLst>
                                      </p:cBhvr>
                                      <p:tavLst>
                                        <p:tav tm="0">
                                          <p:val>
                                            <p:fltVal val="0"/>
                                          </p:val>
                                        </p:tav>
                                        <p:tav tm="100000">
                                          <p:val>
                                            <p:fltVal val="90"/>
                                          </p:val>
                                        </p:tav>
                                      </p:tavLst>
                                    </p:anim>
                                    <p:animEffect transition="out" filter="fade">
                                      <p:cBhvr>
                                        <p:cTn id="81" dur="1000"/>
                                        <p:tgtEl>
                                          <p:spTgt spid="124"/>
                                        </p:tgtEl>
                                      </p:cBhvr>
                                    </p:animEffect>
                                    <p:set>
                                      <p:cBhvr>
                                        <p:cTn id="82" dur="1" fill="hold">
                                          <p:stCondLst>
                                            <p:cond delay="999"/>
                                          </p:stCondLst>
                                        </p:cTn>
                                        <p:tgtEl>
                                          <p:spTgt spid="124"/>
                                        </p:tgtEl>
                                        <p:attrNameLst>
                                          <p:attrName>style.visibility</p:attrName>
                                        </p:attrNameLst>
                                      </p:cBhvr>
                                      <p:to>
                                        <p:strVal val="hidden"/>
                                      </p:to>
                                    </p:set>
                                  </p:childTnLst>
                                </p:cTn>
                              </p:par>
                              <p:par>
                                <p:cTn id="83" presetID="31" presetClass="exit" presetSubtype="0" fill="hold" nodeType="withEffect">
                                  <p:stCondLst>
                                    <p:cond delay="0"/>
                                  </p:stCondLst>
                                  <p:childTnLst>
                                    <p:anim calcmode="lin" valueType="num">
                                      <p:cBhvr>
                                        <p:cTn id="84" dur="1000"/>
                                        <p:tgtEl>
                                          <p:spTgt spid="109"/>
                                        </p:tgtEl>
                                        <p:attrNameLst>
                                          <p:attrName>ppt_w</p:attrName>
                                        </p:attrNameLst>
                                      </p:cBhvr>
                                      <p:tavLst>
                                        <p:tav tm="0">
                                          <p:val>
                                            <p:strVal val="ppt_w"/>
                                          </p:val>
                                        </p:tav>
                                        <p:tav tm="100000">
                                          <p:val>
                                            <p:fltVal val="0"/>
                                          </p:val>
                                        </p:tav>
                                      </p:tavLst>
                                    </p:anim>
                                    <p:anim calcmode="lin" valueType="num">
                                      <p:cBhvr>
                                        <p:cTn id="85" dur="1000"/>
                                        <p:tgtEl>
                                          <p:spTgt spid="109"/>
                                        </p:tgtEl>
                                        <p:attrNameLst>
                                          <p:attrName>ppt_h</p:attrName>
                                        </p:attrNameLst>
                                      </p:cBhvr>
                                      <p:tavLst>
                                        <p:tav tm="0">
                                          <p:val>
                                            <p:strVal val="ppt_h"/>
                                          </p:val>
                                        </p:tav>
                                        <p:tav tm="100000">
                                          <p:val>
                                            <p:fltVal val="0"/>
                                          </p:val>
                                        </p:tav>
                                      </p:tavLst>
                                    </p:anim>
                                    <p:anim calcmode="lin" valueType="num">
                                      <p:cBhvr>
                                        <p:cTn id="86" dur="1000"/>
                                        <p:tgtEl>
                                          <p:spTgt spid="109"/>
                                        </p:tgtEl>
                                        <p:attrNameLst>
                                          <p:attrName>style.rotation</p:attrName>
                                        </p:attrNameLst>
                                      </p:cBhvr>
                                      <p:tavLst>
                                        <p:tav tm="0">
                                          <p:val>
                                            <p:fltVal val="0"/>
                                          </p:val>
                                        </p:tav>
                                        <p:tav tm="100000">
                                          <p:val>
                                            <p:fltVal val="90"/>
                                          </p:val>
                                        </p:tav>
                                      </p:tavLst>
                                    </p:anim>
                                    <p:animEffect transition="out" filter="fade">
                                      <p:cBhvr>
                                        <p:cTn id="87" dur="1000"/>
                                        <p:tgtEl>
                                          <p:spTgt spid="109"/>
                                        </p:tgtEl>
                                      </p:cBhvr>
                                    </p:animEffect>
                                    <p:set>
                                      <p:cBhvr>
                                        <p:cTn id="88" dur="1" fill="hold">
                                          <p:stCondLst>
                                            <p:cond delay="999"/>
                                          </p:stCondLst>
                                        </p:cTn>
                                        <p:tgtEl>
                                          <p:spTgt spid="109"/>
                                        </p:tgtEl>
                                        <p:attrNameLst>
                                          <p:attrName>style.visibility</p:attrName>
                                        </p:attrNameLst>
                                      </p:cBhvr>
                                      <p:to>
                                        <p:strVal val="hidden"/>
                                      </p:to>
                                    </p:set>
                                  </p:childTnLst>
                                </p:cTn>
                              </p:par>
                              <p:par>
                                <p:cTn id="89" presetID="31" presetClass="exit" presetSubtype="0" fill="hold" nodeType="withEffect">
                                  <p:stCondLst>
                                    <p:cond delay="0"/>
                                  </p:stCondLst>
                                  <p:childTnLst>
                                    <p:anim calcmode="lin" valueType="num">
                                      <p:cBhvr>
                                        <p:cTn id="90" dur="1000"/>
                                        <p:tgtEl>
                                          <p:spTgt spid="115"/>
                                        </p:tgtEl>
                                        <p:attrNameLst>
                                          <p:attrName>ppt_w</p:attrName>
                                        </p:attrNameLst>
                                      </p:cBhvr>
                                      <p:tavLst>
                                        <p:tav tm="0">
                                          <p:val>
                                            <p:strVal val="ppt_w"/>
                                          </p:val>
                                        </p:tav>
                                        <p:tav tm="100000">
                                          <p:val>
                                            <p:fltVal val="0"/>
                                          </p:val>
                                        </p:tav>
                                      </p:tavLst>
                                    </p:anim>
                                    <p:anim calcmode="lin" valueType="num">
                                      <p:cBhvr>
                                        <p:cTn id="91" dur="1000"/>
                                        <p:tgtEl>
                                          <p:spTgt spid="115"/>
                                        </p:tgtEl>
                                        <p:attrNameLst>
                                          <p:attrName>ppt_h</p:attrName>
                                        </p:attrNameLst>
                                      </p:cBhvr>
                                      <p:tavLst>
                                        <p:tav tm="0">
                                          <p:val>
                                            <p:strVal val="ppt_h"/>
                                          </p:val>
                                        </p:tav>
                                        <p:tav tm="100000">
                                          <p:val>
                                            <p:fltVal val="0"/>
                                          </p:val>
                                        </p:tav>
                                      </p:tavLst>
                                    </p:anim>
                                    <p:anim calcmode="lin" valueType="num">
                                      <p:cBhvr>
                                        <p:cTn id="92" dur="1000"/>
                                        <p:tgtEl>
                                          <p:spTgt spid="115"/>
                                        </p:tgtEl>
                                        <p:attrNameLst>
                                          <p:attrName>style.rotation</p:attrName>
                                        </p:attrNameLst>
                                      </p:cBhvr>
                                      <p:tavLst>
                                        <p:tav tm="0">
                                          <p:val>
                                            <p:fltVal val="0"/>
                                          </p:val>
                                        </p:tav>
                                        <p:tav tm="100000">
                                          <p:val>
                                            <p:fltVal val="90"/>
                                          </p:val>
                                        </p:tav>
                                      </p:tavLst>
                                    </p:anim>
                                    <p:animEffect transition="out" filter="fade">
                                      <p:cBhvr>
                                        <p:cTn id="93" dur="1000"/>
                                        <p:tgtEl>
                                          <p:spTgt spid="115"/>
                                        </p:tgtEl>
                                      </p:cBhvr>
                                    </p:animEffect>
                                    <p:set>
                                      <p:cBhvr>
                                        <p:cTn id="94" dur="1" fill="hold">
                                          <p:stCondLst>
                                            <p:cond delay="999"/>
                                          </p:stCondLst>
                                        </p:cTn>
                                        <p:tgtEl>
                                          <p:spTgt spid="115"/>
                                        </p:tgtEl>
                                        <p:attrNameLst>
                                          <p:attrName>style.visibility</p:attrName>
                                        </p:attrNameLst>
                                      </p:cBhvr>
                                      <p:to>
                                        <p:strVal val="hidden"/>
                                      </p:to>
                                    </p:set>
                                  </p:childTnLst>
                                </p:cTn>
                              </p:par>
                              <p:par>
                                <p:cTn id="95" presetID="31" presetClass="exit" presetSubtype="0" fill="hold" nodeType="withEffect">
                                  <p:stCondLst>
                                    <p:cond delay="0"/>
                                  </p:stCondLst>
                                  <p:childTnLst>
                                    <p:anim calcmode="lin" valueType="num">
                                      <p:cBhvr>
                                        <p:cTn id="96" dur="1000"/>
                                        <p:tgtEl>
                                          <p:spTgt spid="121"/>
                                        </p:tgtEl>
                                        <p:attrNameLst>
                                          <p:attrName>ppt_w</p:attrName>
                                        </p:attrNameLst>
                                      </p:cBhvr>
                                      <p:tavLst>
                                        <p:tav tm="0">
                                          <p:val>
                                            <p:strVal val="ppt_w"/>
                                          </p:val>
                                        </p:tav>
                                        <p:tav tm="100000">
                                          <p:val>
                                            <p:fltVal val="0"/>
                                          </p:val>
                                        </p:tav>
                                      </p:tavLst>
                                    </p:anim>
                                    <p:anim calcmode="lin" valueType="num">
                                      <p:cBhvr>
                                        <p:cTn id="97" dur="1000"/>
                                        <p:tgtEl>
                                          <p:spTgt spid="121"/>
                                        </p:tgtEl>
                                        <p:attrNameLst>
                                          <p:attrName>ppt_h</p:attrName>
                                        </p:attrNameLst>
                                      </p:cBhvr>
                                      <p:tavLst>
                                        <p:tav tm="0">
                                          <p:val>
                                            <p:strVal val="ppt_h"/>
                                          </p:val>
                                        </p:tav>
                                        <p:tav tm="100000">
                                          <p:val>
                                            <p:fltVal val="0"/>
                                          </p:val>
                                        </p:tav>
                                      </p:tavLst>
                                    </p:anim>
                                    <p:anim calcmode="lin" valueType="num">
                                      <p:cBhvr>
                                        <p:cTn id="98" dur="1000"/>
                                        <p:tgtEl>
                                          <p:spTgt spid="121"/>
                                        </p:tgtEl>
                                        <p:attrNameLst>
                                          <p:attrName>style.rotation</p:attrName>
                                        </p:attrNameLst>
                                      </p:cBhvr>
                                      <p:tavLst>
                                        <p:tav tm="0">
                                          <p:val>
                                            <p:fltVal val="0"/>
                                          </p:val>
                                        </p:tav>
                                        <p:tav tm="100000">
                                          <p:val>
                                            <p:fltVal val="90"/>
                                          </p:val>
                                        </p:tav>
                                      </p:tavLst>
                                    </p:anim>
                                    <p:animEffect transition="out" filter="fade">
                                      <p:cBhvr>
                                        <p:cTn id="99" dur="1000"/>
                                        <p:tgtEl>
                                          <p:spTgt spid="121"/>
                                        </p:tgtEl>
                                      </p:cBhvr>
                                    </p:animEffect>
                                    <p:set>
                                      <p:cBhvr>
                                        <p:cTn id="100" dur="1" fill="hold">
                                          <p:stCondLst>
                                            <p:cond delay="999"/>
                                          </p:stCondLst>
                                        </p:cTn>
                                        <p:tgtEl>
                                          <p:spTgt spid="121"/>
                                        </p:tgtEl>
                                        <p:attrNameLst>
                                          <p:attrName>style.visibility</p:attrName>
                                        </p:attrNameLst>
                                      </p:cBhvr>
                                      <p:to>
                                        <p:strVal val="hidden"/>
                                      </p:to>
                                    </p:set>
                                  </p:childTnLst>
                                </p:cTn>
                              </p:par>
                              <p:par>
                                <p:cTn id="101" presetID="10" presetClass="exit" presetSubtype="0" fill="hold" nodeType="withEffect">
                                  <p:stCondLst>
                                    <p:cond delay="0"/>
                                  </p:stCondLst>
                                  <p:childTnLst>
                                    <p:animEffect transition="out" filter="fade">
                                      <p:cBhvr>
                                        <p:cTn id="102" dur="250"/>
                                        <p:tgtEl>
                                          <p:spTgt spid="203"/>
                                        </p:tgtEl>
                                      </p:cBhvr>
                                    </p:animEffect>
                                    <p:set>
                                      <p:cBhvr>
                                        <p:cTn id="103" dur="1" fill="hold">
                                          <p:stCondLst>
                                            <p:cond delay="249"/>
                                          </p:stCondLst>
                                        </p:cTn>
                                        <p:tgtEl>
                                          <p:spTgt spid="203"/>
                                        </p:tgtEl>
                                        <p:attrNameLst>
                                          <p:attrName>style.visibility</p:attrName>
                                        </p:attrNameLst>
                                      </p:cBhvr>
                                      <p:to>
                                        <p:strVal val="hidden"/>
                                      </p:to>
                                    </p:set>
                                  </p:childTnLst>
                                </p:cTn>
                              </p:par>
                            </p:childTnLst>
                          </p:cTn>
                        </p:par>
                        <p:par>
                          <p:cTn id="104" fill="hold">
                            <p:stCondLst>
                              <p:cond delay="1000"/>
                            </p:stCondLst>
                            <p:childTnLst>
                              <p:par>
                                <p:cTn id="105" presetID="16" presetClass="entr" presetSubtype="21" fill="hold" grpId="0" nodeType="afterEffect">
                                  <p:stCondLst>
                                    <p:cond delay="0"/>
                                  </p:stCondLst>
                                  <p:childTnLst>
                                    <p:set>
                                      <p:cBhvr>
                                        <p:cTn id="106" dur="1" fill="hold">
                                          <p:stCondLst>
                                            <p:cond delay="0"/>
                                          </p:stCondLst>
                                        </p:cTn>
                                        <p:tgtEl>
                                          <p:spTgt spid="73"/>
                                        </p:tgtEl>
                                        <p:attrNameLst>
                                          <p:attrName>style.visibility</p:attrName>
                                        </p:attrNameLst>
                                      </p:cBhvr>
                                      <p:to>
                                        <p:strVal val="visible"/>
                                      </p:to>
                                    </p:set>
                                    <p:animEffect transition="in" filter="barn(inVertical)">
                                      <p:cBhvr>
                                        <p:cTn id="107" dur="750"/>
                                        <p:tgtEl>
                                          <p:spTgt spid="73"/>
                                        </p:tgtEl>
                                      </p:cBhvr>
                                    </p:animEffect>
                                  </p:childTnLst>
                                  <p:subTnLst>
                                    <p:audio>
                                      <p:cMediaNode vol="100000">
                                        <p:cTn display="0" masterRel="sameClick">
                                          <p:stCondLst>
                                            <p:cond evt="begin" delay="0">
                                              <p:tn val="105"/>
                                            </p:cond>
                                          </p:stCondLst>
                                          <p:endCondLst>
                                            <p:cond evt="onStopAudio" delay="0">
                                              <p:tgtEl>
                                                <p:sldTgt/>
                                              </p:tgtEl>
                                            </p:cond>
                                          </p:endCondLst>
                                        </p:cTn>
                                        <p:tgtEl>
                                          <p:sndTgt r:embed="rId3" name="applause.wav"/>
                                        </p:tgtEl>
                                      </p:cMediaNode>
                                    </p:audio>
                                  </p:subTnLst>
                                </p:cTn>
                              </p:par>
                              <p:par>
                                <p:cTn id="108" presetID="42" presetClass="path" presetSubtype="0" accel="50000" decel="50000" fill="hold" nodeType="withEffect">
                                  <p:stCondLst>
                                    <p:cond delay="0"/>
                                  </p:stCondLst>
                                  <p:childTnLst>
                                    <p:animMotion origin="layout" path="M -5.55556E-7 -4.93827E-7 L 0.30625 0.4392 " pathEditMode="relative" rAng="0" ptsTypes="AA">
                                      <p:cBhvr>
                                        <p:cTn id="109" dur="750" fill="hold"/>
                                        <p:tgtEl>
                                          <p:spTgt spid="59"/>
                                        </p:tgtEl>
                                        <p:attrNameLst>
                                          <p:attrName>ppt_x</p:attrName>
                                          <p:attrName>ppt_y</p:attrName>
                                        </p:attrNameLst>
                                      </p:cBhvr>
                                      <p:rCtr x="15313" y="219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 grpId="0" animBg="1"/>
      <p:bldP spid="93" grpId="0"/>
      <p:bldP spid="97" grpId="0"/>
      <p:bldP spid="99" grpId="0"/>
      <p:bldP spid="100" grpId="0"/>
      <p:bldP spid="102" grpId="0"/>
      <p:bldP spid="103" grpId="0"/>
      <p:bldP spid="7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9" name="Google Shape;529;p35"/>
          <p:cNvSpPr txBox="1">
            <a:spLocks noGrp="1"/>
          </p:cNvSpPr>
          <p:nvPr>
            <p:ph type="title" idx="2"/>
          </p:nvPr>
        </p:nvSpPr>
        <p:spPr>
          <a:xfrm>
            <a:off x="6868725" y="1255658"/>
            <a:ext cx="1917000" cy="11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01</a:t>
            </a:r>
            <a:endParaRPr dirty="0"/>
          </a:p>
        </p:txBody>
      </p:sp>
      <p:sp>
        <p:nvSpPr>
          <p:cNvPr id="156" name="TextBox 155"/>
          <p:cNvSpPr txBox="1"/>
          <p:nvPr/>
        </p:nvSpPr>
        <p:spPr>
          <a:xfrm>
            <a:off x="6309977" y="2239980"/>
            <a:ext cx="1849051" cy="1938992"/>
          </a:xfrm>
          <a:prstGeom prst="rect">
            <a:avLst/>
          </a:prstGeom>
          <a:noFill/>
        </p:spPr>
        <p:txBody>
          <a:bodyPr wrap="square" rtlCol="0">
            <a:spAutoFit/>
          </a:bodyPr>
          <a:lstStyle/>
          <a:p>
            <a:pPr lvl="0" algn="justLow" rtl="1"/>
            <a:r>
              <a:rPr lang="ar-LB" sz="4000" kern="1200" dirty="0">
                <a:solidFill>
                  <a:srgbClr val="224253"/>
                </a:solidFill>
                <a:latin typeface="29LT Adir ExtraBold" panose="00000906000000000000" pitchFamily="50" charset="-78"/>
                <a:cs typeface="29LT Adir ExtraBold" panose="00000906000000000000" pitchFamily="50" charset="-78"/>
              </a:rPr>
              <a:t>مفهوم جهاد </a:t>
            </a:r>
            <a:r>
              <a:rPr lang="ar-LB" sz="4000" kern="1200" dirty="0" smtClean="0">
                <a:solidFill>
                  <a:srgbClr val="224253"/>
                </a:solidFill>
                <a:latin typeface="29LT Adir ExtraBold" panose="00000906000000000000" pitchFamily="50" charset="-78"/>
                <a:cs typeface="29LT Adir ExtraBold" panose="00000906000000000000" pitchFamily="50" charset="-78"/>
              </a:rPr>
              <a:t>التبييـــــن</a:t>
            </a:r>
            <a:endParaRPr lang="en-US" sz="4000" dirty="0">
              <a:solidFill>
                <a:srgbClr val="224253"/>
              </a:solidFill>
            </a:endParaRPr>
          </a:p>
        </p:txBody>
      </p:sp>
      <p:grpSp>
        <p:nvGrpSpPr>
          <p:cNvPr id="244" name="Google Shape;680;p41"/>
          <p:cNvGrpSpPr/>
          <p:nvPr/>
        </p:nvGrpSpPr>
        <p:grpSpPr>
          <a:xfrm>
            <a:off x="825500" y="994522"/>
            <a:ext cx="3073717" cy="3628278"/>
            <a:chOff x="623800" y="574613"/>
            <a:chExt cx="3386325" cy="3997288"/>
          </a:xfrm>
        </p:grpSpPr>
        <p:grpSp>
          <p:nvGrpSpPr>
            <p:cNvPr id="245" name="Google Shape;681;p41"/>
            <p:cNvGrpSpPr/>
            <p:nvPr/>
          </p:nvGrpSpPr>
          <p:grpSpPr>
            <a:xfrm>
              <a:off x="719989" y="1224684"/>
              <a:ext cx="2526448" cy="2941788"/>
              <a:chOff x="4226825" y="3264175"/>
              <a:chExt cx="1444675" cy="1682175"/>
            </a:xfrm>
          </p:grpSpPr>
          <p:sp>
            <p:nvSpPr>
              <p:cNvPr id="276" name="Google Shape;682;p41"/>
              <p:cNvSpPr/>
              <p:nvPr/>
            </p:nvSpPr>
            <p:spPr>
              <a:xfrm>
                <a:off x="4453275" y="3264175"/>
                <a:ext cx="791200" cy="274525"/>
              </a:xfrm>
              <a:custGeom>
                <a:avLst/>
                <a:gdLst/>
                <a:ahLst/>
                <a:cxnLst/>
                <a:rect l="l" t="t" r="r" b="b"/>
                <a:pathLst>
                  <a:path w="31648" h="10981" extrusionOk="0">
                    <a:moveTo>
                      <a:pt x="16379" y="0"/>
                    </a:moveTo>
                    <a:cubicBezTo>
                      <a:pt x="15898" y="0"/>
                      <a:pt x="15380" y="0"/>
                      <a:pt x="14937" y="37"/>
                    </a:cubicBezTo>
                    <a:cubicBezTo>
                      <a:pt x="14715" y="74"/>
                      <a:pt x="14530" y="259"/>
                      <a:pt x="14530" y="555"/>
                    </a:cubicBezTo>
                    <a:cubicBezTo>
                      <a:pt x="14530" y="777"/>
                      <a:pt x="14752" y="961"/>
                      <a:pt x="14974" y="961"/>
                    </a:cubicBezTo>
                    <a:cubicBezTo>
                      <a:pt x="15454" y="924"/>
                      <a:pt x="15898" y="924"/>
                      <a:pt x="16379" y="924"/>
                    </a:cubicBezTo>
                    <a:cubicBezTo>
                      <a:pt x="16600" y="924"/>
                      <a:pt x="16822" y="740"/>
                      <a:pt x="16822" y="444"/>
                    </a:cubicBezTo>
                    <a:cubicBezTo>
                      <a:pt x="16822" y="222"/>
                      <a:pt x="16637" y="0"/>
                      <a:pt x="16379" y="0"/>
                    </a:cubicBezTo>
                    <a:close/>
                    <a:moveTo>
                      <a:pt x="18650" y="254"/>
                    </a:moveTo>
                    <a:cubicBezTo>
                      <a:pt x="18449" y="254"/>
                      <a:pt x="18261" y="426"/>
                      <a:pt x="18227" y="629"/>
                    </a:cubicBezTo>
                    <a:cubicBezTo>
                      <a:pt x="18153" y="850"/>
                      <a:pt x="18338" y="1109"/>
                      <a:pt x="18597" y="1146"/>
                    </a:cubicBezTo>
                    <a:cubicBezTo>
                      <a:pt x="19041" y="1257"/>
                      <a:pt x="19521" y="1331"/>
                      <a:pt x="19928" y="1442"/>
                    </a:cubicBezTo>
                    <a:lnTo>
                      <a:pt x="20002" y="1442"/>
                    </a:lnTo>
                    <a:cubicBezTo>
                      <a:pt x="20187" y="1442"/>
                      <a:pt x="20371" y="1294"/>
                      <a:pt x="20445" y="1109"/>
                    </a:cubicBezTo>
                    <a:cubicBezTo>
                      <a:pt x="20519" y="850"/>
                      <a:pt x="20335" y="592"/>
                      <a:pt x="20113" y="555"/>
                    </a:cubicBezTo>
                    <a:lnTo>
                      <a:pt x="18708" y="259"/>
                    </a:lnTo>
                    <a:cubicBezTo>
                      <a:pt x="18689" y="256"/>
                      <a:pt x="18669" y="254"/>
                      <a:pt x="18650" y="254"/>
                    </a:cubicBezTo>
                    <a:close/>
                    <a:moveTo>
                      <a:pt x="12655" y="363"/>
                    </a:moveTo>
                    <a:cubicBezTo>
                      <a:pt x="12626" y="363"/>
                      <a:pt x="12598" y="365"/>
                      <a:pt x="12571" y="370"/>
                    </a:cubicBezTo>
                    <a:cubicBezTo>
                      <a:pt x="12090" y="444"/>
                      <a:pt x="11646" y="555"/>
                      <a:pt x="11166" y="703"/>
                    </a:cubicBezTo>
                    <a:cubicBezTo>
                      <a:pt x="10944" y="740"/>
                      <a:pt x="10759" y="998"/>
                      <a:pt x="10870" y="1257"/>
                    </a:cubicBezTo>
                    <a:cubicBezTo>
                      <a:pt x="10944" y="1442"/>
                      <a:pt x="11129" y="1553"/>
                      <a:pt x="11314" y="1553"/>
                    </a:cubicBezTo>
                    <a:cubicBezTo>
                      <a:pt x="11388" y="1553"/>
                      <a:pt x="11425" y="1553"/>
                      <a:pt x="11462" y="1627"/>
                    </a:cubicBezTo>
                    <a:cubicBezTo>
                      <a:pt x="11868" y="1479"/>
                      <a:pt x="12275" y="1368"/>
                      <a:pt x="12756" y="1294"/>
                    </a:cubicBezTo>
                    <a:cubicBezTo>
                      <a:pt x="13014" y="1257"/>
                      <a:pt x="13162" y="961"/>
                      <a:pt x="13125" y="740"/>
                    </a:cubicBezTo>
                    <a:cubicBezTo>
                      <a:pt x="13093" y="480"/>
                      <a:pt x="12861" y="363"/>
                      <a:pt x="12655" y="363"/>
                    </a:cubicBezTo>
                    <a:close/>
                    <a:moveTo>
                      <a:pt x="22225" y="1161"/>
                    </a:moveTo>
                    <a:cubicBezTo>
                      <a:pt x="22035" y="1161"/>
                      <a:pt x="21835" y="1273"/>
                      <a:pt x="21776" y="1479"/>
                    </a:cubicBezTo>
                    <a:cubicBezTo>
                      <a:pt x="21665" y="1701"/>
                      <a:pt x="21813" y="1997"/>
                      <a:pt x="22035" y="2070"/>
                    </a:cubicBezTo>
                    <a:lnTo>
                      <a:pt x="23292" y="2625"/>
                    </a:lnTo>
                    <a:cubicBezTo>
                      <a:pt x="23329" y="2662"/>
                      <a:pt x="23440" y="2662"/>
                      <a:pt x="23477" y="2662"/>
                    </a:cubicBezTo>
                    <a:cubicBezTo>
                      <a:pt x="23625" y="2662"/>
                      <a:pt x="23810" y="2588"/>
                      <a:pt x="23884" y="2403"/>
                    </a:cubicBezTo>
                    <a:cubicBezTo>
                      <a:pt x="23995" y="2144"/>
                      <a:pt x="23884" y="1886"/>
                      <a:pt x="23662" y="1775"/>
                    </a:cubicBezTo>
                    <a:cubicBezTo>
                      <a:pt x="23255" y="1553"/>
                      <a:pt x="22849" y="1368"/>
                      <a:pt x="22368" y="1183"/>
                    </a:cubicBezTo>
                    <a:cubicBezTo>
                      <a:pt x="22323" y="1168"/>
                      <a:pt x="22274" y="1161"/>
                      <a:pt x="22225" y="1161"/>
                    </a:cubicBezTo>
                    <a:close/>
                    <a:moveTo>
                      <a:pt x="9167" y="1398"/>
                    </a:moveTo>
                    <a:cubicBezTo>
                      <a:pt x="9106" y="1398"/>
                      <a:pt x="9044" y="1412"/>
                      <a:pt x="8985" y="1442"/>
                    </a:cubicBezTo>
                    <a:cubicBezTo>
                      <a:pt x="8504" y="1664"/>
                      <a:pt x="8097" y="1849"/>
                      <a:pt x="7691" y="2070"/>
                    </a:cubicBezTo>
                    <a:cubicBezTo>
                      <a:pt x="7432" y="2218"/>
                      <a:pt x="7358" y="2477"/>
                      <a:pt x="7506" y="2736"/>
                    </a:cubicBezTo>
                    <a:cubicBezTo>
                      <a:pt x="7580" y="2847"/>
                      <a:pt x="7728" y="2958"/>
                      <a:pt x="7912" y="2958"/>
                    </a:cubicBezTo>
                    <a:cubicBezTo>
                      <a:pt x="7986" y="2958"/>
                      <a:pt x="8060" y="2958"/>
                      <a:pt x="8134" y="2847"/>
                    </a:cubicBezTo>
                    <a:cubicBezTo>
                      <a:pt x="8504" y="2625"/>
                      <a:pt x="8911" y="2440"/>
                      <a:pt x="9354" y="2255"/>
                    </a:cubicBezTo>
                    <a:cubicBezTo>
                      <a:pt x="9576" y="2181"/>
                      <a:pt x="9650" y="1886"/>
                      <a:pt x="9576" y="1664"/>
                    </a:cubicBezTo>
                    <a:cubicBezTo>
                      <a:pt x="9495" y="1501"/>
                      <a:pt x="9334" y="1398"/>
                      <a:pt x="9167" y="1398"/>
                    </a:cubicBezTo>
                    <a:close/>
                    <a:moveTo>
                      <a:pt x="25477" y="2971"/>
                    </a:moveTo>
                    <a:cubicBezTo>
                      <a:pt x="25322" y="2971"/>
                      <a:pt x="25175" y="3037"/>
                      <a:pt x="25104" y="3180"/>
                    </a:cubicBezTo>
                    <a:cubicBezTo>
                      <a:pt x="24956" y="3401"/>
                      <a:pt x="24993" y="3697"/>
                      <a:pt x="25215" y="3845"/>
                    </a:cubicBezTo>
                    <a:cubicBezTo>
                      <a:pt x="25584" y="4067"/>
                      <a:pt x="25917" y="4326"/>
                      <a:pt x="26287" y="4621"/>
                    </a:cubicBezTo>
                    <a:cubicBezTo>
                      <a:pt x="26398" y="4658"/>
                      <a:pt x="26472" y="4695"/>
                      <a:pt x="26583" y="4695"/>
                    </a:cubicBezTo>
                    <a:cubicBezTo>
                      <a:pt x="26730" y="4695"/>
                      <a:pt x="26841" y="4621"/>
                      <a:pt x="26952" y="4511"/>
                    </a:cubicBezTo>
                    <a:cubicBezTo>
                      <a:pt x="27137" y="4326"/>
                      <a:pt x="27063" y="4030"/>
                      <a:pt x="26878" y="3882"/>
                    </a:cubicBezTo>
                    <a:cubicBezTo>
                      <a:pt x="26509" y="3586"/>
                      <a:pt x="26102" y="3327"/>
                      <a:pt x="25732" y="3032"/>
                    </a:cubicBezTo>
                    <a:cubicBezTo>
                      <a:pt x="25653" y="2992"/>
                      <a:pt x="25563" y="2971"/>
                      <a:pt x="25477" y="2971"/>
                    </a:cubicBezTo>
                    <a:close/>
                    <a:moveTo>
                      <a:pt x="5878" y="3284"/>
                    </a:moveTo>
                    <a:cubicBezTo>
                      <a:pt x="5783" y="3284"/>
                      <a:pt x="5691" y="3308"/>
                      <a:pt x="5620" y="3364"/>
                    </a:cubicBezTo>
                    <a:cubicBezTo>
                      <a:pt x="5324" y="3586"/>
                      <a:pt x="4992" y="3882"/>
                      <a:pt x="4696" y="4104"/>
                    </a:cubicBezTo>
                    <a:cubicBezTo>
                      <a:pt x="4659" y="4215"/>
                      <a:pt x="4585" y="4252"/>
                      <a:pt x="4548" y="4289"/>
                    </a:cubicBezTo>
                    <a:cubicBezTo>
                      <a:pt x="4326" y="4474"/>
                      <a:pt x="4289" y="4769"/>
                      <a:pt x="4474" y="4917"/>
                    </a:cubicBezTo>
                    <a:cubicBezTo>
                      <a:pt x="4585" y="5028"/>
                      <a:pt x="4696" y="5065"/>
                      <a:pt x="4844" y="5065"/>
                    </a:cubicBezTo>
                    <a:cubicBezTo>
                      <a:pt x="4992" y="5065"/>
                      <a:pt x="5066" y="5028"/>
                      <a:pt x="5140" y="4917"/>
                    </a:cubicBezTo>
                    <a:cubicBezTo>
                      <a:pt x="5177" y="4880"/>
                      <a:pt x="5250" y="4843"/>
                      <a:pt x="5324" y="4806"/>
                    </a:cubicBezTo>
                    <a:cubicBezTo>
                      <a:pt x="5583" y="4548"/>
                      <a:pt x="5916" y="4326"/>
                      <a:pt x="6175" y="4104"/>
                    </a:cubicBezTo>
                    <a:cubicBezTo>
                      <a:pt x="6360" y="3956"/>
                      <a:pt x="6434" y="3623"/>
                      <a:pt x="6286" y="3438"/>
                    </a:cubicBezTo>
                    <a:cubicBezTo>
                      <a:pt x="6194" y="3347"/>
                      <a:pt x="6032" y="3284"/>
                      <a:pt x="5878" y="3284"/>
                    </a:cubicBezTo>
                    <a:close/>
                    <a:moveTo>
                      <a:pt x="28191" y="5296"/>
                    </a:moveTo>
                    <a:cubicBezTo>
                      <a:pt x="28080" y="5296"/>
                      <a:pt x="27969" y="5342"/>
                      <a:pt x="27877" y="5435"/>
                    </a:cubicBezTo>
                    <a:cubicBezTo>
                      <a:pt x="27692" y="5620"/>
                      <a:pt x="27692" y="5915"/>
                      <a:pt x="27877" y="6100"/>
                    </a:cubicBezTo>
                    <a:cubicBezTo>
                      <a:pt x="28098" y="6285"/>
                      <a:pt x="28283" y="6507"/>
                      <a:pt x="28468" y="6729"/>
                    </a:cubicBezTo>
                    <a:cubicBezTo>
                      <a:pt x="28616" y="6877"/>
                      <a:pt x="28690" y="6988"/>
                      <a:pt x="28801" y="7098"/>
                    </a:cubicBezTo>
                    <a:cubicBezTo>
                      <a:pt x="28875" y="7246"/>
                      <a:pt x="29023" y="7283"/>
                      <a:pt x="29171" y="7283"/>
                    </a:cubicBezTo>
                    <a:cubicBezTo>
                      <a:pt x="29244" y="7283"/>
                      <a:pt x="29392" y="7283"/>
                      <a:pt x="29355" y="7172"/>
                    </a:cubicBezTo>
                    <a:cubicBezTo>
                      <a:pt x="29577" y="7025"/>
                      <a:pt x="29577" y="6692"/>
                      <a:pt x="29429" y="6507"/>
                    </a:cubicBezTo>
                    <a:cubicBezTo>
                      <a:pt x="29355" y="6433"/>
                      <a:pt x="29207" y="6285"/>
                      <a:pt x="29134" y="6137"/>
                    </a:cubicBezTo>
                    <a:cubicBezTo>
                      <a:pt x="28912" y="5915"/>
                      <a:pt x="28764" y="5694"/>
                      <a:pt x="28505" y="5435"/>
                    </a:cubicBezTo>
                    <a:cubicBezTo>
                      <a:pt x="28413" y="5342"/>
                      <a:pt x="28302" y="5296"/>
                      <a:pt x="28191" y="5296"/>
                    </a:cubicBezTo>
                    <a:close/>
                    <a:moveTo>
                      <a:pt x="3216" y="5794"/>
                    </a:moveTo>
                    <a:cubicBezTo>
                      <a:pt x="3084" y="5794"/>
                      <a:pt x="2949" y="5851"/>
                      <a:pt x="2847" y="5952"/>
                    </a:cubicBezTo>
                    <a:cubicBezTo>
                      <a:pt x="2589" y="6322"/>
                      <a:pt x="2256" y="6692"/>
                      <a:pt x="1997" y="7062"/>
                    </a:cubicBezTo>
                    <a:cubicBezTo>
                      <a:pt x="1849" y="7246"/>
                      <a:pt x="1886" y="7579"/>
                      <a:pt x="2071" y="7727"/>
                    </a:cubicBezTo>
                    <a:cubicBezTo>
                      <a:pt x="2182" y="7764"/>
                      <a:pt x="2256" y="7801"/>
                      <a:pt x="2367" y="7801"/>
                    </a:cubicBezTo>
                    <a:cubicBezTo>
                      <a:pt x="2515" y="7801"/>
                      <a:pt x="2626" y="7727"/>
                      <a:pt x="2736" y="7616"/>
                    </a:cubicBezTo>
                    <a:cubicBezTo>
                      <a:pt x="2958" y="7246"/>
                      <a:pt x="3291" y="6877"/>
                      <a:pt x="3550" y="6544"/>
                    </a:cubicBezTo>
                    <a:cubicBezTo>
                      <a:pt x="3735" y="6359"/>
                      <a:pt x="3698" y="6100"/>
                      <a:pt x="3513" y="5915"/>
                    </a:cubicBezTo>
                    <a:cubicBezTo>
                      <a:pt x="3430" y="5832"/>
                      <a:pt x="3324" y="5794"/>
                      <a:pt x="3216" y="5794"/>
                    </a:cubicBezTo>
                    <a:close/>
                    <a:moveTo>
                      <a:pt x="30486" y="8242"/>
                    </a:moveTo>
                    <a:cubicBezTo>
                      <a:pt x="30404" y="8242"/>
                      <a:pt x="30321" y="8266"/>
                      <a:pt x="30243" y="8319"/>
                    </a:cubicBezTo>
                    <a:cubicBezTo>
                      <a:pt x="30058" y="8429"/>
                      <a:pt x="29947" y="8725"/>
                      <a:pt x="30095" y="8947"/>
                    </a:cubicBezTo>
                    <a:cubicBezTo>
                      <a:pt x="30317" y="9391"/>
                      <a:pt x="30538" y="9760"/>
                      <a:pt x="30723" y="10167"/>
                    </a:cubicBezTo>
                    <a:cubicBezTo>
                      <a:pt x="30834" y="10352"/>
                      <a:pt x="30982" y="10426"/>
                      <a:pt x="31167" y="10426"/>
                    </a:cubicBezTo>
                    <a:cubicBezTo>
                      <a:pt x="31204" y="10426"/>
                      <a:pt x="31278" y="10389"/>
                      <a:pt x="31352" y="10315"/>
                    </a:cubicBezTo>
                    <a:cubicBezTo>
                      <a:pt x="31574" y="10204"/>
                      <a:pt x="31648" y="9908"/>
                      <a:pt x="31574" y="9686"/>
                    </a:cubicBezTo>
                    <a:lnTo>
                      <a:pt x="30871" y="8466"/>
                    </a:lnTo>
                    <a:cubicBezTo>
                      <a:pt x="30776" y="8323"/>
                      <a:pt x="30634" y="8242"/>
                      <a:pt x="30486" y="8242"/>
                    </a:cubicBezTo>
                    <a:close/>
                    <a:moveTo>
                      <a:pt x="1133" y="8798"/>
                    </a:moveTo>
                    <a:cubicBezTo>
                      <a:pt x="982" y="8798"/>
                      <a:pt x="837" y="8888"/>
                      <a:pt x="740" y="9058"/>
                    </a:cubicBezTo>
                    <a:cubicBezTo>
                      <a:pt x="518" y="9465"/>
                      <a:pt x="296" y="9908"/>
                      <a:pt x="112" y="10352"/>
                    </a:cubicBezTo>
                    <a:cubicBezTo>
                      <a:pt x="1" y="10574"/>
                      <a:pt x="112" y="10833"/>
                      <a:pt x="333" y="10943"/>
                    </a:cubicBezTo>
                    <a:cubicBezTo>
                      <a:pt x="370" y="10980"/>
                      <a:pt x="444" y="10980"/>
                      <a:pt x="518" y="10980"/>
                    </a:cubicBezTo>
                    <a:cubicBezTo>
                      <a:pt x="703" y="10980"/>
                      <a:pt x="888" y="10833"/>
                      <a:pt x="962" y="10722"/>
                    </a:cubicBezTo>
                    <a:cubicBezTo>
                      <a:pt x="1147" y="10278"/>
                      <a:pt x="1332" y="9908"/>
                      <a:pt x="1553" y="9502"/>
                    </a:cubicBezTo>
                    <a:cubicBezTo>
                      <a:pt x="1701" y="9280"/>
                      <a:pt x="1627" y="8984"/>
                      <a:pt x="1369" y="8873"/>
                    </a:cubicBezTo>
                    <a:cubicBezTo>
                      <a:pt x="1292" y="8822"/>
                      <a:pt x="1212" y="8798"/>
                      <a:pt x="1133" y="879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683;p41"/>
              <p:cNvSpPr/>
              <p:nvPr/>
            </p:nvSpPr>
            <p:spPr>
              <a:xfrm>
                <a:off x="5210250" y="3520200"/>
                <a:ext cx="64725" cy="129400"/>
              </a:xfrm>
              <a:custGeom>
                <a:avLst/>
                <a:gdLst/>
                <a:ahLst/>
                <a:cxnLst/>
                <a:rect l="l" t="t" r="r" b="b"/>
                <a:pathLst>
                  <a:path w="2589" h="5176" extrusionOk="0">
                    <a:moveTo>
                      <a:pt x="2589" y="0"/>
                    </a:moveTo>
                    <a:lnTo>
                      <a:pt x="1" y="665"/>
                    </a:lnTo>
                    <a:lnTo>
                      <a:pt x="2552" y="5176"/>
                    </a:lnTo>
                    <a:lnTo>
                      <a:pt x="25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684;p41"/>
              <p:cNvSpPr/>
              <p:nvPr/>
            </p:nvSpPr>
            <p:spPr>
              <a:xfrm>
                <a:off x="4666775" y="3646800"/>
                <a:ext cx="1004725" cy="1299550"/>
              </a:xfrm>
              <a:custGeom>
                <a:avLst/>
                <a:gdLst/>
                <a:ahLst/>
                <a:cxnLst/>
                <a:rect l="l" t="t" r="r" b="b"/>
                <a:pathLst>
                  <a:path w="40189" h="51982" extrusionOk="0">
                    <a:moveTo>
                      <a:pt x="18930" y="3439"/>
                    </a:moveTo>
                    <a:cubicBezTo>
                      <a:pt x="26731" y="3439"/>
                      <a:pt x="33016" y="9798"/>
                      <a:pt x="33016" y="17562"/>
                    </a:cubicBezTo>
                    <a:cubicBezTo>
                      <a:pt x="33053" y="25363"/>
                      <a:pt x="26731" y="31648"/>
                      <a:pt x="18930" y="31648"/>
                    </a:cubicBezTo>
                    <a:cubicBezTo>
                      <a:pt x="11092" y="31648"/>
                      <a:pt x="4807" y="25326"/>
                      <a:pt x="4807" y="17562"/>
                    </a:cubicBezTo>
                    <a:cubicBezTo>
                      <a:pt x="4807" y="9724"/>
                      <a:pt x="11166" y="3439"/>
                      <a:pt x="18930" y="3439"/>
                    </a:cubicBezTo>
                    <a:close/>
                    <a:moveTo>
                      <a:pt x="18597" y="1"/>
                    </a:moveTo>
                    <a:cubicBezTo>
                      <a:pt x="6766" y="1"/>
                      <a:pt x="1591" y="8356"/>
                      <a:pt x="814" y="13606"/>
                    </a:cubicBezTo>
                    <a:cubicBezTo>
                      <a:pt x="1" y="18893"/>
                      <a:pt x="3772" y="27248"/>
                      <a:pt x="4585" y="29799"/>
                    </a:cubicBezTo>
                    <a:cubicBezTo>
                      <a:pt x="4733" y="30206"/>
                      <a:pt x="4807" y="30761"/>
                      <a:pt x="4881" y="31352"/>
                    </a:cubicBezTo>
                    <a:cubicBezTo>
                      <a:pt x="4918" y="31833"/>
                      <a:pt x="4918" y="32387"/>
                      <a:pt x="4881" y="32942"/>
                    </a:cubicBezTo>
                    <a:cubicBezTo>
                      <a:pt x="4733" y="35752"/>
                      <a:pt x="1036" y="51982"/>
                      <a:pt x="1036" y="51982"/>
                    </a:cubicBezTo>
                    <a:lnTo>
                      <a:pt x="23292" y="51982"/>
                    </a:lnTo>
                    <a:cubicBezTo>
                      <a:pt x="23292" y="51982"/>
                      <a:pt x="23255" y="50133"/>
                      <a:pt x="24143" y="44699"/>
                    </a:cubicBezTo>
                    <a:cubicBezTo>
                      <a:pt x="24291" y="43922"/>
                      <a:pt x="24660" y="42406"/>
                      <a:pt x="25104" y="41334"/>
                    </a:cubicBezTo>
                    <a:cubicBezTo>
                      <a:pt x="25141" y="41334"/>
                      <a:pt x="25215" y="41408"/>
                      <a:pt x="25215" y="41408"/>
                    </a:cubicBezTo>
                    <a:cubicBezTo>
                      <a:pt x="25769" y="41667"/>
                      <a:pt x="26694" y="42000"/>
                      <a:pt x="29097" y="42554"/>
                    </a:cubicBezTo>
                    <a:cubicBezTo>
                      <a:pt x="29727" y="42698"/>
                      <a:pt x="30349" y="42764"/>
                      <a:pt x="30943" y="42764"/>
                    </a:cubicBezTo>
                    <a:cubicBezTo>
                      <a:pt x="32786" y="42764"/>
                      <a:pt x="34359" y="42136"/>
                      <a:pt x="35086" y="41297"/>
                    </a:cubicBezTo>
                    <a:cubicBezTo>
                      <a:pt x="35604" y="40706"/>
                      <a:pt x="35493" y="39818"/>
                      <a:pt x="35271" y="38931"/>
                    </a:cubicBezTo>
                    <a:cubicBezTo>
                      <a:pt x="35086" y="38155"/>
                      <a:pt x="34864" y="37452"/>
                      <a:pt x="34901" y="37009"/>
                    </a:cubicBezTo>
                    <a:cubicBezTo>
                      <a:pt x="35012" y="36269"/>
                      <a:pt x="35973" y="35937"/>
                      <a:pt x="36602" y="35419"/>
                    </a:cubicBezTo>
                    <a:cubicBezTo>
                      <a:pt x="36787" y="35308"/>
                      <a:pt x="36935" y="35123"/>
                      <a:pt x="37009" y="34938"/>
                    </a:cubicBezTo>
                    <a:cubicBezTo>
                      <a:pt x="37304" y="34273"/>
                      <a:pt x="36861" y="33903"/>
                      <a:pt x="35789" y="33829"/>
                    </a:cubicBezTo>
                    <a:cubicBezTo>
                      <a:pt x="36380" y="33681"/>
                      <a:pt x="37341" y="33312"/>
                      <a:pt x="37526" y="32942"/>
                    </a:cubicBezTo>
                    <a:cubicBezTo>
                      <a:pt x="37600" y="32794"/>
                      <a:pt x="37600" y="32535"/>
                      <a:pt x="37526" y="32166"/>
                    </a:cubicBezTo>
                    <a:cubicBezTo>
                      <a:pt x="37489" y="31722"/>
                      <a:pt x="37378" y="31241"/>
                      <a:pt x="37341" y="30761"/>
                    </a:cubicBezTo>
                    <a:lnTo>
                      <a:pt x="37341" y="30021"/>
                    </a:lnTo>
                    <a:cubicBezTo>
                      <a:pt x="37341" y="29947"/>
                      <a:pt x="37341" y="29873"/>
                      <a:pt x="37415" y="29836"/>
                    </a:cubicBezTo>
                    <a:cubicBezTo>
                      <a:pt x="38524" y="29762"/>
                      <a:pt x="39707" y="29208"/>
                      <a:pt x="40003" y="28395"/>
                    </a:cubicBezTo>
                    <a:cubicBezTo>
                      <a:pt x="40188" y="27729"/>
                      <a:pt x="39079" y="25991"/>
                      <a:pt x="37600" y="23847"/>
                    </a:cubicBezTo>
                    <a:cubicBezTo>
                      <a:pt x="36121" y="21666"/>
                      <a:pt x="36343" y="18782"/>
                      <a:pt x="36343" y="16675"/>
                    </a:cubicBezTo>
                    <a:cubicBezTo>
                      <a:pt x="36343" y="14604"/>
                      <a:pt x="35086" y="9429"/>
                      <a:pt x="33459" y="6951"/>
                    </a:cubicBezTo>
                    <a:cubicBezTo>
                      <a:pt x="32535" y="5584"/>
                      <a:pt x="28062" y="1"/>
                      <a:pt x="18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685;p41"/>
              <p:cNvSpPr/>
              <p:nvPr/>
            </p:nvSpPr>
            <p:spPr>
              <a:xfrm>
                <a:off x="4282300" y="3545150"/>
                <a:ext cx="358625" cy="392825"/>
              </a:xfrm>
              <a:custGeom>
                <a:avLst/>
                <a:gdLst/>
                <a:ahLst/>
                <a:cxnLst/>
                <a:rect l="l" t="t" r="r" b="b"/>
                <a:pathLst>
                  <a:path w="14345" h="15713" extrusionOk="0">
                    <a:moveTo>
                      <a:pt x="7172" y="4372"/>
                    </a:moveTo>
                    <a:cubicBezTo>
                      <a:pt x="7773" y="4372"/>
                      <a:pt x="8374" y="4529"/>
                      <a:pt x="8910" y="4843"/>
                    </a:cubicBezTo>
                    <a:cubicBezTo>
                      <a:pt x="9982" y="5435"/>
                      <a:pt x="10685" y="6618"/>
                      <a:pt x="10611" y="7838"/>
                    </a:cubicBezTo>
                    <a:cubicBezTo>
                      <a:pt x="10611" y="9058"/>
                      <a:pt x="9982" y="10241"/>
                      <a:pt x="8910" y="10833"/>
                    </a:cubicBezTo>
                    <a:cubicBezTo>
                      <a:pt x="8392" y="11165"/>
                      <a:pt x="7782" y="11332"/>
                      <a:pt x="7172" y="11332"/>
                    </a:cubicBezTo>
                    <a:cubicBezTo>
                      <a:pt x="6562" y="11332"/>
                      <a:pt x="5952" y="11165"/>
                      <a:pt x="5435" y="10833"/>
                    </a:cubicBezTo>
                    <a:cubicBezTo>
                      <a:pt x="4400" y="10241"/>
                      <a:pt x="3697" y="9058"/>
                      <a:pt x="3734" y="7838"/>
                    </a:cubicBezTo>
                    <a:cubicBezTo>
                      <a:pt x="3734" y="6618"/>
                      <a:pt x="4400" y="5435"/>
                      <a:pt x="5435" y="4843"/>
                    </a:cubicBezTo>
                    <a:cubicBezTo>
                      <a:pt x="5971" y="4529"/>
                      <a:pt x="6572" y="4372"/>
                      <a:pt x="7172" y="4372"/>
                    </a:cubicBezTo>
                    <a:close/>
                    <a:moveTo>
                      <a:pt x="6322" y="0"/>
                    </a:moveTo>
                    <a:lnTo>
                      <a:pt x="5546" y="2847"/>
                    </a:lnTo>
                    <a:cubicBezTo>
                      <a:pt x="5213" y="2921"/>
                      <a:pt x="4843" y="3143"/>
                      <a:pt x="4584" y="3291"/>
                    </a:cubicBezTo>
                    <a:cubicBezTo>
                      <a:pt x="4252" y="3475"/>
                      <a:pt x="3993" y="3734"/>
                      <a:pt x="3697" y="3956"/>
                    </a:cubicBezTo>
                    <a:lnTo>
                      <a:pt x="850" y="3217"/>
                    </a:lnTo>
                    <a:lnTo>
                      <a:pt x="0" y="4659"/>
                    </a:lnTo>
                    <a:lnTo>
                      <a:pt x="2070" y="6766"/>
                    </a:lnTo>
                    <a:cubicBezTo>
                      <a:pt x="1996" y="7136"/>
                      <a:pt x="1996" y="7505"/>
                      <a:pt x="1996" y="7838"/>
                    </a:cubicBezTo>
                    <a:cubicBezTo>
                      <a:pt x="1996" y="8171"/>
                      <a:pt x="2033" y="8577"/>
                      <a:pt x="2070" y="8910"/>
                    </a:cubicBezTo>
                    <a:lnTo>
                      <a:pt x="0" y="11017"/>
                    </a:lnTo>
                    <a:lnTo>
                      <a:pt x="850" y="12459"/>
                    </a:lnTo>
                    <a:lnTo>
                      <a:pt x="3697" y="11720"/>
                    </a:lnTo>
                    <a:cubicBezTo>
                      <a:pt x="3993" y="11942"/>
                      <a:pt x="4252" y="12201"/>
                      <a:pt x="4584" y="12385"/>
                    </a:cubicBezTo>
                    <a:cubicBezTo>
                      <a:pt x="4917" y="12533"/>
                      <a:pt x="5213" y="12681"/>
                      <a:pt x="5546" y="12829"/>
                    </a:cubicBezTo>
                    <a:lnTo>
                      <a:pt x="6322" y="15713"/>
                    </a:lnTo>
                    <a:lnTo>
                      <a:pt x="7986" y="15713"/>
                    </a:lnTo>
                    <a:lnTo>
                      <a:pt x="8799" y="12829"/>
                    </a:lnTo>
                    <a:cubicBezTo>
                      <a:pt x="9095" y="12755"/>
                      <a:pt x="9465" y="12533"/>
                      <a:pt x="9760" y="12385"/>
                    </a:cubicBezTo>
                    <a:cubicBezTo>
                      <a:pt x="10093" y="12201"/>
                      <a:pt x="10352" y="11942"/>
                      <a:pt x="10648" y="11720"/>
                    </a:cubicBezTo>
                    <a:lnTo>
                      <a:pt x="13494" y="12459"/>
                    </a:lnTo>
                    <a:lnTo>
                      <a:pt x="14345" y="11017"/>
                    </a:lnTo>
                    <a:lnTo>
                      <a:pt x="12237" y="8910"/>
                    </a:lnTo>
                    <a:cubicBezTo>
                      <a:pt x="12348" y="8540"/>
                      <a:pt x="12348" y="8171"/>
                      <a:pt x="12348" y="7838"/>
                    </a:cubicBezTo>
                    <a:cubicBezTo>
                      <a:pt x="12348" y="7468"/>
                      <a:pt x="12311" y="7099"/>
                      <a:pt x="12237" y="6766"/>
                    </a:cubicBezTo>
                    <a:lnTo>
                      <a:pt x="14345" y="4659"/>
                    </a:lnTo>
                    <a:lnTo>
                      <a:pt x="13494" y="3217"/>
                    </a:lnTo>
                    <a:lnTo>
                      <a:pt x="10648" y="3956"/>
                    </a:lnTo>
                    <a:cubicBezTo>
                      <a:pt x="10352" y="3734"/>
                      <a:pt x="10093" y="3475"/>
                      <a:pt x="9760" y="3291"/>
                    </a:cubicBezTo>
                    <a:cubicBezTo>
                      <a:pt x="9428" y="3143"/>
                      <a:pt x="9095" y="2995"/>
                      <a:pt x="8799" y="2847"/>
                    </a:cubicBezTo>
                    <a:lnTo>
                      <a:pt x="79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686;p41"/>
              <p:cNvSpPr/>
              <p:nvPr/>
            </p:nvSpPr>
            <p:spPr>
              <a:xfrm>
                <a:off x="4836850" y="3782675"/>
                <a:ext cx="605425" cy="605425"/>
              </a:xfrm>
              <a:custGeom>
                <a:avLst/>
                <a:gdLst/>
                <a:ahLst/>
                <a:cxnLst/>
                <a:rect l="l" t="t" r="r" b="b"/>
                <a:pathLst>
                  <a:path w="24217" h="24217" extrusionOk="0">
                    <a:moveTo>
                      <a:pt x="12104" y="6279"/>
                    </a:moveTo>
                    <a:cubicBezTo>
                      <a:pt x="13375" y="6279"/>
                      <a:pt x="14617" y="6690"/>
                      <a:pt x="15676" y="7469"/>
                    </a:cubicBezTo>
                    <a:cubicBezTo>
                      <a:pt x="16859" y="8393"/>
                      <a:pt x="17709" y="9798"/>
                      <a:pt x="17894" y="11314"/>
                    </a:cubicBezTo>
                    <a:cubicBezTo>
                      <a:pt x="18079" y="12866"/>
                      <a:pt x="17672" y="14382"/>
                      <a:pt x="16748" y="15639"/>
                    </a:cubicBezTo>
                    <a:cubicBezTo>
                      <a:pt x="15824" y="16822"/>
                      <a:pt x="14419" y="17636"/>
                      <a:pt x="12903" y="17858"/>
                    </a:cubicBezTo>
                    <a:cubicBezTo>
                      <a:pt x="12634" y="17897"/>
                      <a:pt x="12363" y="17916"/>
                      <a:pt x="12092" y="17916"/>
                    </a:cubicBezTo>
                    <a:cubicBezTo>
                      <a:pt x="10836" y="17916"/>
                      <a:pt x="9588" y="17496"/>
                      <a:pt x="8615" y="16674"/>
                    </a:cubicBezTo>
                    <a:cubicBezTo>
                      <a:pt x="7395" y="15750"/>
                      <a:pt x="6581" y="14382"/>
                      <a:pt x="6396" y="12866"/>
                    </a:cubicBezTo>
                    <a:cubicBezTo>
                      <a:pt x="6212" y="11314"/>
                      <a:pt x="6618" y="9798"/>
                      <a:pt x="7542" y="8541"/>
                    </a:cubicBezTo>
                    <a:cubicBezTo>
                      <a:pt x="8467" y="7358"/>
                      <a:pt x="9835" y="6508"/>
                      <a:pt x="11387" y="6323"/>
                    </a:cubicBezTo>
                    <a:cubicBezTo>
                      <a:pt x="11627" y="6294"/>
                      <a:pt x="11866" y="6279"/>
                      <a:pt x="12104" y="6279"/>
                    </a:cubicBezTo>
                    <a:close/>
                    <a:moveTo>
                      <a:pt x="14345" y="1"/>
                    </a:moveTo>
                    <a:cubicBezTo>
                      <a:pt x="13495" y="962"/>
                      <a:pt x="12792" y="2071"/>
                      <a:pt x="12349" y="3180"/>
                    </a:cubicBezTo>
                    <a:cubicBezTo>
                      <a:pt x="11868" y="3180"/>
                      <a:pt x="11424" y="3180"/>
                      <a:pt x="10944" y="3291"/>
                    </a:cubicBezTo>
                    <a:cubicBezTo>
                      <a:pt x="10500" y="3328"/>
                      <a:pt x="10020" y="3476"/>
                      <a:pt x="9576" y="3550"/>
                    </a:cubicBezTo>
                    <a:cubicBezTo>
                      <a:pt x="8799" y="2589"/>
                      <a:pt x="7875" y="1738"/>
                      <a:pt x="6803" y="999"/>
                    </a:cubicBezTo>
                    <a:cubicBezTo>
                      <a:pt x="6212" y="1295"/>
                      <a:pt x="5657" y="1627"/>
                      <a:pt x="5139" y="1997"/>
                    </a:cubicBezTo>
                    <a:cubicBezTo>
                      <a:pt x="5213" y="3291"/>
                      <a:pt x="5509" y="4511"/>
                      <a:pt x="5953" y="5620"/>
                    </a:cubicBezTo>
                    <a:cubicBezTo>
                      <a:pt x="5657" y="5953"/>
                      <a:pt x="5324" y="6323"/>
                      <a:pt x="5028" y="6692"/>
                    </a:cubicBezTo>
                    <a:cubicBezTo>
                      <a:pt x="4770" y="7062"/>
                      <a:pt x="4474" y="7469"/>
                      <a:pt x="4252" y="7838"/>
                    </a:cubicBezTo>
                    <a:cubicBezTo>
                      <a:pt x="3828" y="7799"/>
                      <a:pt x="3389" y="7778"/>
                      <a:pt x="2942" y="7778"/>
                    </a:cubicBezTo>
                    <a:cubicBezTo>
                      <a:pt x="2145" y="7778"/>
                      <a:pt x="1324" y="7844"/>
                      <a:pt x="518" y="7986"/>
                    </a:cubicBezTo>
                    <a:cubicBezTo>
                      <a:pt x="296" y="8578"/>
                      <a:pt x="148" y="9243"/>
                      <a:pt x="0" y="9872"/>
                    </a:cubicBezTo>
                    <a:cubicBezTo>
                      <a:pt x="962" y="10722"/>
                      <a:pt x="2071" y="11425"/>
                      <a:pt x="3180" y="11868"/>
                    </a:cubicBezTo>
                    <a:cubicBezTo>
                      <a:pt x="3180" y="12349"/>
                      <a:pt x="3180" y="12793"/>
                      <a:pt x="3291" y="13273"/>
                    </a:cubicBezTo>
                    <a:cubicBezTo>
                      <a:pt x="3328" y="13717"/>
                      <a:pt x="3476" y="14197"/>
                      <a:pt x="3550" y="14641"/>
                    </a:cubicBezTo>
                    <a:cubicBezTo>
                      <a:pt x="2588" y="15417"/>
                      <a:pt x="1738" y="16342"/>
                      <a:pt x="999" y="17414"/>
                    </a:cubicBezTo>
                    <a:cubicBezTo>
                      <a:pt x="1294" y="18005"/>
                      <a:pt x="1627" y="18560"/>
                      <a:pt x="1997" y="19078"/>
                    </a:cubicBezTo>
                    <a:cubicBezTo>
                      <a:pt x="3291" y="19004"/>
                      <a:pt x="4511" y="18708"/>
                      <a:pt x="5620" y="18264"/>
                    </a:cubicBezTo>
                    <a:cubicBezTo>
                      <a:pt x="5953" y="18560"/>
                      <a:pt x="6322" y="18893"/>
                      <a:pt x="6692" y="19188"/>
                    </a:cubicBezTo>
                    <a:cubicBezTo>
                      <a:pt x="7062" y="19447"/>
                      <a:pt x="7469" y="19743"/>
                      <a:pt x="7875" y="19965"/>
                    </a:cubicBezTo>
                    <a:cubicBezTo>
                      <a:pt x="7727" y="21185"/>
                      <a:pt x="7764" y="22442"/>
                      <a:pt x="7986" y="23699"/>
                    </a:cubicBezTo>
                    <a:cubicBezTo>
                      <a:pt x="8615" y="23958"/>
                      <a:pt x="9243" y="24069"/>
                      <a:pt x="9909" y="24217"/>
                    </a:cubicBezTo>
                    <a:cubicBezTo>
                      <a:pt x="10722" y="23255"/>
                      <a:pt x="11424" y="22146"/>
                      <a:pt x="11868" y="21037"/>
                    </a:cubicBezTo>
                    <a:cubicBezTo>
                      <a:pt x="12349" y="21037"/>
                      <a:pt x="12792" y="21037"/>
                      <a:pt x="13273" y="20926"/>
                    </a:cubicBezTo>
                    <a:cubicBezTo>
                      <a:pt x="13717" y="20889"/>
                      <a:pt x="14197" y="20815"/>
                      <a:pt x="14641" y="20667"/>
                    </a:cubicBezTo>
                    <a:cubicBezTo>
                      <a:pt x="15454" y="21629"/>
                      <a:pt x="16378" y="22479"/>
                      <a:pt x="17414" y="23218"/>
                    </a:cubicBezTo>
                    <a:cubicBezTo>
                      <a:pt x="18042" y="22923"/>
                      <a:pt x="18597" y="22590"/>
                      <a:pt x="19077" y="22220"/>
                    </a:cubicBezTo>
                    <a:cubicBezTo>
                      <a:pt x="19003" y="20926"/>
                      <a:pt x="18708" y="19706"/>
                      <a:pt x="18264" y="18597"/>
                    </a:cubicBezTo>
                    <a:cubicBezTo>
                      <a:pt x="18597" y="18264"/>
                      <a:pt x="18893" y="17895"/>
                      <a:pt x="19188" y="17525"/>
                    </a:cubicBezTo>
                    <a:cubicBezTo>
                      <a:pt x="19447" y="17155"/>
                      <a:pt x="19743" y="16748"/>
                      <a:pt x="19965" y="16379"/>
                    </a:cubicBezTo>
                    <a:cubicBezTo>
                      <a:pt x="20403" y="16419"/>
                      <a:pt x="20850" y="16439"/>
                      <a:pt x="21300" y="16439"/>
                    </a:cubicBezTo>
                    <a:cubicBezTo>
                      <a:pt x="22104" y="16439"/>
                      <a:pt x="22917" y="16373"/>
                      <a:pt x="23699" y="16231"/>
                    </a:cubicBezTo>
                    <a:cubicBezTo>
                      <a:pt x="23957" y="15639"/>
                      <a:pt x="24068" y="14974"/>
                      <a:pt x="24216" y="14308"/>
                    </a:cubicBezTo>
                    <a:cubicBezTo>
                      <a:pt x="23255" y="13495"/>
                      <a:pt x="22146" y="12793"/>
                      <a:pt x="21037" y="12349"/>
                    </a:cubicBezTo>
                    <a:cubicBezTo>
                      <a:pt x="21037" y="11868"/>
                      <a:pt x="21037" y="11425"/>
                      <a:pt x="20926" y="10944"/>
                    </a:cubicBezTo>
                    <a:cubicBezTo>
                      <a:pt x="20889" y="10500"/>
                      <a:pt x="20815" y="10020"/>
                      <a:pt x="20667" y="9576"/>
                    </a:cubicBezTo>
                    <a:cubicBezTo>
                      <a:pt x="21628" y="8763"/>
                      <a:pt x="22479" y="7838"/>
                      <a:pt x="23218" y="6803"/>
                    </a:cubicBezTo>
                    <a:cubicBezTo>
                      <a:pt x="22922" y="6175"/>
                      <a:pt x="22590" y="5620"/>
                      <a:pt x="22220" y="5140"/>
                    </a:cubicBezTo>
                    <a:cubicBezTo>
                      <a:pt x="20926" y="5214"/>
                      <a:pt x="19706" y="5509"/>
                      <a:pt x="18597" y="5953"/>
                    </a:cubicBezTo>
                    <a:cubicBezTo>
                      <a:pt x="18264" y="5620"/>
                      <a:pt x="17894" y="5324"/>
                      <a:pt x="17525" y="5029"/>
                    </a:cubicBezTo>
                    <a:cubicBezTo>
                      <a:pt x="17155" y="4770"/>
                      <a:pt x="16748" y="4474"/>
                      <a:pt x="16378" y="4252"/>
                    </a:cubicBezTo>
                    <a:cubicBezTo>
                      <a:pt x="16489" y="3032"/>
                      <a:pt x="16452" y="1738"/>
                      <a:pt x="16231" y="518"/>
                    </a:cubicBezTo>
                    <a:cubicBezTo>
                      <a:pt x="15639" y="259"/>
                      <a:pt x="14974" y="149"/>
                      <a:pt x="14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687;p41"/>
              <p:cNvSpPr/>
              <p:nvPr/>
            </p:nvSpPr>
            <p:spPr>
              <a:xfrm>
                <a:off x="4226825" y="3535650"/>
                <a:ext cx="1277375" cy="870000"/>
              </a:xfrm>
              <a:custGeom>
                <a:avLst/>
                <a:gdLst/>
                <a:ahLst/>
                <a:cxnLst/>
                <a:rect l="l" t="t" r="r" b="b"/>
                <a:pathLst>
                  <a:path w="51095" h="34800" extrusionOk="0">
                    <a:moveTo>
                      <a:pt x="9351" y="935"/>
                    </a:moveTo>
                    <a:cubicBezTo>
                      <a:pt x="10165" y="935"/>
                      <a:pt x="10981" y="1068"/>
                      <a:pt x="11757" y="1341"/>
                    </a:cubicBezTo>
                    <a:lnTo>
                      <a:pt x="11831" y="1341"/>
                    </a:lnTo>
                    <a:lnTo>
                      <a:pt x="40299" y="10769"/>
                    </a:lnTo>
                    <a:cubicBezTo>
                      <a:pt x="40336" y="10806"/>
                      <a:pt x="40336" y="10806"/>
                      <a:pt x="40410" y="10806"/>
                    </a:cubicBezTo>
                    <a:cubicBezTo>
                      <a:pt x="43109" y="11730"/>
                      <a:pt x="45364" y="13616"/>
                      <a:pt x="46806" y="16093"/>
                    </a:cubicBezTo>
                    <a:cubicBezTo>
                      <a:pt x="50096" y="21749"/>
                      <a:pt x="48174" y="29033"/>
                      <a:pt x="42480" y="32286"/>
                    </a:cubicBezTo>
                    <a:cubicBezTo>
                      <a:pt x="40669" y="33321"/>
                      <a:pt x="38635" y="33876"/>
                      <a:pt x="36565" y="33876"/>
                    </a:cubicBezTo>
                    <a:cubicBezTo>
                      <a:pt x="34162" y="33876"/>
                      <a:pt x="31907" y="33173"/>
                      <a:pt x="29910" y="31842"/>
                    </a:cubicBezTo>
                    <a:cubicBezTo>
                      <a:pt x="29910" y="31842"/>
                      <a:pt x="29873" y="31805"/>
                      <a:pt x="29799" y="31805"/>
                    </a:cubicBezTo>
                    <a:cubicBezTo>
                      <a:pt x="29577" y="31620"/>
                      <a:pt x="29319" y="31436"/>
                      <a:pt x="28838" y="31066"/>
                    </a:cubicBezTo>
                    <a:lnTo>
                      <a:pt x="5362" y="14355"/>
                    </a:lnTo>
                    <a:cubicBezTo>
                      <a:pt x="5325" y="14355"/>
                      <a:pt x="5325" y="14318"/>
                      <a:pt x="5251" y="14318"/>
                    </a:cubicBezTo>
                    <a:cubicBezTo>
                      <a:pt x="4326" y="13727"/>
                      <a:pt x="3550" y="12876"/>
                      <a:pt x="2995" y="11915"/>
                    </a:cubicBezTo>
                    <a:cubicBezTo>
                      <a:pt x="962" y="8403"/>
                      <a:pt x="2182" y="3929"/>
                      <a:pt x="5694" y="1896"/>
                    </a:cubicBezTo>
                    <a:cubicBezTo>
                      <a:pt x="6801" y="1264"/>
                      <a:pt x="8073" y="935"/>
                      <a:pt x="9351" y="935"/>
                    </a:cubicBezTo>
                    <a:close/>
                    <a:moveTo>
                      <a:pt x="9414" y="1"/>
                    </a:moveTo>
                    <a:cubicBezTo>
                      <a:pt x="7965" y="1"/>
                      <a:pt x="6515" y="370"/>
                      <a:pt x="5251" y="1083"/>
                    </a:cubicBezTo>
                    <a:cubicBezTo>
                      <a:pt x="1332" y="3375"/>
                      <a:pt x="1" y="8440"/>
                      <a:pt x="2256" y="12359"/>
                    </a:cubicBezTo>
                    <a:cubicBezTo>
                      <a:pt x="2921" y="13431"/>
                      <a:pt x="3735" y="14355"/>
                      <a:pt x="4770" y="15058"/>
                    </a:cubicBezTo>
                    <a:lnTo>
                      <a:pt x="4807" y="15095"/>
                    </a:lnTo>
                    <a:cubicBezTo>
                      <a:pt x="5029" y="15279"/>
                      <a:pt x="28838" y="32138"/>
                      <a:pt x="29393" y="32582"/>
                    </a:cubicBezTo>
                    <a:cubicBezTo>
                      <a:pt x="29393" y="32582"/>
                      <a:pt x="29393" y="32619"/>
                      <a:pt x="29429" y="32619"/>
                    </a:cubicBezTo>
                    <a:cubicBezTo>
                      <a:pt x="29429" y="32656"/>
                      <a:pt x="29466" y="32656"/>
                      <a:pt x="29466" y="32656"/>
                    </a:cubicBezTo>
                    <a:cubicBezTo>
                      <a:pt x="31611" y="34061"/>
                      <a:pt x="34014" y="34800"/>
                      <a:pt x="36565" y="34800"/>
                    </a:cubicBezTo>
                    <a:cubicBezTo>
                      <a:pt x="38783" y="34800"/>
                      <a:pt x="41001" y="34208"/>
                      <a:pt x="42924" y="33025"/>
                    </a:cubicBezTo>
                    <a:cubicBezTo>
                      <a:pt x="49024" y="29513"/>
                      <a:pt x="51094" y="21675"/>
                      <a:pt x="47582" y="15575"/>
                    </a:cubicBezTo>
                    <a:cubicBezTo>
                      <a:pt x="46103" y="12913"/>
                      <a:pt x="43663" y="10954"/>
                      <a:pt x="40816" y="9919"/>
                    </a:cubicBezTo>
                    <a:cubicBezTo>
                      <a:pt x="40743" y="9919"/>
                      <a:pt x="40743" y="9882"/>
                      <a:pt x="40706" y="9882"/>
                    </a:cubicBezTo>
                    <a:lnTo>
                      <a:pt x="12090" y="417"/>
                    </a:lnTo>
                    <a:lnTo>
                      <a:pt x="12016" y="417"/>
                    </a:lnTo>
                    <a:cubicBezTo>
                      <a:pt x="11177" y="137"/>
                      <a:pt x="10296" y="1"/>
                      <a:pt x="9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688;p41"/>
            <p:cNvGrpSpPr/>
            <p:nvPr/>
          </p:nvGrpSpPr>
          <p:grpSpPr>
            <a:xfrm>
              <a:off x="3180350" y="1273525"/>
              <a:ext cx="829775" cy="839775"/>
              <a:chOff x="4826125" y="698450"/>
              <a:chExt cx="829775" cy="839775"/>
            </a:xfrm>
          </p:grpSpPr>
          <p:sp>
            <p:nvSpPr>
              <p:cNvPr id="269" name="Google Shape;689;p41"/>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690;p41"/>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691;p41"/>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692;p41"/>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693;p41"/>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694;p41"/>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695;p41"/>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 name="Google Shape;696;p41"/>
            <p:cNvSpPr/>
            <p:nvPr/>
          </p:nvSpPr>
          <p:spPr>
            <a:xfrm flipH="1">
              <a:off x="1149625" y="3600325"/>
              <a:ext cx="307750" cy="307750"/>
            </a:xfrm>
            <a:custGeom>
              <a:avLst/>
              <a:gdLst/>
              <a:ahLst/>
              <a:cxnLst/>
              <a:rect l="l" t="t" r="r" b="b"/>
              <a:pathLst>
                <a:path w="12310" h="12310" extrusionOk="0">
                  <a:moveTo>
                    <a:pt x="6172" y="3670"/>
                  </a:moveTo>
                  <a:cubicBezTo>
                    <a:pt x="6472" y="3670"/>
                    <a:pt x="6739" y="3736"/>
                    <a:pt x="7006" y="3803"/>
                  </a:cubicBezTo>
                  <a:cubicBezTo>
                    <a:pt x="7106" y="3870"/>
                    <a:pt x="7173" y="3903"/>
                    <a:pt x="7273" y="3903"/>
                  </a:cubicBezTo>
                  <a:cubicBezTo>
                    <a:pt x="7773" y="4137"/>
                    <a:pt x="8173" y="4570"/>
                    <a:pt x="8440" y="5071"/>
                  </a:cubicBezTo>
                  <a:lnTo>
                    <a:pt x="8574" y="5304"/>
                  </a:lnTo>
                  <a:cubicBezTo>
                    <a:pt x="8640" y="5571"/>
                    <a:pt x="8674" y="5871"/>
                    <a:pt x="8674" y="6138"/>
                  </a:cubicBezTo>
                  <a:cubicBezTo>
                    <a:pt x="8607" y="6438"/>
                    <a:pt x="8574" y="6738"/>
                    <a:pt x="8473" y="6972"/>
                  </a:cubicBezTo>
                  <a:cubicBezTo>
                    <a:pt x="8440" y="7072"/>
                    <a:pt x="8407" y="7139"/>
                    <a:pt x="8407" y="7239"/>
                  </a:cubicBezTo>
                  <a:cubicBezTo>
                    <a:pt x="8140" y="7739"/>
                    <a:pt x="7740" y="8139"/>
                    <a:pt x="7239" y="8406"/>
                  </a:cubicBezTo>
                  <a:cubicBezTo>
                    <a:pt x="7139" y="8440"/>
                    <a:pt x="7072" y="8473"/>
                    <a:pt x="6972" y="8473"/>
                  </a:cubicBezTo>
                  <a:cubicBezTo>
                    <a:pt x="6739" y="8573"/>
                    <a:pt x="6439" y="8606"/>
                    <a:pt x="6138" y="8606"/>
                  </a:cubicBezTo>
                  <a:cubicBezTo>
                    <a:pt x="5838" y="8606"/>
                    <a:pt x="5605" y="8573"/>
                    <a:pt x="5305" y="8473"/>
                  </a:cubicBezTo>
                  <a:cubicBezTo>
                    <a:pt x="5238" y="8440"/>
                    <a:pt x="5138" y="8406"/>
                    <a:pt x="5071" y="8406"/>
                  </a:cubicBezTo>
                  <a:cubicBezTo>
                    <a:pt x="4571" y="8139"/>
                    <a:pt x="4137" y="7739"/>
                    <a:pt x="3870" y="7239"/>
                  </a:cubicBezTo>
                  <a:cubicBezTo>
                    <a:pt x="3837" y="7139"/>
                    <a:pt x="3803" y="7072"/>
                    <a:pt x="3803" y="6972"/>
                  </a:cubicBezTo>
                  <a:cubicBezTo>
                    <a:pt x="3737" y="6738"/>
                    <a:pt x="3670" y="6438"/>
                    <a:pt x="3670" y="6138"/>
                  </a:cubicBezTo>
                  <a:cubicBezTo>
                    <a:pt x="3670" y="5871"/>
                    <a:pt x="3737" y="5604"/>
                    <a:pt x="3803" y="5304"/>
                  </a:cubicBezTo>
                  <a:lnTo>
                    <a:pt x="3937" y="5071"/>
                  </a:lnTo>
                  <a:cubicBezTo>
                    <a:pt x="4170" y="4570"/>
                    <a:pt x="4604" y="4137"/>
                    <a:pt x="5104" y="3903"/>
                  </a:cubicBezTo>
                  <a:cubicBezTo>
                    <a:pt x="5171" y="3836"/>
                    <a:pt x="5271" y="3803"/>
                    <a:pt x="5338" y="3803"/>
                  </a:cubicBezTo>
                  <a:cubicBezTo>
                    <a:pt x="5605" y="3736"/>
                    <a:pt x="5905" y="3670"/>
                    <a:pt x="6172" y="3670"/>
                  </a:cubicBezTo>
                  <a:close/>
                  <a:moveTo>
                    <a:pt x="5538" y="0"/>
                  </a:moveTo>
                  <a:cubicBezTo>
                    <a:pt x="5305" y="0"/>
                    <a:pt x="5104" y="234"/>
                    <a:pt x="5104" y="467"/>
                  </a:cubicBezTo>
                  <a:lnTo>
                    <a:pt x="5104" y="1635"/>
                  </a:lnTo>
                  <a:cubicBezTo>
                    <a:pt x="4604" y="1768"/>
                    <a:pt x="4137" y="1935"/>
                    <a:pt x="3703" y="2235"/>
                  </a:cubicBezTo>
                  <a:lnTo>
                    <a:pt x="2869" y="1401"/>
                  </a:lnTo>
                  <a:cubicBezTo>
                    <a:pt x="2786" y="1318"/>
                    <a:pt x="2678" y="1276"/>
                    <a:pt x="2561" y="1276"/>
                  </a:cubicBezTo>
                  <a:cubicBezTo>
                    <a:pt x="2444" y="1276"/>
                    <a:pt x="2319" y="1318"/>
                    <a:pt x="2202" y="1401"/>
                  </a:cubicBezTo>
                  <a:lnTo>
                    <a:pt x="1368" y="2235"/>
                  </a:lnTo>
                  <a:cubicBezTo>
                    <a:pt x="1202" y="2402"/>
                    <a:pt x="1202" y="2702"/>
                    <a:pt x="1368" y="2902"/>
                  </a:cubicBezTo>
                  <a:lnTo>
                    <a:pt x="2202" y="3736"/>
                  </a:lnTo>
                  <a:cubicBezTo>
                    <a:pt x="1969" y="4137"/>
                    <a:pt x="1769" y="4604"/>
                    <a:pt x="1635" y="5104"/>
                  </a:cubicBezTo>
                  <a:lnTo>
                    <a:pt x="468" y="5104"/>
                  </a:lnTo>
                  <a:cubicBezTo>
                    <a:pt x="201" y="5104"/>
                    <a:pt x="1" y="5304"/>
                    <a:pt x="1" y="5571"/>
                  </a:cubicBezTo>
                  <a:lnTo>
                    <a:pt x="1" y="6772"/>
                  </a:lnTo>
                  <a:cubicBezTo>
                    <a:pt x="1" y="7039"/>
                    <a:pt x="201" y="7239"/>
                    <a:pt x="468" y="7239"/>
                  </a:cubicBezTo>
                  <a:lnTo>
                    <a:pt x="1635" y="7239"/>
                  </a:lnTo>
                  <a:cubicBezTo>
                    <a:pt x="1769" y="7739"/>
                    <a:pt x="1969" y="8206"/>
                    <a:pt x="2202" y="8606"/>
                  </a:cubicBezTo>
                  <a:lnTo>
                    <a:pt x="1368" y="9440"/>
                  </a:lnTo>
                  <a:cubicBezTo>
                    <a:pt x="1202" y="9607"/>
                    <a:pt x="1202" y="9907"/>
                    <a:pt x="1368" y="10108"/>
                  </a:cubicBezTo>
                  <a:lnTo>
                    <a:pt x="2202" y="10941"/>
                  </a:lnTo>
                  <a:cubicBezTo>
                    <a:pt x="2286" y="11025"/>
                    <a:pt x="2402" y="11067"/>
                    <a:pt x="2523" y="11067"/>
                  </a:cubicBezTo>
                  <a:cubicBezTo>
                    <a:pt x="2644" y="11067"/>
                    <a:pt x="2769" y="11025"/>
                    <a:pt x="2869" y="10941"/>
                  </a:cubicBezTo>
                  <a:lnTo>
                    <a:pt x="3703" y="10108"/>
                  </a:lnTo>
                  <a:cubicBezTo>
                    <a:pt x="4137" y="10374"/>
                    <a:pt x="4604" y="10575"/>
                    <a:pt x="5104" y="10708"/>
                  </a:cubicBezTo>
                  <a:lnTo>
                    <a:pt x="5104" y="11875"/>
                  </a:lnTo>
                  <a:cubicBezTo>
                    <a:pt x="5104" y="12109"/>
                    <a:pt x="5305" y="12309"/>
                    <a:pt x="5538" y="12309"/>
                  </a:cubicBezTo>
                  <a:lnTo>
                    <a:pt x="6772" y="12309"/>
                  </a:lnTo>
                  <a:cubicBezTo>
                    <a:pt x="7006" y="12309"/>
                    <a:pt x="7206" y="12109"/>
                    <a:pt x="7206" y="11875"/>
                  </a:cubicBezTo>
                  <a:lnTo>
                    <a:pt x="7206" y="10708"/>
                  </a:lnTo>
                  <a:cubicBezTo>
                    <a:pt x="7706" y="10575"/>
                    <a:pt x="8173" y="10408"/>
                    <a:pt x="8607" y="10108"/>
                  </a:cubicBezTo>
                  <a:lnTo>
                    <a:pt x="9441" y="10941"/>
                  </a:lnTo>
                  <a:cubicBezTo>
                    <a:pt x="9524" y="11025"/>
                    <a:pt x="9641" y="11067"/>
                    <a:pt x="9762" y="11067"/>
                  </a:cubicBezTo>
                  <a:cubicBezTo>
                    <a:pt x="9883" y="11067"/>
                    <a:pt x="10008" y="11025"/>
                    <a:pt x="10108" y="10941"/>
                  </a:cubicBezTo>
                  <a:lnTo>
                    <a:pt x="10942" y="10108"/>
                  </a:lnTo>
                  <a:cubicBezTo>
                    <a:pt x="11109" y="9941"/>
                    <a:pt x="11109" y="9640"/>
                    <a:pt x="10942" y="9440"/>
                  </a:cubicBezTo>
                  <a:lnTo>
                    <a:pt x="10108" y="8606"/>
                  </a:lnTo>
                  <a:cubicBezTo>
                    <a:pt x="10341" y="8206"/>
                    <a:pt x="10575" y="7739"/>
                    <a:pt x="10675" y="7239"/>
                  </a:cubicBezTo>
                  <a:lnTo>
                    <a:pt x="11843" y="7239"/>
                  </a:lnTo>
                  <a:cubicBezTo>
                    <a:pt x="12109" y="7239"/>
                    <a:pt x="12310" y="7039"/>
                    <a:pt x="12310" y="6772"/>
                  </a:cubicBezTo>
                  <a:lnTo>
                    <a:pt x="12310" y="5571"/>
                  </a:lnTo>
                  <a:cubicBezTo>
                    <a:pt x="12310" y="5304"/>
                    <a:pt x="12109" y="5104"/>
                    <a:pt x="11843" y="5104"/>
                  </a:cubicBezTo>
                  <a:lnTo>
                    <a:pt x="10675" y="5104"/>
                  </a:lnTo>
                  <a:cubicBezTo>
                    <a:pt x="10542" y="4604"/>
                    <a:pt x="10408" y="4137"/>
                    <a:pt x="10108" y="3736"/>
                  </a:cubicBezTo>
                  <a:lnTo>
                    <a:pt x="10942" y="2902"/>
                  </a:lnTo>
                  <a:cubicBezTo>
                    <a:pt x="11109" y="2736"/>
                    <a:pt x="11109" y="2435"/>
                    <a:pt x="10942" y="2235"/>
                  </a:cubicBezTo>
                  <a:lnTo>
                    <a:pt x="10108" y="1401"/>
                  </a:lnTo>
                  <a:cubicBezTo>
                    <a:pt x="10025" y="1318"/>
                    <a:pt x="9908" y="1276"/>
                    <a:pt x="9787" y="1276"/>
                  </a:cubicBezTo>
                  <a:cubicBezTo>
                    <a:pt x="9666" y="1276"/>
                    <a:pt x="9541" y="1318"/>
                    <a:pt x="9441" y="1401"/>
                  </a:cubicBezTo>
                  <a:lnTo>
                    <a:pt x="8607" y="2235"/>
                  </a:lnTo>
                  <a:cubicBezTo>
                    <a:pt x="8173" y="1968"/>
                    <a:pt x="7706" y="1768"/>
                    <a:pt x="7206" y="1635"/>
                  </a:cubicBezTo>
                  <a:lnTo>
                    <a:pt x="7206" y="467"/>
                  </a:lnTo>
                  <a:cubicBezTo>
                    <a:pt x="7206" y="234"/>
                    <a:pt x="7006" y="0"/>
                    <a:pt x="67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97;p41"/>
            <p:cNvSpPr/>
            <p:nvPr/>
          </p:nvSpPr>
          <p:spPr>
            <a:xfrm flipH="1">
              <a:off x="2051850" y="704238"/>
              <a:ext cx="272700" cy="273550"/>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698;p41"/>
            <p:cNvSpPr/>
            <p:nvPr/>
          </p:nvSpPr>
          <p:spPr>
            <a:xfrm flipH="1">
              <a:off x="2443050" y="654200"/>
              <a:ext cx="373625" cy="373625"/>
            </a:xfrm>
            <a:custGeom>
              <a:avLst/>
              <a:gdLst/>
              <a:ahLst/>
              <a:cxnLst/>
              <a:rect l="l" t="t" r="r" b="b"/>
              <a:pathLst>
                <a:path w="14945" h="14945" extrusionOk="0">
                  <a:moveTo>
                    <a:pt x="7473" y="3570"/>
                  </a:moveTo>
                  <a:cubicBezTo>
                    <a:pt x="9608" y="3570"/>
                    <a:pt x="11375" y="5305"/>
                    <a:pt x="11375" y="7440"/>
                  </a:cubicBezTo>
                  <a:cubicBezTo>
                    <a:pt x="11375" y="9574"/>
                    <a:pt x="9641" y="11309"/>
                    <a:pt x="7473" y="11309"/>
                  </a:cubicBezTo>
                  <a:cubicBezTo>
                    <a:pt x="5338" y="11309"/>
                    <a:pt x="3603" y="9574"/>
                    <a:pt x="3603" y="7440"/>
                  </a:cubicBezTo>
                  <a:cubicBezTo>
                    <a:pt x="3603" y="5305"/>
                    <a:pt x="5338" y="3570"/>
                    <a:pt x="7473" y="3570"/>
                  </a:cubicBezTo>
                  <a:close/>
                  <a:moveTo>
                    <a:pt x="7473" y="1"/>
                  </a:moveTo>
                  <a:cubicBezTo>
                    <a:pt x="7006" y="1"/>
                    <a:pt x="6605" y="635"/>
                    <a:pt x="6138" y="735"/>
                  </a:cubicBezTo>
                  <a:cubicBezTo>
                    <a:pt x="6102" y="740"/>
                    <a:pt x="6064" y="742"/>
                    <a:pt x="6026" y="742"/>
                  </a:cubicBezTo>
                  <a:cubicBezTo>
                    <a:pt x="5677" y="742"/>
                    <a:pt x="5271" y="545"/>
                    <a:pt x="4920" y="545"/>
                  </a:cubicBezTo>
                  <a:cubicBezTo>
                    <a:pt x="4821" y="545"/>
                    <a:pt x="4726" y="561"/>
                    <a:pt x="4637" y="601"/>
                  </a:cubicBezTo>
                  <a:cubicBezTo>
                    <a:pt x="4237" y="768"/>
                    <a:pt x="4070" y="1502"/>
                    <a:pt x="3670" y="1769"/>
                  </a:cubicBezTo>
                  <a:cubicBezTo>
                    <a:pt x="3303" y="2002"/>
                    <a:pt x="2569" y="1902"/>
                    <a:pt x="2236" y="2236"/>
                  </a:cubicBezTo>
                  <a:cubicBezTo>
                    <a:pt x="1902" y="2569"/>
                    <a:pt x="2002" y="3270"/>
                    <a:pt x="1769" y="3670"/>
                  </a:cubicBezTo>
                  <a:cubicBezTo>
                    <a:pt x="1502" y="4070"/>
                    <a:pt x="768" y="4237"/>
                    <a:pt x="601" y="4638"/>
                  </a:cubicBezTo>
                  <a:cubicBezTo>
                    <a:pt x="434" y="5071"/>
                    <a:pt x="835" y="5672"/>
                    <a:pt x="735" y="6139"/>
                  </a:cubicBezTo>
                  <a:cubicBezTo>
                    <a:pt x="634" y="6606"/>
                    <a:pt x="1" y="7006"/>
                    <a:pt x="1" y="7473"/>
                  </a:cubicBezTo>
                  <a:cubicBezTo>
                    <a:pt x="1" y="7940"/>
                    <a:pt x="634" y="8340"/>
                    <a:pt x="735" y="8807"/>
                  </a:cubicBezTo>
                  <a:cubicBezTo>
                    <a:pt x="801" y="9274"/>
                    <a:pt x="401" y="9908"/>
                    <a:pt x="601" y="10308"/>
                  </a:cubicBezTo>
                  <a:cubicBezTo>
                    <a:pt x="768" y="10742"/>
                    <a:pt x="1502" y="10909"/>
                    <a:pt x="1769" y="11276"/>
                  </a:cubicBezTo>
                  <a:cubicBezTo>
                    <a:pt x="2002" y="11643"/>
                    <a:pt x="1902" y="12410"/>
                    <a:pt x="2236" y="12743"/>
                  </a:cubicBezTo>
                  <a:cubicBezTo>
                    <a:pt x="2569" y="13077"/>
                    <a:pt x="3270" y="12944"/>
                    <a:pt x="3670" y="13177"/>
                  </a:cubicBezTo>
                  <a:cubicBezTo>
                    <a:pt x="4070" y="13444"/>
                    <a:pt x="4237" y="14178"/>
                    <a:pt x="4637" y="14345"/>
                  </a:cubicBezTo>
                  <a:cubicBezTo>
                    <a:pt x="4714" y="14374"/>
                    <a:pt x="4797" y="14386"/>
                    <a:pt x="4883" y="14386"/>
                  </a:cubicBezTo>
                  <a:cubicBezTo>
                    <a:pt x="5209" y="14386"/>
                    <a:pt x="5587" y="14217"/>
                    <a:pt x="5924" y="14217"/>
                  </a:cubicBezTo>
                  <a:cubicBezTo>
                    <a:pt x="5998" y="14217"/>
                    <a:pt x="6070" y="14225"/>
                    <a:pt x="6138" y="14244"/>
                  </a:cubicBezTo>
                  <a:cubicBezTo>
                    <a:pt x="6605" y="14311"/>
                    <a:pt x="7006" y="14945"/>
                    <a:pt x="7473" y="14945"/>
                  </a:cubicBezTo>
                  <a:cubicBezTo>
                    <a:pt x="7973" y="14945"/>
                    <a:pt x="8407" y="14311"/>
                    <a:pt x="8807" y="14244"/>
                  </a:cubicBezTo>
                  <a:cubicBezTo>
                    <a:pt x="8860" y="14233"/>
                    <a:pt x="8916" y="14228"/>
                    <a:pt x="8973" y="14228"/>
                  </a:cubicBezTo>
                  <a:cubicBezTo>
                    <a:pt x="9313" y="14228"/>
                    <a:pt x="9709" y="14401"/>
                    <a:pt x="10035" y="14401"/>
                  </a:cubicBezTo>
                  <a:cubicBezTo>
                    <a:pt x="10134" y="14401"/>
                    <a:pt x="10226" y="14386"/>
                    <a:pt x="10308" y="14345"/>
                  </a:cubicBezTo>
                  <a:cubicBezTo>
                    <a:pt x="10775" y="14178"/>
                    <a:pt x="10908" y="13444"/>
                    <a:pt x="11275" y="13177"/>
                  </a:cubicBezTo>
                  <a:cubicBezTo>
                    <a:pt x="11642" y="12944"/>
                    <a:pt x="12410" y="13077"/>
                    <a:pt x="12743" y="12743"/>
                  </a:cubicBezTo>
                  <a:cubicBezTo>
                    <a:pt x="13077" y="12410"/>
                    <a:pt x="12943" y="11676"/>
                    <a:pt x="13210" y="11276"/>
                  </a:cubicBezTo>
                  <a:cubicBezTo>
                    <a:pt x="13444" y="10875"/>
                    <a:pt x="14177" y="10742"/>
                    <a:pt x="14378" y="10308"/>
                  </a:cubicBezTo>
                  <a:cubicBezTo>
                    <a:pt x="14578" y="9908"/>
                    <a:pt x="14144" y="9274"/>
                    <a:pt x="14244" y="8807"/>
                  </a:cubicBezTo>
                  <a:cubicBezTo>
                    <a:pt x="14311" y="8340"/>
                    <a:pt x="14945" y="7940"/>
                    <a:pt x="14945" y="7473"/>
                  </a:cubicBezTo>
                  <a:cubicBezTo>
                    <a:pt x="14945" y="7006"/>
                    <a:pt x="14311" y="6606"/>
                    <a:pt x="14244" y="6139"/>
                  </a:cubicBezTo>
                  <a:cubicBezTo>
                    <a:pt x="14144" y="5672"/>
                    <a:pt x="14578" y="5071"/>
                    <a:pt x="14378" y="4638"/>
                  </a:cubicBezTo>
                  <a:cubicBezTo>
                    <a:pt x="14211" y="4237"/>
                    <a:pt x="13444" y="4070"/>
                    <a:pt x="13210" y="3670"/>
                  </a:cubicBezTo>
                  <a:cubicBezTo>
                    <a:pt x="12943" y="3303"/>
                    <a:pt x="13077" y="2569"/>
                    <a:pt x="12743" y="2236"/>
                  </a:cubicBezTo>
                  <a:cubicBezTo>
                    <a:pt x="12410" y="1902"/>
                    <a:pt x="11676" y="2002"/>
                    <a:pt x="11275" y="1769"/>
                  </a:cubicBezTo>
                  <a:cubicBezTo>
                    <a:pt x="10908" y="1502"/>
                    <a:pt x="10742" y="768"/>
                    <a:pt x="10308" y="601"/>
                  </a:cubicBezTo>
                  <a:cubicBezTo>
                    <a:pt x="10237" y="572"/>
                    <a:pt x="10160" y="560"/>
                    <a:pt x="10077" y="560"/>
                  </a:cubicBezTo>
                  <a:cubicBezTo>
                    <a:pt x="9743" y="560"/>
                    <a:pt x="9327" y="751"/>
                    <a:pt x="8972" y="751"/>
                  </a:cubicBezTo>
                  <a:cubicBezTo>
                    <a:pt x="8915" y="751"/>
                    <a:pt x="8860" y="746"/>
                    <a:pt x="8807" y="735"/>
                  </a:cubicBezTo>
                  <a:cubicBezTo>
                    <a:pt x="8340" y="635"/>
                    <a:pt x="7940" y="1"/>
                    <a:pt x="74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 name="Google Shape;699;p41"/>
            <p:cNvGrpSpPr/>
            <p:nvPr/>
          </p:nvGrpSpPr>
          <p:grpSpPr>
            <a:xfrm flipH="1">
              <a:off x="623800" y="3068313"/>
              <a:ext cx="591275" cy="591275"/>
              <a:chOff x="4692700" y="3589675"/>
              <a:chExt cx="591275" cy="591275"/>
            </a:xfrm>
          </p:grpSpPr>
          <p:sp>
            <p:nvSpPr>
              <p:cNvPr id="259" name="Google Shape;700;p41"/>
              <p:cNvSpPr/>
              <p:nvPr/>
            </p:nvSpPr>
            <p:spPr>
              <a:xfrm>
                <a:off x="4925350" y="3823175"/>
                <a:ext cx="125125" cy="125125"/>
              </a:xfrm>
              <a:custGeom>
                <a:avLst/>
                <a:gdLst/>
                <a:ahLst/>
                <a:cxnLst/>
                <a:rect l="l" t="t" r="r" b="b"/>
                <a:pathLst>
                  <a:path w="5005" h="5005" extrusionOk="0">
                    <a:moveTo>
                      <a:pt x="2502" y="1"/>
                    </a:moveTo>
                    <a:cubicBezTo>
                      <a:pt x="1135" y="1"/>
                      <a:pt x="1" y="1135"/>
                      <a:pt x="1" y="2502"/>
                    </a:cubicBezTo>
                    <a:cubicBezTo>
                      <a:pt x="1" y="3870"/>
                      <a:pt x="1135" y="5004"/>
                      <a:pt x="2502" y="5004"/>
                    </a:cubicBezTo>
                    <a:cubicBezTo>
                      <a:pt x="3870" y="5004"/>
                      <a:pt x="5004" y="3870"/>
                      <a:pt x="5004" y="2502"/>
                    </a:cubicBezTo>
                    <a:cubicBezTo>
                      <a:pt x="5004" y="1135"/>
                      <a:pt x="3870" y="1"/>
                      <a:pt x="2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701;p41"/>
              <p:cNvSpPr/>
              <p:nvPr/>
            </p:nvSpPr>
            <p:spPr>
              <a:xfrm>
                <a:off x="4970375" y="3688075"/>
                <a:ext cx="121800" cy="213525"/>
              </a:xfrm>
              <a:custGeom>
                <a:avLst/>
                <a:gdLst/>
                <a:ahLst/>
                <a:cxnLst/>
                <a:rect l="l" t="t" r="r" b="b"/>
                <a:pathLst>
                  <a:path w="4872" h="8541" extrusionOk="0">
                    <a:moveTo>
                      <a:pt x="4131" y="1"/>
                    </a:moveTo>
                    <a:cubicBezTo>
                      <a:pt x="3899" y="1"/>
                      <a:pt x="3691" y="141"/>
                      <a:pt x="3570" y="334"/>
                    </a:cubicBezTo>
                    <a:lnTo>
                      <a:pt x="168" y="7640"/>
                    </a:lnTo>
                    <a:cubicBezTo>
                      <a:pt x="1" y="7973"/>
                      <a:pt x="168" y="8307"/>
                      <a:pt x="435" y="8474"/>
                    </a:cubicBezTo>
                    <a:cubicBezTo>
                      <a:pt x="535" y="8540"/>
                      <a:pt x="601" y="8540"/>
                      <a:pt x="701" y="8540"/>
                    </a:cubicBezTo>
                    <a:cubicBezTo>
                      <a:pt x="935" y="8540"/>
                      <a:pt x="1168" y="8407"/>
                      <a:pt x="1269" y="8207"/>
                    </a:cubicBezTo>
                    <a:lnTo>
                      <a:pt x="4704" y="901"/>
                    </a:lnTo>
                    <a:cubicBezTo>
                      <a:pt x="4871" y="568"/>
                      <a:pt x="4704" y="234"/>
                      <a:pt x="4404" y="68"/>
                    </a:cubicBezTo>
                    <a:cubicBezTo>
                      <a:pt x="4312" y="21"/>
                      <a:pt x="4219" y="1"/>
                      <a:pt x="4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702;p41"/>
              <p:cNvSpPr/>
              <p:nvPr/>
            </p:nvSpPr>
            <p:spPr>
              <a:xfrm>
                <a:off x="4977050" y="3589675"/>
                <a:ext cx="20875" cy="85100"/>
              </a:xfrm>
              <a:custGeom>
                <a:avLst/>
                <a:gdLst/>
                <a:ahLst/>
                <a:cxnLst/>
                <a:rect l="l" t="t" r="r" b="b"/>
                <a:pathLst>
                  <a:path w="835" h="3404" extrusionOk="0">
                    <a:moveTo>
                      <a:pt x="434" y="1"/>
                    </a:moveTo>
                    <a:cubicBezTo>
                      <a:pt x="168" y="1"/>
                      <a:pt x="1" y="167"/>
                      <a:pt x="1" y="401"/>
                    </a:cubicBezTo>
                    <a:lnTo>
                      <a:pt x="1" y="3003"/>
                    </a:lnTo>
                    <a:cubicBezTo>
                      <a:pt x="1" y="3236"/>
                      <a:pt x="168" y="3403"/>
                      <a:pt x="434" y="3403"/>
                    </a:cubicBezTo>
                    <a:cubicBezTo>
                      <a:pt x="668" y="3403"/>
                      <a:pt x="835" y="3203"/>
                      <a:pt x="835" y="3003"/>
                    </a:cubicBezTo>
                    <a:lnTo>
                      <a:pt x="835" y="401"/>
                    </a:lnTo>
                    <a:cubicBezTo>
                      <a:pt x="835" y="167"/>
                      <a:pt x="668"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703;p41"/>
              <p:cNvSpPr/>
              <p:nvPr/>
            </p:nvSpPr>
            <p:spPr>
              <a:xfrm>
                <a:off x="4977050" y="4095050"/>
                <a:ext cx="20875" cy="85900"/>
              </a:xfrm>
              <a:custGeom>
                <a:avLst/>
                <a:gdLst/>
                <a:ahLst/>
                <a:cxnLst/>
                <a:rect l="l" t="t" r="r" b="b"/>
                <a:pathLst>
                  <a:path w="835" h="3436" extrusionOk="0">
                    <a:moveTo>
                      <a:pt x="434" y="0"/>
                    </a:moveTo>
                    <a:cubicBezTo>
                      <a:pt x="168" y="0"/>
                      <a:pt x="1" y="167"/>
                      <a:pt x="1" y="434"/>
                    </a:cubicBezTo>
                    <a:lnTo>
                      <a:pt x="1" y="3002"/>
                    </a:lnTo>
                    <a:cubicBezTo>
                      <a:pt x="1" y="3269"/>
                      <a:pt x="168" y="3436"/>
                      <a:pt x="434" y="3436"/>
                    </a:cubicBezTo>
                    <a:cubicBezTo>
                      <a:pt x="668" y="3436"/>
                      <a:pt x="835" y="3269"/>
                      <a:pt x="835" y="3002"/>
                    </a:cubicBezTo>
                    <a:lnTo>
                      <a:pt x="835" y="434"/>
                    </a:lnTo>
                    <a:cubicBezTo>
                      <a:pt x="835" y="167"/>
                      <a:pt x="668" y="0"/>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704;p41"/>
              <p:cNvSpPr/>
              <p:nvPr/>
            </p:nvSpPr>
            <p:spPr>
              <a:xfrm>
                <a:off x="5198050" y="3874875"/>
                <a:ext cx="85925" cy="20875"/>
              </a:xfrm>
              <a:custGeom>
                <a:avLst/>
                <a:gdLst/>
                <a:ahLst/>
                <a:cxnLst/>
                <a:rect l="l" t="t" r="r" b="b"/>
                <a:pathLst>
                  <a:path w="3437" h="835" extrusionOk="0">
                    <a:moveTo>
                      <a:pt x="434" y="1"/>
                    </a:moveTo>
                    <a:cubicBezTo>
                      <a:pt x="167" y="1"/>
                      <a:pt x="0" y="168"/>
                      <a:pt x="0" y="434"/>
                    </a:cubicBezTo>
                    <a:cubicBezTo>
                      <a:pt x="0" y="668"/>
                      <a:pt x="167" y="835"/>
                      <a:pt x="434" y="835"/>
                    </a:cubicBezTo>
                    <a:lnTo>
                      <a:pt x="3003" y="835"/>
                    </a:lnTo>
                    <a:cubicBezTo>
                      <a:pt x="3236" y="835"/>
                      <a:pt x="3436" y="635"/>
                      <a:pt x="3436" y="434"/>
                    </a:cubicBezTo>
                    <a:cubicBezTo>
                      <a:pt x="3436" y="168"/>
                      <a:pt x="3269" y="1"/>
                      <a:pt x="3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705;p41"/>
              <p:cNvSpPr/>
              <p:nvPr/>
            </p:nvSpPr>
            <p:spPr>
              <a:xfrm>
                <a:off x="4692700" y="3874875"/>
                <a:ext cx="85900" cy="20875"/>
              </a:xfrm>
              <a:custGeom>
                <a:avLst/>
                <a:gdLst/>
                <a:ahLst/>
                <a:cxnLst/>
                <a:rect l="l" t="t" r="r" b="b"/>
                <a:pathLst>
                  <a:path w="3436" h="835" extrusionOk="0">
                    <a:moveTo>
                      <a:pt x="434" y="1"/>
                    </a:moveTo>
                    <a:cubicBezTo>
                      <a:pt x="167" y="1"/>
                      <a:pt x="0" y="168"/>
                      <a:pt x="0" y="434"/>
                    </a:cubicBezTo>
                    <a:cubicBezTo>
                      <a:pt x="0" y="668"/>
                      <a:pt x="167" y="835"/>
                      <a:pt x="434" y="835"/>
                    </a:cubicBezTo>
                    <a:lnTo>
                      <a:pt x="2969" y="835"/>
                    </a:lnTo>
                    <a:cubicBezTo>
                      <a:pt x="3202" y="835"/>
                      <a:pt x="3369" y="635"/>
                      <a:pt x="3436" y="434"/>
                    </a:cubicBezTo>
                    <a:cubicBezTo>
                      <a:pt x="3436" y="168"/>
                      <a:pt x="3269" y="1"/>
                      <a:pt x="3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706;p41"/>
              <p:cNvSpPr/>
              <p:nvPr/>
            </p:nvSpPr>
            <p:spPr>
              <a:xfrm>
                <a:off x="5135500" y="3674750"/>
                <a:ext cx="64250" cy="61725"/>
              </a:xfrm>
              <a:custGeom>
                <a:avLst/>
                <a:gdLst/>
                <a:ahLst/>
                <a:cxnLst/>
                <a:rect l="l" t="t" r="r" b="b"/>
                <a:pathLst>
                  <a:path w="2570" h="2469" extrusionOk="0">
                    <a:moveTo>
                      <a:pt x="2202" y="0"/>
                    </a:moveTo>
                    <a:cubicBezTo>
                      <a:pt x="2119" y="0"/>
                      <a:pt x="2035" y="33"/>
                      <a:pt x="1969" y="100"/>
                    </a:cubicBezTo>
                    <a:lnTo>
                      <a:pt x="134" y="1935"/>
                    </a:lnTo>
                    <a:cubicBezTo>
                      <a:pt x="1" y="2068"/>
                      <a:pt x="1" y="2268"/>
                      <a:pt x="134" y="2402"/>
                    </a:cubicBezTo>
                    <a:cubicBezTo>
                      <a:pt x="167" y="2435"/>
                      <a:pt x="268" y="2469"/>
                      <a:pt x="334" y="2469"/>
                    </a:cubicBezTo>
                    <a:cubicBezTo>
                      <a:pt x="434" y="2469"/>
                      <a:pt x="501" y="2469"/>
                      <a:pt x="601" y="2402"/>
                    </a:cubicBezTo>
                    <a:lnTo>
                      <a:pt x="2436" y="567"/>
                    </a:lnTo>
                    <a:cubicBezTo>
                      <a:pt x="2569" y="434"/>
                      <a:pt x="2569" y="234"/>
                      <a:pt x="2436" y="100"/>
                    </a:cubicBezTo>
                    <a:cubicBezTo>
                      <a:pt x="2369" y="33"/>
                      <a:pt x="2286" y="0"/>
                      <a:pt x="2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707;p41"/>
              <p:cNvSpPr/>
              <p:nvPr/>
            </p:nvSpPr>
            <p:spPr>
              <a:xfrm>
                <a:off x="4778575" y="4033325"/>
                <a:ext cx="63400" cy="61750"/>
              </a:xfrm>
              <a:custGeom>
                <a:avLst/>
                <a:gdLst/>
                <a:ahLst/>
                <a:cxnLst/>
                <a:rect l="l" t="t" r="r" b="b"/>
                <a:pathLst>
                  <a:path w="2536" h="2470" extrusionOk="0">
                    <a:moveTo>
                      <a:pt x="2169" y="1"/>
                    </a:moveTo>
                    <a:cubicBezTo>
                      <a:pt x="2086" y="1"/>
                      <a:pt x="2002" y="34"/>
                      <a:pt x="1936" y="101"/>
                    </a:cubicBezTo>
                    <a:lnTo>
                      <a:pt x="101" y="1935"/>
                    </a:lnTo>
                    <a:cubicBezTo>
                      <a:pt x="1" y="2069"/>
                      <a:pt x="1" y="2269"/>
                      <a:pt x="101" y="2402"/>
                    </a:cubicBezTo>
                    <a:cubicBezTo>
                      <a:pt x="168" y="2436"/>
                      <a:pt x="234" y="2469"/>
                      <a:pt x="334" y="2469"/>
                    </a:cubicBezTo>
                    <a:cubicBezTo>
                      <a:pt x="401" y="2469"/>
                      <a:pt x="501" y="2436"/>
                      <a:pt x="568" y="2402"/>
                    </a:cubicBezTo>
                    <a:lnTo>
                      <a:pt x="2403" y="568"/>
                    </a:lnTo>
                    <a:cubicBezTo>
                      <a:pt x="2536" y="434"/>
                      <a:pt x="2536" y="234"/>
                      <a:pt x="2403" y="101"/>
                    </a:cubicBezTo>
                    <a:cubicBezTo>
                      <a:pt x="2336" y="34"/>
                      <a:pt x="2252" y="1"/>
                      <a:pt x="2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708;p41"/>
              <p:cNvSpPr/>
              <p:nvPr/>
            </p:nvSpPr>
            <p:spPr>
              <a:xfrm>
                <a:off x="5134675" y="4033325"/>
                <a:ext cx="63400" cy="61750"/>
              </a:xfrm>
              <a:custGeom>
                <a:avLst/>
                <a:gdLst/>
                <a:ahLst/>
                <a:cxnLst/>
                <a:rect l="l" t="t" r="r" b="b"/>
                <a:pathLst>
                  <a:path w="2536" h="2470" extrusionOk="0">
                    <a:moveTo>
                      <a:pt x="367" y="1"/>
                    </a:moveTo>
                    <a:cubicBezTo>
                      <a:pt x="284" y="1"/>
                      <a:pt x="200" y="34"/>
                      <a:pt x="134" y="101"/>
                    </a:cubicBezTo>
                    <a:cubicBezTo>
                      <a:pt x="0" y="234"/>
                      <a:pt x="0" y="434"/>
                      <a:pt x="134" y="568"/>
                    </a:cubicBezTo>
                    <a:lnTo>
                      <a:pt x="1968" y="2402"/>
                    </a:lnTo>
                    <a:cubicBezTo>
                      <a:pt x="2002" y="2436"/>
                      <a:pt x="2102" y="2469"/>
                      <a:pt x="2169" y="2469"/>
                    </a:cubicBezTo>
                    <a:cubicBezTo>
                      <a:pt x="2269" y="2469"/>
                      <a:pt x="2335" y="2436"/>
                      <a:pt x="2435" y="2402"/>
                    </a:cubicBezTo>
                    <a:cubicBezTo>
                      <a:pt x="2535" y="2269"/>
                      <a:pt x="2535" y="2069"/>
                      <a:pt x="2435" y="1935"/>
                    </a:cubicBezTo>
                    <a:lnTo>
                      <a:pt x="601" y="101"/>
                    </a:lnTo>
                    <a:cubicBezTo>
                      <a:pt x="534" y="34"/>
                      <a:pt x="451" y="1"/>
                      <a:pt x="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709;p41"/>
              <p:cNvSpPr/>
              <p:nvPr/>
            </p:nvSpPr>
            <p:spPr>
              <a:xfrm>
                <a:off x="4776925" y="3674750"/>
                <a:ext cx="64225" cy="61725"/>
              </a:xfrm>
              <a:custGeom>
                <a:avLst/>
                <a:gdLst/>
                <a:ahLst/>
                <a:cxnLst/>
                <a:rect l="l" t="t" r="r" b="b"/>
                <a:pathLst>
                  <a:path w="2569" h="2469" extrusionOk="0">
                    <a:moveTo>
                      <a:pt x="367" y="0"/>
                    </a:moveTo>
                    <a:cubicBezTo>
                      <a:pt x="284" y="0"/>
                      <a:pt x="200" y="33"/>
                      <a:pt x="134" y="100"/>
                    </a:cubicBezTo>
                    <a:cubicBezTo>
                      <a:pt x="0" y="234"/>
                      <a:pt x="0" y="434"/>
                      <a:pt x="134" y="567"/>
                    </a:cubicBezTo>
                    <a:lnTo>
                      <a:pt x="1968" y="2402"/>
                    </a:lnTo>
                    <a:cubicBezTo>
                      <a:pt x="2002" y="2435"/>
                      <a:pt x="2102" y="2469"/>
                      <a:pt x="2168" y="2469"/>
                    </a:cubicBezTo>
                    <a:cubicBezTo>
                      <a:pt x="2268" y="2469"/>
                      <a:pt x="2335" y="2469"/>
                      <a:pt x="2435" y="2402"/>
                    </a:cubicBezTo>
                    <a:cubicBezTo>
                      <a:pt x="2569" y="2268"/>
                      <a:pt x="2569" y="2068"/>
                      <a:pt x="2435" y="1935"/>
                    </a:cubicBezTo>
                    <a:lnTo>
                      <a:pt x="601" y="100"/>
                    </a:lnTo>
                    <a:cubicBezTo>
                      <a:pt x="534" y="33"/>
                      <a:pt x="450"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 name="Google Shape;710;p41"/>
            <p:cNvGrpSpPr/>
            <p:nvPr/>
          </p:nvGrpSpPr>
          <p:grpSpPr>
            <a:xfrm flipH="1">
              <a:off x="869400" y="574613"/>
              <a:ext cx="653825" cy="649675"/>
              <a:chOff x="5322300" y="1614925"/>
              <a:chExt cx="653825" cy="649675"/>
            </a:xfrm>
          </p:grpSpPr>
          <p:sp>
            <p:nvSpPr>
              <p:cNvPr id="253" name="Google Shape;711;p41"/>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712;p41"/>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713;p41"/>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714;p41"/>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715;p41"/>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716;p41"/>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 name="Google Shape;717;p41"/>
            <p:cNvSpPr/>
            <p:nvPr/>
          </p:nvSpPr>
          <p:spPr>
            <a:xfrm flipH="1">
              <a:off x="3085213" y="3908075"/>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reveal/>
      </p:transition>
    </mc:Choice>
    <mc:Fallback xmlns="">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9" name="Google Shape;529;p35"/>
          <p:cNvSpPr txBox="1">
            <a:spLocks noGrp="1"/>
          </p:cNvSpPr>
          <p:nvPr>
            <p:ph type="title" idx="2"/>
          </p:nvPr>
        </p:nvSpPr>
        <p:spPr>
          <a:xfrm>
            <a:off x="6868725" y="1255658"/>
            <a:ext cx="1917000" cy="11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0</a:t>
            </a:r>
            <a:r>
              <a:rPr lang="ar-LB" dirty="0" smtClean="0"/>
              <a:t>4</a:t>
            </a:r>
            <a:endParaRPr dirty="0"/>
          </a:p>
        </p:txBody>
      </p:sp>
      <p:sp>
        <p:nvSpPr>
          <p:cNvPr id="532" name="Google Shape;532;p35"/>
          <p:cNvSpPr/>
          <p:nvPr/>
        </p:nvSpPr>
        <p:spPr>
          <a:xfrm>
            <a:off x="2543440" y="2395961"/>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TextBox 155"/>
          <p:cNvSpPr txBox="1"/>
          <p:nvPr/>
        </p:nvSpPr>
        <p:spPr>
          <a:xfrm>
            <a:off x="6159035" y="2239980"/>
            <a:ext cx="1999993" cy="1938992"/>
          </a:xfrm>
          <a:prstGeom prst="rect">
            <a:avLst/>
          </a:prstGeom>
          <a:noFill/>
        </p:spPr>
        <p:txBody>
          <a:bodyPr wrap="square" rtlCol="0">
            <a:spAutoFit/>
          </a:bodyPr>
          <a:lstStyle/>
          <a:p>
            <a:pPr lvl="0" algn="justLow" rtl="1"/>
            <a:r>
              <a:rPr lang="ar-LB" sz="4000" kern="1200" dirty="0" smtClean="0">
                <a:solidFill>
                  <a:srgbClr val="224253"/>
                </a:solidFill>
                <a:latin typeface="29LT Adir ExtraBold" panose="00000906000000000000" pitchFamily="50" charset="-78"/>
                <a:cs typeface="29LT Adir ExtraBold" panose="00000906000000000000" pitchFamily="50" charset="-78"/>
              </a:rPr>
              <a:t>مستلزمات </a:t>
            </a:r>
            <a:r>
              <a:rPr lang="ar-LB" sz="4000" kern="1200" dirty="0">
                <a:solidFill>
                  <a:srgbClr val="224253"/>
                </a:solidFill>
                <a:latin typeface="29LT Adir ExtraBold" panose="00000906000000000000" pitchFamily="50" charset="-78"/>
                <a:cs typeface="29LT Adir ExtraBold" panose="00000906000000000000" pitchFamily="50" charset="-78"/>
              </a:rPr>
              <a:t>جهاد </a:t>
            </a:r>
            <a:r>
              <a:rPr lang="ar-LB" sz="4000" kern="1200" dirty="0" smtClean="0">
                <a:solidFill>
                  <a:srgbClr val="224253"/>
                </a:solidFill>
                <a:latin typeface="29LT Adir ExtraBold" panose="00000906000000000000" pitchFamily="50" charset="-78"/>
                <a:cs typeface="29LT Adir ExtraBold" panose="00000906000000000000" pitchFamily="50" charset="-78"/>
              </a:rPr>
              <a:t>التبييــــــن</a:t>
            </a:r>
            <a:endParaRPr lang="en-US" sz="4000" dirty="0">
              <a:solidFill>
                <a:srgbClr val="224253"/>
              </a:solidFill>
            </a:endParaRPr>
          </a:p>
        </p:txBody>
      </p:sp>
      <p:grpSp>
        <p:nvGrpSpPr>
          <p:cNvPr id="6" name="Group 5"/>
          <p:cNvGrpSpPr/>
          <p:nvPr/>
        </p:nvGrpSpPr>
        <p:grpSpPr>
          <a:xfrm>
            <a:off x="793457" y="1000125"/>
            <a:ext cx="3499965" cy="3659877"/>
            <a:chOff x="1528764" y="1367519"/>
            <a:chExt cx="2808858" cy="2937194"/>
          </a:xfrm>
        </p:grpSpPr>
        <p:grpSp>
          <p:nvGrpSpPr>
            <p:cNvPr id="66" name="Google Shape;826;p45"/>
            <p:cNvGrpSpPr/>
            <p:nvPr/>
          </p:nvGrpSpPr>
          <p:grpSpPr>
            <a:xfrm>
              <a:off x="1959176" y="1984056"/>
              <a:ext cx="1998326" cy="1998353"/>
              <a:chOff x="1467900" y="399849"/>
              <a:chExt cx="2045426" cy="2045452"/>
            </a:xfrm>
          </p:grpSpPr>
          <p:sp>
            <p:nvSpPr>
              <p:cNvPr id="95" name="Google Shape;827;p45"/>
              <p:cNvSpPr/>
              <p:nvPr/>
            </p:nvSpPr>
            <p:spPr>
              <a:xfrm>
                <a:off x="1467901" y="1405474"/>
                <a:ext cx="23126" cy="28675"/>
              </a:xfrm>
              <a:custGeom>
                <a:avLst/>
                <a:gdLst/>
                <a:ahLst/>
                <a:cxnLst/>
                <a:rect l="l" t="t" r="r" b="b"/>
                <a:pathLst>
                  <a:path w="925" h="1147" extrusionOk="0">
                    <a:moveTo>
                      <a:pt x="481" y="0"/>
                    </a:moveTo>
                    <a:cubicBezTo>
                      <a:pt x="185" y="0"/>
                      <a:pt x="0" y="185"/>
                      <a:pt x="0" y="444"/>
                    </a:cubicBezTo>
                    <a:lnTo>
                      <a:pt x="0" y="665"/>
                    </a:lnTo>
                    <a:cubicBezTo>
                      <a:pt x="0" y="961"/>
                      <a:pt x="185" y="1146"/>
                      <a:pt x="481" y="1146"/>
                    </a:cubicBezTo>
                    <a:cubicBezTo>
                      <a:pt x="740" y="1146"/>
                      <a:pt x="924" y="961"/>
                      <a:pt x="924" y="665"/>
                    </a:cubicBezTo>
                    <a:lnTo>
                      <a:pt x="924" y="444"/>
                    </a:lnTo>
                    <a:cubicBezTo>
                      <a:pt x="924" y="222"/>
                      <a:pt x="740"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28;p45"/>
              <p:cNvSpPr/>
              <p:nvPr/>
            </p:nvSpPr>
            <p:spPr>
              <a:xfrm>
                <a:off x="1468826" y="400774"/>
                <a:ext cx="979751" cy="979750"/>
              </a:xfrm>
              <a:custGeom>
                <a:avLst/>
                <a:gdLst/>
                <a:ahLst/>
                <a:cxnLst/>
                <a:rect l="l" t="t" r="r" b="b"/>
                <a:pathLst>
                  <a:path w="39190" h="39190" extrusionOk="0">
                    <a:moveTo>
                      <a:pt x="38709" y="1"/>
                    </a:moveTo>
                    <a:cubicBezTo>
                      <a:pt x="38561" y="75"/>
                      <a:pt x="38376" y="75"/>
                      <a:pt x="38228" y="75"/>
                    </a:cubicBezTo>
                    <a:cubicBezTo>
                      <a:pt x="38006" y="112"/>
                      <a:pt x="37821" y="297"/>
                      <a:pt x="37821" y="555"/>
                    </a:cubicBezTo>
                    <a:cubicBezTo>
                      <a:pt x="37821" y="814"/>
                      <a:pt x="38043" y="999"/>
                      <a:pt x="38265" y="999"/>
                    </a:cubicBezTo>
                    <a:cubicBezTo>
                      <a:pt x="38450" y="999"/>
                      <a:pt x="38598" y="925"/>
                      <a:pt x="38782" y="925"/>
                    </a:cubicBezTo>
                    <a:cubicBezTo>
                      <a:pt x="39004" y="888"/>
                      <a:pt x="39189" y="703"/>
                      <a:pt x="39189" y="444"/>
                    </a:cubicBezTo>
                    <a:cubicBezTo>
                      <a:pt x="39152" y="186"/>
                      <a:pt x="38930" y="1"/>
                      <a:pt x="38709" y="1"/>
                    </a:cubicBezTo>
                    <a:close/>
                    <a:moveTo>
                      <a:pt x="36399" y="181"/>
                    </a:moveTo>
                    <a:cubicBezTo>
                      <a:pt x="36380" y="181"/>
                      <a:pt x="36361" y="183"/>
                      <a:pt x="36342" y="186"/>
                    </a:cubicBezTo>
                    <a:cubicBezTo>
                      <a:pt x="36195" y="186"/>
                      <a:pt x="36010" y="260"/>
                      <a:pt x="35862" y="260"/>
                    </a:cubicBezTo>
                    <a:cubicBezTo>
                      <a:pt x="35603" y="297"/>
                      <a:pt x="35418" y="518"/>
                      <a:pt x="35455" y="740"/>
                    </a:cubicBezTo>
                    <a:cubicBezTo>
                      <a:pt x="35492" y="999"/>
                      <a:pt x="35677" y="1184"/>
                      <a:pt x="35936" y="1184"/>
                    </a:cubicBezTo>
                    <a:lnTo>
                      <a:pt x="35973" y="1184"/>
                    </a:lnTo>
                    <a:cubicBezTo>
                      <a:pt x="36084" y="1184"/>
                      <a:pt x="36305" y="1110"/>
                      <a:pt x="36416" y="1110"/>
                    </a:cubicBezTo>
                    <a:cubicBezTo>
                      <a:pt x="36712" y="1073"/>
                      <a:pt x="36897" y="851"/>
                      <a:pt x="36860" y="629"/>
                    </a:cubicBezTo>
                    <a:cubicBezTo>
                      <a:pt x="36792" y="359"/>
                      <a:pt x="36601" y="181"/>
                      <a:pt x="36399" y="181"/>
                    </a:cubicBezTo>
                    <a:close/>
                    <a:moveTo>
                      <a:pt x="34035" y="514"/>
                    </a:moveTo>
                    <a:cubicBezTo>
                      <a:pt x="34015" y="514"/>
                      <a:pt x="33995" y="515"/>
                      <a:pt x="33976" y="518"/>
                    </a:cubicBezTo>
                    <a:cubicBezTo>
                      <a:pt x="33828" y="555"/>
                      <a:pt x="33644" y="555"/>
                      <a:pt x="33533" y="592"/>
                    </a:cubicBezTo>
                    <a:cubicBezTo>
                      <a:pt x="33274" y="666"/>
                      <a:pt x="33089" y="925"/>
                      <a:pt x="33163" y="1147"/>
                    </a:cubicBezTo>
                    <a:cubicBezTo>
                      <a:pt x="33200" y="1406"/>
                      <a:pt x="33385" y="1517"/>
                      <a:pt x="33607" y="1517"/>
                    </a:cubicBezTo>
                    <a:lnTo>
                      <a:pt x="33717" y="1517"/>
                    </a:lnTo>
                    <a:cubicBezTo>
                      <a:pt x="33828" y="1480"/>
                      <a:pt x="34013" y="1480"/>
                      <a:pt x="34161" y="1443"/>
                    </a:cubicBezTo>
                    <a:cubicBezTo>
                      <a:pt x="34383" y="1406"/>
                      <a:pt x="34568" y="1110"/>
                      <a:pt x="34531" y="888"/>
                    </a:cubicBezTo>
                    <a:cubicBezTo>
                      <a:pt x="34497" y="685"/>
                      <a:pt x="34247" y="514"/>
                      <a:pt x="34035" y="514"/>
                    </a:cubicBezTo>
                    <a:close/>
                    <a:moveTo>
                      <a:pt x="31705" y="1029"/>
                    </a:moveTo>
                    <a:cubicBezTo>
                      <a:pt x="31674" y="1029"/>
                      <a:pt x="31642" y="1031"/>
                      <a:pt x="31610" y="1036"/>
                    </a:cubicBezTo>
                    <a:cubicBezTo>
                      <a:pt x="31499" y="1036"/>
                      <a:pt x="31314" y="1073"/>
                      <a:pt x="31166" y="1110"/>
                    </a:cubicBezTo>
                    <a:cubicBezTo>
                      <a:pt x="30945" y="1147"/>
                      <a:pt x="30797" y="1443"/>
                      <a:pt x="30834" y="1665"/>
                    </a:cubicBezTo>
                    <a:cubicBezTo>
                      <a:pt x="30871" y="1923"/>
                      <a:pt x="31056" y="2034"/>
                      <a:pt x="31314" y="2034"/>
                    </a:cubicBezTo>
                    <a:lnTo>
                      <a:pt x="31351" y="2034"/>
                    </a:lnTo>
                    <a:cubicBezTo>
                      <a:pt x="31499" y="2034"/>
                      <a:pt x="31684" y="1997"/>
                      <a:pt x="31795" y="1960"/>
                    </a:cubicBezTo>
                    <a:cubicBezTo>
                      <a:pt x="32091" y="1923"/>
                      <a:pt x="32239" y="1628"/>
                      <a:pt x="32165" y="1406"/>
                    </a:cubicBezTo>
                    <a:cubicBezTo>
                      <a:pt x="32132" y="1146"/>
                      <a:pt x="31929" y="1029"/>
                      <a:pt x="31705" y="1029"/>
                    </a:cubicBezTo>
                    <a:close/>
                    <a:moveTo>
                      <a:pt x="29494" y="1605"/>
                    </a:moveTo>
                    <a:cubicBezTo>
                      <a:pt x="29447" y="1605"/>
                      <a:pt x="29399" y="1613"/>
                      <a:pt x="29355" y="1628"/>
                    </a:cubicBezTo>
                    <a:cubicBezTo>
                      <a:pt x="29207" y="1665"/>
                      <a:pt x="29022" y="1738"/>
                      <a:pt x="28911" y="1775"/>
                    </a:cubicBezTo>
                    <a:cubicBezTo>
                      <a:pt x="28616" y="1812"/>
                      <a:pt x="28468" y="2108"/>
                      <a:pt x="28579" y="2330"/>
                    </a:cubicBezTo>
                    <a:cubicBezTo>
                      <a:pt x="28652" y="2515"/>
                      <a:pt x="28837" y="2663"/>
                      <a:pt x="29022" y="2663"/>
                    </a:cubicBezTo>
                    <a:lnTo>
                      <a:pt x="29133" y="2663"/>
                    </a:lnTo>
                    <a:cubicBezTo>
                      <a:pt x="29318" y="2589"/>
                      <a:pt x="29466" y="2552"/>
                      <a:pt x="29577" y="2515"/>
                    </a:cubicBezTo>
                    <a:cubicBezTo>
                      <a:pt x="29873" y="2478"/>
                      <a:pt x="30020" y="2182"/>
                      <a:pt x="29909" y="1960"/>
                    </a:cubicBezTo>
                    <a:cubicBezTo>
                      <a:pt x="29880" y="1724"/>
                      <a:pt x="29685" y="1605"/>
                      <a:pt x="29494" y="1605"/>
                    </a:cubicBezTo>
                    <a:close/>
                    <a:moveTo>
                      <a:pt x="27301" y="2255"/>
                    </a:moveTo>
                    <a:cubicBezTo>
                      <a:pt x="27244" y="2255"/>
                      <a:pt x="27189" y="2267"/>
                      <a:pt x="27137" y="2293"/>
                    </a:cubicBezTo>
                    <a:cubicBezTo>
                      <a:pt x="26952" y="2367"/>
                      <a:pt x="26804" y="2404"/>
                      <a:pt x="26656" y="2441"/>
                    </a:cubicBezTo>
                    <a:cubicBezTo>
                      <a:pt x="26434" y="2552"/>
                      <a:pt x="26286" y="2848"/>
                      <a:pt x="26397" y="3069"/>
                    </a:cubicBezTo>
                    <a:cubicBezTo>
                      <a:pt x="26434" y="3291"/>
                      <a:pt x="26619" y="3402"/>
                      <a:pt x="26804" y="3402"/>
                    </a:cubicBezTo>
                    <a:cubicBezTo>
                      <a:pt x="26878" y="3402"/>
                      <a:pt x="26915" y="3402"/>
                      <a:pt x="27026" y="3291"/>
                    </a:cubicBezTo>
                    <a:lnTo>
                      <a:pt x="27469" y="3143"/>
                    </a:lnTo>
                    <a:cubicBezTo>
                      <a:pt x="27691" y="3069"/>
                      <a:pt x="27839" y="2774"/>
                      <a:pt x="27728" y="2552"/>
                    </a:cubicBezTo>
                    <a:cubicBezTo>
                      <a:pt x="27672" y="2382"/>
                      <a:pt x="27485" y="2255"/>
                      <a:pt x="27301" y="2255"/>
                    </a:cubicBezTo>
                    <a:close/>
                    <a:moveTo>
                      <a:pt x="25070" y="3174"/>
                    </a:moveTo>
                    <a:cubicBezTo>
                      <a:pt x="25006" y="3174"/>
                      <a:pt x="24941" y="3188"/>
                      <a:pt x="24881" y="3217"/>
                    </a:cubicBezTo>
                    <a:cubicBezTo>
                      <a:pt x="24734" y="3254"/>
                      <a:pt x="24586" y="3328"/>
                      <a:pt x="24475" y="3402"/>
                    </a:cubicBezTo>
                    <a:cubicBezTo>
                      <a:pt x="24216" y="3476"/>
                      <a:pt x="24142" y="3772"/>
                      <a:pt x="24216" y="3994"/>
                    </a:cubicBezTo>
                    <a:cubicBezTo>
                      <a:pt x="24290" y="4179"/>
                      <a:pt x="24475" y="4252"/>
                      <a:pt x="24660" y="4252"/>
                    </a:cubicBezTo>
                    <a:cubicBezTo>
                      <a:pt x="24697" y="4252"/>
                      <a:pt x="24734" y="4252"/>
                      <a:pt x="24845" y="4216"/>
                    </a:cubicBezTo>
                    <a:cubicBezTo>
                      <a:pt x="24955" y="4179"/>
                      <a:pt x="25103" y="4068"/>
                      <a:pt x="25251" y="4031"/>
                    </a:cubicBezTo>
                    <a:cubicBezTo>
                      <a:pt x="25473" y="3957"/>
                      <a:pt x="25584" y="3661"/>
                      <a:pt x="25473" y="3439"/>
                    </a:cubicBezTo>
                    <a:cubicBezTo>
                      <a:pt x="25419" y="3277"/>
                      <a:pt x="25246" y="3174"/>
                      <a:pt x="25070" y="3174"/>
                    </a:cubicBezTo>
                    <a:close/>
                    <a:moveTo>
                      <a:pt x="22876" y="4188"/>
                    </a:moveTo>
                    <a:cubicBezTo>
                      <a:pt x="22816" y="4188"/>
                      <a:pt x="22756" y="4197"/>
                      <a:pt x="22700" y="4216"/>
                    </a:cubicBezTo>
                    <a:cubicBezTo>
                      <a:pt x="22552" y="4326"/>
                      <a:pt x="22404" y="4363"/>
                      <a:pt x="22294" y="4437"/>
                    </a:cubicBezTo>
                    <a:cubicBezTo>
                      <a:pt x="22072" y="4548"/>
                      <a:pt x="21961" y="4807"/>
                      <a:pt x="22109" y="5066"/>
                    </a:cubicBezTo>
                    <a:cubicBezTo>
                      <a:pt x="22183" y="5177"/>
                      <a:pt x="22330" y="5288"/>
                      <a:pt x="22515" y="5288"/>
                    </a:cubicBezTo>
                    <a:lnTo>
                      <a:pt x="22663" y="5288"/>
                    </a:lnTo>
                    <a:cubicBezTo>
                      <a:pt x="22811" y="5177"/>
                      <a:pt x="22922" y="5103"/>
                      <a:pt x="23070" y="5066"/>
                    </a:cubicBezTo>
                    <a:cubicBezTo>
                      <a:pt x="23292" y="4955"/>
                      <a:pt x="23403" y="4696"/>
                      <a:pt x="23292" y="4437"/>
                    </a:cubicBezTo>
                    <a:cubicBezTo>
                      <a:pt x="23236" y="4271"/>
                      <a:pt x="23056" y="4188"/>
                      <a:pt x="22876" y="4188"/>
                    </a:cubicBezTo>
                    <a:close/>
                    <a:moveTo>
                      <a:pt x="20853" y="5257"/>
                    </a:moveTo>
                    <a:cubicBezTo>
                      <a:pt x="20776" y="5257"/>
                      <a:pt x="20699" y="5278"/>
                      <a:pt x="20630" y="5325"/>
                    </a:cubicBezTo>
                    <a:cubicBezTo>
                      <a:pt x="20482" y="5436"/>
                      <a:pt x="20334" y="5473"/>
                      <a:pt x="20223" y="5546"/>
                    </a:cubicBezTo>
                    <a:cubicBezTo>
                      <a:pt x="19964" y="5694"/>
                      <a:pt x="19890" y="5990"/>
                      <a:pt x="20001" y="6212"/>
                    </a:cubicBezTo>
                    <a:cubicBezTo>
                      <a:pt x="20112" y="6360"/>
                      <a:pt x="20297" y="6434"/>
                      <a:pt x="20445" y="6434"/>
                    </a:cubicBezTo>
                    <a:cubicBezTo>
                      <a:pt x="20519" y="6434"/>
                      <a:pt x="20630" y="6397"/>
                      <a:pt x="20667" y="6397"/>
                    </a:cubicBezTo>
                    <a:cubicBezTo>
                      <a:pt x="20815" y="6286"/>
                      <a:pt x="20963" y="6249"/>
                      <a:pt x="21073" y="6175"/>
                    </a:cubicBezTo>
                    <a:cubicBezTo>
                      <a:pt x="21332" y="6027"/>
                      <a:pt x="21406" y="5731"/>
                      <a:pt x="21258" y="5509"/>
                    </a:cubicBezTo>
                    <a:cubicBezTo>
                      <a:pt x="21182" y="5357"/>
                      <a:pt x="21019" y="5257"/>
                      <a:pt x="20853" y="5257"/>
                    </a:cubicBezTo>
                    <a:close/>
                    <a:moveTo>
                      <a:pt x="18910" y="6495"/>
                    </a:moveTo>
                    <a:cubicBezTo>
                      <a:pt x="18815" y="6495"/>
                      <a:pt x="18719" y="6525"/>
                      <a:pt x="18633" y="6582"/>
                    </a:cubicBezTo>
                    <a:lnTo>
                      <a:pt x="18227" y="6840"/>
                    </a:lnTo>
                    <a:cubicBezTo>
                      <a:pt x="18005" y="6988"/>
                      <a:pt x="17931" y="7284"/>
                      <a:pt x="18079" y="7506"/>
                    </a:cubicBezTo>
                    <a:cubicBezTo>
                      <a:pt x="18190" y="7580"/>
                      <a:pt x="18301" y="7691"/>
                      <a:pt x="18449" y="7691"/>
                    </a:cubicBezTo>
                    <a:cubicBezTo>
                      <a:pt x="18559" y="7691"/>
                      <a:pt x="18633" y="7654"/>
                      <a:pt x="18781" y="7654"/>
                    </a:cubicBezTo>
                    <a:cubicBezTo>
                      <a:pt x="18855" y="7543"/>
                      <a:pt x="19003" y="7469"/>
                      <a:pt x="19151" y="7358"/>
                    </a:cubicBezTo>
                    <a:cubicBezTo>
                      <a:pt x="19373" y="7210"/>
                      <a:pt x="19410" y="6951"/>
                      <a:pt x="19299" y="6730"/>
                    </a:cubicBezTo>
                    <a:cubicBezTo>
                      <a:pt x="19208" y="6570"/>
                      <a:pt x="19061" y="6495"/>
                      <a:pt x="18910" y="6495"/>
                    </a:cubicBezTo>
                    <a:close/>
                    <a:moveTo>
                      <a:pt x="16884" y="7834"/>
                    </a:moveTo>
                    <a:cubicBezTo>
                      <a:pt x="16793" y="7834"/>
                      <a:pt x="16705" y="7858"/>
                      <a:pt x="16637" y="7913"/>
                    </a:cubicBezTo>
                    <a:cubicBezTo>
                      <a:pt x="16526" y="8023"/>
                      <a:pt x="16415" y="8097"/>
                      <a:pt x="16267" y="8208"/>
                    </a:cubicBezTo>
                    <a:cubicBezTo>
                      <a:pt x="16082" y="8319"/>
                      <a:pt x="16045" y="8652"/>
                      <a:pt x="16193" y="8837"/>
                    </a:cubicBezTo>
                    <a:cubicBezTo>
                      <a:pt x="16267" y="8985"/>
                      <a:pt x="16415" y="9022"/>
                      <a:pt x="16563" y="9022"/>
                    </a:cubicBezTo>
                    <a:cubicBezTo>
                      <a:pt x="16637" y="9022"/>
                      <a:pt x="16748" y="8985"/>
                      <a:pt x="16822" y="8948"/>
                    </a:cubicBezTo>
                    <a:cubicBezTo>
                      <a:pt x="16970" y="8837"/>
                      <a:pt x="17081" y="8763"/>
                      <a:pt x="17192" y="8652"/>
                    </a:cubicBezTo>
                    <a:cubicBezTo>
                      <a:pt x="17376" y="8504"/>
                      <a:pt x="17450" y="8208"/>
                      <a:pt x="17302" y="8023"/>
                    </a:cubicBezTo>
                    <a:cubicBezTo>
                      <a:pt x="17209" y="7906"/>
                      <a:pt x="17041" y="7834"/>
                      <a:pt x="16884" y="7834"/>
                    </a:cubicBezTo>
                    <a:close/>
                    <a:moveTo>
                      <a:pt x="15061" y="9233"/>
                    </a:moveTo>
                    <a:cubicBezTo>
                      <a:pt x="14948" y="9233"/>
                      <a:pt x="14835" y="9271"/>
                      <a:pt x="14752" y="9354"/>
                    </a:cubicBezTo>
                    <a:cubicBezTo>
                      <a:pt x="14604" y="9502"/>
                      <a:pt x="14530" y="9576"/>
                      <a:pt x="14382" y="9687"/>
                    </a:cubicBezTo>
                    <a:cubicBezTo>
                      <a:pt x="14197" y="9798"/>
                      <a:pt x="14160" y="10131"/>
                      <a:pt x="14345" y="10316"/>
                    </a:cubicBezTo>
                    <a:cubicBezTo>
                      <a:pt x="14419" y="10464"/>
                      <a:pt x="14567" y="10501"/>
                      <a:pt x="14715" y="10501"/>
                    </a:cubicBezTo>
                    <a:cubicBezTo>
                      <a:pt x="14788" y="10501"/>
                      <a:pt x="14936" y="10464"/>
                      <a:pt x="14973" y="10316"/>
                    </a:cubicBezTo>
                    <a:cubicBezTo>
                      <a:pt x="15121" y="10205"/>
                      <a:pt x="15232" y="10131"/>
                      <a:pt x="15343" y="10020"/>
                    </a:cubicBezTo>
                    <a:cubicBezTo>
                      <a:pt x="15528" y="9909"/>
                      <a:pt x="15602" y="9576"/>
                      <a:pt x="15417" y="9391"/>
                    </a:cubicBezTo>
                    <a:cubicBezTo>
                      <a:pt x="15336" y="9290"/>
                      <a:pt x="15199" y="9233"/>
                      <a:pt x="15061" y="9233"/>
                    </a:cubicBezTo>
                    <a:close/>
                    <a:moveTo>
                      <a:pt x="13256" y="10847"/>
                    </a:moveTo>
                    <a:cubicBezTo>
                      <a:pt x="13142" y="10847"/>
                      <a:pt x="13028" y="10893"/>
                      <a:pt x="12940" y="10981"/>
                    </a:cubicBezTo>
                    <a:lnTo>
                      <a:pt x="12644" y="11277"/>
                    </a:lnTo>
                    <a:cubicBezTo>
                      <a:pt x="12459" y="11462"/>
                      <a:pt x="12459" y="11758"/>
                      <a:pt x="12644" y="11942"/>
                    </a:cubicBezTo>
                    <a:cubicBezTo>
                      <a:pt x="12718" y="12016"/>
                      <a:pt x="12829" y="12090"/>
                      <a:pt x="12940" y="12090"/>
                    </a:cubicBezTo>
                    <a:cubicBezTo>
                      <a:pt x="13088" y="12090"/>
                      <a:pt x="13199" y="12016"/>
                      <a:pt x="13236" y="11979"/>
                    </a:cubicBezTo>
                    <a:lnTo>
                      <a:pt x="13568" y="11647"/>
                    </a:lnTo>
                    <a:cubicBezTo>
                      <a:pt x="13790" y="11462"/>
                      <a:pt x="13790" y="11203"/>
                      <a:pt x="13605" y="11018"/>
                    </a:cubicBezTo>
                    <a:cubicBezTo>
                      <a:pt x="13509" y="10902"/>
                      <a:pt x="13382" y="10847"/>
                      <a:pt x="13256" y="10847"/>
                    </a:cubicBezTo>
                    <a:close/>
                    <a:moveTo>
                      <a:pt x="11609" y="12506"/>
                    </a:moveTo>
                    <a:cubicBezTo>
                      <a:pt x="11489" y="12506"/>
                      <a:pt x="11369" y="12552"/>
                      <a:pt x="11276" y="12645"/>
                    </a:cubicBezTo>
                    <a:cubicBezTo>
                      <a:pt x="11202" y="12719"/>
                      <a:pt x="11054" y="12830"/>
                      <a:pt x="10980" y="12941"/>
                    </a:cubicBezTo>
                    <a:cubicBezTo>
                      <a:pt x="10796" y="13125"/>
                      <a:pt x="10796" y="13421"/>
                      <a:pt x="10980" y="13606"/>
                    </a:cubicBezTo>
                    <a:cubicBezTo>
                      <a:pt x="11054" y="13680"/>
                      <a:pt x="11202" y="13754"/>
                      <a:pt x="11276" y="13754"/>
                    </a:cubicBezTo>
                    <a:cubicBezTo>
                      <a:pt x="11424" y="13754"/>
                      <a:pt x="11572" y="13680"/>
                      <a:pt x="11609" y="13606"/>
                    </a:cubicBezTo>
                    <a:lnTo>
                      <a:pt x="11942" y="13273"/>
                    </a:lnTo>
                    <a:cubicBezTo>
                      <a:pt x="12127" y="13088"/>
                      <a:pt x="12127" y="12830"/>
                      <a:pt x="11942" y="12645"/>
                    </a:cubicBezTo>
                    <a:cubicBezTo>
                      <a:pt x="11849" y="12552"/>
                      <a:pt x="11729" y="12506"/>
                      <a:pt x="11609" y="12506"/>
                    </a:cubicBezTo>
                    <a:close/>
                    <a:moveTo>
                      <a:pt x="10129" y="14224"/>
                    </a:moveTo>
                    <a:cubicBezTo>
                      <a:pt x="9997" y="14224"/>
                      <a:pt x="9862" y="14281"/>
                      <a:pt x="9760" y="14382"/>
                    </a:cubicBezTo>
                    <a:cubicBezTo>
                      <a:pt x="9613" y="14530"/>
                      <a:pt x="9539" y="14604"/>
                      <a:pt x="9428" y="14752"/>
                    </a:cubicBezTo>
                    <a:cubicBezTo>
                      <a:pt x="9243" y="14937"/>
                      <a:pt x="9317" y="15233"/>
                      <a:pt x="9502" y="15418"/>
                    </a:cubicBezTo>
                    <a:cubicBezTo>
                      <a:pt x="9539" y="15455"/>
                      <a:pt x="9687" y="15492"/>
                      <a:pt x="9760" y="15492"/>
                    </a:cubicBezTo>
                    <a:cubicBezTo>
                      <a:pt x="9908" y="15492"/>
                      <a:pt x="9982" y="15455"/>
                      <a:pt x="10167" y="15344"/>
                    </a:cubicBezTo>
                    <a:cubicBezTo>
                      <a:pt x="10278" y="15233"/>
                      <a:pt x="10352" y="15122"/>
                      <a:pt x="10463" y="14974"/>
                    </a:cubicBezTo>
                    <a:cubicBezTo>
                      <a:pt x="10648" y="14789"/>
                      <a:pt x="10611" y="14530"/>
                      <a:pt x="10426" y="14345"/>
                    </a:cubicBezTo>
                    <a:cubicBezTo>
                      <a:pt x="10343" y="14262"/>
                      <a:pt x="10237" y="14224"/>
                      <a:pt x="10129" y="14224"/>
                    </a:cubicBezTo>
                    <a:close/>
                    <a:moveTo>
                      <a:pt x="8554" y="16066"/>
                    </a:moveTo>
                    <a:cubicBezTo>
                      <a:pt x="8412" y="16066"/>
                      <a:pt x="8272" y="16123"/>
                      <a:pt x="8208" y="16231"/>
                    </a:cubicBezTo>
                    <a:cubicBezTo>
                      <a:pt x="8097" y="16342"/>
                      <a:pt x="8023" y="16453"/>
                      <a:pt x="7912" y="16601"/>
                    </a:cubicBezTo>
                    <a:cubicBezTo>
                      <a:pt x="7764" y="16786"/>
                      <a:pt x="7838" y="17118"/>
                      <a:pt x="8023" y="17266"/>
                    </a:cubicBezTo>
                    <a:cubicBezTo>
                      <a:pt x="8097" y="17303"/>
                      <a:pt x="8208" y="17340"/>
                      <a:pt x="8282" y="17340"/>
                    </a:cubicBezTo>
                    <a:cubicBezTo>
                      <a:pt x="8430" y="17340"/>
                      <a:pt x="8577" y="17303"/>
                      <a:pt x="8651" y="17155"/>
                    </a:cubicBezTo>
                    <a:cubicBezTo>
                      <a:pt x="8762" y="17007"/>
                      <a:pt x="8836" y="16933"/>
                      <a:pt x="8947" y="16786"/>
                    </a:cubicBezTo>
                    <a:cubicBezTo>
                      <a:pt x="9058" y="16601"/>
                      <a:pt x="9021" y="16268"/>
                      <a:pt x="8836" y="16157"/>
                    </a:cubicBezTo>
                    <a:cubicBezTo>
                      <a:pt x="8759" y="16095"/>
                      <a:pt x="8656" y="16066"/>
                      <a:pt x="8554" y="16066"/>
                    </a:cubicBezTo>
                    <a:close/>
                    <a:moveTo>
                      <a:pt x="7218" y="17917"/>
                    </a:moveTo>
                    <a:cubicBezTo>
                      <a:pt x="7070" y="17917"/>
                      <a:pt x="6929" y="17983"/>
                      <a:pt x="6840" y="18116"/>
                    </a:cubicBezTo>
                    <a:lnTo>
                      <a:pt x="6581" y="18560"/>
                    </a:lnTo>
                    <a:cubicBezTo>
                      <a:pt x="6433" y="18782"/>
                      <a:pt x="6470" y="19041"/>
                      <a:pt x="6729" y="19189"/>
                    </a:cubicBezTo>
                    <a:cubicBezTo>
                      <a:pt x="6766" y="19226"/>
                      <a:pt x="6840" y="19300"/>
                      <a:pt x="6951" y="19300"/>
                    </a:cubicBezTo>
                    <a:cubicBezTo>
                      <a:pt x="7099" y="19300"/>
                      <a:pt x="7246" y="19226"/>
                      <a:pt x="7357" y="19004"/>
                    </a:cubicBezTo>
                    <a:cubicBezTo>
                      <a:pt x="7468" y="18930"/>
                      <a:pt x="7542" y="18782"/>
                      <a:pt x="7653" y="18634"/>
                    </a:cubicBezTo>
                    <a:cubicBezTo>
                      <a:pt x="7764" y="18412"/>
                      <a:pt x="7727" y="18116"/>
                      <a:pt x="7505" y="18006"/>
                    </a:cubicBezTo>
                    <a:cubicBezTo>
                      <a:pt x="7417" y="17946"/>
                      <a:pt x="7316" y="17917"/>
                      <a:pt x="7218" y="17917"/>
                    </a:cubicBezTo>
                    <a:close/>
                    <a:moveTo>
                      <a:pt x="5964" y="19980"/>
                    </a:moveTo>
                    <a:cubicBezTo>
                      <a:pt x="5803" y="19980"/>
                      <a:pt x="5643" y="20054"/>
                      <a:pt x="5546" y="20224"/>
                    </a:cubicBezTo>
                    <a:cubicBezTo>
                      <a:pt x="5472" y="20335"/>
                      <a:pt x="5435" y="20483"/>
                      <a:pt x="5324" y="20631"/>
                    </a:cubicBezTo>
                    <a:cubicBezTo>
                      <a:pt x="5250" y="20852"/>
                      <a:pt x="5287" y="21148"/>
                      <a:pt x="5509" y="21259"/>
                    </a:cubicBezTo>
                    <a:cubicBezTo>
                      <a:pt x="5620" y="21333"/>
                      <a:pt x="5657" y="21333"/>
                      <a:pt x="5731" y="21333"/>
                    </a:cubicBezTo>
                    <a:cubicBezTo>
                      <a:pt x="5879" y="21333"/>
                      <a:pt x="6063" y="21222"/>
                      <a:pt x="6174" y="21074"/>
                    </a:cubicBezTo>
                    <a:cubicBezTo>
                      <a:pt x="6248" y="20963"/>
                      <a:pt x="6285" y="20815"/>
                      <a:pt x="6396" y="20667"/>
                    </a:cubicBezTo>
                    <a:cubicBezTo>
                      <a:pt x="6470" y="20446"/>
                      <a:pt x="6433" y="20150"/>
                      <a:pt x="6211" y="20039"/>
                    </a:cubicBezTo>
                    <a:cubicBezTo>
                      <a:pt x="6135" y="20001"/>
                      <a:pt x="6049" y="19980"/>
                      <a:pt x="5964" y="19980"/>
                    </a:cubicBezTo>
                    <a:close/>
                    <a:moveTo>
                      <a:pt x="4866" y="22079"/>
                    </a:moveTo>
                    <a:cubicBezTo>
                      <a:pt x="4709" y="22079"/>
                      <a:pt x="4538" y="22179"/>
                      <a:pt x="4437" y="22331"/>
                    </a:cubicBezTo>
                    <a:cubicBezTo>
                      <a:pt x="4363" y="22479"/>
                      <a:pt x="4326" y="22627"/>
                      <a:pt x="4215" y="22738"/>
                    </a:cubicBezTo>
                    <a:cubicBezTo>
                      <a:pt x="4141" y="22997"/>
                      <a:pt x="4215" y="23255"/>
                      <a:pt x="4437" y="23366"/>
                    </a:cubicBezTo>
                    <a:cubicBezTo>
                      <a:pt x="4511" y="23403"/>
                      <a:pt x="4585" y="23403"/>
                      <a:pt x="4622" y="23403"/>
                    </a:cubicBezTo>
                    <a:cubicBezTo>
                      <a:pt x="4769" y="23403"/>
                      <a:pt x="4954" y="23292"/>
                      <a:pt x="4991" y="23181"/>
                    </a:cubicBezTo>
                    <a:cubicBezTo>
                      <a:pt x="5102" y="23034"/>
                      <a:pt x="5139" y="22886"/>
                      <a:pt x="5250" y="22738"/>
                    </a:cubicBezTo>
                    <a:cubicBezTo>
                      <a:pt x="5361" y="22553"/>
                      <a:pt x="5287" y="22294"/>
                      <a:pt x="5065" y="22146"/>
                    </a:cubicBezTo>
                    <a:cubicBezTo>
                      <a:pt x="5007" y="22100"/>
                      <a:pt x="4938" y="22079"/>
                      <a:pt x="4866" y="22079"/>
                    </a:cubicBezTo>
                    <a:close/>
                    <a:moveTo>
                      <a:pt x="3807" y="24189"/>
                    </a:moveTo>
                    <a:cubicBezTo>
                      <a:pt x="3620" y="24189"/>
                      <a:pt x="3457" y="24279"/>
                      <a:pt x="3401" y="24475"/>
                    </a:cubicBezTo>
                    <a:cubicBezTo>
                      <a:pt x="3328" y="24586"/>
                      <a:pt x="3254" y="24734"/>
                      <a:pt x="3217" y="24882"/>
                    </a:cubicBezTo>
                    <a:cubicBezTo>
                      <a:pt x="3106" y="25104"/>
                      <a:pt x="3217" y="25400"/>
                      <a:pt x="3438" y="25474"/>
                    </a:cubicBezTo>
                    <a:cubicBezTo>
                      <a:pt x="3475" y="25511"/>
                      <a:pt x="3549" y="25511"/>
                      <a:pt x="3623" y="25511"/>
                    </a:cubicBezTo>
                    <a:cubicBezTo>
                      <a:pt x="3808" y="25511"/>
                      <a:pt x="3993" y="25437"/>
                      <a:pt x="4030" y="25252"/>
                    </a:cubicBezTo>
                    <a:cubicBezTo>
                      <a:pt x="4067" y="25104"/>
                      <a:pt x="4178" y="24956"/>
                      <a:pt x="4215" y="24845"/>
                    </a:cubicBezTo>
                    <a:cubicBezTo>
                      <a:pt x="4326" y="24586"/>
                      <a:pt x="4215" y="24328"/>
                      <a:pt x="3993" y="24217"/>
                    </a:cubicBezTo>
                    <a:cubicBezTo>
                      <a:pt x="3930" y="24199"/>
                      <a:pt x="3867" y="24189"/>
                      <a:pt x="3807" y="24189"/>
                    </a:cubicBezTo>
                    <a:close/>
                    <a:moveTo>
                      <a:pt x="2979" y="26286"/>
                    </a:moveTo>
                    <a:cubicBezTo>
                      <a:pt x="2795" y="26286"/>
                      <a:pt x="2608" y="26413"/>
                      <a:pt x="2551" y="26583"/>
                    </a:cubicBezTo>
                    <a:cubicBezTo>
                      <a:pt x="2477" y="26768"/>
                      <a:pt x="2403" y="26916"/>
                      <a:pt x="2366" y="27063"/>
                    </a:cubicBezTo>
                    <a:cubicBezTo>
                      <a:pt x="2292" y="27285"/>
                      <a:pt x="2403" y="27544"/>
                      <a:pt x="2662" y="27655"/>
                    </a:cubicBezTo>
                    <a:cubicBezTo>
                      <a:pt x="2699" y="27692"/>
                      <a:pt x="2736" y="27692"/>
                      <a:pt x="2773" y="27692"/>
                    </a:cubicBezTo>
                    <a:cubicBezTo>
                      <a:pt x="2958" y="27692"/>
                      <a:pt x="3143" y="27618"/>
                      <a:pt x="3291" y="27322"/>
                    </a:cubicBezTo>
                    <a:lnTo>
                      <a:pt x="3438" y="26916"/>
                    </a:lnTo>
                    <a:cubicBezTo>
                      <a:pt x="3512" y="26694"/>
                      <a:pt x="3401" y="26398"/>
                      <a:pt x="3143" y="26324"/>
                    </a:cubicBezTo>
                    <a:cubicBezTo>
                      <a:pt x="3091" y="26298"/>
                      <a:pt x="3035" y="26286"/>
                      <a:pt x="2979" y="26286"/>
                    </a:cubicBezTo>
                    <a:close/>
                    <a:moveTo>
                      <a:pt x="2214" y="28611"/>
                    </a:moveTo>
                    <a:cubicBezTo>
                      <a:pt x="1989" y="28611"/>
                      <a:pt x="1804" y="28750"/>
                      <a:pt x="1738" y="28949"/>
                    </a:cubicBezTo>
                    <a:cubicBezTo>
                      <a:pt x="1664" y="29097"/>
                      <a:pt x="1627" y="29282"/>
                      <a:pt x="1590" y="29393"/>
                    </a:cubicBezTo>
                    <a:cubicBezTo>
                      <a:pt x="1553" y="29651"/>
                      <a:pt x="1664" y="29873"/>
                      <a:pt x="1923" y="29947"/>
                    </a:cubicBezTo>
                    <a:lnTo>
                      <a:pt x="2034" y="29947"/>
                    </a:lnTo>
                    <a:cubicBezTo>
                      <a:pt x="2218" y="29947"/>
                      <a:pt x="2403" y="29799"/>
                      <a:pt x="2477" y="29651"/>
                    </a:cubicBezTo>
                    <a:cubicBezTo>
                      <a:pt x="2514" y="29467"/>
                      <a:pt x="2551" y="29319"/>
                      <a:pt x="2588" y="29171"/>
                    </a:cubicBezTo>
                    <a:cubicBezTo>
                      <a:pt x="2662" y="28949"/>
                      <a:pt x="2514" y="28727"/>
                      <a:pt x="2292" y="28616"/>
                    </a:cubicBezTo>
                    <a:cubicBezTo>
                      <a:pt x="2266" y="28612"/>
                      <a:pt x="2239" y="28611"/>
                      <a:pt x="2214" y="28611"/>
                    </a:cubicBezTo>
                    <a:close/>
                    <a:moveTo>
                      <a:pt x="1521" y="30855"/>
                    </a:moveTo>
                    <a:cubicBezTo>
                      <a:pt x="1321" y="30855"/>
                      <a:pt x="1104" y="31016"/>
                      <a:pt x="1072" y="31204"/>
                    </a:cubicBezTo>
                    <a:cubicBezTo>
                      <a:pt x="1072" y="31352"/>
                      <a:pt x="1035" y="31537"/>
                      <a:pt x="998" y="31685"/>
                    </a:cubicBezTo>
                    <a:cubicBezTo>
                      <a:pt x="924" y="31907"/>
                      <a:pt x="1109" y="32165"/>
                      <a:pt x="1368" y="32239"/>
                    </a:cubicBezTo>
                    <a:lnTo>
                      <a:pt x="1442" y="32239"/>
                    </a:lnTo>
                    <a:cubicBezTo>
                      <a:pt x="1664" y="32239"/>
                      <a:pt x="1849" y="32091"/>
                      <a:pt x="1849" y="31907"/>
                    </a:cubicBezTo>
                    <a:cubicBezTo>
                      <a:pt x="1849" y="31759"/>
                      <a:pt x="1886" y="31574"/>
                      <a:pt x="1960" y="31426"/>
                    </a:cubicBezTo>
                    <a:cubicBezTo>
                      <a:pt x="2034" y="31204"/>
                      <a:pt x="1849" y="30908"/>
                      <a:pt x="1627" y="30871"/>
                    </a:cubicBezTo>
                    <a:cubicBezTo>
                      <a:pt x="1593" y="30860"/>
                      <a:pt x="1557" y="30855"/>
                      <a:pt x="1521" y="30855"/>
                    </a:cubicBezTo>
                    <a:close/>
                    <a:moveTo>
                      <a:pt x="1055" y="33147"/>
                    </a:moveTo>
                    <a:cubicBezTo>
                      <a:pt x="825" y="33147"/>
                      <a:pt x="660" y="33314"/>
                      <a:pt x="629" y="33533"/>
                    </a:cubicBezTo>
                    <a:cubicBezTo>
                      <a:pt x="555" y="33644"/>
                      <a:pt x="555" y="33829"/>
                      <a:pt x="518" y="33977"/>
                    </a:cubicBezTo>
                    <a:cubicBezTo>
                      <a:pt x="481" y="34273"/>
                      <a:pt x="666" y="34495"/>
                      <a:pt x="887" y="34531"/>
                    </a:cubicBezTo>
                    <a:lnTo>
                      <a:pt x="998" y="34531"/>
                    </a:lnTo>
                    <a:cubicBezTo>
                      <a:pt x="1220" y="34531"/>
                      <a:pt x="1405" y="34384"/>
                      <a:pt x="1442" y="34162"/>
                    </a:cubicBezTo>
                    <a:cubicBezTo>
                      <a:pt x="1479" y="34014"/>
                      <a:pt x="1479" y="33829"/>
                      <a:pt x="1553" y="33718"/>
                    </a:cubicBezTo>
                    <a:cubicBezTo>
                      <a:pt x="1590" y="33422"/>
                      <a:pt x="1405" y="33201"/>
                      <a:pt x="1183" y="33164"/>
                    </a:cubicBezTo>
                    <a:cubicBezTo>
                      <a:pt x="1139" y="33152"/>
                      <a:pt x="1096" y="33147"/>
                      <a:pt x="1055" y="33147"/>
                    </a:cubicBezTo>
                    <a:close/>
                    <a:moveTo>
                      <a:pt x="740" y="35493"/>
                    </a:moveTo>
                    <a:cubicBezTo>
                      <a:pt x="518" y="35493"/>
                      <a:pt x="296" y="35678"/>
                      <a:pt x="259" y="35936"/>
                    </a:cubicBezTo>
                    <a:cubicBezTo>
                      <a:pt x="259" y="36047"/>
                      <a:pt x="185" y="36232"/>
                      <a:pt x="185" y="36380"/>
                    </a:cubicBezTo>
                    <a:cubicBezTo>
                      <a:pt x="185" y="36602"/>
                      <a:pt x="370" y="36861"/>
                      <a:pt x="629" y="36898"/>
                    </a:cubicBezTo>
                    <a:lnTo>
                      <a:pt x="666" y="36898"/>
                    </a:lnTo>
                    <a:cubicBezTo>
                      <a:pt x="887" y="36898"/>
                      <a:pt x="1109" y="36713"/>
                      <a:pt x="1109" y="36491"/>
                    </a:cubicBezTo>
                    <a:cubicBezTo>
                      <a:pt x="1109" y="36343"/>
                      <a:pt x="1183" y="36158"/>
                      <a:pt x="1183" y="36010"/>
                    </a:cubicBezTo>
                    <a:cubicBezTo>
                      <a:pt x="1183" y="35788"/>
                      <a:pt x="998" y="35567"/>
                      <a:pt x="740" y="35493"/>
                    </a:cubicBezTo>
                    <a:close/>
                    <a:moveTo>
                      <a:pt x="489" y="37817"/>
                    </a:moveTo>
                    <a:cubicBezTo>
                      <a:pt x="260" y="37817"/>
                      <a:pt x="74" y="37992"/>
                      <a:pt x="74" y="38229"/>
                    </a:cubicBezTo>
                    <a:cubicBezTo>
                      <a:pt x="0" y="38376"/>
                      <a:pt x="0" y="38561"/>
                      <a:pt x="0" y="38709"/>
                    </a:cubicBezTo>
                    <a:cubicBezTo>
                      <a:pt x="0" y="38968"/>
                      <a:pt x="185" y="39190"/>
                      <a:pt x="481" y="39190"/>
                    </a:cubicBezTo>
                    <a:cubicBezTo>
                      <a:pt x="703" y="39190"/>
                      <a:pt x="924" y="39005"/>
                      <a:pt x="924" y="38783"/>
                    </a:cubicBezTo>
                    <a:cubicBezTo>
                      <a:pt x="998" y="38635"/>
                      <a:pt x="998" y="38450"/>
                      <a:pt x="998" y="38339"/>
                    </a:cubicBezTo>
                    <a:cubicBezTo>
                      <a:pt x="1035" y="38044"/>
                      <a:pt x="851" y="37822"/>
                      <a:pt x="555" y="37822"/>
                    </a:cubicBezTo>
                    <a:cubicBezTo>
                      <a:pt x="533" y="37819"/>
                      <a:pt x="511" y="37817"/>
                      <a:pt x="489" y="378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29;p45"/>
              <p:cNvSpPr/>
              <p:nvPr/>
            </p:nvSpPr>
            <p:spPr>
              <a:xfrm>
                <a:off x="2473502" y="399849"/>
                <a:ext cx="28675" cy="23150"/>
              </a:xfrm>
              <a:custGeom>
                <a:avLst/>
                <a:gdLst/>
                <a:ahLst/>
                <a:cxnLst/>
                <a:rect l="l" t="t" r="r" b="b"/>
                <a:pathLst>
                  <a:path w="1147" h="926" extrusionOk="0">
                    <a:moveTo>
                      <a:pt x="444" y="1"/>
                    </a:moveTo>
                    <a:cubicBezTo>
                      <a:pt x="185" y="1"/>
                      <a:pt x="0" y="186"/>
                      <a:pt x="0" y="481"/>
                    </a:cubicBezTo>
                    <a:cubicBezTo>
                      <a:pt x="0" y="740"/>
                      <a:pt x="222" y="925"/>
                      <a:pt x="444" y="925"/>
                    </a:cubicBezTo>
                    <a:lnTo>
                      <a:pt x="666" y="925"/>
                    </a:lnTo>
                    <a:cubicBezTo>
                      <a:pt x="962" y="925"/>
                      <a:pt x="1146" y="740"/>
                      <a:pt x="1146" y="481"/>
                    </a:cubicBezTo>
                    <a:cubicBezTo>
                      <a:pt x="1146" y="186"/>
                      <a:pt x="962"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30;p45"/>
              <p:cNvSpPr/>
              <p:nvPr/>
            </p:nvSpPr>
            <p:spPr>
              <a:xfrm>
                <a:off x="1467900" y="1422099"/>
                <a:ext cx="1022250" cy="1023200"/>
              </a:xfrm>
              <a:custGeom>
                <a:avLst/>
                <a:gdLst/>
                <a:ahLst/>
                <a:cxnLst/>
                <a:rect l="l" t="t" r="r" b="b"/>
                <a:pathLst>
                  <a:path w="40890" h="40928" extrusionOk="0">
                    <a:moveTo>
                      <a:pt x="0" y="0"/>
                    </a:moveTo>
                    <a:cubicBezTo>
                      <a:pt x="0" y="22553"/>
                      <a:pt x="18338" y="40927"/>
                      <a:pt x="40890" y="40927"/>
                    </a:cubicBezTo>
                    <a:lnTo>
                      <a:pt x="40890" y="40003"/>
                    </a:lnTo>
                    <a:cubicBezTo>
                      <a:pt x="18855" y="40003"/>
                      <a:pt x="924" y="22035"/>
                      <a:pt x="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31;p45"/>
              <p:cNvSpPr/>
              <p:nvPr/>
            </p:nvSpPr>
            <p:spPr>
              <a:xfrm>
                <a:off x="3490200" y="1410999"/>
                <a:ext cx="23126" cy="28675"/>
              </a:xfrm>
              <a:custGeom>
                <a:avLst/>
                <a:gdLst/>
                <a:ahLst/>
                <a:cxnLst/>
                <a:rect l="l" t="t" r="r" b="b"/>
                <a:pathLst>
                  <a:path w="925" h="1147" extrusionOk="0">
                    <a:moveTo>
                      <a:pt x="444" y="1"/>
                    </a:moveTo>
                    <a:cubicBezTo>
                      <a:pt x="185" y="1"/>
                      <a:pt x="0" y="186"/>
                      <a:pt x="0" y="444"/>
                    </a:cubicBezTo>
                    <a:lnTo>
                      <a:pt x="0" y="703"/>
                    </a:lnTo>
                    <a:cubicBezTo>
                      <a:pt x="0" y="925"/>
                      <a:pt x="185" y="1147"/>
                      <a:pt x="444" y="1147"/>
                    </a:cubicBezTo>
                    <a:cubicBezTo>
                      <a:pt x="666" y="1147"/>
                      <a:pt x="924" y="962"/>
                      <a:pt x="924" y="703"/>
                    </a:cubicBezTo>
                    <a:lnTo>
                      <a:pt x="924" y="444"/>
                    </a:lnTo>
                    <a:cubicBezTo>
                      <a:pt x="924" y="186"/>
                      <a:pt x="740"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32;p45"/>
              <p:cNvSpPr/>
              <p:nvPr/>
            </p:nvSpPr>
            <p:spPr>
              <a:xfrm>
                <a:off x="2531726" y="1463574"/>
                <a:ext cx="981600" cy="979875"/>
              </a:xfrm>
              <a:custGeom>
                <a:avLst/>
                <a:gdLst/>
                <a:ahLst/>
                <a:cxnLst/>
                <a:rect l="l" t="t" r="r" b="b"/>
                <a:pathLst>
                  <a:path w="39264" h="39195" extrusionOk="0">
                    <a:moveTo>
                      <a:pt x="38717" y="0"/>
                    </a:moveTo>
                    <a:cubicBezTo>
                      <a:pt x="38482" y="0"/>
                      <a:pt x="38265" y="178"/>
                      <a:pt x="38265" y="449"/>
                    </a:cubicBezTo>
                    <a:cubicBezTo>
                      <a:pt x="38228" y="560"/>
                      <a:pt x="38228" y="745"/>
                      <a:pt x="38228" y="892"/>
                    </a:cubicBezTo>
                    <a:cubicBezTo>
                      <a:pt x="38228" y="1188"/>
                      <a:pt x="38413" y="1410"/>
                      <a:pt x="38709" y="1410"/>
                    </a:cubicBezTo>
                    <a:cubicBezTo>
                      <a:pt x="38931" y="1410"/>
                      <a:pt x="39152" y="1225"/>
                      <a:pt x="39152" y="966"/>
                    </a:cubicBezTo>
                    <a:cubicBezTo>
                      <a:pt x="39189" y="855"/>
                      <a:pt x="39189" y="671"/>
                      <a:pt x="39189" y="523"/>
                    </a:cubicBezTo>
                    <a:cubicBezTo>
                      <a:pt x="39263" y="264"/>
                      <a:pt x="39079" y="5"/>
                      <a:pt x="38783" y="5"/>
                    </a:cubicBezTo>
                    <a:cubicBezTo>
                      <a:pt x="38761" y="2"/>
                      <a:pt x="38739" y="0"/>
                      <a:pt x="38717" y="0"/>
                    </a:cubicBezTo>
                    <a:close/>
                    <a:moveTo>
                      <a:pt x="38598" y="2371"/>
                    </a:moveTo>
                    <a:cubicBezTo>
                      <a:pt x="38376" y="2371"/>
                      <a:pt x="38154" y="2556"/>
                      <a:pt x="38080" y="2778"/>
                    </a:cubicBezTo>
                    <a:cubicBezTo>
                      <a:pt x="38080" y="2926"/>
                      <a:pt x="38043" y="3111"/>
                      <a:pt x="38043" y="3259"/>
                    </a:cubicBezTo>
                    <a:cubicBezTo>
                      <a:pt x="38043" y="3480"/>
                      <a:pt x="38228" y="3702"/>
                      <a:pt x="38450" y="3776"/>
                    </a:cubicBezTo>
                    <a:lnTo>
                      <a:pt x="38524" y="3776"/>
                    </a:lnTo>
                    <a:cubicBezTo>
                      <a:pt x="38746" y="3776"/>
                      <a:pt x="38931" y="3591"/>
                      <a:pt x="38968" y="3333"/>
                    </a:cubicBezTo>
                    <a:cubicBezTo>
                      <a:pt x="38968" y="3222"/>
                      <a:pt x="39005" y="3037"/>
                      <a:pt x="39005" y="2889"/>
                    </a:cubicBezTo>
                    <a:cubicBezTo>
                      <a:pt x="39005" y="2667"/>
                      <a:pt x="38820" y="2408"/>
                      <a:pt x="38598" y="2371"/>
                    </a:cubicBezTo>
                    <a:close/>
                    <a:moveTo>
                      <a:pt x="38188" y="4684"/>
                    </a:moveTo>
                    <a:cubicBezTo>
                      <a:pt x="37981" y="4684"/>
                      <a:pt x="37816" y="4850"/>
                      <a:pt x="37785" y="5070"/>
                    </a:cubicBezTo>
                    <a:cubicBezTo>
                      <a:pt x="37711" y="5181"/>
                      <a:pt x="37711" y="5366"/>
                      <a:pt x="37674" y="5514"/>
                    </a:cubicBezTo>
                    <a:cubicBezTo>
                      <a:pt x="37637" y="5810"/>
                      <a:pt x="37822" y="6031"/>
                      <a:pt x="38043" y="6068"/>
                    </a:cubicBezTo>
                    <a:lnTo>
                      <a:pt x="38154" y="6068"/>
                    </a:lnTo>
                    <a:cubicBezTo>
                      <a:pt x="38376" y="6068"/>
                      <a:pt x="38561" y="5884"/>
                      <a:pt x="38598" y="5699"/>
                    </a:cubicBezTo>
                    <a:cubicBezTo>
                      <a:pt x="38635" y="5551"/>
                      <a:pt x="38635" y="5366"/>
                      <a:pt x="38709" y="5255"/>
                    </a:cubicBezTo>
                    <a:cubicBezTo>
                      <a:pt x="38746" y="4959"/>
                      <a:pt x="38561" y="4737"/>
                      <a:pt x="38302" y="4700"/>
                    </a:cubicBezTo>
                    <a:cubicBezTo>
                      <a:pt x="38263" y="4689"/>
                      <a:pt x="38225" y="4684"/>
                      <a:pt x="38188" y="4684"/>
                    </a:cubicBezTo>
                    <a:close/>
                    <a:moveTo>
                      <a:pt x="37800" y="6988"/>
                    </a:moveTo>
                    <a:cubicBezTo>
                      <a:pt x="37587" y="6988"/>
                      <a:pt x="37338" y="7160"/>
                      <a:pt x="37304" y="7362"/>
                    </a:cubicBezTo>
                    <a:cubicBezTo>
                      <a:pt x="37304" y="7510"/>
                      <a:pt x="37267" y="7695"/>
                      <a:pt x="37230" y="7843"/>
                    </a:cubicBezTo>
                    <a:cubicBezTo>
                      <a:pt x="37119" y="8065"/>
                      <a:pt x="37304" y="8324"/>
                      <a:pt x="37526" y="8398"/>
                    </a:cubicBezTo>
                    <a:lnTo>
                      <a:pt x="37637" y="8398"/>
                    </a:lnTo>
                    <a:cubicBezTo>
                      <a:pt x="37859" y="8398"/>
                      <a:pt x="38043" y="8250"/>
                      <a:pt x="38154" y="8028"/>
                    </a:cubicBezTo>
                    <a:cubicBezTo>
                      <a:pt x="38154" y="7880"/>
                      <a:pt x="38191" y="7695"/>
                      <a:pt x="38228" y="7547"/>
                    </a:cubicBezTo>
                    <a:cubicBezTo>
                      <a:pt x="38265" y="7325"/>
                      <a:pt x="38080" y="7030"/>
                      <a:pt x="37859" y="6993"/>
                    </a:cubicBezTo>
                    <a:cubicBezTo>
                      <a:pt x="37839" y="6989"/>
                      <a:pt x="37820" y="6988"/>
                      <a:pt x="37800" y="6988"/>
                    </a:cubicBezTo>
                    <a:close/>
                    <a:moveTo>
                      <a:pt x="37197" y="9279"/>
                    </a:moveTo>
                    <a:cubicBezTo>
                      <a:pt x="36994" y="9279"/>
                      <a:pt x="36779" y="9419"/>
                      <a:pt x="36712" y="9618"/>
                    </a:cubicBezTo>
                    <a:cubicBezTo>
                      <a:pt x="36638" y="9802"/>
                      <a:pt x="36602" y="9950"/>
                      <a:pt x="36565" y="10098"/>
                    </a:cubicBezTo>
                    <a:cubicBezTo>
                      <a:pt x="36528" y="10320"/>
                      <a:pt x="36638" y="10542"/>
                      <a:pt x="36897" y="10653"/>
                    </a:cubicBezTo>
                    <a:lnTo>
                      <a:pt x="37045" y="10653"/>
                    </a:lnTo>
                    <a:cubicBezTo>
                      <a:pt x="37230" y="10653"/>
                      <a:pt x="37415" y="10505"/>
                      <a:pt x="37452" y="10320"/>
                    </a:cubicBezTo>
                    <a:cubicBezTo>
                      <a:pt x="37489" y="10172"/>
                      <a:pt x="37526" y="9987"/>
                      <a:pt x="37563" y="9876"/>
                    </a:cubicBezTo>
                    <a:cubicBezTo>
                      <a:pt x="37637" y="9618"/>
                      <a:pt x="37489" y="9396"/>
                      <a:pt x="37267" y="9285"/>
                    </a:cubicBezTo>
                    <a:cubicBezTo>
                      <a:pt x="37244" y="9281"/>
                      <a:pt x="37221" y="9279"/>
                      <a:pt x="37197" y="9279"/>
                    </a:cubicBezTo>
                    <a:close/>
                    <a:moveTo>
                      <a:pt x="36442" y="11502"/>
                    </a:moveTo>
                    <a:cubicBezTo>
                      <a:pt x="36267" y="11502"/>
                      <a:pt x="36095" y="11629"/>
                      <a:pt x="36010" y="11799"/>
                    </a:cubicBezTo>
                    <a:lnTo>
                      <a:pt x="35862" y="12206"/>
                    </a:lnTo>
                    <a:cubicBezTo>
                      <a:pt x="35788" y="12464"/>
                      <a:pt x="35936" y="12723"/>
                      <a:pt x="36158" y="12834"/>
                    </a:cubicBezTo>
                    <a:cubicBezTo>
                      <a:pt x="36195" y="12871"/>
                      <a:pt x="36232" y="12871"/>
                      <a:pt x="36306" y="12871"/>
                    </a:cubicBezTo>
                    <a:cubicBezTo>
                      <a:pt x="36491" y="12871"/>
                      <a:pt x="36675" y="12760"/>
                      <a:pt x="36712" y="12575"/>
                    </a:cubicBezTo>
                    <a:cubicBezTo>
                      <a:pt x="36786" y="12390"/>
                      <a:pt x="36860" y="12279"/>
                      <a:pt x="36897" y="12132"/>
                    </a:cubicBezTo>
                    <a:cubicBezTo>
                      <a:pt x="36971" y="11910"/>
                      <a:pt x="36860" y="11614"/>
                      <a:pt x="36602" y="11540"/>
                    </a:cubicBezTo>
                    <a:cubicBezTo>
                      <a:pt x="36550" y="11514"/>
                      <a:pt x="36496" y="11502"/>
                      <a:pt x="36442" y="11502"/>
                    </a:cubicBezTo>
                    <a:close/>
                    <a:moveTo>
                      <a:pt x="35618" y="13694"/>
                    </a:moveTo>
                    <a:cubicBezTo>
                      <a:pt x="35436" y="13694"/>
                      <a:pt x="35253" y="13784"/>
                      <a:pt x="35197" y="13980"/>
                    </a:cubicBezTo>
                    <a:cubicBezTo>
                      <a:pt x="35123" y="14128"/>
                      <a:pt x="35049" y="14239"/>
                      <a:pt x="35012" y="14387"/>
                    </a:cubicBezTo>
                    <a:cubicBezTo>
                      <a:pt x="34901" y="14609"/>
                      <a:pt x="35012" y="14904"/>
                      <a:pt x="35234" y="14978"/>
                    </a:cubicBezTo>
                    <a:cubicBezTo>
                      <a:pt x="35271" y="15052"/>
                      <a:pt x="35381" y="15052"/>
                      <a:pt x="35418" y="15052"/>
                    </a:cubicBezTo>
                    <a:cubicBezTo>
                      <a:pt x="35566" y="15052"/>
                      <a:pt x="35751" y="14941"/>
                      <a:pt x="35825" y="14756"/>
                    </a:cubicBezTo>
                    <a:cubicBezTo>
                      <a:pt x="35862" y="14609"/>
                      <a:pt x="35973" y="14498"/>
                      <a:pt x="36010" y="14350"/>
                    </a:cubicBezTo>
                    <a:cubicBezTo>
                      <a:pt x="36121" y="14128"/>
                      <a:pt x="36010" y="13832"/>
                      <a:pt x="35788" y="13721"/>
                    </a:cubicBezTo>
                    <a:cubicBezTo>
                      <a:pt x="35734" y="13703"/>
                      <a:pt x="35676" y="13694"/>
                      <a:pt x="35618" y="13694"/>
                    </a:cubicBezTo>
                    <a:close/>
                    <a:moveTo>
                      <a:pt x="34641" y="15875"/>
                    </a:moveTo>
                    <a:cubicBezTo>
                      <a:pt x="34451" y="15875"/>
                      <a:pt x="34282" y="15965"/>
                      <a:pt x="34198" y="16161"/>
                    </a:cubicBezTo>
                    <a:cubicBezTo>
                      <a:pt x="34124" y="16272"/>
                      <a:pt x="34088" y="16420"/>
                      <a:pt x="33977" y="16568"/>
                    </a:cubicBezTo>
                    <a:cubicBezTo>
                      <a:pt x="33829" y="16753"/>
                      <a:pt x="33940" y="17012"/>
                      <a:pt x="34161" y="17160"/>
                    </a:cubicBezTo>
                    <a:cubicBezTo>
                      <a:pt x="34272" y="17197"/>
                      <a:pt x="34309" y="17197"/>
                      <a:pt x="34383" y="17197"/>
                    </a:cubicBezTo>
                    <a:cubicBezTo>
                      <a:pt x="34531" y="17197"/>
                      <a:pt x="34716" y="17123"/>
                      <a:pt x="34827" y="16938"/>
                    </a:cubicBezTo>
                    <a:cubicBezTo>
                      <a:pt x="34901" y="16790"/>
                      <a:pt x="34938" y="16642"/>
                      <a:pt x="35049" y="16531"/>
                    </a:cubicBezTo>
                    <a:cubicBezTo>
                      <a:pt x="35123" y="16272"/>
                      <a:pt x="35049" y="16013"/>
                      <a:pt x="34827" y="15903"/>
                    </a:cubicBezTo>
                    <a:cubicBezTo>
                      <a:pt x="34764" y="15885"/>
                      <a:pt x="34701" y="15875"/>
                      <a:pt x="34641" y="15875"/>
                    </a:cubicBezTo>
                    <a:close/>
                    <a:moveTo>
                      <a:pt x="33486" y="17901"/>
                    </a:moveTo>
                    <a:cubicBezTo>
                      <a:pt x="33312" y="17901"/>
                      <a:pt x="33155" y="17966"/>
                      <a:pt x="33052" y="18121"/>
                    </a:cubicBezTo>
                    <a:cubicBezTo>
                      <a:pt x="32978" y="18269"/>
                      <a:pt x="32904" y="18417"/>
                      <a:pt x="32831" y="18527"/>
                    </a:cubicBezTo>
                    <a:cubicBezTo>
                      <a:pt x="32720" y="18786"/>
                      <a:pt x="32794" y="19045"/>
                      <a:pt x="33015" y="19193"/>
                    </a:cubicBezTo>
                    <a:cubicBezTo>
                      <a:pt x="33089" y="19230"/>
                      <a:pt x="33163" y="19230"/>
                      <a:pt x="33237" y="19230"/>
                    </a:cubicBezTo>
                    <a:cubicBezTo>
                      <a:pt x="33422" y="19230"/>
                      <a:pt x="33570" y="19156"/>
                      <a:pt x="33644" y="19008"/>
                    </a:cubicBezTo>
                    <a:cubicBezTo>
                      <a:pt x="33755" y="18860"/>
                      <a:pt x="33792" y="18749"/>
                      <a:pt x="33903" y="18601"/>
                    </a:cubicBezTo>
                    <a:cubicBezTo>
                      <a:pt x="33977" y="18343"/>
                      <a:pt x="33940" y="18084"/>
                      <a:pt x="33718" y="17936"/>
                    </a:cubicBezTo>
                    <a:cubicBezTo>
                      <a:pt x="33639" y="17914"/>
                      <a:pt x="33561" y="17901"/>
                      <a:pt x="33486" y="17901"/>
                    </a:cubicBezTo>
                    <a:close/>
                    <a:moveTo>
                      <a:pt x="32242" y="19909"/>
                    </a:moveTo>
                    <a:cubicBezTo>
                      <a:pt x="32087" y="19909"/>
                      <a:pt x="31940" y="19975"/>
                      <a:pt x="31869" y="20117"/>
                    </a:cubicBezTo>
                    <a:cubicBezTo>
                      <a:pt x="31758" y="20228"/>
                      <a:pt x="31684" y="20339"/>
                      <a:pt x="31574" y="20487"/>
                    </a:cubicBezTo>
                    <a:cubicBezTo>
                      <a:pt x="31426" y="20709"/>
                      <a:pt x="31500" y="21005"/>
                      <a:pt x="31721" y="21152"/>
                    </a:cubicBezTo>
                    <a:cubicBezTo>
                      <a:pt x="31795" y="21189"/>
                      <a:pt x="31906" y="21226"/>
                      <a:pt x="31980" y="21226"/>
                    </a:cubicBezTo>
                    <a:cubicBezTo>
                      <a:pt x="32128" y="21226"/>
                      <a:pt x="32313" y="21189"/>
                      <a:pt x="32350" y="21042"/>
                    </a:cubicBezTo>
                    <a:lnTo>
                      <a:pt x="32646" y="20635"/>
                    </a:lnTo>
                    <a:cubicBezTo>
                      <a:pt x="32794" y="20376"/>
                      <a:pt x="32720" y="20117"/>
                      <a:pt x="32498" y="19969"/>
                    </a:cubicBezTo>
                    <a:cubicBezTo>
                      <a:pt x="32418" y="19930"/>
                      <a:pt x="32329" y="19909"/>
                      <a:pt x="32242" y="19909"/>
                    </a:cubicBezTo>
                    <a:close/>
                    <a:moveTo>
                      <a:pt x="30922" y="21875"/>
                    </a:moveTo>
                    <a:cubicBezTo>
                      <a:pt x="30780" y="21875"/>
                      <a:pt x="30640" y="21932"/>
                      <a:pt x="30575" y="22040"/>
                    </a:cubicBezTo>
                    <a:cubicBezTo>
                      <a:pt x="30464" y="22188"/>
                      <a:pt x="30390" y="22299"/>
                      <a:pt x="30280" y="22446"/>
                    </a:cubicBezTo>
                    <a:cubicBezTo>
                      <a:pt x="30132" y="22631"/>
                      <a:pt x="30206" y="22927"/>
                      <a:pt x="30390" y="23075"/>
                    </a:cubicBezTo>
                    <a:cubicBezTo>
                      <a:pt x="30464" y="23112"/>
                      <a:pt x="30575" y="23149"/>
                      <a:pt x="30649" y="23149"/>
                    </a:cubicBezTo>
                    <a:cubicBezTo>
                      <a:pt x="30797" y="23149"/>
                      <a:pt x="30945" y="23112"/>
                      <a:pt x="31019" y="23001"/>
                    </a:cubicBezTo>
                    <a:cubicBezTo>
                      <a:pt x="31130" y="22890"/>
                      <a:pt x="31204" y="22742"/>
                      <a:pt x="31315" y="22631"/>
                    </a:cubicBezTo>
                    <a:cubicBezTo>
                      <a:pt x="31426" y="22446"/>
                      <a:pt x="31389" y="22114"/>
                      <a:pt x="31204" y="21966"/>
                    </a:cubicBezTo>
                    <a:cubicBezTo>
                      <a:pt x="31127" y="21904"/>
                      <a:pt x="31024" y="21875"/>
                      <a:pt x="30922" y="21875"/>
                    </a:cubicBezTo>
                    <a:close/>
                    <a:moveTo>
                      <a:pt x="29481" y="23730"/>
                    </a:moveTo>
                    <a:cubicBezTo>
                      <a:pt x="29359" y="23730"/>
                      <a:pt x="29235" y="23787"/>
                      <a:pt x="29133" y="23888"/>
                    </a:cubicBezTo>
                    <a:cubicBezTo>
                      <a:pt x="29023" y="24036"/>
                      <a:pt x="28949" y="24147"/>
                      <a:pt x="28838" y="24295"/>
                    </a:cubicBezTo>
                    <a:cubicBezTo>
                      <a:pt x="28653" y="24480"/>
                      <a:pt x="28727" y="24739"/>
                      <a:pt x="28912" y="24923"/>
                    </a:cubicBezTo>
                    <a:cubicBezTo>
                      <a:pt x="28949" y="24960"/>
                      <a:pt x="29096" y="24997"/>
                      <a:pt x="29170" y="24997"/>
                    </a:cubicBezTo>
                    <a:cubicBezTo>
                      <a:pt x="29318" y="24997"/>
                      <a:pt x="29392" y="24923"/>
                      <a:pt x="29503" y="24886"/>
                    </a:cubicBezTo>
                    <a:cubicBezTo>
                      <a:pt x="29651" y="24739"/>
                      <a:pt x="29725" y="24665"/>
                      <a:pt x="29836" y="24517"/>
                    </a:cubicBezTo>
                    <a:cubicBezTo>
                      <a:pt x="30021" y="24332"/>
                      <a:pt x="29947" y="24036"/>
                      <a:pt x="29762" y="23851"/>
                    </a:cubicBezTo>
                    <a:cubicBezTo>
                      <a:pt x="29679" y="23768"/>
                      <a:pt x="29580" y="23730"/>
                      <a:pt x="29481" y="23730"/>
                    </a:cubicBezTo>
                    <a:close/>
                    <a:moveTo>
                      <a:pt x="27932" y="25487"/>
                    </a:moveTo>
                    <a:cubicBezTo>
                      <a:pt x="27821" y="25487"/>
                      <a:pt x="27710" y="25533"/>
                      <a:pt x="27618" y="25626"/>
                    </a:cubicBezTo>
                    <a:lnTo>
                      <a:pt x="27285" y="25922"/>
                    </a:lnTo>
                    <a:cubicBezTo>
                      <a:pt x="27100" y="26143"/>
                      <a:pt x="27100" y="26402"/>
                      <a:pt x="27285" y="26587"/>
                    </a:cubicBezTo>
                    <a:cubicBezTo>
                      <a:pt x="27359" y="26698"/>
                      <a:pt x="27507" y="26735"/>
                      <a:pt x="27618" y="26735"/>
                    </a:cubicBezTo>
                    <a:cubicBezTo>
                      <a:pt x="27692" y="26735"/>
                      <a:pt x="27839" y="26698"/>
                      <a:pt x="27913" y="26587"/>
                    </a:cubicBezTo>
                    <a:cubicBezTo>
                      <a:pt x="28024" y="26513"/>
                      <a:pt x="28172" y="26402"/>
                      <a:pt x="28246" y="26254"/>
                    </a:cubicBezTo>
                    <a:cubicBezTo>
                      <a:pt x="28431" y="26070"/>
                      <a:pt x="28431" y="25811"/>
                      <a:pt x="28246" y="25626"/>
                    </a:cubicBezTo>
                    <a:cubicBezTo>
                      <a:pt x="28154" y="25533"/>
                      <a:pt x="28043" y="25487"/>
                      <a:pt x="27932" y="25487"/>
                    </a:cubicBezTo>
                    <a:close/>
                    <a:moveTo>
                      <a:pt x="26268" y="27151"/>
                    </a:moveTo>
                    <a:cubicBezTo>
                      <a:pt x="26157" y="27151"/>
                      <a:pt x="26046" y="27197"/>
                      <a:pt x="25954" y="27290"/>
                    </a:cubicBezTo>
                    <a:lnTo>
                      <a:pt x="25621" y="27622"/>
                    </a:lnTo>
                    <a:cubicBezTo>
                      <a:pt x="25399" y="27807"/>
                      <a:pt x="25399" y="28066"/>
                      <a:pt x="25584" y="28251"/>
                    </a:cubicBezTo>
                    <a:cubicBezTo>
                      <a:pt x="25658" y="28362"/>
                      <a:pt x="25769" y="28399"/>
                      <a:pt x="25880" y="28399"/>
                    </a:cubicBezTo>
                    <a:cubicBezTo>
                      <a:pt x="26028" y="28399"/>
                      <a:pt x="26139" y="28362"/>
                      <a:pt x="26250" y="28251"/>
                    </a:cubicBezTo>
                    <a:lnTo>
                      <a:pt x="26582" y="27918"/>
                    </a:lnTo>
                    <a:cubicBezTo>
                      <a:pt x="26767" y="27733"/>
                      <a:pt x="26767" y="27474"/>
                      <a:pt x="26582" y="27290"/>
                    </a:cubicBezTo>
                    <a:cubicBezTo>
                      <a:pt x="26490" y="27197"/>
                      <a:pt x="26379" y="27151"/>
                      <a:pt x="26268" y="27151"/>
                    </a:cubicBezTo>
                    <a:close/>
                    <a:moveTo>
                      <a:pt x="24454" y="28735"/>
                    </a:moveTo>
                    <a:cubicBezTo>
                      <a:pt x="24353" y="28735"/>
                      <a:pt x="24254" y="28768"/>
                      <a:pt x="24179" y="28842"/>
                    </a:cubicBezTo>
                    <a:cubicBezTo>
                      <a:pt x="24031" y="28953"/>
                      <a:pt x="23958" y="29027"/>
                      <a:pt x="23810" y="29138"/>
                    </a:cubicBezTo>
                    <a:cubicBezTo>
                      <a:pt x="23625" y="29286"/>
                      <a:pt x="23588" y="29582"/>
                      <a:pt x="23773" y="29767"/>
                    </a:cubicBezTo>
                    <a:cubicBezTo>
                      <a:pt x="23847" y="29914"/>
                      <a:pt x="23995" y="29951"/>
                      <a:pt x="24142" y="29951"/>
                    </a:cubicBezTo>
                    <a:cubicBezTo>
                      <a:pt x="24290" y="29951"/>
                      <a:pt x="24364" y="29914"/>
                      <a:pt x="24401" y="29878"/>
                    </a:cubicBezTo>
                    <a:cubicBezTo>
                      <a:pt x="24549" y="29730"/>
                      <a:pt x="24660" y="29656"/>
                      <a:pt x="24771" y="29545"/>
                    </a:cubicBezTo>
                    <a:cubicBezTo>
                      <a:pt x="24956" y="29397"/>
                      <a:pt x="25030" y="29101"/>
                      <a:pt x="24845" y="28916"/>
                    </a:cubicBezTo>
                    <a:cubicBezTo>
                      <a:pt x="24757" y="28806"/>
                      <a:pt x="24603" y="28735"/>
                      <a:pt x="24454" y="28735"/>
                    </a:cubicBezTo>
                    <a:close/>
                    <a:moveTo>
                      <a:pt x="22615" y="30206"/>
                    </a:moveTo>
                    <a:cubicBezTo>
                      <a:pt x="22523" y="30206"/>
                      <a:pt x="22436" y="30230"/>
                      <a:pt x="22368" y="30284"/>
                    </a:cubicBezTo>
                    <a:cubicBezTo>
                      <a:pt x="22257" y="30395"/>
                      <a:pt x="22146" y="30469"/>
                      <a:pt x="21998" y="30580"/>
                    </a:cubicBezTo>
                    <a:cubicBezTo>
                      <a:pt x="21813" y="30691"/>
                      <a:pt x="21776" y="31024"/>
                      <a:pt x="21924" y="31208"/>
                    </a:cubicBezTo>
                    <a:cubicBezTo>
                      <a:pt x="21998" y="31356"/>
                      <a:pt x="22146" y="31393"/>
                      <a:pt x="22294" y="31393"/>
                    </a:cubicBezTo>
                    <a:cubicBezTo>
                      <a:pt x="22368" y="31393"/>
                      <a:pt x="22479" y="31356"/>
                      <a:pt x="22553" y="31319"/>
                    </a:cubicBezTo>
                    <a:cubicBezTo>
                      <a:pt x="22701" y="31208"/>
                      <a:pt x="22811" y="31098"/>
                      <a:pt x="22922" y="31024"/>
                    </a:cubicBezTo>
                    <a:cubicBezTo>
                      <a:pt x="23107" y="30876"/>
                      <a:pt x="23181" y="30580"/>
                      <a:pt x="23033" y="30395"/>
                    </a:cubicBezTo>
                    <a:cubicBezTo>
                      <a:pt x="22940" y="30278"/>
                      <a:pt x="22772" y="30206"/>
                      <a:pt x="22615" y="30206"/>
                    </a:cubicBezTo>
                    <a:close/>
                    <a:moveTo>
                      <a:pt x="20736" y="31501"/>
                    </a:moveTo>
                    <a:cubicBezTo>
                      <a:pt x="20649" y="31501"/>
                      <a:pt x="20561" y="31526"/>
                      <a:pt x="20482" y="31578"/>
                    </a:cubicBezTo>
                    <a:cubicBezTo>
                      <a:pt x="20371" y="31689"/>
                      <a:pt x="20260" y="31763"/>
                      <a:pt x="20113" y="31874"/>
                    </a:cubicBezTo>
                    <a:cubicBezTo>
                      <a:pt x="19891" y="31985"/>
                      <a:pt x="19817" y="32281"/>
                      <a:pt x="19965" y="32502"/>
                    </a:cubicBezTo>
                    <a:cubicBezTo>
                      <a:pt x="20076" y="32650"/>
                      <a:pt x="20187" y="32724"/>
                      <a:pt x="20334" y="32724"/>
                    </a:cubicBezTo>
                    <a:cubicBezTo>
                      <a:pt x="20445" y="32724"/>
                      <a:pt x="20519" y="32724"/>
                      <a:pt x="20593" y="32650"/>
                    </a:cubicBezTo>
                    <a:lnTo>
                      <a:pt x="21000" y="32355"/>
                    </a:lnTo>
                    <a:cubicBezTo>
                      <a:pt x="21222" y="32244"/>
                      <a:pt x="21259" y="31948"/>
                      <a:pt x="21148" y="31726"/>
                    </a:cubicBezTo>
                    <a:cubicBezTo>
                      <a:pt x="21052" y="31583"/>
                      <a:pt x="20895" y="31501"/>
                      <a:pt x="20736" y="31501"/>
                    </a:cubicBezTo>
                    <a:close/>
                    <a:moveTo>
                      <a:pt x="18775" y="32805"/>
                    </a:moveTo>
                    <a:cubicBezTo>
                      <a:pt x="18703" y="32805"/>
                      <a:pt x="18629" y="32826"/>
                      <a:pt x="18560" y="32872"/>
                    </a:cubicBezTo>
                    <a:cubicBezTo>
                      <a:pt x="18412" y="32946"/>
                      <a:pt x="18264" y="33020"/>
                      <a:pt x="18116" y="33094"/>
                    </a:cubicBezTo>
                    <a:cubicBezTo>
                      <a:pt x="17894" y="33242"/>
                      <a:pt x="17820" y="33538"/>
                      <a:pt x="17931" y="33759"/>
                    </a:cubicBezTo>
                    <a:cubicBezTo>
                      <a:pt x="18042" y="33907"/>
                      <a:pt x="18227" y="33981"/>
                      <a:pt x="18375" y="33981"/>
                    </a:cubicBezTo>
                    <a:cubicBezTo>
                      <a:pt x="18449" y="33981"/>
                      <a:pt x="18486" y="33944"/>
                      <a:pt x="18597" y="33944"/>
                    </a:cubicBezTo>
                    <a:cubicBezTo>
                      <a:pt x="18745" y="33833"/>
                      <a:pt x="18856" y="33796"/>
                      <a:pt x="19003" y="33722"/>
                    </a:cubicBezTo>
                    <a:cubicBezTo>
                      <a:pt x="19225" y="33575"/>
                      <a:pt x="19336" y="33279"/>
                      <a:pt x="19188" y="33057"/>
                    </a:cubicBezTo>
                    <a:cubicBezTo>
                      <a:pt x="19087" y="32905"/>
                      <a:pt x="18933" y="32805"/>
                      <a:pt x="18775" y="32805"/>
                    </a:cubicBezTo>
                    <a:close/>
                    <a:moveTo>
                      <a:pt x="16740" y="33877"/>
                    </a:moveTo>
                    <a:cubicBezTo>
                      <a:pt x="16669" y="33877"/>
                      <a:pt x="16596" y="33898"/>
                      <a:pt x="16526" y="33944"/>
                    </a:cubicBezTo>
                    <a:cubicBezTo>
                      <a:pt x="16379" y="34018"/>
                      <a:pt x="16231" y="34129"/>
                      <a:pt x="16083" y="34166"/>
                    </a:cubicBezTo>
                    <a:cubicBezTo>
                      <a:pt x="15861" y="34277"/>
                      <a:pt x="15787" y="34536"/>
                      <a:pt x="15861" y="34758"/>
                    </a:cubicBezTo>
                    <a:cubicBezTo>
                      <a:pt x="15972" y="34942"/>
                      <a:pt x="16083" y="35053"/>
                      <a:pt x="16268" y="35053"/>
                    </a:cubicBezTo>
                    <a:cubicBezTo>
                      <a:pt x="16379" y="35053"/>
                      <a:pt x="16416" y="35053"/>
                      <a:pt x="16526" y="34942"/>
                    </a:cubicBezTo>
                    <a:cubicBezTo>
                      <a:pt x="16637" y="34869"/>
                      <a:pt x="16785" y="34832"/>
                      <a:pt x="16933" y="34721"/>
                    </a:cubicBezTo>
                    <a:cubicBezTo>
                      <a:pt x="17155" y="34647"/>
                      <a:pt x="17266" y="34351"/>
                      <a:pt x="17118" y="34129"/>
                    </a:cubicBezTo>
                    <a:cubicBezTo>
                      <a:pt x="17042" y="33977"/>
                      <a:pt x="16896" y="33877"/>
                      <a:pt x="16740" y="33877"/>
                    </a:cubicBezTo>
                    <a:close/>
                    <a:moveTo>
                      <a:pt x="14571" y="34973"/>
                    </a:moveTo>
                    <a:cubicBezTo>
                      <a:pt x="14506" y="34973"/>
                      <a:pt x="14442" y="34987"/>
                      <a:pt x="14382" y="35016"/>
                    </a:cubicBezTo>
                    <a:cubicBezTo>
                      <a:pt x="14234" y="35053"/>
                      <a:pt x="14123" y="35127"/>
                      <a:pt x="13975" y="35201"/>
                    </a:cubicBezTo>
                    <a:cubicBezTo>
                      <a:pt x="13717" y="35275"/>
                      <a:pt x="13643" y="35571"/>
                      <a:pt x="13717" y="35793"/>
                    </a:cubicBezTo>
                    <a:cubicBezTo>
                      <a:pt x="13791" y="35978"/>
                      <a:pt x="13975" y="36052"/>
                      <a:pt x="14160" y="36052"/>
                    </a:cubicBezTo>
                    <a:cubicBezTo>
                      <a:pt x="14197" y="36052"/>
                      <a:pt x="14308" y="36015"/>
                      <a:pt x="14345" y="36015"/>
                    </a:cubicBezTo>
                    <a:cubicBezTo>
                      <a:pt x="14493" y="35978"/>
                      <a:pt x="14604" y="35867"/>
                      <a:pt x="14752" y="35830"/>
                    </a:cubicBezTo>
                    <a:cubicBezTo>
                      <a:pt x="14974" y="35719"/>
                      <a:pt x="15085" y="35460"/>
                      <a:pt x="14974" y="35238"/>
                    </a:cubicBezTo>
                    <a:cubicBezTo>
                      <a:pt x="14920" y="35076"/>
                      <a:pt x="14747" y="34973"/>
                      <a:pt x="14571" y="34973"/>
                    </a:cubicBezTo>
                    <a:close/>
                    <a:moveTo>
                      <a:pt x="12414" y="35807"/>
                    </a:moveTo>
                    <a:cubicBezTo>
                      <a:pt x="12367" y="35807"/>
                      <a:pt x="12320" y="35815"/>
                      <a:pt x="12275" y="35830"/>
                    </a:cubicBezTo>
                    <a:lnTo>
                      <a:pt x="11831" y="35978"/>
                    </a:lnTo>
                    <a:cubicBezTo>
                      <a:pt x="11609" y="36052"/>
                      <a:pt x="11461" y="36347"/>
                      <a:pt x="11572" y="36569"/>
                    </a:cubicBezTo>
                    <a:cubicBezTo>
                      <a:pt x="11609" y="36754"/>
                      <a:pt x="11794" y="36902"/>
                      <a:pt x="11979" y="36902"/>
                    </a:cubicBezTo>
                    <a:lnTo>
                      <a:pt x="12127" y="36902"/>
                    </a:lnTo>
                    <a:cubicBezTo>
                      <a:pt x="12312" y="36791"/>
                      <a:pt x="12460" y="36754"/>
                      <a:pt x="12571" y="36717"/>
                    </a:cubicBezTo>
                    <a:cubicBezTo>
                      <a:pt x="12829" y="36606"/>
                      <a:pt x="12940" y="36347"/>
                      <a:pt x="12866" y="36126"/>
                    </a:cubicBezTo>
                    <a:cubicBezTo>
                      <a:pt x="12778" y="35920"/>
                      <a:pt x="12596" y="35807"/>
                      <a:pt x="12414" y="35807"/>
                    </a:cubicBezTo>
                    <a:close/>
                    <a:moveTo>
                      <a:pt x="10154" y="36587"/>
                    </a:moveTo>
                    <a:cubicBezTo>
                      <a:pt x="10110" y="36587"/>
                      <a:pt x="10065" y="36593"/>
                      <a:pt x="10020" y="36606"/>
                    </a:cubicBezTo>
                    <a:cubicBezTo>
                      <a:pt x="9835" y="36680"/>
                      <a:pt x="9724" y="36717"/>
                      <a:pt x="9576" y="36754"/>
                    </a:cubicBezTo>
                    <a:cubicBezTo>
                      <a:pt x="9280" y="36791"/>
                      <a:pt x="9169" y="37087"/>
                      <a:pt x="9243" y="37309"/>
                    </a:cubicBezTo>
                    <a:cubicBezTo>
                      <a:pt x="9354" y="37493"/>
                      <a:pt x="9539" y="37641"/>
                      <a:pt x="9724" y="37641"/>
                    </a:cubicBezTo>
                    <a:lnTo>
                      <a:pt x="9798" y="37641"/>
                    </a:lnTo>
                    <a:cubicBezTo>
                      <a:pt x="9946" y="37567"/>
                      <a:pt x="10130" y="37530"/>
                      <a:pt x="10278" y="37493"/>
                    </a:cubicBezTo>
                    <a:cubicBezTo>
                      <a:pt x="10537" y="37457"/>
                      <a:pt x="10685" y="37161"/>
                      <a:pt x="10574" y="36939"/>
                    </a:cubicBezTo>
                    <a:cubicBezTo>
                      <a:pt x="10544" y="36725"/>
                      <a:pt x="10362" y="36587"/>
                      <a:pt x="10154" y="36587"/>
                    </a:cubicBezTo>
                    <a:close/>
                    <a:moveTo>
                      <a:pt x="7958" y="37215"/>
                    </a:moveTo>
                    <a:cubicBezTo>
                      <a:pt x="7918" y="37215"/>
                      <a:pt x="7878" y="37222"/>
                      <a:pt x="7838" y="37235"/>
                    </a:cubicBezTo>
                    <a:cubicBezTo>
                      <a:pt x="7690" y="37235"/>
                      <a:pt x="7506" y="37272"/>
                      <a:pt x="7358" y="37309"/>
                    </a:cubicBezTo>
                    <a:cubicBezTo>
                      <a:pt x="7062" y="37346"/>
                      <a:pt x="6951" y="37641"/>
                      <a:pt x="6988" y="37863"/>
                    </a:cubicBezTo>
                    <a:cubicBezTo>
                      <a:pt x="7025" y="38085"/>
                      <a:pt x="7210" y="38233"/>
                      <a:pt x="7432" y="38233"/>
                    </a:cubicBezTo>
                    <a:cubicBezTo>
                      <a:pt x="7506" y="38233"/>
                      <a:pt x="7543" y="38233"/>
                      <a:pt x="7580" y="38196"/>
                    </a:cubicBezTo>
                    <a:cubicBezTo>
                      <a:pt x="7727" y="38196"/>
                      <a:pt x="7912" y="38159"/>
                      <a:pt x="8060" y="38085"/>
                    </a:cubicBezTo>
                    <a:cubicBezTo>
                      <a:pt x="8282" y="38048"/>
                      <a:pt x="8430" y="37789"/>
                      <a:pt x="8356" y="37530"/>
                    </a:cubicBezTo>
                    <a:cubicBezTo>
                      <a:pt x="8325" y="37348"/>
                      <a:pt x="8145" y="37215"/>
                      <a:pt x="7958" y="37215"/>
                    </a:cubicBezTo>
                    <a:close/>
                    <a:moveTo>
                      <a:pt x="5568" y="37674"/>
                    </a:moveTo>
                    <a:cubicBezTo>
                      <a:pt x="5548" y="37674"/>
                      <a:pt x="5528" y="37675"/>
                      <a:pt x="5509" y="37678"/>
                    </a:cubicBezTo>
                    <a:cubicBezTo>
                      <a:pt x="5361" y="37715"/>
                      <a:pt x="5176" y="37715"/>
                      <a:pt x="5065" y="37789"/>
                    </a:cubicBezTo>
                    <a:cubicBezTo>
                      <a:pt x="4807" y="37826"/>
                      <a:pt x="4622" y="38085"/>
                      <a:pt x="4696" y="38344"/>
                    </a:cubicBezTo>
                    <a:cubicBezTo>
                      <a:pt x="4733" y="38566"/>
                      <a:pt x="4918" y="38714"/>
                      <a:pt x="5139" y="38714"/>
                    </a:cubicBezTo>
                    <a:lnTo>
                      <a:pt x="5213" y="38714"/>
                    </a:lnTo>
                    <a:cubicBezTo>
                      <a:pt x="5361" y="38640"/>
                      <a:pt x="5546" y="38640"/>
                      <a:pt x="5694" y="38603"/>
                    </a:cubicBezTo>
                    <a:cubicBezTo>
                      <a:pt x="5916" y="38566"/>
                      <a:pt x="6101" y="38270"/>
                      <a:pt x="6064" y="38048"/>
                    </a:cubicBezTo>
                    <a:cubicBezTo>
                      <a:pt x="6030" y="37845"/>
                      <a:pt x="5780" y="37674"/>
                      <a:pt x="5568" y="37674"/>
                    </a:cubicBezTo>
                    <a:close/>
                    <a:moveTo>
                      <a:pt x="3311" y="38043"/>
                    </a:moveTo>
                    <a:cubicBezTo>
                      <a:pt x="3292" y="38043"/>
                      <a:pt x="3273" y="38045"/>
                      <a:pt x="3254" y="38048"/>
                    </a:cubicBezTo>
                    <a:cubicBezTo>
                      <a:pt x="3106" y="38048"/>
                      <a:pt x="2921" y="38085"/>
                      <a:pt x="2773" y="38085"/>
                    </a:cubicBezTo>
                    <a:cubicBezTo>
                      <a:pt x="2515" y="38159"/>
                      <a:pt x="2330" y="38381"/>
                      <a:pt x="2367" y="38603"/>
                    </a:cubicBezTo>
                    <a:cubicBezTo>
                      <a:pt x="2404" y="38824"/>
                      <a:pt x="2588" y="39009"/>
                      <a:pt x="2847" y="39009"/>
                    </a:cubicBezTo>
                    <a:lnTo>
                      <a:pt x="2884" y="39009"/>
                    </a:lnTo>
                    <a:cubicBezTo>
                      <a:pt x="3032" y="39009"/>
                      <a:pt x="3217" y="38972"/>
                      <a:pt x="3328" y="38972"/>
                    </a:cubicBezTo>
                    <a:cubicBezTo>
                      <a:pt x="3624" y="38935"/>
                      <a:pt x="3808" y="38714"/>
                      <a:pt x="3772" y="38455"/>
                    </a:cubicBezTo>
                    <a:cubicBezTo>
                      <a:pt x="3704" y="38218"/>
                      <a:pt x="3513" y="38043"/>
                      <a:pt x="3311" y="38043"/>
                    </a:cubicBezTo>
                    <a:close/>
                    <a:moveTo>
                      <a:pt x="888" y="38233"/>
                    </a:moveTo>
                    <a:cubicBezTo>
                      <a:pt x="740" y="38270"/>
                      <a:pt x="555" y="38270"/>
                      <a:pt x="444" y="38270"/>
                    </a:cubicBezTo>
                    <a:cubicBezTo>
                      <a:pt x="185" y="38344"/>
                      <a:pt x="1" y="38529"/>
                      <a:pt x="1" y="38787"/>
                    </a:cubicBezTo>
                    <a:cubicBezTo>
                      <a:pt x="1" y="39009"/>
                      <a:pt x="259" y="39194"/>
                      <a:pt x="481" y="39194"/>
                    </a:cubicBezTo>
                    <a:cubicBezTo>
                      <a:pt x="666" y="39194"/>
                      <a:pt x="814" y="39157"/>
                      <a:pt x="962" y="39157"/>
                    </a:cubicBezTo>
                    <a:cubicBezTo>
                      <a:pt x="1221" y="39120"/>
                      <a:pt x="1405" y="38935"/>
                      <a:pt x="1405" y="38640"/>
                    </a:cubicBezTo>
                    <a:cubicBezTo>
                      <a:pt x="1368" y="38418"/>
                      <a:pt x="1110" y="38233"/>
                      <a:pt x="888" y="382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33;p45"/>
              <p:cNvSpPr/>
              <p:nvPr/>
            </p:nvSpPr>
            <p:spPr>
              <a:xfrm>
                <a:off x="2479051" y="2422149"/>
                <a:ext cx="28675" cy="23150"/>
              </a:xfrm>
              <a:custGeom>
                <a:avLst/>
                <a:gdLst/>
                <a:ahLst/>
                <a:cxnLst/>
                <a:rect l="l" t="t" r="r" b="b"/>
                <a:pathLst>
                  <a:path w="1147" h="926" extrusionOk="0">
                    <a:moveTo>
                      <a:pt x="444" y="1"/>
                    </a:moveTo>
                    <a:cubicBezTo>
                      <a:pt x="185" y="1"/>
                      <a:pt x="0" y="186"/>
                      <a:pt x="0" y="444"/>
                    </a:cubicBezTo>
                    <a:cubicBezTo>
                      <a:pt x="0" y="740"/>
                      <a:pt x="185" y="925"/>
                      <a:pt x="444" y="925"/>
                    </a:cubicBezTo>
                    <a:lnTo>
                      <a:pt x="703" y="925"/>
                    </a:lnTo>
                    <a:cubicBezTo>
                      <a:pt x="961" y="925"/>
                      <a:pt x="1146" y="740"/>
                      <a:pt x="1146" y="444"/>
                    </a:cubicBezTo>
                    <a:cubicBezTo>
                      <a:pt x="1146" y="186"/>
                      <a:pt x="924"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34;p45"/>
              <p:cNvSpPr/>
              <p:nvPr/>
            </p:nvSpPr>
            <p:spPr>
              <a:xfrm>
                <a:off x="2490126" y="399849"/>
                <a:ext cx="1023200" cy="1022275"/>
              </a:xfrm>
              <a:custGeom>
                <a:avLst/>
                <a:gdLst/>
                <a:ahLst/>
                <a:cxnLst/>
                <a:rect l="l" t="t" r="r" b="b"/>
                <a:pathLst>
                  <a:path w="40928" h="40891" extrusionOk="0">
                    <a:moveTo>
                      <a:pt x="1" y="1"/>
                    </a:moveTo>
                    <a:lnTo>
                      <a:pt x="1" y="925"/>
                    </a:lnTo>
                    <a:cubicBezTo>
                      <a:pt x="22035" y="925"/>
                      <a:pt x="40003" y="18856"/>
                      <a:pt x="40003" y="40890"/>
                    </a:cubicBezTo>
                    <a:lnTo>
                      <a:pt x="40927" y="40890"/>
                    </a:lnTo>
                    <a:cubicBezTo>
                      <a:pt x="40927" y="18338"/>
                      <a:pt x="22553"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35;p45"/>
              <p:cNvSpPr/>
              <p:nvPr/>
            </p:nvSpPr>
            <p:spPr>
              <a:xfrm>
                <a:off x="1718374" y="751999"/>
                <a:ext cx="945550" cy="850350"/>
              </a:xfrm>
              <a:custGeom>
                <a:avLst/>
                <a:gdLst/>
                <a:ahLst/>
                <a:cxnLst/>
                <a:rect l="l" t="t" r="r" b="b"/>
                <a:pathLst>
                  <a:path w="37822" h="34014" extrusionOk="0">
                    <a:moveTo>
                      <a:pt x="21628" y="1"/>
                    </a:moveTo>
                    <a:cubicBezTo>
                      <a:pt x="9724" y="1"/>
                      <a:pt x="0" y="9724"/>
                      <a:pt x="0" y="21629"/>
                    </a:cubicBezTo>
                    <a:cubicBezTo>
                      <a:pt x="0" y="25954"/>
                      <a:pt x="1294" y="30132"/>
                      <a:pt x="3697" y="33718"/>
                    </a:cubicBezTo>
                    <a:cubicBezTo>
                      <a:pt x="3808" y="33940"/>
                      <a:pt x="4030" y="34014"/>
                      <a:pt x="4252" y="34014"/>
                    </a:cubicBezTo>
                    <a:cubicBezTo>
                      <a:pt x="4400" y="34014"/>
                      <a:pt x="4548" y="34014"/>
                      <a:pt x="4622" y="33940"/>
                    </a:cubicBezTo>
                    <a:cubicBezTo>
                      <a:pt x="4954" y="33681"/>
                      <a:pt x="5065" y="33274"/>
                      <a:pt x="4806" y="32942"/>
                    </a:cubicBezTo>
                    <a:cubicBezTo>
                      <a:pt x="2551" y="29577"/>
                      <a:pt x="1368" y="25695"/>
                      <a:pt x="1368" y="21629"/>
                    </a:cubicBezTo>
                    <a:cubicBezTo>
                      <a:pt x="1368" y="10463"/>
                      <a:pt x="10463" y="1406"/>
                      <a:pt x="21591" y="1406"/>
                    </a:cubicBezTo>
                    <a:lnTo>
                      <a:pt x="37119" y="1406"/>
                    </a:lnTo>
                    <a:cubicBezTo>
                      <a:pt x="37489" y="1406"/>
                      <a:pt x="37821" y="1073"/>
                      <a:pt x="37821" y="703"/>
                    </a:cubicBezTo>
                    <a:cubicBezTo>
                      <a:pt x="37821" y="333"/>
                      <a:pt x="37489" y="1"/>
                      <a:pt x="371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36;p45"/>
              <p:cNvSpPr/>
              <p:nvPr/>
            </p:nvSpPr>
            <p:spPr>
              <a:xfrm>
                <a:off x="2613049" y="717800"/>
                <a:ext cx="186750" cy="101700"/>
              </a:xfrm>
              <a:custGeom>
                <a:avLst/>
                <a:gdLst/>
                <a:ahLst/>
                <a:cxnLst/>
                <a:rect l="l" t="t" r="r" b="b"/>
                <a:pathLst>
                  <a:path w="7470" h="4068" extrusionOk="0">
                    <a:moveTo>
                      <a:pt x="1" y="1"/>
                    </a:moveTo>
                    <a:lnTo>
                      <a:pt x="1" y="4068"/>
                    </a:lnTo>
                    <a:lnTo>
                      <a:pt x="7469" y="203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37;p45"/>
              <p:cNvSpPr/>
              <p:nvPr/>
            </p:nvSpPr>
            <p:spPr>
              <a:xfrm>
                <a:off x="2823385" y="710337"/>
                <a:ext cx="376200" cy="380825"/>
              </a:xfrm>
              <a:custGeom>
                <a:avLst/>
                <a:gdLst/>
                <a:ahLst/>
                <a:cxnLst/>
                <a:rect l="l" t="t" r="r" b="b"/>
                <a:pathLst>
                  <a:path w="15048" h="15233" extrusionOk="0">
                    <a:moveTo>
                      <a:pt x="7616" y="1"/>
                    </a:moveTo>
                    <a:cubicBezTo>
                      <a:pt x="3401" y="1"/>
                      <a:pt x="0" y="3402"/>
                      <a:pt x="0" y="7617"/>
                    </a:cubicBezTo>
                    <a:cubicBezTo>
                      <a:pt x="0" y="11832"/>
                      <a:pt x="3401" y="15233"/>
                      <a:pt x="7616" y="15233"/>
                    </a:cubicBezTo>
                    <a:cubicBezTo>
                      <a:pt x="11091" y="15233"/>
                      <a:pt x="14123" y="12941"/>
                      <a:pt x="15010" y="9465"/>
                    </a:cubicBezTo>
                    <a:cubicBezTo>
                      <a:pt x="15047" y="9133"/>
                      <a:pt x="14862" y="8837"/>
                      <a:pt x="14566" y="8726"/>
                    </a:cubicBezTo>
                    <a:cubicBezTo>
                      <a:pt x="14538" y="8723"/>
                      <a:pt x="14510" y="8721"/>
                      <a:pt x="14482" y="8721"/>
                    </a:cubicBezTo>
                    <a:cubicBezTo>
                      <a:pt x="14179" y="8721"/>
                      <a:pt x="13895" y="8902"/>
                      <a:pt x="13827" y="9207"/>
                    </a:cubicBezTo>
                    <a:cubicBezTo>
                      <a:pt x="13088" y="12016"/>
                      <a:pt x="10537" y="13939"/>
                      <a:pt x="7616" y="13939"/>
                    </a:cubicBezTo>
                    <a:cubicBezTo>
                      <a:pt x="4104" y="13939"/>
                      <a:pt x="1220" y="11092"/>
                      <a:pt x="1220" y="7580"/>
                    </a:cubicBezTo>
                    <a:cubicBezTo>
                      <a:pt x="1220" y="4068"/>
                      <a:pt x="4104" y="1184"/>
                      <a:pt x="7616" y="1184"/>
                    </a:cubicBezTo>
                    <a:cubicBezTo>
                      <a:pt x="8429" y="1184"/>
                      <a:pt x="9280" y="1332"/>
                      <a:pt x="10019" y="1665"/>
                    </a:cubicBezTo>
                    <a:cubicBezTo>
                      <a:pt x="10087" y="1704"/>
                      <a:pt x="10163" y="1722"/>
                      <a:pt x="10240" y="1722"/>
                    </a:cubicBezTo>
                    <a:cubicBezTo>
                      <a:pt x="10457" y="1722"/>
                      <a:pt x="10686" y="1577"/>
                      <a:pt x="10795" y="1332"/>
                    </a:cubicBezTo>
                    <a:cubicBezTo>
                      <a:pt x="10943" y="1073"/>
                      <a:pt x="10795" y="666"/>
                      <a:pt x="10463" y="556"/>
                    </a:cubicBezTo>
                    <a:cubicBezTo>
                      <a:pt x="9538" y="186"/>
                      <a:pt x="8577" y="1"/>
                      <a:pt x="7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38;p45"/>
              <p:cNvSpPr/>
              <p:nvPr/>
            </p:nvSpPr>
            <p:spPr>
              <a:xfrm>
                <a:off x="2902350" y="766805"/>
                <a:ext cx="323525" cy="219525"/>
              </a:xfrm>
              <a:custGeom>
                <a:avLst/>
                <a:gdLst/>
                <a:ahLst/>
                <a:cxnLst/>
                <a:rect l="l" t="t" r="r" b="b"/>
                <a:pathLst>
                  <a:path w="12941" h="8781" extrusionOk="0">
                    <a:moveTo>
                      <a:pt x="11517" y="0"/>
                    </a:moveTo>
                    <a:cubicBezTo>
                      <a:pt x="11193" y="0"/>
                      <a:pt x="10870" y="130"/>
                      <a:pt x="10611" y="388"/>
                    </a:cubicBezTo>
                    <a:lnTo>
                      <a:pt x="5287" y="5712"/>
                    </a:lnTo>
                    <a:lnTo>
                      <a:pt x="2292" y="2681"/>
                    </a:lnTo>
                    <a:cubicBezTo>
                      <a:pt x="2034" y="2440"/>
                      <a:pt x="1710" y="2320"/>
                      <a:pt x="1387" y="2320"/>
                    </a:cubicBezTo>
                    <a:cubicBezTo>
                      <a:pt x="1063" y="2320"/>
                      <a:pt x="740" y="2440"/>
                      <a:pt x="481" y="2681"/>
                    </a:cubicBezTo>
                    <a:cubicBezTo>
                      <a:pt x="0" y="3198"/>
                      <a:pt x="0" y="3975"/>
                      <a:pt x="481" y="4492"/>
                    </a:cubicBezTo>
                    <a:lnTo>
                      <a:pt x="4437" y="8411"/>
                    </a:lnTo>
                    <a:cubicBezTo>
                      <a:pt x="4696" y="8670"/>
                      <a:pt x="5028" y="8781"/>
                      <a:pt x="5361" y="8781"/>
                    </a:cubicBezTo>
                    <a:cubicBezTo>
                      <a:pt x="5657" y="8781"/>
                      <a:pt x="5990" y="8670"/>
                      <a:pt x="6211" y="8374"/>
                    </a:cubicBezTo>
                    <a:lnTo>
                      <a:pt x="12422" y="2200"/>
                    </a:lnTo>
                    <a:cubicBezTo>
                      <a:pt x="12940" y="1682"/>
                      <a:pt x="12940" y="906"/>
                      <a:pt x="12422" y="388"/>
                    </a:cubicBezTo>
                    <a:cubicBezTo>
                      <a:pt x="12164" y="130"/>
                      <a:pt x="11840" y="0"/>
                      <a:pt x="115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39;p45"/>
              <p:cNvSpPr/>
              <p:nvPr/>
            </p:nvSpPr>
            <p:spPr>
              <a:xfrm>
                <a:off x="2902350" y="2250475"/>
                <a:ext cx="315200" cy="194825"/>
              </a:xfrm>
              <a:custGeom>
                <a:avLst/>
                <a:gdLst/>
                <a:ahLst/>
                <a:cxnLst/>
                <a:rect l="l" t="t" r="r" b="b"/>
                <a:pathLst>
                  <a:path w="12608" h="7793" extrusionOk="0">
                    <a:moveTo>
                      <a:pt x="12090" y="0"/>
                    </a:moveTo>
                    <a:cubicBezTo>
                      <a:pt x="11970" y="0"/>
                      <a:pt x="11850" y="47"/>
                      <a:pt x="11757" y="139"/>
                    </a:cubicBezTo>
                    <a:lnTo>
                      <a:pt x="5066" y="6868"/>
                    </a:lnTo>
                    <a:lnTo>
                      <a:pt x="481" y="6868"/>
                    </a:lnTo>
                    <a:cubicBezTo>
                      <a:pt x="223" y="6868"/>
                      <a:pt x="1" y="7053"/>
                      <a:pt x="1" y="7311"/>
                    </a:cubicBezTo>
                    <a:cubicBezTo>
                      <a:pt x="1" y="7607"/>
                      <a:pt x="223" y="7792"/>
                      <a:pt x="481" y="7792"/>
                    </a:cubicBezTo>
                    <a:lnTo>
                      <a:pt x="5251" y="7792"/>
                    </a:lnTo>
                    <a:cubicBezTo>
                      <a:pt x="5325" y="7792"/>
                      <a:pt x="5472" y="7718"/>
                      <a:pt x="5546" y="7644"/>
                    </a:cubicBezTo>
                    <a:lnTo>
                      <a:pt x="12423" y="805"/>
                    </a:lnTo>
                    <a:cubicBezTo>
                      <a:pt x="12608" y="620"/>
                      <a:pt x="12608" y="324"/>
                      <a:pt x="12423" y="139"/>
                    </a:cubicBezTo>
                    <a:cubicBezTo>
                      <a:pt x="12330" y="47"/>
                      <a:pt x="12210" y="0"/>
                      <a:pt x="120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40;p45"/>
              <p:cNvSpPr/>
              <p:nvPr/>
            </p:nvSpPr>
            <p:spPr>
              <a:xfrm>
                <a:off x="3163000" y="2188325"/>
                <a:ext cx="112775" cy="113700"/>
              </a:xfrm>
              <a:custGeom>
                <a:avLst/>
                <a:gdLst/>
                <a:ahLst/>
                <a:cxnLst/>
                <a:rect l="l" t="t" r="r" b="b"/>
                <a:pathLst>
                  <a:path w="4511" h="4548" extrusionOk="0">
                    <a:moveTo>
                      <a:pt x="4511" y="0"/>
                    </a:moveTo>
                    <a:lnTo>
                      <a:pt x="1" y="2625"/>
                    </a:lnTo>
                    <a:lnTo>
                      <a:pt x="1886" y="4548"/>
                    </a:lnTo>
                    <a:lnTo>
                      <a:pt x="45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41;p45"/>
              <p:cNvSpPr/>
              <p:nvPr/>
            </p:nvSpPr>
            <p:spPr>
              <a:xfrm>
                <a:off x="2704575" y="2328125"/>
                <a:ext cx="236625" cy="117175"/>
              </a:xfrm>
              <a:custGeom>
                <a:avLst/>
                <a:gdLst/>
                <a:ahLst/>
                <a:cxnLst/>
                <a:rect l="l" t="t" r="r" b="b"/>
                <a:pathLst>
                  <a:path w="9465" h="4687" extrusionOk="0">
                    <a:moveTo>
                      <a:pt x="8947" y="0"/>
                    </a:moveTo>
                    <a:cubicBezTo>
                      <a:pt x="8827" y="0"/>
                      <a:pt x="8707" y="46"/>
                      <a:pt x="8614" y="139"/>
                    </a:cubicBezTo>
                    <a:lnTo>
                      <a:pt x="5028" y="3762"/>
                    </a:lnTo>
                    <a:lnTo>
                      <a:pt x="444" y="3762"/>
                    </a:lnTo>
                    <a:cubicBezTo>
                      <a:pt x="185" y="3762"/>
                      <a:pt x="0" y="3947"/>
                      <a:pt x="0" y="4205"/>
                    </a:cubicBezTo>
                    <a:cubicBezTo>
                      <a:pt x="0" y="4501"/>
                      <a:pt x="185" y="4686"/>
                      <a:pt x="444" y="4686"/>
                    </a:cubicBezTo>
                    <a:lnTo>
                      <a:pt x="5213" y="4686"/>
                    </a:lnTo>
                    <a:cubicBezTo>
                      <a:pt x="5361" y="4686"/>
                      <a:pt x="5435" y="4612"/>
                      <a:pt x="5546" y="4538"/>
                    </a:cubicBezTo>
                    <a:lnTo>
                      <a:pt x="9280" y="804"/>
                    </a:lnTo>
                    <a:cubicBezTo>
                      <a:pt x="9465" y="619"/>
                      <a:pt x="9465" y="324"/>
                      <a:pt x="9280" y="139"/>
                    </a:cubicBezTo>
                    <a:cubicBezTo>
                      <a:pt x="9187" y="46"/>
                      <a:pt x="9067" y="0"/>
                      <a:pt x="8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42;p45"/>
              <p:cNvSpPr/>
              <p:nvPr/>
            </p:nvSpPr>
            <p:spPr>
              <a:xfrm>
                <a:off x="2887575" y="2265950"/>
                <a:ext cx="112775" cy="111875"/>
              </a:xfrm>
              <a:custGeom>
                <a:avLst/>
                <a:gdLst/>
                <a:ahLst/>
                <a:cxnLst/>
                <a:rect l="l" t="t" r="r" b="b"/>
                <a:pathLst>
                  <a:path w="4511" h="4475" extrusionOk="0">
                    <a:moveTo>
                      <a:pt x="4511" y="1"/>
                    </a:moveTo>
                    <a:lnTo>
                      <a:pt x="0" y="2589"/>
                    </a:lnTo>
                    <a:lnTo>
                      <a:pt x="1923" y="4474"/>
                    </a:lnTo>
                    <a:lnTo>
                      <a:pt x="45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43;p45"/>
              <p:cNvSpPr/>
              <p:nvPr/>
            </p:nvSpPr>
            <p:spPr>
              <a:xfrm>
                <a:off x="2848750" y="2012950"/>
                <a:ext cx="209824" cy="207750"/>
              </a:xfrm>
              <a:custGeom>
                <a:avLst/>
                <a:gdLst/>
                <a:ahLst/>
                <a:cxnLst/>
                <a:rect l="l" t="t" r="r" b="b"/>
                <a:pathLst>
                  <a:path w="8393" h="8310" extrusionOk="0">
                    <a:moveTo>
                      <a:pt x="7894" y="0"/>
                    </a:moveTo>
                    <a:cubicBezTo>
                      <a:pt x="7783" y="0"/>
                      <a:pt x="7672" y="46"/>
                      <a:pt x="7579" y="139"/>
                    </a:cubicBezTo>
                    <a:lnTo>
                      <a:pt x="185" y="7533"/>
                    </a:lnTo>
                    <a:cubicBezTo>
                      <a:pt x="0" y="7718"/>
                      <a:pt x="0" y="7976"/>
                      <a:pt x="185" y="8161"/>
                    </a:cubicBezTo>
                    <a:cubicBezTo>
                      <a:pt x="259" y="8272"/>
                      <a:pt x="370" y="8309"/>
                      <a:pt x="518" y="8309"/>
                    </a:cubicBezTo>
                    <a:cubicBezTo>
                      <a:pt x="592" y="8309"/>
                      <a:pt x="740" y="8272"/>
                      <a:pt x="814" y="8161"/>
                    </a:cubicBezTo>
                    <a:lnTo>
                      <a:pt x="8208" y="767"/>
                    </a:lnTo>
                    <a:cubicBezTo>
                      <a:pt x="8393" y="582"/>
                      <a:pt x="8393" y="324"/>
                      <a:pt x="8208" y="139"/>
                    </a:cubicBezTo>
                    <a:cubicBezTo>
                      <a:pt x="8116" y="46"/>
                      <a:pt x="8005" y="0"/>
                      <a:pt x="7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44;p45"/>
              <p:cNvSpPr/>
              <p:nvPr/>
            </p:nvSpPr>
            <p:spPr>
              <a:xfrm>
                <a:off x="3004950" y="1949850"/>
                <a:ext cx="111849" cy="113725"/>
              </a:xfrm>
              <a:custGeom>
                <a:avLst/>
                <a:gdLst/>
                <a:ahLst/>
                <a:cxnLst/>
                <a:rect l="l" t="t" r="r" b="b"/>
                <a:pathLst>
                  <a:path w="4474" h="4549" extrusionOk="0">
                    <a:moveTo>
                      <a:pt x="4474" y="1"/>
                    </a:moveTo>
                    <a:lnTo>
                      <a:pt x="1" y="2663"/>
                    </a:lnTo>
                    <a:lnTo>
                      <a:pt x="1886" y="4548"/>
                    </a:lnTo>
                    <a:lnTo>
                      <a:pt x="44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45;p45"/>
              <p:cNvSpPr/>
              <p:nvPr/>
            </p:nvSpPr>
            <p:spPr>
              <a:xfrm>
                <a:off x="2748924" y="2231999"/>
                <a:ext cx="90600" cy="88525"/>
              </a:xfrm>
              <a:custGeom>
                <a:avLst/>
                <a:gdLst/>
                <a:ahLst/>
                <a:cxnLst/>
                <a:rect l="l" t="t" r="r" b="b"/>
                <a:pathLst>
                  <a:path w="3624" h="3541" extrusionOk="0">
                    <a:moveTo>
                      <a:pt x="3106" y="0"/>
                    </a:moveTo>
                    <a:cubicBezTo>
                      <a:pt x="2986" y="0"/>
                      <a:pt x="2866" y="46"/>
                      <a:pt x="2773" y="139"/>
                    </a:cubicBezTo>
                    <a:lnTo>
                      <a:pt x="185" y="2727"/>
                    </a:lnTo>
                    <a:cubicBezTo>
                      <a:pt x="1" y="2912"/>
                      <a:pt x="1" y="3207"/>
                      <a:pt x="185" y="3392"/>
                    </a:cubicBezTo>
                    <a:cubicBezTo>
                      <a:pt x="296" y="3466"/>
                      <a:pt x="370" y="3540"/>
                      <a:pt x="518" y="3540"/>
                    </a:cubicBezTo>
                    <a:cubicBezTo>
                      <a:pt x="592" y="3540"/>
                      <a:pt x="740" y="3466"/>
                      <a:pt x="851" y="3392"/>
                    </a:cubicBezTo>
                    <a:lnTo>
                      <a:pt x="3439" y="804"/>
                    </a:lnTo>
                    <a:cubicBezTo>
                      <a:pt x="3624" y="619"/>
                      <a:pt x="3624" y="324"/>
                      <a:pt x="3439" y="139"/>
                    </a:cubicBezTo>
                    <a:cubicBezTo>
                      <a:pt x="3346" y="46"/>
                      <a:pt x="3226" y="0"/>
                      <a:pt x="3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46;p45"/>
              <p:cNvSpPr/>
              <p:nvPr/>
            </p:nvSpPr>
            <p:spPr>
              <a:xfrm>
                <a:off x="2497524" y="2337351"/>
                <a:ext cx="235725" cy="107950"/>
              </a:xfrm>
              <a:custGeom>
                <a:avLst/>
                <a:gdLst/>
                <a:ahLst/>
                <a:cxnLst/>
                <a:rect l="l" t="t" r="r" b="b"/>
                <a:pathLst>
                  <a:path w="9429" h="4318" extrusionOk="0">
                    <a:moveTo>
                      <a:pt x="8911" y="1"/>
                    </a:moveTo>
                    <a:cubicBezTo>
                      <a:pt x="8790" y="1"/>
                      <a:pt x="8670" y="47"/>
                      <a:pt x="8578" y="139"/>
                    </a:cubicBezTo>
                    <a:lnTo>
                      <a:pt x="5361" y="3393"/>
                    </a:lnTo>
                    <a:lnTo>
                      <a:pt x="444" y="3393"/>
                    </a:lnTo>
                    <a:cubicBezTo>
                      <a:pt x="185" y="3393"/>
                      <a:pt x="1" y="3578"/>
                      <a:pt x="1" y="3836"/>
                    </a:cubicBezTo>
                    <a:cubicBezTo>
                      <a:pt x="1" y="4132"/>
                      <a:pt x="185" y="4317"/>
                      <a:pt x="444" y="4317"/>
                    </a:cubicBezTo>
                    <a:lnTo>
                      <a:pt x="5546" y="4317"/>
                    </a:lnTo>
                    <a:cubicBezTo>
                      <a:pt x="5694" y="4317"/>
                      <a:pt x="5805" y="4243"/>
                      <a:pt x="5916" y="4132"/>
                    </a:cubicBezTo>
                    <a:lnTo>
                      <a:pt x="9243" y="805"/>
                    </a:lnTo>
                    <a:cubicBezTo>
                      <a:pt x="9428" y="620"/>
                      <a:pt x="9428" y="324"/>
                      <a:pt x="9243" y="139"/>
                    </a:cubicBezTo>
                    <a:cubicBezTo>
                      <a:pt x="9151" y="47"/>
                      <a:pt x="9031" y="1"/>
                      <a:pt x="8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47;p45"/>
              <p:cNvSpPr/>
              <p:nvPr/>
            </p:nvSpPr>
            <p:spPr>
              <a:xfrm>
                <a:off x="1818200" y="1829700"/>
                <a:ext cx="73950" cy="74900"/>
              </a:xfrm>
              <a:custGeom>
                <a:avLst/>
                <a:gdLst/>
                <a:ahLst/>
                <a:cxnLst/>
                <a:rect l="l" t="t" r="r" b="b"/>
                <a:pathLst>
                  <a:path w="2958" h="2996" extrusionOk="0">
                    <a:moveTo>
                      <a:pt x="1479" y="1"/>
                    </a:moveTo>
                    <a:cubicBezTo>
                      <a:pt x="666" y="1"/>
                      <a:pt x="0" y="666"/>
                      <a:pt x="0" y="1516"/>
                    </a:cubicBezTo>
                    <a:cubicBezTo>
                      <a:pt x="0" y="2330"/>
                      <a:pt x="666" y="2995"/>
                      <a:pt x="1479" y="2995"/>
                    </a:cubicBezTo>
                    <a:cubicBezTo>
                      <a:pt x="2292" y="2995"/>
                      <a:pt x="2958" y="2330"/>
                      <a:pt x="2958" y="1516"/>
                    </a:cubicBezTo>
                    <a:cubicBezTo>
                      <a:pt x="2958" y="666"/>
                      <a:pt x="2292" y="1"/>
                      <a:pt x="14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48;p45"/>
              <p:cNvSpPr/>
              <p:nvPr/>
            </p:nvSpPr>
            <p:spPr>
              <a:xfrm>
                <a:off x="1818200" y="1976650"/>
                <a:ext cx="73950" cy="73975"/>
              </a:xfrm>
              <a:custGeom>
                <a:avLst/>
                <a:gdLst/>
                <a:ahLst/>
                <a:cxnLst/>
                <a:rect l="l" t="t" r="r" b="b"/>
                <a:pathLst>
                  <a:path w="2958" h="2959" extrusionOk="0">
                    <a:moveTo>
                      <a:pt x="1479" y="1"/>
                    </a:moveTo>
                    <a:cubicBezTo>
                      <a:pt x="629" y="1"/>
                      <a:pt x="0" y="666"/>
                      <a:pt x="0" y="1480"/>
                    </a:cubicBezTo>
                    <a:cubicBezTo>
                      <a:pt x="0" y="2330"/>
                      <a:pt x="629" y="2959"/>
                      <a:pt x="1479" y="2959"/>
                    </a:cubicBezTo>
                    <a:cubicBezTo>
                      <a:pt x="2292" y="2959"/>
                      <a:pt x="2958" y="2330"/>
                      <a:pt x="2958" y="1480"/>
                    </a:cubicBezTo>
                    <a:cubicBezTo>
                      <a:pt x="2958" y="703"/>
                      <a:pt x="2292" y="1"/>
                      <a:pt x="14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49;p45"/>
              <p:cNvSpPr/>
              <p:nvPr/>
            </p:nvSpPr>
            <p:spPr>
              <a:xfrm>
                <a:off x="1818200" y="1682751"/>
                <a:ext cx="73950" cy="73026"/>
              </a:xfrm>
              <a:custGeom>
                <a:avLst/>
                <a:gdLst/>
                <a:ahLst/>
                <a:cxnLst/>
                <a:rect l="l" t="t" r="r" b="b"/>
                <a:pathLst>
                  <a:path w="2958" h="2921" extrusionOk="0">
                    <a:moveTo>
                      <a:pt x="1479" y="0"/>
                    </a:moveTo>
                    <a:cubicBezTo>
                      <a:pt x="629" y="0"/>
                      <a:pt x="0" y="629"/>
                      <a:pt x="0" y="1442"/>
                    </a:cubicBezTo>
                    <a:cubicBezTo>
                      <a:pt x="0" y="2292"/>
                      <a:pt x="629" y="2921"/>
                      <a:pt x="1479" y="2921"/>
                    </a:cubicBezTo>
                    <a:cubicBezTo>
                      <a:pt x="2292" y="2921"/>
                      <a:pt x="2958" y="2292"/>
                      <a:pt x="2958" y="1442"/>
                    </a:cubicBezTo>
                    <a:cubicBezTo>
                      <a:pt x="2958" y="629"/>
                      <a:pt x="2292" y="0"/>
                      <a:pt x="1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50;p45"/>
              <p:cNvSpPr/>
              <p:nvPr/>
            </p:nvSpPr>
            <p:spPr>
              <a:xfrm>
                <a:off x="3167624" y="1448900"/>
                <a:ext cx="115550" cy="115550"/>
              </a:xfrm>
              <a:custGeom>
                <a:avLst/>
                <a:gdLst/>
                <a:ahLst/>
                <a:cxnLst/>
                <a:rect l="l" t="t" r="r" b="b"/>
                <a:pathLst>
                  <a:path w="4622" h="4622" extrusionOk="0">
                    <a:moveTo>
                      <a:pt x="2293" y="888"/>
                    </a:moveTo>
                    <a:cubicBezTo>
                      <a:pt x="3032" y="888"/>
                      <a:pt x="3697" y="1516"/>
                      <a:pt x="3697" y="2256"/>
                    </a:cubicBezTo>
                    <a:cubicBezTo>
                      <a:pt x="3697" y="2995"/>
                      <a:pt x="3106" y="3661"/>
                      <a:pt x="2293" y="3661"/>
                    </a:cubicBezTo>
                    <a:cubicBezTo>
                      <a:pt x="1553" y="3661"/>
                      <a:pt x="925" y="3069"/>
                      <a:pt x="925" y="2256"/>
                    </a:cubicBezTo>
                    <a:cubicBezTo>
                      <a:pt x="925" y="1516"/>
                      <a:pt x="1516" y="888"/>
                      <a:pt x="2293" y="888"/>
                    </a:cubicBezTo>
                    <a:close/>
                    <a:moveTo>
                      <a:pt x="2293" y="1"/>
                    </a:moveTo>
                    <a:cubicBezTo>
                      <a:pt x="1073" y="1"/>
                      <a:pt x="0" y="1036"/>
                      <a:pt x="0" y="2330"/>
                    </a:cubicBezTo>
                    <a:cubicBezTo>
                      <a:pt x="0" y="3550"/>
                      <a:pt x="999" y="4622"/>
                      <a:pt x="2293" y="4622"/>
                    </a:cubicBezTo>
                    <a:cubicBezTo>
                      <a:pt x="3587" y="4622"/>
                      <a:pt x="4622" y="3624"/>
                      <a:pt x="4622" y="2330"/>
                    </a:cubicBezTo>
                    <a:cubicBezTo>
                      <a:pt x="4622" y="1073"/>
                      <a:pt x="3587" y="1"/>
                      <a:pt x="2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51;p45"/>
              <p:cNvSpPr/>
              <p:nvPr/>
            </p:nvSpPr>
            <p:spPr>
              <a:xfrm>
                <a:off x="3167624" y="1634676"/>
                <a:ext cx="115550" cy="115575"/>
              </a:xfrm>
              <a:custGeom>
                <a:avLst/>
                <a:gdLst/>
                <a:ahLst/>
                <a:cxnLst/>
                <a:rect l="l" t="t" r="r" b="b"/>
                <a:pathLst>
                  <a:path w="4622" h="4623" extrusionOk="0">
                    <a:moveTo>
                      <a:pt x="2293" y="925"/>
                    </a:moveTo>
                    <a:cubicBezTo>
                      <a:pt x="3032" y="925"/>
                      <a:pt x="3697" y="1554"/>
                      <a:pt x="3697" y="2330"/>
                    </a:cubicBezTo>
                    <a:cubicBezTo>
                      <a:pt x="3697" y="3069"/>
                      <a:pt x="3106" y="3698"/>
                      <a:pt x="2293" y="3698"/>
                    </a:cubicBezTo>
                    <a:cubicBezTo>
                      <a:pt x="1553" y="3698"/>
                      <a:pt x="925" y="3106"/>
                      <a:pt x="925" y="2330"/>
                    </a:cubicBezTo>
                    <a:cubicBezTo>
                      <a:pt x="925" y="1590"/>
                      <a:pt x="1516" y="925"/>
                      <a:pt x="2293" y="925"/>
                    </a:cubicBezTo>
                    <a:close/>
                    <a:moveTo>
                      <a:pt x="2293" y="1"/>
                    </a:moveTo>
                    <a:cubicBezTo>
                      <a:pt x="1073" y="1"/>
                      <a:pt x="0" y="1036"/>
                      <a:pt x="0" y="2330"/>
                    </a:cubicBezTo>
                    <a:cubicBezTo>
                      <a:pt x="0" y="3587"/>
                      <a:pt x="999" y="4622"/>
                      <a:pt x="2293" y="4622"/>
                    </a:cubicBezTo>
                    <a:cubicBezTo>
                      <a:pt x="3587" y="4622"/>
                      <a:pt x="4622" y="3624"/>
                      <a:pt x="4622" y="2330"/>
                    </a:cubicBezTo>
                    <a:cubicBezTo>
                      <a:pt x="4622" y="1073"/>
                      <a:pt x="3587" y="1"/>
                      <a:pt x="2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52;p45"/>
              <p:cNvSpPr/>
              <p:nvPr/>
            </p:nvSpPr>
            <p:spPr>
              <a:xfrm>
                <a:off x="3167624" y="1263125"/>
                <a:ext cx="115550" cy="115550"/>
              </a:xfrm>
              <a:custGeom>
                <a:avLst/>
                <a:gdLst/>
                <a:ahLst/>
                <a:cxnLst/>
                <a:rect l="l" t="t" r="r" b="b"/>
                <a:pathLst>
                  <a:path w="4622" h="4622" extrusionOk="0">
                    <a:moveTo>
                      <a:pt x="2293" y="888"/>
                    </a:moveTo>
                    <a:cubicBezTo>
                      <a:pt x="3032" y="888"/>
                      <a:pt x="3697" y="1516"/>
                      <a:pt x="3697" y="2256"/>
                    </a:cubicBezTo>
                    <a:cubicBezTo>
                      <a:pt x="3697" y="2995"/>
                      <a:pt x="3106" y="3661"/>
                      <a:pt x="2293" y="3661"/>
                    </a:cubicBezTo>
                    <a:cubicBezTo>
                      <a:pt x="1553" y="3661"/>
                      <a:pt x="925" y="3032"/>
                      <a:pt x="925" y="2256"/>
                    </a:cubicBezTo>
                    <a:cubicBezTo>
                      <a:pt x="925" y="1516"/>
                      <a:pt x="1516" y="888"/>
                      <a:pt x="2293" y="888"/>
                    </a:cubicBezTo>
                    <a:close/>
                    <a:moveTo>
                      <a:pt x="2293" y="1"/>
                    </a:moveTo>
                    <a:cubicBezTo>
                      <a:pt x="1073" y="1"/>
                      <a:pt x="0" y="999"/>
                      <a:pt x="0" y="2293"/>
                    </a:cubicBezTo>
                    <a:cubicBezTo>
                      <a:pt x="0" y="3550"/>
                      <a:pt x="999" y="4622"/>
                      <a:pt x="2293" y="4622"/>
                    </a:cubicBezTo>
                    <a:cubicBezTo>
                      <a:pt x="3587" y="4622"/>
                      <a:pt x="4622" y="3550"/>
                      <a:pt x="4622" y="2293"/>
                    </a:cubicBezTo>
                    <a:cubicBezTo>
                      <a:pt x="4622" y="1073"/>
                      <a:pt x="3587" y="1"/>
                      <a:pt x="2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53;p45"/>
              <p:cNvSpPr/>
              <p:nvPr/>
            </p:nvSpPr>
            <p:spPr>
              <a:xfrm>
                <a:off x="1873650" y="889725"/>
                <a:ext cx="1127625" cy="1456675"/>
              </a:xfrm>
              <a:custGeom>
                <a:avLst/>
                <a:gdLst/>
                <a:ahLst/>
                <a:cxnLst/>
                <a:rect l="l" t="t" r="r" b="b"/>
                <a:pathLst>
                  <a:path w="45105" h="58267" extrusionOk="0">
                    <a:moveTo>
                      <a:pt x="21111" y="3882"/>
                    </a:moveTo>
                    <a:cubicBezTo>
                      <a:pt x="29836" y="3882"/>
                      <a:pt x="36934" y="10944"/>
                      <a:pt x="36934" y="19669"/>
                    </a:cubicBezTo>
                    <a:cubicBezTo>
                      <a:pt x="36934" y="28431"/>
                      <a:pt x="29836" y="35492"/>
                      <a:pt x="21111" y="35492"/>
                    </a:cubicBezTo>
                    <a:cubicBezTo>
                      <a:pt x="12386" y="35492"/>
                      <a:pt x="5287" y="28431"/>
                      <a:pt x="5287" y="19669"/>
                    </a:cubicBezTo>
                    <a:cubicBezTo>
                      <a:pt x="5287" y="10944"/>
                      <a:pt x="12386" y="3882"/>
                      <a:pt x="21111" y="3882"/>
                    </a:cubicBezTo>
                    <a:close/>
                    <a:moveTo>
                      <a:pt x="20889" y="0"/>
                    </a:moveTo>
                    <a:cubicBezTo>
                      <a:pt x="7616" y="0"/>
                      <a:pt x="1812" y="9391"/>
                      <a:pt x="925" y="15306"/>
                    </a:cubicBezTo>
                    <a:cubicBezTo>
                      <a:pt x="0" y="21222"/>
                      <a:pt x="4252" y="30612"/>
                      <a:pt x="5176" y="33422"/>
                    </a:cubicBezTo>
                    <a:cubicBezTo>
                      <a:pt x="5324" y="33903"/>
                      <a:pt x="5398" y="34494"/>
                      <a:pt x="5435" y="35160"/>
                    </a:cubicBezTo>
                    <a:cubicBezTo>
                      <a:pt x="5509" y="35714"/>
                      <a:pt x="5509" y="36269"/>
                      <a:pt x="5435" y="36934"/>
                    </a:cubicBezTo>
                    <a:cubicBezTo>
                      <a:pt x="5324" y="40077"/>
                      <a:pt x="1146" y="58266"/>
                      <a:pt x="1146" y="58266"/>
                    </a:cubicBezTo>
                    <a:lnTo>
                      <a:pt x="26102" y="58266"/>
                    </a:lnTo>
                    <a:cubicBezTo>
                      <a:pt x="26102" y="58266"/>
                      <a:pt x="26065" y="56196"/>
                      <a:pt x="27063" y="50133"/>
                    </a:cubicBezTo>
                    <a:cubicBezTo>
                      <a:pt x="27211" y="49282"/>
                      <a:pt x="27617" y="47545"/>
                      <a:pt x="28172" y="46399"/>
                    </a:cubicBezTo>
                    <a:cubicBezTo>
                      <a:pt x="28246" y="46436"/>
                      <a:pt x="28283" y="46436"/>
                      <a:pt x="28320" y="46510"/>
                    </a:cubicBezTo>
                    <a:cubicBezTo>
                      <a:pt x="28985" y="46805"/>
                      <a:pt x="29947" y="47175"/>
                      <a:pt x="32682" y="47803"/>
                    </a:cubicBezTo>
                    <a:cubicBezTo>
                      <a:pt x="33383" y="47967"/>
                      <a:pt x="34080" y="48042"/>
                      <a:pt x="34748" y="48042"/>
                    </a:cubicBezTo>
                    <a:cubicBezTo>
                      <a:pt x="36792" y="48042"/>
                      <a:pt x="38566" y="47346"/>
                      <a:pt x="39374" y="46399"/>
                    </a:cubicBezTo>
                    <a:cubicBezTo>
                      <a:pt x="39929" y="45770"/>
                      <a:pt x="39818" y="44735"/>
                      <a:pt x="39596" y="43774"/>
                    </a:cubicBezTo>
                    <a:cubicBezTo>
                      <a:pt x="39411" y="42886"/>
                      <a:pt x="39152" y="42110"/>
                      <a:pt x="39189" y="41592"/>
                    </a:cubicBezTo>
                    <a:cubicBezTo>
                      <a:pt x="39263" y="40779"/>
                      <a:pt x="40372" y="40409"/>
                      <a:pt x="41075" y="39855"/>
                    </a:cubicBezTo>
                    <a:cubicBezTo>
                      <a:pt x="41260" y="39707"/>
                      <a:pt x="41445" y="39522"/>
                      <a:pt x="41555" y="39300"/>
                    </a:cubicBezTo>
                    <a:cubicBezTo>
                      <a:pt x="41851" y="38561"/>
                      <a:pt x="41371" y="38117"/>
                      <a:pt x="40114" y="38043"/>
                    </a:cubicBezTo>
                    <a:cubicBezTo>
                      <a:pt x="40816" y="37895"/>
                      <a:pt x="41851" y="37489"/>
                      <a:pt x="42036" y="37082"/>
                    </a:cubicBezTo>
                    <a:cubicBezTo>
                      <a:pt x="42073" y="36934"/>
                      <a:pt x="42073" y="36601"/>
                      <a:pt x="42036" y="36195"/>
                    </a:cubicBezTo>
                    <a:cubicBezTo>
                      <a:pt x="41999" y="35714"/>
                      <a:pt x="41851" y="35160"/>
                      <a:pt x="41851" y="34605"/>
                    </a:cubicBezTo>
                    <a:lnTo>
                      <a:pt x="41851" y="33792"/>
                    </a:lnTo>
                    <a:cubicBezTo>
                      <a:pt x="41851" y="33681"/>
                      <a:pt x="41851" y="33644"/>
                      <a:pt x="41888" y="33570"/>
                    </a:cubicBezTo>
                    <a:cubicBezTo>
                      <a:pt x="43145" y="33422"/>
                      <a:pt x="44476" y="32830"/>
                      <a:pt x="44772" y="31980"/>
                    </a:cubicBezTo>
                    <a:cubicBezTo>
                      <a:pt x="45105" y="31056"/>
                      <a:pt x="43848" y="29170"/>
                      <a:pt x="42184" y="26730"/>
                    </a:cubicBezTo>
                    <a:cubicBezTo>
                      <a:pt x="40520" y="24327"/>
                      <a:pt x="40742" y="21037"/>
                      <a:pt x="40742" y="18708"/>
                    </a:cubicBezTo>
                    <a:cubicBezTo>
                      <a:pt x="40742" y="16378"/>
                      <a:pt x="39374" y="10574"/>
                      <a:pt x="37526" y="7875"/>
                    </a:cubicBezTo>
                    <a:cubicBezTo>
                      <a:pt x="36490" y="6322"/>
                      <a:pt x="31425" y="0"/>
                      <a:pt x="20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 name="Google Shape;854;p45"/>
            <p:cNvSpPr/>
            <p:nvPr/>
          </p:nvSpPr>
          <p:spPr>
            <a:xfrm flipH="1">
              <a:off x="2671499" y="2676768"/>
              <a:ext cx="335645" cy="335645"/>
            </a:xfrm>
            <a:custGeom>
              <a:avLst/>
              <a:gdLst/>
              <a:ahLst/>
              <a:cxnLst/>
              <a:rect l="l" t="t" r="r" b="b"/>
              <a:pathLst>
                <a:path w="21817" h="21817" extrusionOk="0">
                  <a:moveTo>
                    <a:pt x="10842" y="6505"/>
                  </a:moveTo>
                  <a:cubicBezTo>
                    <a:pt x="11342" y="6505"/>
                    <a:pt x="11842" y="6605"/>
                    <a:pt x="12309" y="6772"/>
                  </a:cubicBezTo>
                  <a:cubicBezTo>
                    <a:pt x="12476" y="6805"/>
                    <a:pt x="12576" y="6905"/>
                    <a:pt x="12743" y="6939"/>
                  </a:cubicBezTo>
                  <a:cubicBezTo>
                    <a:pt x="13644" y="7339"/>
                    <a:pt x="14378" y="8106"/>
                    <a:pt x="14811" y="8974"/>
                  </a:cubicBezTo>
                  <a:cubicBezTo>
                    <a:pt x="14878" y="9107"/>
                    <a:pt x="14945" y="9274"/>
                    <a:pt x="14978" y="9441"/>
                  </a:cubicBezTo>
                  <a:cubicBezTo>
                    <a:pt x="15145" y="9908"/>
                    <a:pt x="15212" y="10408"/>
                    <a:pt x="15212" y="10908"/>
                  </a:cubicBezTo>
                  <a:cubicBezTo>
                    <a:pt x="15212" y="11409"/>
                    <a:pt x="15145" y="11909"/>
                    <a:pt x="14978" y="12343"/>
                  </a:cubicBezTo>
                  <a:cubicBezTo>
                    <a:pt x="14945" y="12509"/>
                    <a:pt x="14845" y="12643"/>
                    <a:pt x="14811" y="12810"/>
                  </a:cubicBezTo>
                  <a:cubicBezTo>
                    <a:pt x="14378" y="13677"/>
                    <a:pt x="13644" y="14444"/>
                    <a:pt x="12743" y="14844"/>
                  </a:cubicBezTo>
                  <a:cubicBezTo>
                    <a:pt x="12643" y="14944"/>
                    <a:pt x="12476" y="14978"/>
                    <a:pt x="12309" y="15011"/>
                  </a:cubicBezTo>
                  <a:cubicBezTo>
                    <a:pt x="11842" y="15178"/>
                    <a:pt x="11342" y="15278"/>
                    <a:pt x="10842" y="15278"/>
                  </a:cubicBezTo>
                  <a:cubicBezTo>
                    <a:pt x="10341" y="15278"/>
                    <a:pt x="9841" y="15178"/>
                    <a:pt x="9374" y="15011"/>
                  </a:cubicBezTo>
                  <a:cubicBezTo>
                    <a:pt x="9207" y="14978"/>
                    <a:pt x="9107" y="14878"/>
                    <a:pt x="8940" y="14844"/>
                  </a:cubicBezTo>
                  <a:cubicBezTo>
                    <a:pt x="8040" y="14444"/>
                    <a:pt x="7306" y="13677"/>
                    <a:pt x="6872" y="12810"/>
                  </a:cubicBezTo>
                  <a:cubicBezTo>
                    <a:pt x="6806" y="12676"/>
                    <a:pt x="6772" y="12509"/>
                    <a:pt x="6705" y="12343"/>
                  </a:cubicBezTo>
                  <a:cubicBezTo>
                    <a:pt x="6539" y="11876"/>
                    <a:pt x="6472" y="11409"/>
                    <a:pt x="6472" y="10908"/>
                  </a:cubicBezTo>
                  <a:cubicBezTo>
                    <a:pt x="6472" y="10408"/>
                    <a:pt x="6539" y="9908"/>
                    <a:pt x="6705" y="9441"/>
                  </a:cubicBezTo>
                  <a:cubicBezTo>
                    <a:pt x="6739" y="9274"/>
                    <a:pt x="6839" y="9140"/>
                    <a:pt x="6872" y="8974"/>
                  </a:cubicBezTo>
                  <a:cubicBezTo>
                    <a:pt x="7306" y="8106"/>
                    <a:pt x="8040" y="7339"/>
                    <a:pt x="8940" y="6939"/>
                  </a:cubicBezTo>
                  <a:cubicBezTo>
                    <a:pt x="9040" y="6839"/>
                    <a:pt x="9207" y="6805"/>
                    <a:pt x="9374" y="6772"/>
                  </a:cubicBezTo>
                  <a:cubicBezTo>
                    <a:pt x="9841" y="6605"/>
                    <a:pt x="10341" y="6505"/>
                    <a:pt x="10842" y="6505"/>
                  </a:cubicBezTo>
                  <a:close/>
                  <a:moveTo>
                    <a:pt x="9841" y="0"/>
                  </a:moveTo>
                  <a:cubicBezTo>
                    <a:pt x="9374" y="0"/>
                    <a:pt x="9007" y="401"/>
                    <a:pt x="9007" y="834"/>
                  </a:cubicBezTo>
                  <a:lnTo>
                    <a:pt x="9007" y="2903"/>
                  </a:lnTo>
                  <a:cubicBezTo>
                    <a:pt x="8140" y="3103"/>
                    <a:pt x="7306" y="3436"/>
                    <a:pt x="6539" y="3903"/>
                  </a:cubicBezTo>
                  <a:lnTo>
                    <a:pt x="5071" y="2436"/>
                  </a:lnTo>
                  <a:cubicBezTo>
                    <a:pt x="4904" y="2269"/>
                    <a:pt x="4696" y="2185"/>
                    <a:pt x="4487" y="2185"/>
                  </a:cubicBezTo>
                  <a:cubicBezTo>
                    <a:pt x="4279" y="2185"/>
                    <a:pt x="4070" y="2269"/>
                    <a:pt x="3903" y="2436"/>
                  </a:cubicBezTo>
                  <a:lnTo>
                    <a:pt x="2436" y="3937"/>
                  </a:lnTo>
                  <a:cubicBezTo>
                    <a:pt x="2102" y="4270"/>
                    <a:pt x="2102" y="4771"/>
                    <a:pt x="2436" y="5104"/>
                  </a:cubicBezTo>
                  <a:lnTo>
                    <a:pt x="3870" y="6572"/>
                  </a:lnTo>
                  <a:cubicBezTo>
                    <a:pt x="3436" y="7306"/>
                    <a:pt x="3070" y="8140"/>
                    <a:pt x="2869" y="9007"/>
                  </a:cubicBezTo>
                  <a:lnTo>
                    <a:pt x="835" y="9007"/>
                  </a:lnTo>
                  <a:cubicBezTo>
                    <a:pt x="368" y="9007"/>
                    <a:pt x="1" y="9374"/>
                    <a:pt x="1" y="9841"/>
                  </a:cubicBezTo>
                  <a:lnTo>
                    <a:pt x="1" y="11976"/>
                  </a:lnTo>
                  <a:cubicBezTo>
                    <a:pt x="1" y="12443"/>
                    <a:pt x="368" y="12810"/>
                    <a:pt x="835" y="12810"/>
                  </a:cubicBezTo>
                  <a:lnTo>
                    <a:pt x="2869" y="12810"/>
                  </a:lnTo>
                  <a:cubicBezTo>
                    <a:pt x="3070" y="13677"/>
                    <a:pt x="3403" y="14511"/>
                    <a:pt x="3870" y="15278"/>
                  </a:cubicBezTo>
                  <a:lnTo>
                    <a:pt x="2436" y="16746"/>
                  </a:lnTo>
                  <a:cubicBezTo>
                    <a:pt x="2102" y="17079"/>
                    <a:pt x="2102" y="17580"/>
                    <a:pt x="2436" y="17913"/>
                  </a:cubicBezTo>
                  <a:lnTo>
                    <a:pt x="3903" y="19414"/>
                  </a:lnTo>
                  <a:cubicBezTo>
                    <a:pt x="4070" y="19581"/>
                    <a:pt x="4279" y="19665"/>
                    <a:pt x="4487" y="19665"/>
                  </a:cubicBezTo>
                  <a:cubicBezTo>
                    <a:pt x="4696" y="19665"/>
                    <a:pt x="4904" y="19581"/>
                    <a:pt x="5071" y="19414"/>
                  </a:cubicBezTo>
                  <a:lnTo>
                    <a:pt x="6539" y="17947"/>
                  </a:lnTo>
                  <a:cubicBezTo>
                    <a:pt x="7306" y="18414"/>
                    <a:pt x="8140" y="18781"/>
                    <a:pt x="9007" y="18947"/>
                  </a:cubicBezTo>
                  <a:lnTo>
                    <a:pt x="9007" y="20982"/>
                  </a:lnTo>
                  <a:cubicBezTo>
                    <a:pt x="9007" y="21449"/>
                    <a:pt x="9374" y="21816"/>
                    <a:pt x="9841" y="21816"/>
                  </a:cubicBezTo>
                  <a:lnTo>
                    <a:pt x="11976" y="21816"/>
                  </a:lnTo>
                  <a:cubicBezTo>
                    <a:pt x="12410" y="21816"/>
                    <a:pt x="12810" y="21449"/>
                    <a:pt x="12810" y="20982"/>
                  </a:cubicBezTo>
                  <a:lnTo>
                    <a:pt x="12810" y="18947"/>
                  </a:lnTo>
                  <a:cubicBezTo>
                    <a:pt x="13677" y="18747"/>
                    <a:pt x="14511" y="18414"/>
                    <a:pt x="15245" y="17947"/>
                  </a:cubicBezTo>
                  <a:lnTo>
                    <a:pt x="16713" y="19414"/>
                  </a:lnTo>
                  <a:cubicBezTo>
                    <a:pt x="16879" y="19581"/>
                    <a:pt x="17088" y="19665"/>
                    <a:pt x="17296" y="19665"/>
                  </a:cubicBezTo>
                  <a:cubicBezTo>
                    <a:pt x="17505" y="19665"/>
                    <a:pt x="17713" y="19581"/>
                    <a:pt x="17880" y="19414"/>
                  </a:cubicBezTo>
                  <a:lnTo>
                    <a:pt x="19381" y="17913"/>
                  </a:lnTo>
                  <a:cubicBezTo>
                    <a:pt x="19715" y="17580"/>
                    <a:pt x="19715" y="17079"/>
                    <a:pt x="19381" y="16746"/>
                  </a:cubicBezTo>
                  <a:lnTo>
                    <a:pt x="17947" y="15278"/>
                  </a:lnTo>
                  <a:cubicBezTo>
                    <a:pt x="18380" y="14511"/>
                    <a:pt x="18781" y="13677"/>
                    <a:pt x="18948" y="12810"/>
                  </a:cubicBezTo>
                  <a:lnTo>
                    <a:pt x="20982" y="12810"/>
                  </a:lnTo>
                  <a:cubicBezTo>
                    <a:pt x="21449" y="12810"/>
                    <a:pt x="21816" y="12443"/>
                    <a:pt x="21816" y="11976"/>
                  </a:cubicBezTo>
                  <a:lnTo>
                    <a:pt x="21816" y="9841"/>
                  </a:lnTo>
                  <a:cubicBezTo>
                    <a:pt x="21783" y="9340"/>
                    <a:pt x="21383" y="9007"/>
                    <a:pt x="20982" y="9007"/>
                  </a:cubicBezTo>
                  <a:lnTo>
                    <a:pt x="18948" y="9007"/>
                  </a:lnTo>
                  <a:cubicBezTo>
                    <a:pt x="18714" y="8140"/>
                    <a:pt x="18380" y="7306"/>
                    <a:pt x="17947" y="6572"/>
                  </a:cubicBezTo>
                  <a:lnTo>
                    <a:pt x="19381" y="5104"/>
                  </a:lnTo>
                  <a:cubicBezTo>
                    <a:pt x="19715" y="4771"/>
                    <a:pt x="19715" y="4270"/>
                    <a:pt x="19381" y="3937"/>
                  </a:cubicBezTo>
                  <a:lnTo>
                    <a:pt x="17880" y="2436"/>
                  </a:lnTo>
                  <a:cubicBezTo>
                    <a:pt x="17713" y="2269"/>
                    <a:pt x="17505" y="2185"/>
                    <a:pt x="17296" y="2185"/>
                  </a:cubicBezTo>
                  <a:cubicBezTo>
                    <a:pt x="17088" y="2185"/>
                    <a:pt x="16879" y="2269"/>
                    <a:pt x="16713" y="2436"/>
                  </a:cubicBezTo>
                  <a:lnTo>
                    <a:pt x="15245" y="3903"/>
                  </a:lnTo>
                  <a:cubicBezTo>
                    <a:pt x="14511" y="3436"/>
                    <a:pt x="13677" y="3069"/>
                    <a:pt x="12810" y="2903"/>
                  </a:cubicBezTo>
                  <a:lnTo>
                    <a:pt x="12810" y="834"/>
                  </a:lnTo>
                  <a:cubicBezTo>
                    <a:pt x="12810" y="401"/>
                    <a:pt x="12410" y="0"/>
                    <a:pt x="11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55;p45"/>
            <p:cNvSpPr/>
            <p:nvPr/>
          </p:nvSpPr>
          <p:spPr>
            <a:xfrm flipH="1">
              <a:off x="3007152" y="2843930"/>
              <a:ext cx="204783" cy="204783"/>
            </a:xfrm>
            <a:custGeom>
              <a:avLst/>
              <a:gdLst/>
              <a:ahLst/>
              <a:cxnLst/>
              <a:rect l="l" t="t" r="r" b="b"/>
              <a:pathLst>
                <a:path w="13311" h="13311" extrusionOk="0">
                  <a:moveTo>
                    <a:pt x="6672" y="3937"/>
                  </a:moveTo>
                  <a:cubicBezTo>
                    <a:pt x="6972" y="3937"/>
                    <a:pt x="7273" y="4003"/>
                    <a:pt x="7540" y="4104"/>
                  </a:cubicBezTo>
                  <a:lnTo>
                    <a:pt x="7806" y="4237"/>
                  </a:lnTo>
                  <a:cubicBezTo>
                    <a:pt x="8340" y="4504"/>
                    <a:pt x="8807" y="4937"/>
                    <a:pt x="9041" y="5505"/>
                  </a:cubicBezTo>
                  <a:lnTo>
                    <a:pt x="9174" y="5738"/>
                  </a:lnTo>
                  <a:cubicBezTo>
                    <a:pt x="9274" y="6038"/>
                    <a:pt x="9341" y="6338"/>
                    <a:pt x="9341" y="6605"/>
                  </a:cubicBezTo>
                  <a:cubicBezTo>
                    <a:pt x="9341" y="6972"/>
                    <a:pt x="9274" y="7239"/>
                    <a:pt x="9174" y="7506"/>
                  </a:cubicBezTo>
                  <a:lnTo>
                    <a:pt x="9041" y="7739"/>
                  </a:lnTo>
                  <a:cubicBezTo>
                    <a:pt x="8807" y="8307"/>
                    <a:pt x="8340" y="8740"/>
                    <a:pt x="7806" y="9007"/>
                  </a:cubicBezTo>
                  <a:lnTo>
                    <a:pt x="7540" y="9140"/>
                  </a:lnTo>
                  <a:cubicBezTo>
                    <a:pt x="7273" y="9207"/>
                    <a:pt x="6972" y="9307"/>
                    <a:pt x="6672" y="9307"/>
                  </a:cubicBezTo>
                  <a:cubicBezTo>
                    <a:pt x="6372" y="9307"/>
                    <a:pt x="6038" y="9241"/>
                    <a:pt x="5805" y="9140"/>
                  </a:cubicBezTo>
                  <a:lnTo>
                    <a:pt x="5538" y="9007"/>
                  </a:lnTo>
                  <a:cubicBezTo>
                    <a:pt x="5004" y="8740"/>
                    <a:pt x="4537" y="8307"/>
                    <a:pt x="4304" y="7739"/>
                  </a:cubicBezTo>
                  <a:lnTo>
                    <a:pt x="4170" y="7506"/>
                  </a:lnTo>
                  <a:cubicBezTo>
                    <a:pt x="4104" y="7206"/>
                    <a:pt x="4004" y="6906"/>
                    <a:pt x="4004" y="6605"/>
                  </a:cubicBezTo>
                  <a:cubicBezTo>
                    <a:pt x="4004" y="6338"/>
                    <a:pt x="4037" y="6005"/>
                    <a:pt x="4170" y="5738"/>
                  </a:cubicBezTo>
                  <a:lnTo>
                    <a:pt x="4304" y="5505"/>
                  </a:lnTo>
                  <a:cubicBezTo>
                    <a:pt x="4537" y="4937"/>
                    <a:pt x="5004" y="4504"/>
                    <a:pt x="5538" y="4237"/>
                  </a:cubicBezTo>
                  <a:lnTo>
                    <a:pt x="5805" y="4104"/>
                  </a:lnTo>
                  <a:cubicBezTo>
                    <a:pt x="6105" y="4037"/>
                    <a:pt x="6372" y="3937"/>
                    <a:pt x="6672" y="3937"/>
                  </a:cubicBezTo>
                  <a:close/>
                  <a:moveTo>
                    <a:pt x="6005" y="1"/>
                  </a:moveTo>
                  <a:cubicBezTo>
                    <a:pt x="5705" y="1"/>
                    <a:pt x="5505" y="201"/>
                    <a:pt x="5505" y="501"/>
                  </a:cubicBezTo>
                  <a:lnTo>
                    <a:pt x="5505" y="1735"/>
                  </a:lnTo>
                  <a:cubicBezTo>
                    <a:pt x="4971" y="1869"/>
                    <a:pt x="4471" y="2069"/>
                    <a:pt x="4004" y="2369"/>
                  </a:cubicBezTo>
                  <a:lnTo>
                    <a:pt x="3136" y="1502"/>
                  </a:lnTo>
                  <a:cubicBezTo>
                    <a:pt x="3036" y="1402"/>
                    <a:pt x="2911" y="1352"/>
                    <a:pt x="2786" y="1352"/>
                  </a:cubicBezTo>
                  <a:cubicBezTo>
                    <a:pt x="2661" y="1352"/>
                    <a:pt x="2536" y="1402"/>
                    <a:pt x="2436" y="1502"/>
                  </a:cubicBezTo>
                  <a:lnTo>
                    <a:pt x="1502" y="2402"/>
                  </a:lnTo>
                  <a:cubicBezTo>
                    <a:pt x="1302" y="2636"/>
                    <a:pt x="1302" y="2903"/>
                    <a:pt x="1502" y="3136"/>
                  </a:cubicBezTo>
                  <a:lnTo>
                    <a:pt x="2369" y="4003"/>
                  </a:lnTo>
                  <a:cubicBezTo>
                    <a:pt x="2102" y="4470"/>
                    <a:pt x="1869" y="4971"/>
                    <a:pt x="1769" y="5505"/>
                  </a:cubicBezTo>
                  <a:lnTo>
                    <a:pt x="501" y="5505"/>
                  </a:lnTo>
                  <a:cubicBezTo>
                    <a:pt x="201" y="5505"/>
                    <a:pt x="1" y="5705"/>
                    <a:pt x="1" y="6005"/>
                  </a:cubicBezTo>
                  <a:lnTo>
                    <a:pt x="1" y="7306"/>
                  </a:lnTo>
                  <a:cubicBezTo>
                    <a:pt x="1" y="7573"/>
                    <a:pt x="201" y="7806"/>
                    <a:pt x="501" y="7806"/>
                  </a:cubicBezTo>
                  <a:lnTo>
                    <a:pt x="1769" y="7806"/>
                  </a:lnTo>
                  <a:cubicBezTo>
                    <a:pt x="1869" y="8340"/>
                    <a:pt x="2102" y="8840"/>
                    <a:pt x="2369" y="9307"/>
                  </a:cubicBezTo>
                  <a:lnTo>
                    <a:pt x="1502" y="10175"/>
                  </a:lnTo>
                  <a:cubicBezTo>
                    <a:pt x="1302" y="10375"/>
                    <a:pt x="1302" y="10675"/>
                    <a:pt x="1502" y="10875"/>
                  </a:cubicBezTo>
                  <a:lnTo>
                    <a:pt x="2436" y="11809"/>
                  </a:lnTo>
                  <a:cubicBezTo>
                    <a:pt x="2536" y="11909"/>
                    <a:pt x="2661" y="11959"/>
                    <a:pt x="2786" y="11959"/>
                  </a:cubicBezTo>
                  <a:cubicBezTo>
                    <a:pt x="2911" y="11959"/>
                    <a:pt x="3036" y="11909"/>
                    <a:pt x="3136" y="11809"/>
                  </a:cubicBezTo>
                  <a:lnTo>
                    <a:pt x="4004" y="10908"/>
                  </a:lnTo>
                  <a:cubicBezTo>
                    <a:pt x="4471" y="11209"/>
                    <a:pt x="4971" y="11409"/>
                    <a:pt x="5505" y="11542"/>
                  </a:cubicBezTo>
                  <a:lnTo>
                    <a:pt x="5505" y="12810"/>
                  </a:lnTo>
                  <a:cubicBezTo>
                    <a:pt x="5505" y="13077"/>
                    <a:pt x="5705" y="13310"/>
                    <a:pt x="6005" y="13310"/>
                  </a:cubicBezTo>
                  <a:lnTo>
                    <a:pt x="7306" y="13310"/>
                  </a:lnTo>
                  <a:cubicBezTo>
                    <a:pt x="7606" y="13310"/>
                    <a:pt x="7806" y="13077"/>
                    <a:pt x="7806" y="12810"/>
                  </a:cubicBezTo>
                  <a:lnTo>
                    <a:pt x="7806" y="11542"/>
                  </a:lnTo>
                  <a:cubicBezTo>
                    <a:pt x="8340" y="11409"/>
                    <a:pt x="8840" y="11209"/>
                    <a:pt x="9307" y="10908"/>
                  </a:cubicBezTo>
                  <a:lnTo>
                    <a:pt x="10175" y="11809"/>
                  </a:lnTo>
                  <a:cubicBezTo>
                    <a:pt x="10275" y="11909"/>
                    <a:pt x="10400" y="11959"/>
                    <a:pt x="10525" y="11959"/>
                  </a:cubicBezTo>
                  <a:cubicBezTo>
                    <a:pt x="10650" y="11959"/>
                    <a:pt x="10775" y="11909"/>
                    <a:pt x="10875" y="11809"/>
                  </a:cubicBezTo>
                  <a:lnTo>
                    <a:pt x="11809" y="10875"/>
                  </a:lnTo>
                  <a:cubicBezTo>
                    <a:pt x="12009" y="10675"/>
                    <a:pt x="12009" y="10375"/>
                    <a:pt x="11809" y="10175"/>
                  </a:cubicBezTo>
                  <a:lnTo>
                    <a:pt x="10942" y="9307"/>
                  </a:lnTo>
                  <a:cubicBezTo>
                    <a:pt x="11209" y="8840"/>
                    <a:pt x="11442" y="8340"/>
                    <a:pt x="11542" y="7806"/>
                  </a:cubicBezTo>
                  <a:lnTo>
                    <a:pt x="12810" y="7806"/>
                  </a:lnTo>
                  <a:cubicBezTo>
                    <a:pt x="13110" y="7806"/>
                    <a:pt x="13310" y="7573"/>
                    <a:pt x="13310" y="7306"/>
                  </a:cubicBezTo>
                  <a:lnTo>
                    <a:pt x="13310" y="6005"/>
                  </a:lnTo>
                  <a:cubicBezTo>
                    <a:pt x="13310" y="5705"/>
                    <a:pt x="13110" y="5505"/>
                    <a:pt x="12810" y="5505"/>
                  </a:cubicBezTo>
                  <a:lnTo>
                    <a:pt x="11542" y="5505"/>
                  </a:lnTo>
                  <a:cubicBezTo>
                    <a:pt x="11442" y="4971"/>
                    <a:pt x="11209" y="4470"/>
                    <a:pt x="10942" y="4003"/>
                  </a:cubicBezTo>
                  <a:lnTo>
                    <a:pt x="11809" y="3136"/>
                  </a:lnTo>
                  <a:cubicBezTo>
                    <a:pt x="12009" y="2903"/>
                    <a:pt x="12009" y="2636"/>
                    <a:pt x="11809" y="2402"/>
                  </a:cubicBezTo>
                  <a:lnTo>
                    <a:pt x="10875" y="1502"/>
                  </a:lnTo>
                  <a:cubicBezTo>
                    <a:pt x="10775" y="1402"/>
                    <a:pt x="10650" y="1352"/>
                    <a:pt x="10525" y="1352"/>
                  </a:cubicBezTo>
                  <a:cubicBezTo>
                    <a:pt x="10400" y="1352"/>
                    <a:pt x="10275" y="1402"/>
                    <a:pt x="10175" y="1502"/>
                  </a:cubicBezTo>
                  <a:lnTo>
                    <a:pt x="9307" y="2369"/>
                  </a:lnTo>
                  <a:cubicBezTo>
                    <a:pt x="8840" y="2069"/>
                    <a:pt x="8340" y="1869"/>
                    <a:pt x="7806" y="1735"/>
                  </a:cubicBezTo>
                  <a:lnTo>
                    <a:pt x="7806" y="501"/>
                  </a:lnTo>
                  <a:cubicBezTo>
                    <a:pt x="7806" y="201"/>
                    <a:pt x="7606" y="1"/>
                    <a:pt x="7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56;p45"/>
            <p:cNvSpPr/>
            <p:nvPr/>
          </p:nvSpPr>
          <p:spPr>
            <a:xfrm flipH="1">
              <a:off x="2756692" y="3088961"/>
              <a:ext cx="165261" cy="165261"/>
            </a:xfrm>
            <a:custGeom>
              <a:avLst/>
              <a:gdLst/>
              <a:ahLst/>
              <a:cxnLst/>
              <a:rect l="l" t="t" r="r" b="b"/>
              <a:pathLst>
                <a:path w="10742" h="10742" extrusionOk="0">
                  <a:moveTo>
                    <a:pt x="5438" y="2602"/>
                  </a:moveTo>
                  <a:cubicBezTo>
                    <a:pt x="6939" y="2602"/>
                    <a:pt x="8173" y="3870"/>
                    <a:pt x="8173" y="5371"/>
                  </a:cubicBezTo>
                  <a:cubicBezTo>
                    <a:pt x="8173" y="6872"/>
                    <a:pt x="6939" y="8139"/>
                    <a:pt x="5438" y="8139"/>
                  </a:cubicBezTo>
                  <a:cubicBezTo>
                    <a:pt x="3937" y="8139"/>
                    <a:pt x="2669" y="6872"/>
                    <a:pt x="2669" y="5371"/>
                  </a:cubicBezTo>
                  <a:cubicBezTo>
                    <a:pt x="2669" y="3870"/>
                    <a:pt x="3937" y="2602"/>
                    <a:pt x="5438" y="2602"/>
                  </a:cubicBezTo>
                  <a:close/>
                  <a:moveTo>
                    <a:pt x="5338" y="0"/>
                  </a:moveTo>
                  <a:cubicBezTo>
                    <a:pt x="5004" y="0"/>
                    <a:pt x="4737" y="434"/>
                    <a:pt x="4370" y="501"/>
                  </a:cubicBezTo>
                  <a:cubicBezTo>
                    <a:pt x="4336" y="508"/>
                    <a:pt x="4301" y="510"/>
                    <a:pt x="4266" y="510"/>
                  </a:cubicBezTo>
                  <a:cubicBezTo>
                    <a:pt x="4020" y="510"/>
                    <a:pt x="3746" y="366"/>
                    <a:pt x="3495" y="366"/>
                  </a:cubicBezTo>
                  <a:cubicBezTo>
                    <a:pt x="3429" y="366"/>
                    <a:pt x="3365" y="376"/>
                    <a:pt x="3303" y="401"/>
                  </a:cubicBezTo>
                  <a:cubicBezTo>
                    <a:pt x="3003" y="534"/>
                    <a:pt x="2869" y="1034"/>
                    <a:pt x="2636" y="1235"/>
                  </a:cubicBezTo>
                  <a:cubicBezTo>
                    <a:pt x="2335" y="1401"/>
                    <a:pt x="1835" y="1335"/>
                    <a:pt x="1602" y="1568"/>
                  </a:cubicBezTo>
                  <a:cubicBezTo>
                    <a:pt x="1335" y="1835"/>
                    <a:pt x="1468" y="2335"/>
                    <a:pt x="1268" y="2602"/>
                  </a:cubicBezTo>
                  <a:cubicBezTo>
                    <a:pt x="1101" y="2902"/>
                    <a:pt x="567" y="3002"/>
                    <a:pt x="434" y="3336"/>
                  </a:cubicBezTo>
                  <a:cubicBezTo>
                    <a:pt x="301" y="3603"/>
                    <a:pt x="601" y="4070"/>
                    <a:pt x="501" y="4403"/>
                  </a:cubicBezTo>
                  <a:cubicBezTo>
                    <a:pt x="434" y="4737"/>
                    <a:pt x="0" y="5037"/>
                    <a:pt x="0" y="5371"/>
                  </a:cubicBezTo>
                  <a:cubicBezTo>
                    <a:pt x="0" y="5704"/>
                    <a:pt x="467" y="6005"/>
                    <a:pt x="501" y="6338"/>
                  </a:cubicBezTo>
                  <a:cubicBezTo>
                    <a:pt x="601" y="6672"/>
                    <a:pt x="301" y="7072"/>
                    <a:pt x="434" y="7406"/>
                  </a:cubicBezTo>
                  <a:cubicBezTo>
                    <a:pt x="567" y="7706"/>
                    <a:pt x="1101" y="7839"/>
                    <a:pt x="1268" y="8139"/>
                  </a:cubicBezTo>
                  <a:cubicBezTo>
                    <a:pt x="1435" y="8406"/>
                    <a:pt x="1335" y="8907"/>
                    <a:pt x="1602" y="9174"/>
                  </a:cubicBezTo>
                  <a:cubicBezTo>
                    <a:pt x="1835" y="9407"/>
                    <a:pt x="2335" y="9307"/>
                    <a:pt x="2636" y="9507"/>
                  </a:cubicBezTo>
                  <a:cubicBezTo>
                    <a:pt x="2936" y="9674"/>
                    <a:pt x="3003" y="10208"/>
                    <a:pt x="3336" y="10341"/>
                  </a:cubicBezTo>
                  <a:cubicBezTo>
                    <a:pt x="3392" y="10366"/>
                    <a:pt x="3453" y="10376"/>
                    <a:pt x="3519" y="10376"/>
                  </a:cubicBezTo>
                  <a:cubicBezTo>
                    <a:pt x="3769" y="10376"/>
                    <a:pt x="4076" y="10231"/>
                    <a:pt x="4331" y="10231"/>
                  </a:cubicBezTo>
                  <a:cubicBezTo>
                    <a:pt x="4367" y="10231"/>
                    <a:pt x="4403" y="10234"/>
                    <a:pt x="4437" y="10241"/>
                  </a:cubicBezTo>
                  <a:cubicBezTo>
                    <a:pt x="4770" y="10341"/>
                    <a:pt x="5037" y="10741"/>
                    <a:pt x="5404" y="10741"/>
                  </a:cubicBezTo>
                  <a:cubicBezTo>
                    <a:pt x="5738" y="10741"/>
                    <a:pt x="6005" y="10308"/>
                    <a:pt x="6338" y="10241"/>
                  </a:cubicBezTo>
                  <a:cubicBezTo>
                    <a:pt x="6372" y="10234"/>
                    <a:pt x="6408" y="10231"/>
                    <a:pt x="6444" y="10231"/>
                  </a:cubicBezTo>
                  <a:cubicBezTo>
                    <a:pt x="6694" y="10231"/>
                    <a:pt x="6985" y="10376"/>
                    <a:pt x="7244" y="10376"/>
                  </a:cubicBezTo>
                  <a:cubicBezTo>
                    <a:pt x="7312" y="10376"/>
                    <a:pt x="7377" y="10366"/>
                    <a:pt x="7439" y="10341"/>
                  </a:cubicBezTo>
                  <a:cubicBezTo>
                    <a:pt x="7739" y="10208"/>
                    <a:pt x="7839" y="9707"/>
                    <a:pt x="8140" y="9507"/>
                  </a:cubicBezTo>
                  <a:cubicBezTo>
                    <a:pt x="8440" y="9340"/>
                    <a:pt x="8940" y="9407"/>
                    <a:pt x="9174" y="9174"/>
                  </a:cubicBezTo>
                  <a:cubicBezTo>
                    <a:pt x="9440" y="8907"/>
                    <a:pt x="9307" y="8406"/>
                    <a:pt x="9507" y="8139"/>
                  </a:cubicBezTo>
                  <a:cubicBezTo>
                    <a:pt x="9674" y="7839"/>
                    <a:pt x="10241" y="7739"/>
                    <a:pt x="10341" y="7406"/>
                  </a:cubicBezTo>
                  <a:cubicBezTo>
                    <a:pt x="10441" y="7072"/>
                    <a:pt x="10141" y="6672"/>
                    <a:pt x="10241" y="6338"/>
                  </a:cubicBezTo>
                  <a:cubicBezTo>
                    <a:pt x="10308" y="6005"/>
                    <a:pt x="10741" y="5704"/>
                    <a:pt x="10741" y="5371"/>
                  </a:cubicBezTo>
                  <a:cubicBezTo>
                    <a:pt x="10741" y="5037"/>
                    <a:pt x="10274" y="4737"/>
                    <a:pt x="10241" y="4403"/>
                  </a:cubicBezTo>
                  <a:cubicBezTo>
                    <a:pt x="10141" y="4070"/>
                    <a:pt x="10441" y="3670"/>
                    <a:pt x="10308" y="3336"/>
                  </a:cubicBezTo>
                  <a:cubicBezTo>
                    <a:pt x="10174" y="3036"/>
                    <a:pt x="9674" y="2902"/>
                    <a:pt x="9474" y="2602"/>
                  </a:cubicBezTo>
                  <a:cubicBezTo>
                    <a:pt x="9307" y="2335"/>
                    <a:pt x="9407" y="1835"/>
                    <a:pt x="9140" y="1568"/>
                  </a:cubicBezTo>
                  <a:cubicBezTo>
                    <a:pt x="8907" y="1335"/>
                    <a:pt x="8373" y="1435"/>
                    <a:pt x="8106" y="1235"/>
                  </a:cubicBezTo>
                  <a:cubicBezTo>
                    <a:pt x="7806" y="1068"/>
                    <a:pt x="7739" y="534"/>
                    <a:pt x="7406" y="401"/>
                  </a:cubicBezTo>
                  <a:cubicBezTo>
                    <a:pt x="7350" y="376"/>
                    <a:pt x="7288" y="366"/>
                    <a:pt x="7223" y="366"/>
                  </a:cubicBezTo>
                  <a:cubicBezTo>
                    <a:pt x="6973" y="366"/>
                    <a:pt x="6666" y="510"/>
                    <a:pt x="6411" y="510"/>
                  </a:cubicBezTo>
                  <a:cubicBezTo>
                    <a:pt x="6375" y="510"/>
                    <a:pt x="6339" y="508"/>
                    <a:pt x="6305" y="501"/>
                  </a:cubicBezTo>
                  <a:cubicBezTo>
                    <a:pt x="5971" y="401"/>
                    <a:pt x="5671" y="0"/>
                    <a:pt x="5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 name="Google Shape;857;p45"/>
            <p:cNvGrpSpPr/>
            <p:nvPr/>
          </p:nvGrpSpPr>
          <p:grpSpPr>
            <a:xfrm rot="16501023">
              <a:off x="1532989" y="1541427"/>
              <a:ext cx="701027" cy="709477"/>
              <a:chOff x="4826126" y="698450"/>
              <a:chExt cx="829774" cy="839776"/>
            </a:xfrm>
          </p:grpSpPr>
          <p:sp>
            <p:nvSpPr>
              <p:cNvPr id="88" name="Google Shape;858;p45"/>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59;p45"/>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60;p45"/>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61;p45"/>
              <p:cNvSpPr/>
              <p:nvPr/>
            </p:nvSpPr>
            <p:spPr>
              <a:xfrm>
                <a:off x="4826126" y="1105401"/>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62;p45"/>
              <p:cNvSpPr/>
              <p:nvPr/>
            </p:nvSpPr>
            <p:spPr>
              <a:xfrm>
                <a:off x="4871976" y="1152725"/>
                <a:ext cx="305249"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63;p45"/>
              <p:cNvSpPr/>
              <p:nvPr/>
            </p:nvSpPr>
            <p:spPr>
              <a:xfrm>
                <a:off x="4830276"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64;p45"/>
              <p:cNvSpPr/>
              <p:nvPr/>
            </p:nvSpPr>
            <p:spPr>
              <a:xfrm>
                <a:off x="5192201"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 name="Google Shape;865;p45"/>
            <p:cNvSpPr/>
            <p:nvPr/>
          </p:nvSpPr>
          <p:spPr>
            <a:xfrm>
              <a:off x="2830596" y="1409793"/>
              <a:ext cx="230388" cy="231106"/>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66;p45"/>
            <p:cNvSpPr/>
            <p:nvPr/>
          </p:nvSpPr>
          <p:spPr>
            <a:xfrm>
              <a:off x="2414829" y="1367519"/>
              <a:ext cx="315654" cy="315654"/>
            </a:xfrm>
            <a:custGeom>
              <a:avLst/>
              <a:gdLst/>
              <a:ahLst/>
              <a:cxnLst/>
              <a:rect l="l" t="t" r="r" b="b"/>
              <a:pathLst>
                <a:path w="14945" h="14945" extrusionOk="0">
                  <a:moveTo>
                    <a:pt x="7473" y="3570"/>
                  </a:moveTo>
                  <a:cubicBezTo>
                    <a:pt x="9608" y="3570"/>
                    <a:pt x="11375" y="5305"/>
                    <a:pt x="11375" y="7440"/>
                  </a:cubicBezTo>
                  <a:cubicBezTo>
                    <a:pt x="11375" y="9574"/>
                    <a:pt x="9641" y="11309"/>
                    <a:pt x="7473" y="11309"/>
                  </a:cubicBezTo>
                  <a:cubicBezTo>
                    <a:pt x="5338" y="11309"/>
                    <a:pt x="3603" y="9574"/>
                    <a:pt x="3603" y="7440"/>
                  </a:cubicBezTo>
                  <a:cubicBezTo>
                    <a:pt x="3603" y="5305"/>
                    <a:pt x="5338" y="3570"/>
                    <a:pt x="7473" y="3570"/>
                  </a:cubicBezTo>
                  <a:close/>
                  <a:moveTo>
                    <a:pt x="7473" y="1"/>
                  </a:moveTo>
                  <a:cubicBezTo>
                    <a:pt x="7006" y="1"/>
                    <a:pt x="6605" y="635"/>
                    <a:pt x="6138" y="735"/>
                  </a:cubicBezTo>
                  <a:cubicBezTo>
                    <a:pt x="6102" y="740"/>
                    <a:pt x="6064" y="742"/>
                    <a:pt x="6026" y="742"/>
                  </a:cubicBezTo>
                  <a:cubicBezTo>
                    <a:pt x="5677" y="742"/>
                    <a:pt x="5271" y="545"/>
                    <a:pt x="4920" y="545"/>
                  </a:cubicBezTo>
                  <a:cubicBezTo>
                    <a:pt x="4821" y="545"/>
                    <a:pt x="4726" y="561"/>
                    <a:pt x="4637" y="601"/>
                  </a:cubicBezTo>
                  <a:cubicBezTo>
                    <a:pt x="4237" y="768"/>
                    <a:pt x="4070" y="1502"/>
                    <a:pt x="3670" y="1769"/>
                  </a:cubicBezTo>
                  <a:cubicBezTo>
                    <a:pt x="3303" y="2002"/>
                    <a:pt x="2569" y="1902"/>
                    <a:pt x="2236" y="2236"/>
                  </a:cubicBezTo>
                  <a:cubicBezTo>
                    <a:pt x="1902" y="2569"/>
                    <a:pt x="2002" y="3270"/>
                    <a:pt x="1769" y="3670"/>
                  </a:cubicBezTo>
                  <a:cubicBezTo>
                    <a:pt x="1502" y="4070"/>
                    <a:pt x="768" y="4237"/>
                    <a:pt x="601" y="4638"/>
                  </a:cubicBezTo>
                  <a:cubicBezTo>
                    <a:pt x="434" y="5071"/>
                    <a:pt x="835" y="5672"/>
                    <a:pt x="735" y="6139"/>
                  </a:cubicBezTo>
                  <a:cubicBezTo>
                    <a:pt x="634" y="6606"/>
                    <a:pt x="1" y="7006"/>
                    <a:pt x="1" y="7473"/>
                  </a:cubicBezTo>
                  <a:cubicBezTo>
                    <a:pt x="1" y="7940"/>
                    <a:pt x="634" y="8340"/>
                    <a:pt x="735" y="8807"/>
                  </a:cubicBezTo>
                  <a:cubicBezTo>
                    <a:pt x="801" y="9274"/>
                    <a:pt x="401" y="9908"/>
                    <a:pt x="601" y="10308"/>
                  </a:cubicBezTo>
                  <a:cubicBezTo>
                    <a:pt x="768" y="10742"/>
                    <a:pt x="1502" y="10909"/>
                    <a:pt x="1769" y="11276"/>
                  </a:cubicBezTo>
                  <a:cubicBezTo>
                    <a:pt x="2002" y="11643"/>
                    <a:pt x="1902" y="12410"/>
                    <a:pt x="2236" y="12743"/>
                  </a:cubicBezTo>
                  <a:cubicBezTo>
                    <a:pt x="2569" y="13077"/>
                    <a:pt x="3270" y="12944"/>
                    <a:pt x="3670" y="13177"/>
                  </a:cubicBezTo>
                  <a:cubicBezTo>
                    <a:pt x="4070" y="13444"/>
                    <a:pt x="4237" y="14178"/>
                    <a:pt x="4637" y="14345"/>
                  </a:cubicBezTo>
                  <a:cubicBezTo>
                    <a:pt x="4714" y="14374"/>
                    <a:pt x="4797" y="14386"/>
                    <a:pt x="4883" y="14386"/>
                  </a:cubicBezTo>
                  <a:cubicBezTo>
                    <a:pt x="5209" y="14386"/>
                    <a:pt x="5587" y="14217"/>
                    <a:pt x="5924" y="14217"/>
                  </a:cubicBezTo>
                  <a:cubicBezTo>
                    <a:pt x="5998" y="14217"/>
                    <a:pt x="6070" y="14225"/>
                    <a:pt x="6138" y="14244"/>
                  </a:cubicBezTo>
                  <a:cubicBezTo>
                    <a:pt x="6605" y="14311"/>
                    <a:pt x="7006" y="14945"/>
                    <a:pt x="7473" y="14945"/>
                  </a:cubicBezTo>
                  <a:cubicBezTo>
                    <a:pt x="7973" y="14945"/>
                    <a:pt x="8407" y="14311"/>
                    <a:pt x="8807" y="14244"/>
                  </a:cubicBezTo>
                  <a:cubicBezTo>
                    <a:pt x="8860" y="14233"/>
                    <a:pt x="8916" y="14228"/>
                    <a:pt x="8973" y="14228"/>
                  </a:cubicBezTo>
                  <a:cubicBezTo>
                    <a:pt x="9313" y="14228"/>
                    <a:pt x="9709" y="14401"/>
                    <a:pt x="10035" y="14401"/>
                  </a:cubicBezTo>
                  <a:cubicBezTo>
                    <a:pt x="10134" y="14401"/>
                    <a:pt x="10226" y="14386"/>
                    <a:pt x="10308" y="14345"/>
                  </a:cubicBezTo>
                  <a:cubicBezTo>
                    <a:pt x="10775" y="14178"/>
                    <a:pt x="10908" y="13444"/>
                    <a:pt x="11275" y="13177"/>
                  </a:cubicBezTo>
                  <a:cubicBezTo>
                    <a:pt x="11642" y="12944"/>
                    <a:pt x="12410" y="13077"/>
                    <a:pt x="12743" y="12743"/>
                  </a:cubicBezTo>
                  <a:cubicBezTo>
                    <a:pt x="13077" y="12410"/>
                    <a:pt x="12943" y="11676"/>
                    <a:pt x="13210" y="11276"/>
                  </a:cubicBezTo>
                  <a:cubicBezTo>
                    <a:pt x="13444" y="10875"/>
                    <a:pt x="14177" y="10742"/>
                    <a:pt x="14378" y="10308"/>
                  </a:cubicBezTo>
                  <a:cubicBezTo>
                    <a:pt x="14578" y="9908"/>
                    <a:pt x="14144" y="9274"/>
                    <a:pt x="14244" y="8807"/>
                  </a:cubicBezTo>
                  <a:cubicBezTo>
                    <a:pt x="14311" y="8340"/>
                    <a:pt x="14945" y="7940"/>
                    <a:pt x="14945" y="7473"/>
                  </a:cubicBezTo>
                  <a:cubicBezTo>
                    <a:pt x="14945" y="7006"/>
                    <a:pt x="14311" y="6606"/>
                    <a:pt x="14244" y="6139"/>
                  </a:cubicBezTo>
                  <a:cubicBezTo>
                    <a:pt x="14144" y="5672"/>
                    <a:pt x="14578" y="5071"/>
                    <a:pt x="14378" y="4638"/>
                  </a:cubicBezTo>
                  <a:cubicBezTo>
                    <a:pt x="14211" y="4237"/>
                    <a:pt x="13444" y="4070"/>
                    <a:pt x="13210" y="3670"/>
                  </a:cubicBezTo>
                  <a:cubicBezTo>
                    <a:pt x="12943" y="3303"/>
                    <a:pt x="13077" y="2569"/>
                    <a:pt x="12743" y="2236"/>
                  </a:cubicBezTo>
                  <a:cubicBezTo>
                    <a:pt x="12410" y="1902"/>
                    <a:pt x="11676" y="2002"/>
                    <a:pt x="11275" y="1769"/>
                  </a:cubicBezTo>
                  <a:cubicBezTo>
                    <a:pt x="10908" y="1502"/>
                    <a:pt x="10742" y="768"/>
                    <a:pt x="10308" y="601"/>
                  </a:cubicBezTo>
                  <a:cubicBezTo>
                    <a:pt x="10237" y="572"/>
                    <a:pt x="10160" y="560"/>
                    <a:pt x="10077" y="560"/>
                  </a:cubicBezTo>
                  <a:cubicBezTo>
                    <a:pt x="9743" y="560"/>
                    <a:pt x="9327" y="751"/>
                    <a:pt x="8972" y="751"/>
                  </a:cubicBezTo>
                  <a:cubicBezTo>
                    <a:pt x="8915" y="751"/>
                    <a:pt x="8860" y="746"/>
                    <a:pt x="8807" y="735"/>
                  </a:cubicBezTo>
                  <a:cubicBezTo>
                    <a:pt x="8340" y="635"/>
                    <a:pt x="7940" y="1"/>
                    <a:pt x="74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 name="Google Shape;867;p45"/>
            <p:cNvGrpSpPr/>
            <p:nvPr/>
          </p:nvGrpSpPr>
          <p:grpSpPr>
            <a:xfrm>
              <a:off x="3531729" y="1640899"/>
              <a:ext cx="552378" cy="548872"/>
              <a:chOff x="5322300" y="1614925"/>
              <a:chExt cx="653825" cy="649675"/>
            </a:xfrm>
          </p:grpSpPr>
          <p:sp>
            <p:nvSpPr>
              <p:cNvPr id="82" name="Google Shape;868;p45"/>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69;p45"/>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70;p45"/>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71;p45"/>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72;p45"/>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3;p45"/>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 name="Google Shape;874;p45"/>
            <p:cNvGrpSpPr/>
            <p:nvPr/>
          </p:nvGrpSpPr>
          <p:grpSpPr>
            <a:xfrm flipH="1">
              <a:off x="3785244" y="3755841"/>
              <a:ext cx="552378" cy="548872"/>
              <a:chOff x="5322300" y="1614925"/>
              <a:chExt cx="653825" cy="649675"/>
            </a:xfrm>
          </p:grpSpPr>
          <p:sp>
            <p:nvSpPr>
              <p:cNvPr id="76" name="Google Shape;875;p45"/>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76;p45"/>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77;p45"/>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78;p45"/>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79;p45"/>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80;p45"/>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 name="Google Shape;881;p45"/>
            <p:cNvSpPr/>
            <p:nvPr/>
          </p:nvSpPr>
          <p:spPr>
            <a:xfrm flipH="1">
              <a:off x="1862472" y="3684706"/>
              <a:ext cx="378362" cy="560826"/>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90731434"/>
      </p:ext>
    </p:extLst>
  </p:cSld>
  <p:clrMapOvr>
    <a:masterClrMapping/>
  </p:clrMapOvr>
  <mc:AlternateContent xmlns:mc="http://schemas.openxmlformats.org/markup-compatibility/2006" xmlns:p14="http://schemas.microsoft.com/office/powerpoint/2010/main">
    <mc:Choice Requires="p14">
      <p:transition spd="slow">
        <p14:pan dir="u"/>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60"/>
        <p:cNvGrpSpPr/>
        <p:nvPr/>
      </p:nvGrpSpPr>
      <p:grpSpPr>
        <a:xfrm>
          <a:off x="0" y="0"/>
          <a:ext cx="0" cy="0"/>
          <a:chOff x="0" y="0"/>
          <a:chExt cx="0" cy="0"/>
        </a:xfrm>
      </p:grpSpPr>
      <p:sp>
        <p:nvSpPr>
          <p:cNvPr id="9" name="TextBox 8"/>
          <p:cNvSpPr txBox="1"/>
          <p:nvPr/>
        </p:nvSpPr>
        <p:spPr>
          <a:xfrm>
            <a:off x="1306768" y="2626913"/>
            <a:ext cx="3229314" cy="1754326"/>
          </a:xfrm>
          <a:prstGeom prst="rect">
            <a:avLst/>
          </a:prstGeom>
          <a:noFill/>
        </p:spPr>
        <p:txBody>
          <a:bodyPr wrap="square" rtlCol="0">
            <a:spAutoFit/>
          </a:bodyPr>
          <a:lstStyle/>
          <a:p>
            <a:pPr algn="ctr" rtl="1">
              <a:lnSpc>
                <a:spcPct val="150000"/>
              </a:lnSpc>
            </a:pPr>
            <a:r>
              <a:rPr lang="ar-LB" sz="2400" b="1" dirty="0">
                <a:latin typeface="29LT Adir" panose="00000506000000000000" pitchFamily="50" charset="-78"/>
                <a:cs typeface="29LT Adir" panose="00000506000000000000" pitchFamily="50" charset="-78"/>
              </a:rPr>
              <a:t>ما الذي يحتاجه جندي جهاد التبيين من مستلزمات لخوض معركته؟</a:t>
            </a:r>
          </a:p>
        </p:txBody>
      </p:sp>
      <p:grpSp>
        <p:nvGrpSpPr>
          <p:cNvPr id="6" name="Group 5"/>
          <p:cNvGrpSpPr/>
          <p:nvPr/>
        </p:nvGrpSpPr>
        <p:grpSpPr>
          <a:xfrm>
            <a:off x="4660193" y="944429"/>
            <a:ext cx="2799831" cy="2774505"/>
            <a:chOff x="4589854" y="1197599"/>
            <a:chExt cx="2799831" cy="2774505"/>
          </a:xfrm>
        </p:grpSpPr>
        <p:pic>
          <p:nvPicPr>
            <p:cNvPr id="10" name="Google Shape;864;p39"/>
            <p:cNvPicPr preferRelativeResize="0"/>
            <p:nvPr/>
          </p:nvPicPr>
          <p:blipFill rotWithShape="1">
            <a:blip r:embed="rId3">
              <a:extLst>
                <a:ext uri="{28A0092B-C50C-407E-A947-70E740481C1C}">
                  <a14:useLocalDpi xmlns:a14="http://schemas.microsoft.com/office/drawing/2010/main" val="0"/>
                </a:ext>
              </a:extLst>
            </a:blip>
            <a:srcRect l="35544" t="6347"/>
            <a:stretch/>
          </p:blipFill>
          <p:spPr>
            <a:xfrm>
              <a:off x="4589854" y="1198980"/>
              <a:ext cx="2799472" cy="2773124"/>
            </a:xfrm>
            <a:prstGeom prst="ellipse">
              <a:avLst/>
            </a:prstGeom>
            <a:noFill/>
            <a:ln>
              <a:noFill/>
            </a:ln>
          </p:spPr>
        </p:pic>
        <p:sp>
          <p:nvSpPr>
            <p:cNvPr id="5" name="Oval 4"/>
            <p:cNvSpPr/>
            <p:nvPr/>
          </p:nvSpPr>
          <p:spPr>
            <a:xfrm>
              <a:off x="4590213" y="1197599"/>
              <a:ext cx="2799472" cy="2773124"/>
            </a:xfrm>
            <a:prstGeom prst="ellipse">
              <a:avLst/>
            </a:prstGeom>
            <a:solidFill>
              <a:srgbClr val="CE9FBC">
                <a:alpha val="3294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 name="Group 11"/>
          <p:cNvGrpSpPr/>
          <p:nvPr/>
        </p:nvGrpSpPr>
        <p:grpSpPr>
          <a:xfrm>
            <a:off x="-350083" y="1197599"/>
            <a:ext cx="2056177" cy="1664505"/>
            <a:chOff x="453103" y="1082406"/>
            <a:chExt cx="1227253" cy="993479"/>
          </a:xfrm>
        </p:grpSpPr>
        <p:sp>
          <p:nvSpPr>
            <p:cNvPr id="13" name="Google Shape;633;p49"/>
            <p:cNvSpPr/>
            <p:nvPr/>
          </p:nvSpPr>
          <p:spPr>
            <a:xfrm>
              <a:off x="709375" y="1871494"/>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 name="Google Shape;638;p49"/>
            <p:cNvSpPr/>
            <p:nvPr/>
          </p:nvSpPr>
          <p:spPr>
            <a:xfrm rot="10800000">
              <a:off x="926017" y="1897996"/>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 name="Google Shape;635;p49"/>
            <p:cNvSpPr/>
            <p:nvPr/>
          </p:nvSpPr>
          <p:spPr>
            <a:xfrm rot="10800000">
              <a:off x="979072" y="1694542"/>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 name="Google Shape;637;p49"/>
            <p:cNvSpPr/>
            <p:nvPr/>
          </p:nvSpPr>
          <p:spPr>
            <a:xfrm rot="10800000">
              <a:off x="1122987" y="1577381"/>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 name="Google Shape;635;p49"/>
            <p:cNvSpPr/>
            <p:nvPr/>
          </p:nvSpPr>
          <p:spPr>
            <a:xfrm rot="10800000">
              <a:off x="862788" y="1599329"/>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 name="Google Shape;635;p49"/>
            <p:cNvSpPr/>
            <p:nvPr/>
          </p:nvSpPr>
          <p:spPr>
            <a:xfrm rot="10800000">
              <a:off x="616309" y="1560896"/>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 name="Google Shape;637;p49"/>
            <p:cNvSpPr/>
            <p:nvPr/>
          </p:nvSpPr>
          <p:spPr>
            <a:xfrm rot="10800000">
              <a:off x="760224" y="1443735"/>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 name="Google Shape;638;p49"/>
            <p:cNvSpPr/>
            <p:nvPr/>
          </p:nvSpPr>
          <p:spPr>
            <a:xfrm rot="10800000">
              <a:off x="549940" y="2000859"/>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 name="Google Shape;637;p49"/>
            <p:cNvSpPr/>
            <p:nvPr/>
          </p:nvSpPr>
          <p:spPr>
            <a:xfrm rot="10800000">
              <a:off x="971933" y="1246408"/>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 name="Google Shape;635;p49"/>
            <p:cNvSpPr/>
            <p:nvPr/>
          </p:nvSpPr>
          <p:spPr>
            <a:xfrm rot="10800000">
              <a:off x="762713" y="1185307"/>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3" name="Google Shape;635;p49"/>
            <p:cNvSpPr/>
            <p:nvPr/>
          </p:nvSpPr>
          <p:spPr>
            <a:xfrm rot="10800000">
              <a:off x="1157525" y="1388319"/>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 name="Google Shape;637;p49"/>
            <p:cNvSpPr/>
            <p:nvPr/>
          </p:nvSpPr>
          <p:spPr>
            <a:xfrm rot="10800000">
              <a:off x="550480" y="1289774"/>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5" name="Google Shape;638;p49"/>
            <p:cNvSpPr/>
            <p:nvPr/>
          </p:nvSpPr>
          <p:spPr>
            <a:xfrm rot="10800000">
              <a:off x="457488" y="1735966"/>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 name="Google Shape;638;p49"/>
            <p:cNvSpPr/>
            <p:nvPr/>
          </p:nvSpPr>
          <p:spPr>
            <a:xfrm rot="10800000">
              <a:off x="1605330" y="1283731"/>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 name="Google Shape;638;p49"/>
            <p:cNvSpPr/>
            <p:nvPr/>
          </p:nvSpPr>
          <p:spPr>
            <a:xfrm rot="10800000">
              <a:off x="1136801" y="1121702"/>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8" name="Google Shape;637;p49"/>
            <p:cNvSpPr/>
            <p:nvPr/>
          </p:nvSpPr>
          <p:spPr>
            <a:xfrm rot="10800000">
              <a:off x="453103" y="1082406"/>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9" name="Group 28"/>
          <p:cNvGrpSpPr/>
          <p:nvPr/>
        </p:nvGrpSpPr>
        <p:grpSpPr>
          <a:xfrm rot="16200000">
            <a:off x="-548525" y="3438772"/>
            <a:ext cx="1980045" cy="1429412"/>
            <a:chOff x="457488" y="1044838"/>
            <a:chExt cx="1181813" cy="853161"/>
          </a:xfrm>
        </p:grpSpPr>
        <p:sp>
          <p:nvSpPr>
            <p:cNvPr id="30" name="Google Shape;633;p49"/>
            <p:cNvSpPr/>
            <p:nvPr/>
          </p:nvSpPr>
          <p:spPr>
            <a:xfrm>
              <a:off x="709375" y="1871494"/>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638;p49"/>
            <p:cNvSpPr/>
            <p:nvPr/>
          </p:nvSpPr>
          <p:spPr>
            <a:xfrm rot="10800000">
              <a:off x="1078218" y="1780652"/>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635;p49"/>
            <p:cNvSpPr/>
            <p:nvPr/>
          </p:nvSpPr>
          <p:spPr>
            <a:xfrm rot="10800000">
              <a:off x="995490" y="1541803"/>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635;p49"/>
            <p:cNvSpPr/>
            <p:nvPr/>
          </p:nvSpPr>
          <p:spPr>
            <a:xfrm rot="10800000">
              <a:off x="862788" y="1599329"/>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4" name="Google Shape;635;p49"/>
            <p:cNvSpPr/>
            <p:nvPr/>
          </p:nvSpPr>
          <p:spPr>
            <a:xfrm rot="10800000">
              <a:off x="616309" y="1560896"/>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637;p49"/>
            <p:cNvSpPr/>
            <p:nvPr/>
          </p:nvSpPr>
          <p:spPr>
            <a:xfrm rot="10800000">
              <a:off x="760224" y="1443735"/>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638;p49"/>
            <p:cNvSpPr/>
            <p:nvPr/>
          </p:nvSpPr>
          <p:spPr>
            <a:xfrm rot="10800000">
              <a:off x="1564275" y="1700644"/>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637;p49"/>
            <p:cNvSpPr/>
            <p:nvPr/>
          </p:nvSpPr>
          <p:spPr>
            <a:xfrm rot="10800000">
              <a:off x="971933" y="1246408"/>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635;p49"/>
            <p:cNvSpPr/>
            <p:nvPr/>
          </p:nvSpPr>
          <p:spPr>
            <a:xfrm rot="10800000">
              <a:off x="594820" y="1157723"/>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635;p49"/>
            <p:cNvSpPr/>
            <p:nvPr/>
          </p:nvSpPr>
          <p:spPr>
            <a:xfrm rot="10800000">
              <a:off x="1157525" y="1388319"/>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637;p49"/>
            <p:cNvSpPr/>
            <p:nvPr/>
          </p:nvSpPr>
          <p:spPr>
            <a:xfrm rot="10800000">
              <a:off x="550480" y="1289774"/>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638;p49"/>
            <p:cNvSpPr/>
            <p:nvPr/>
          </p:nvSpPr>
          <p:spPr>
            <a:xfrm rot="10800000">
              <a:off x="457488" y="1735966"/>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638;p49"/>
            <p:cNvSpPr/>
            <p:nvPr/>
          </p:nvSpPr>
          <p:spPr>
            <a:xfrm rot="10800000">
              <a:off x="1463403" y="1397791"/>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638;p49"/>
            <p:cNvSpPr/>
            <p:nvPr/>
          </p:nvSpPr>
          <p:spPr>
            <a:xfrm rot="10800000">
              <a:off x="1136801" y="1121702"/>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638;p49"/>
            <p:cNvSpPr/>
            <p:nvPr/>
          </p:nvSpPr>
          <p:spPr>
            <a:xfrm rot="10800000">
              <a:off x="1395312" y="1074140"/>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635;p49"/>
            <p:cNvSpPr/>
            <p:nvPr/>
          </p:nvSpPr>
          <p:spPr>
            <a:xfrm rot="10800000">
              <a:off x="1336725" y="1541803"/>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637;p49"/>
            <p:cNvSpPr/>
            <p:nvPr/>
          </p:nvSpPr>
          <p:spPr>
            <a:xfrm rot="10800000">
              <a:off x="830471" y="1044838"/>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47" name="Group 46"/>
          <p:cNvGrpSpPr/>
          <p:nvPr/>
        </p:nvGrpSpPr>
        <p:grpSpPr>
          <a:xfrm rot="1981454">
            <a:off x="163174" y="-402334"/>
            <a:ext cx="2053241" cy="1721326"/>
            <a:chOff x="457488" y="1074140"/>
            <a:chExt cx="1225501" cy="1027393"/>
          </a:xfrm>
        </p:grpSpPr>
        <p:sp>
          <p:nvSpPr>
            <p:cNvPr id="48" name="Google Shape;633;p49"/>
            <p:cNvSpPr/>
            <p:nvPr/>
          </p:nvSpPr>
          <p:spPr>
            <a:xfrm>
              <a:off x="709375" y="1871494"/>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635;p49"/>
            <p:cNvSpPr/>
            <p:nvPr/>
          </p:nvSpPr>
          <p:spPr>
            <a:xfrm rot="10800000">
              <a:off x="995490" y="1541803"/>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635;p49"/>
            <p:cNvSpPr/>
            <p:nvPr/>
          </p:nvSpPr>
          <p:spPr>
            <a:xfrm rot="10800000">
              <a:off x="616309" y="1560896"/>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637;p49"/>
            <p:cNvSpPr/>
            <p:nvPr/>
          </p:nvSpPr>
          <p:spPr>
            <a:xfrm rot="10800000">
              <a:off x="760224" y="1443735"/>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637;p49"/>
            <p:cNvSpPr/>
            <p:nvPr/>
          </p:nvSpPr>
          <p:spPr>
            <a:xfrm rot="10800000">
              <a:off x="971933" y="1246408"/>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635;p49"/>
            <p:cNvSpPr/>
            <p:nvPr/>
          </p:nvSpPr>
          <p:spPr>
            <a:xfrm rot="10800000">
              <a:off x="790577" y="2075028"/>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635;p49"/>
            <p:cNvSpPr/>
            <p:nvPr/>
          </p:nvSpPr>
          <p:spPr>
            <a:xfrm rot="10800000">
              <a:off x="1157525" y="1388319"/>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637;p49"/>
            <p:cNvSpPr/>
            <p:nvPr/>
          </p:nvSpPr>
          <p:spPr>
            <a:xfrm rot="10800000">
              <a:off x="1115254" y="1705475"/>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638;p49"/>
            <p:cNvSpPr/>
            <p:nvPr/>
          </p:nvSpPr>
          <p:spPr>
            <a:xfrm rot="10800000">
              <a:off x="457488" y="1735966"/>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638;p49"/>
            <p:cNvSpPr/>
            <p:nvPr/>
          </p:nvSpPr>
          <p:spPr>
            <a:xfrm rot="10800000">
              <a:off x="1463403" y="1397791"/>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638;p49"/>
            <p:cNvSpPr/>
            <p:nvPr/>
          </p:nvSpPr>
          <p:spPr>
            <a:xfrm rot="10800000">
              <a:off x="1136801" y="1121702"/>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638;p49"/>
            <p:cNvSpPr/>
            <p:nvPr/>
          </p:nvSpPr>
          <p:spPr>
            <a:xfrm rot="10800000">
              <a:off x="1395312" y="1074140"/>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635;p49"/>
            <p:cNvSpPr/>
            <p:nvPr/>
          </p:nvSpPr>
          <p:spPr>
            <a:xfrm rot="10800000">
              <a:off x="1336725" y="1541803"/>
              <a:ext cx="26505" cy="26505"/>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637;p49"/>
            <p:cNvSpPr/>
            <p:nvPr/>
          </p:nvSpPr>
          <p:spPr>
            <a:xfrm rot="10800000">
              <a:off x="1607963" y="1185476"/>
              <a:ext cx="75026" cy="75026"/>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grpSp>
        <p:nvGrpSpPr>
          <p:cNvPr id="102" name="Google Shape;1077;p44"/>
          <p:cNvGrpSpPr/>
          <p:nvPr/>
        </p:nvGrpSpPr>
        <p:grpSpPr>
          <a:xfrm rot="10800000">
            <a:off x="1665870" y="577435"/>
            <a:ext cx="5831114" cy="3843227"/>
            <a:chOff x="1658325" y="1599138"/>
            <a:chExt cx="5831114" cy="3049592"/>
          </a:xfrm>
        </p:grpSpPr>
        <p:sp>
          <p:nvSpPr>
            <p:cNvPr id="103" name="Google Shape;1069;p44"/>
            <p:cNvSpPr/>
            <p:nvPr/>
          </p:nvSpPr>
          <p:spPr>
            <a:xfrm>
              <a:off x="1658325" y="1599138"/>
              <a:ext cx="5831114" cy="1344680"/>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a:off x="2329127" y="3040522"/>
              <a:ext cx="4489511" cy="4716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a:off x="3082708" y="3608825"/>
              <a:ext cx="2982350" cy="4716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a:off x="3592661" y="4177130"/>
              <a:ext cx="1962443" cy="4716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grpSp>
      <p:sp>
        <p:nvSpPr>
          <p:cNvPr id="98" name="TextBox 97"/>
          <p:cNvSpPr txBox="1"/>
          <p:nvPr/>
        </p:nvSpPr>
        <p:spPr>
          <a:xfrm>
            <a:off x="1193042" y="1293637"/>
            <a:ext cx="4369606" cy="515526"/>
          </a:xfrm>
          <a:prstGeom prst="rect">
            <a:avLst/>
          </a:prstGeom>
          <a:noFill/>
        </p:spPr>
        <p:txBody>
          <a:bodyPr wrap="square" rtlCol="0">
            <a:spAutoFit/>
          </a:bodyPr>
          <a:lstStyle/>
          <a:p>
            <a:pPr algn="justLow" rtl="1">
              <a:lnSpc>
                <a:spcPct val="150000"/>
              </a:lnSpc>
            </a:pPr>
            <a:r>
              <a:rPr lang="ar-LB" sz="2000" dirty="0">
                <a:solidFill>
                  <a:srgbClr val="F8E6DC"/>
                </a:solidFill>
                <a:latin typeface="29LT Adir" panose="00000506000000000000" pitchFamily="50" charset="-78"/>
                <a:cs typeface="29LT Adir" panose="00000506000000000000" pitchFamily="50" charset="-78"/>
              </a:rPr>
              <a:t>ما الذي يحتاجه قلبه؟</a:t>
            </a:r>
          </a:p>
        </p:txBody>
      </p:sp>
      <p:sp>
        <p:nvSpPr>
          <p:cNvPr id="121" name="TextBox 120"/>
          <p:cNvSpPr txBox="1"/>
          <p:nvPr/>
        </p:nvSpPr>
        <p:spPr>
          <a:xfrm>
            <a:off x="1415402" y="2009838"/>
            <a:ext cx="4369606" cy="515526"/>
          </a:xfrm>
          <a:prstGeom prst="rect">
            <a:avLst/>
          </a:prstGeom>
          <a:noFill/>
        </p:spPr>
        <p:txBody>
          <a:bodyPr wrap="square" rtlCol="0">
            <a:spAutoFit/>
          </a:bodyPr>
          <a:lstStyle/>
          <a:p>
            <a:pPr algn="justLow" rtl="1">
              <a:lnSpc>
                <a:spcPct val="150000"/>
              </a:lnSpc>
            </a:pPr>
            <a:r>
              <a:rPr lang="ar-LB" sz="2000" b="1" dirty="0">
                <a:solidFill>
                  <a:srgbClr val="224253"/>
                </a:solidFill>
                <a:latin typeface="29LT Adir" panose="00000506000000000000" pitchFamily="50" charset="-78"/>
                <a:cs typeface="29LT Adir" panose="00000506000000000000" pitchFamily="50" charset="-78"/>
              </a:rPr>
              <a:t>الإجابة: التوكل على الله.</a:t>
            </a: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842868" y="2804845"/>
            <a:ext cx="5584874" cy="1569660"/>
          </a:xfrm>
          <a:prstGeom prst="rect">
            <a:avLst/>
          </a:prstGeom>
          <a:noFill/>
        </p:spPr>
        <p:txBody>
          <a:bodyPr wrap="square" rtlCol="0">
            <a:spAutoFit/>
          </a:bodyPr>
          <a:lstStyle/>
          <a:p>
            <a:pPr algn="justLow" rtl="1">
              <a:lnSpc>
                <a:spcPct val="150000"/>
              </a:lnSpc>
            </a:pPr>
            <a:r>
              <a:rPr lang="ar-LB" sz="1600" dirty="0">
                <a:solidFill>
                  <a:srgbClr val="F8E6DC"/>
                </a:solidFill>
                <a:latin typeface="29LT Adir" panose="00000506000000000000" pitchFamily="50" charset="-78"/>
                <a:cs typeface="29LT Adir" panose="00000506000000000000" pitchFamily="50" charset="-78"/>
              </a:rPr>
              <a:t>يقول الإمام الخامنئي (دام ظله): "ما يثبّت أقدامنا أمام مؤمرات الأعداء فالإيمان بالله والثقة بالوعد الإلهي، والوعد الإلهي هو: (لَيَنصُرَنَّ اللهُ مَن يَنصُرُهُ) من ينصر دين الله، ومن يوظف، طبقًا للأمر الإلهي، طاقاته في سبيل النجاح والفلاح والصلاح، فإنّ الله تعالى لن يتركه وحيدًا بل سيوفّقه وينصره".</a:t>
            </a:r>
          </a:p>
        </p:txBody>
      </p:sp>
      <p:grpSp>
        <p:nvGrpSpPr>
          <p:cNvPr id="125" name="Google Shape;825;p45"/>
          <p:cNvGrpSpPr/>
          <p:nvPr/>
        </p:nvGrpSpPr>
        <p:grpSpPr>
          <a:xfrm>
            <a:off x="6002550" y="1192624"/>
            <a:ext cx="1457307" cy="1472480"/>
            <a:chOff x="5341350" y="918600"/>
            <a:chExt cx="3440800" cy="3476625"/>
          </a:xfrm>
        </p:grpSpPr>
        <p:grpSp>
          <p:nvGrpSpPr>
            <p:cNvPr id="126" name="Google Shape;826;p45"/>
            <p:cNvGrpSpPr/>
            <p:nvPr/>
          </p:nvGrpSpPr>
          <p:grpSpPr>
            <a:xfrm flipH="1">
              <a:off x="5791280" y="1648367"/>
              <a:ext cx="2365329" cy="2365358"/>
              <a:chOff x="1467900" y="399850"/>
              <a:chExt cx="2045425" cy="2045450"/>
            </a:xfrm>
          </p:grpSpPr>
          <p:sp>
            <p:nvSpPr>
              <p:cNvPr id="155" name="Google Shape;827;p45"/>
              <p:cNvSpPr/>
              <p:nvPr/>
            </p:nvSpPr>
            <p:spPr>
              <a:xfrm>
                <a:off x="1467900" y="1405475"/>
                <a:ext cx="23125" cy="28675"/>
              </a:xfrm>
              <a:custGeom>
                <a:avLst/>
                <a:gdLst/>
                <a:ahLst/>
                <a:cxnLst/>
                <a:rect l="l" t="t" r="r" b="b"/>
                <a:pathLst>
                  <a:path w="925" h="1147" extrusionOk="0">
                    <a:moveTo>
                      <a:pt x="481" y="0"/>
                    </a:moveTo>
                    <a:cubicBezTo>
                      <a:pt x="185" y="0"/>
                      <a:pt x="0" y="185"/>
                      <a:pt x="0" y="444"/>
                    </a:cubicBezTo>
                    <a:lnTo>
                      <a:pt x="0" y="665"/>
                    </a:lnTo>
                    <a:cubicBezTo>
                      <a:pt x="0" y="961"/>
                      <a:pt x="185" y="1146"/>
                      <a:pt x="481" y="1146"/>
                    </a:cubicBezTo>
                    <a:cubicBezTo>
                      <a:pt x="740" y="1146"/>
                      <a:pt x="924" y="961"/>
                      <a:pt x="924" y="665"/>
                    </a:cubicBezTo>
                    <a:lnTo>
                      <a:pt x="924" y="444"/>
                    </a:lnTo>
                    <a:cubicBezTo>
                      <a:pt x="924" y="222"/>
                      <a:pt x="740"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28;p45"/>
              <p:cNvSpPr/>
              <p:nvPr/>
            </p:nvSpPr>
            <p:spPr>
              <a:xfrm>
                <a:off x="1468825" y="400775"/>
                <a:ext cx="979750" cy="979750"/>
              </a:xfrm>
              <a:custGeom>
                <a:avLst/>
                <a:gdLst/>
                <a:ahLst/>
                <a:cxnLst/>
                <a:rect l="l" t="t" r="r" b="b"/>
                <a:pathLst>
                  <a:path w="39190" h="39190" extrusionOk="0">
                    <a:moveTo>
                      <a:pt x="38709" y="1"/>
                    </a:moveTo>
                    <a:cubicBezTo>
                      <a:pt x="38561" y="75"/>
                      <a:pt x="38376" y="75"/>
                      <a:pt x="38228" y="75"/>
                    </a:cubicBezTo>
                    <a:cubicBezTo>
                      <a:pt x="38006" y="112"/>
                      <a:pt x="37821" y="297"/>
                      <a:pt x="37821" y="555"/>
                    </a:cubicBezTo>
                    <a:cubicBezTo>
                      <a:pt x="37821" y="814"/>
                      <a:pt x="38043" y="999"/>
                      <a:pt x="38265" y="999"/>
                    </a:cubicBezTo>
                    <a:cubicBezTo>
                      <a:pt x="38450" y="999"/>
                      <a:pt x="38598" y="925"/>
                      <a:pt x="38782" y="925"/>
                    </a:cubicBezTo>
                    <a:cubicBezTo>
                      <a:pt x="39004" y="888"/>
                      <a:pt x="39189" y="703"/>
                      <a:pt x="39189" y="444"/>
                    </a:cubicBezTo>
                    <a:cubicBezTo>
                      <a:pt x="39152" y="186"/>
                      <a:pt x="38930" y="1"/>
                      <a:pt x="38709" y="1"/>
                    </a:cubicBezTo>
                    <a:close/>
                    <a:moveTo>
                      <a:pt x="36399" y="181"/>
                    </a:moveTo>
                    <a:cubicBezTo>
                      <a:pt x="36380" y="181"/>
                      <a:pt x="36361" y="183"/>
                      <a:pt x="36342" y="186"/>
                    </a:cubicBezTo>
                    <a:cubicBezTo>
                      <a:pt x="36195" y="186"/>
                      <a:pt x="36010" y="260"/>
                      <a:pt x="35862" y="260"/>
                    </a:cubicBezTo>
                    <a:cubicBezTo>
                      <a:pt x="35603" y="297"/>
                      <a:pt x="35418" y="518"/>
                      <a:pt x="35455" y="740"/>
                    </a:cubicBezTo>
                    <a:cubicBezTo>
                      <a:pt x="35492" y="999"/>
                      <a:pt x="35677" y="1184"/>
                      <a:pt x="35936" y="1184"/>
                    </a:cubicBezTo>
                    <a:lnTo>
                      <a:pt x="35973" y="1184"/>
                    </a:lnTo>
                    <a:cubicBezTo>
                      <a:pt x="36084" y="1184"/>
                      <a:pt x="36305" y="1110"/>
                      <a:pt x="36416" y="1110"/>
                    </a:cubicBezTo>
                    <a:cubicBezTo>
                      <a:pt x="36712" y="1073"/>
                      <a:pt x="36897" y="851"/>
                      <a:pt x="36860" y="629"/>
                    </a:cubicBezTo>
                    <a:cubicBezTo>
                      <a:pt x="36792" y="359"/>
                      <a:pt x="36601" y="181"/>
                      <a:pt x="36399" y="181"/>
                    </a:cubicBezTo>
                    <a:close/>
                    <a:moveTo>
                      <a:pt x="34035" y="514"/>
                    </a:moveTo>
                    <a:cubicBezTo>
                      <a:pt x="34015" y="514"/>
                      <a:pt x="33995" y="515"/>
                      <a:pt x="33976" y="518"/>
                    </a:cubicBezTo>
                    <a:cubicBezTo>
                      <a:pt x="33828" y="555"/>
                      <a:pt x="33644" y="555"/>
                      <a:pt x="33533" y="592"/>
                    </a:cubicBezTo>
                    <a:cubicBezTo>
                      <a:pt x="33274" y="666"/>
                      <a:pt x="33089" y="925"/>
                      <a:pt x="33163" y="1147"/>
                    </a:cubicBezTo>
                    <a:cubicBezTo>
                      <a:pt x="33200" y="1406"/>
                      <a:pt x="33385" y="1517"/>
                      <a:pt x="33607" y="1517"/>
                    </a:cubicBezTo>
                    <a:lnTo>
                      <a:pt x="33717" y="1517"/>
                    </a:lnTo>
                    <a:cubicBezTo>
                      <a:pt x="33828" y="1480"/>
                      <a:pt x="34013" y="1480"/>
                      <a:pt x="34161" y="1443"/>
                    </a:cubicBezTo>
                    <a:cubicBezTo>
                      <a:pt x="34383" y="1406"/>
                      <a:pt x="34568" y="1110"/>
                      <a:pt x="34531" y="888"/>
                    </a:cubicBezTo>
                    <a:cubicBezTo>
                      <a:pt x="34497" y="685"/>
                      <a:pt x="34247" y="514"/>
                      <a:pt x="34035" y="514"/>
                    </a:cubicBezTo>
                    <a:close/>
                    <a:moveTo>
                      <a:pt x="31705" y="1029"/>
                    </a:moveTo>
                    <a:cubicBezTo>
                      <a:pt x="31674" y="1029"/>
                      <a:pt x="31642" y="1031"/>
                      <a:pt x="31610" y="1036"/>
                    </a:cubicBezTo>
                    <a:cubicBezTo>
                      <a:pt x="31499" y="1036"/>
                      <a:pt x="31314" y="1073"/>
                      <a:pt x="31166" y="1110"/>
                    </a:cubicBezTo>
                    <a:cubicBezTo>
                      <a:pt x="30945" y="1147"/>
                      <a:pt x="30797" y="1443"/>
                      <a:pt x="30834" y="1665"/>
                    </a:cubicBezTo>
                    <a:cubicBezTo>
                      <a:pt x="30871" y="1923"/>
                      <a:pt x="31056" y="2034"/>
                      <a:pt x="31314" y="2034"/>
                    </a:cubicBezTo>
                    <a:lnTo>
                      <a:pt x="31351" y="2034"/>
                    </a:lnTo>
                    <a:cubicBezTo>
                      <a:pt x="31499" y="2034"/>
                      <a:pt x="31684" y="1997"/>
                      <a:pt x="31795" y="1960"/>
                    </a:cubicBezTo>
                    <a:cubicBezTo>
                      <a:pt x="32091" y="1923"/>
                      <a:pt x="32239" y="1628"/>
                      <a:pt x="32165" y="1406"/>
                    </a:cubicBezTo>
                    <a:cubicBezTo>
                      <a:pt x="32132" y="1146"/>
                      <a:pt x="31929" y="1029"/>
                      <a:pt x="31705" y="1029"/>
                    </a:cubicBezTo>
                    <a:close/>
                    <a:moveTo>
                      <a:pt x="29494" y="1605"/>
                    </a:moveTo>
                    <a:cubicBezTo>
                      <a:pt x="29447" y="1605"/>
                      <a:pt x="29399" y="1613"/>
                      <a:pt x="29355" y="1628"/>
                    </a:cubicBezTo>
                    <a:cubicBezTo>
                      <a:pt x="29207" y="1665"/>
                      <a:pt x="29022" y="1738"/>
                      <a:pt x="28911" y="1775"/>
                    </a:cubicBezTo>
                    <a:cubicBezTo>
                      <a:pt x="28616" y="1812"/>
                      <a:pt x="28468" y="2108"/>
                      <a:pt x="28579" y="2330"/>
                    </a:cubicBezTo>
                    <a:cubicBezTo>
                      <a:pt x="28652" y="2515"/>
                      <a:pt x="28837" y="2663"/>
                      <a:pt x="29022" y="2663"/>
                    </a:cubicBezTo>
                    <a:lnTo>
                      <a:pt x="29133" y="2663"/>
                    </a:lnTo>
                    <a:cubicBezTo>
                      <a:pt x="29318" y="2589"/>
                      <a:pt x="29466" y="2552"/>
                      <a:pt x="29577" y="2515"/>
                    </a:cubicBezTo>
                    <a:cubicBezTo>
                      <a:pt x="29873" y="2478"/>
                      <a:pt x="30020" y="2182"/>
                      <a:pt x="29909" y="1960"/>
                    </a:cubicBezTo>
                    <a:cubicBezTo>
                      <a:pt x="29880" y="1724"/>
                      <a:pt x="29685" y="1605"/>
                      <a:pt x="29494" y="1605"/>
                    </a:cubicBezTo>
                    <a:close/>
                    <a:moveTo>
                      <a:pt x="27301" y="2255"/>
                    </a:moveTo>
                    <a:cubicBezTo>
                      <a:pt x="27244" y="2255"/>
                      <a:pt x="27189" y="2267"/>
                      <a:pt x="27137" y="2293"/>
                    </a:cubicBezTo>
                    <a:cubicBezTo>
                      <a:pt x="26952" y="2367"/>
                      <a:pt x="26804" y="2404"/>
                      <a:pt x="26656" y="2441"/>
                    </a:cubicBezTo>
                    <a:cubicBezTo>
                      <a:pt x="26434" y="2552"/>
                      <a:pt x="26286" y="2848"/>
                      <a:pt x="26397" y="3069"/>
                    </a:cubicBezTo>
                    <a:cubicBezTo>
                      <a:pt x="26434" y="3291"/>
                      <a:pt x="26619" y="3402"/>
                      <a:pt x="26804" y="3402"/>
                    </a:cubicBezTo>
                    <a:cubicBezTo>
                      <a:pt x="26878" y="3402"/>
                      <a:pt x="26915" y="3402"/>
                      <a:pt x="27026" y="3291"/>
                    </a:cubicBezTo>
                    <a:lnTo>
                      <a:pt x="27469" y="3143"/>
                    </a:lnTo>
                    <a:cubicBezTo>
                      <a:pt x="27691" y="3069"/>
                      <a:pt x="27839" y="2774"/>
                      <a:pt x="27728" y="2552"/>
                    </a:cubicBezTo>
                    <a:cubicBezTo>
                      <a:pt x="27672" y="2382"/>
                      <a:pt x="27485" y="2255"/>
                      <a:pt x="27301" y="2255"/>
                    </a:cubicBezTo>
                    <a:close/>
                    <a:moveTo>
                      <a:pt x="25070" y="3174"/>
                    </a:moveTo>
                    <a:cubicBezTo>
                      <a:pt x="25006" y="3174"/>
                      <a:pt x="24941" y="3188"/>
                      <a:pt x="24881" y="3217"/>
                    </a:cubicBezTo>
                    <a:cubicBezTo>
                      <a:pt x="24734" y="3254"/>
                      <a:pt x="24586" y="3328"/>
                      <a:pt x="24475" y="3402"/>
                    </a:cubicBezTo>
                    <a:cubicBezTo>
                      <a:pt x="24216" y="3476"/>
                      <a:pt x="24142" y="3772"/>
                      <a:pt x="24216" y="3994"/>
                    </a:cubicBezTo>
                    <a:cubicBezTo>
                      <a:pt x="24290" y="4179"/>
                      <a:pt x="24475" y="4252"/>
                      <a:pt x="24660" y="4252"/>
                    </a:cubicBezTo>
                    <a:cubicBezTo>
                      <a:pt x="24697" y="4252"/>
                      <a:pt x="24734" y="4252"/>
                      <a:pt x="24845" y="4216"/>
                    </a:cubicBezTo>
                    <a:cubicBezTo>
                      <a:pt x="24955" y="4179"/>
                      <a:pt x="25103" y="4068"/>
                      <a:pt x="25251" y="4031"/>
                    </a:cubicBezTo>
                    <a:cubicBezTo>
                      <a:pt x="25473" y="3957"/>
                      <a:pt x="25584" y="3661"/>
                      <a:pt x="25473" y="3439"/>
                    </a:cubicBezTo>
                    <a:cubicBezTo>
                      <a:pt x="25419" y="3277"/>
                      <a:pt x="25246" y="3174"/>
                      <a:pt x="25070" y="3174"/>
                    </a:cubicBezTo>
                    <a:close/>
                    <a:moveTo>
                      <a:pt x="22876" y="4188"/>
                    </a:moveTo>
                    <a:cubicBezTo>
                      <a:pt x="22816" y="4188"/>
                      <a:pt x="22756" y="4197"/>
                      <a:pt x="22700" y="4216"/>
                    </a:cubicBezTo>
                    <a:cubicBezTo>
                      <a:pt x="22552" y="4326"/>
                      <a:pt x="22404" y="4363"/>
                      <a:pt x="22294" y="4437"/>
                    </a:cubicBezTo>
                    <a:cubicBezTo>
                      <a:pt x="22072" y="4548"/>
                      <a:pt x="21961" y="4807"/>
                      <a:pt x="22109" y="5066"/>
                    </a:cubicBezTo>
                    <a:cubicBezTo>
                      <a:pt x="22183" y="5177"/>
                      <a:pt x="22330" y="5288"/>
                      <a:pt x="22515" y="5288"/>
                    </a:cubicBezTo>
                    <a:lnTo>
                      <a:pt x="22663" y="5288"/>
                    </a:lnTo>
                    <a:cubicBezTo>
                      <a:pt x="22811" y="5177"/>
                      <a:pt x="22922" y="5103"/>
                      <a:pt x="23070" y="5066"/>
                    </a:cubicBezTo>
                    <a:cubicBezTo>
                      <a:pt x="23292" y="4955"/>
                      <a:pt x="23403" y="4696"/>
                      <a:pt x="23292" y="4437"/>
                    </a:cubicBezTo>
                    <a:cubicBezTo>
                      <a:pt x="23236" y="4271"/>
                      <a:pt x="23056" y="4188"/>
                      <a:pt x="22876" y="4188"/>
                    </a:cubicBezTo>
                    <a:close/>
                    <a:moveTo>
                      <a:pt x="20853" y="5257"/>
                    </a:moveTo>
                    <a:cubicBezTo>
                      <a:pt x="20776" y="5257"/>
                      <a:pt x="20699" y="5278"/>
                      <a:pt x="20630" y="5325"/>
                    </a:cubicBezTo>
                    <a:cubicBezTo>
                      <a:pt x="20482" y="5436"/>
                      <a:pt x="20334" y="5473"/>
                      <a:pt x="20223" y="5546"/>
                    </a:cubicBezTo>
                    <a:cubicBezTo>
                      <a:pt x="19964" y="5694"/>
                      <a:pt x="19890" y="5990"/>
                      <a:pt x="20001" y="6212"/>
                    </a:cubicBezTo>
                    <a:cubicBezTo>
                      <a:pt x="20112" y="6360"/>
                      <a:pt x="20297" y="6434"/>
                      <a:pt x="20445" y="6434"/>
                    </a:cubicBezTo>
                    <a:cubicBezTo>
                      <a:pt x="20519" y="6434"/>
                      <a:pt x="20630" y="6397"/>
                      <a:pt x="20667" y="6397"/>
                    </a:cubicBezTo>
                    <a:cubicBezTo>
                      <a:pt x="20815" y="6286"/>
                      <a:pt x="20963" y="6249"/>
                      <a:pt x="21073" y="6175"/>
                    </a:cubicBezTo>
                    <a:cubicBezTo>
                      <a:pt x="21332" y="6027"/>
                      <a:pt x="21406" y="5731"/>
                      <a:pt x="21258" y="5509"/>
                    </a:cubicBezTo>
                    <a:cubicBezTo>
                      <a:pt x="21182" y="5357"/>
                      <a:pt x="21019" y="5257"/>
                      <a:pt x="20853" y="5257"/>
                    </a:cubicBezTo>
                    <a:close/>
                    <a:moveTo>
                      <a:pt x="18910" y="6495"/>
                    </a:moveTo>
                    <a:cubicBezTo>
                      <a:pt x="18815" y="6495"/>
                      <a:pt x="18719" y="6525"/>
                      <a:pt x="18633" y="6582"/>
                    </a:cubicBezTo>
                    <a:lnTo>
                      <a:pt x="18227" y="6840"/>
                    </a:lnTo>
                    <a:cubicBezTo>
                      <a:pt x="18005" y="6988"/>
                      <a:pt x="17931" y="7284"/>
                      <a:pt x="18079" y="7506"/>
                    </a:cubicBezTo>
                    <a:cubicBezTo>
                      <a:pt x="18190" y="7580"/>
                      <a:pt x="18301" y="7691"/>
                      <a:pt x="18449" y="7691"/>
                    </a:cubicBezTo>
                    <a:cubicBezTo>
                      <a:pt x="18559" y="7691"/>
                      <a:pt x="18633" y="7654"/>
                      <a:pt x="18781" y="7654"/>
                    </a:cubicBezTo>
                    <a:cubicBezTo>
                      <a:pt x="18855" y="7543"/>
                      <a:pt x="19003" y="7469"/>
                      <a:pt x="19151" y="7358"/>
                    </a:cubicBezTo>
                    <a:cubicBezTo>
                      <a:pt x="19373" y="7210"/>
                      <a:pt x="19410" y="6951"/>
                      <a:pt x="19299" y="6730"/>
                    </a:cubicBezTo>
                    <a:cubicBezTo>
                      <a:pt x="19208" y="6570"/>
                      <a:pt x="19061" y="6495"/>
                      <a:pt x="18910" y="6495"/>
                    </a:cubicBezTo>
                    <a:close/>
                    <a:moveTo>
                      <a:pt x="16884" y="7834"/>
                    </a:moveTo>
                    <a:cubicBezTo>
                      <a:pt x="16793" y="7834"/>
                      <a:pt x="16705" y="7858"/>
                      <a:pt x="16637" y="7913"/>
                    </a:cubicBezTo>
                    <a:cubicBezTo>
                      <a:pt x="16526" y="8023"/>
                      <a:pt x="16415" y="8097"/>
                      <a:pt x="16267" y="8208"/>
                    </a:cubicBezTo>
                    <a:cubicBezTo>
                      <a:pt x="16082" y="8319"/>
                      <a:pt x="16045" y="8652"/>
                      <a:pt x="16193" y="8837"/>
                    </a:cubicBezTo>
                    <a:cubicBezTo>
                      <a:pt x="16267" y="8985"/>
                      <a:pt x="16415" y="9022"/>
                      <a:pt x="16563" y="9022"/>
                    </a:cubicBezTo>
                    <a:cubicBezTo>
                      <a:pt x="16637" y="9022"/>
                      <a:pt x="16748" y="8985"/>
                      <a:pt x="16822" y="8948"/>
                    </a:cubicBezTo>
                    <a:cubicBezTo>
                      <a:pt x="16970" y="8837"/>
                      <a:pt x="17081" y="8763"/>
                      <a:pt x="17192" y="8652"/>
                    </a:cubicBezTo>
                    <a:cubicBezTo>
                      <a:pt x="17376" y="8504"/>
                      <a:pt x="17450" y="8208"/>
                      <a:pt x="17302" y="8023"/>
                    </a:cubicBezTo>
                    <a:cubicBezTo>
                      <a:pt x="17209" y="7906"/>
                      <a:pt x="17041" y="7834"/>
                      <a:pt x="16884" y="7834"/>
                    </a:cubicBezTo>
                    <a:close/>
                    <a:moveTo>
                      <a:pt x="15061" y="9233"/>
                    </a:moveTo>
                    <a:cubicBezTo>
                      <a:pt x="14948" y="9233"/>
                      <a:pt x="14835" y="9271"/>
                      <a:pt x="14752" y="9354"/>
                    </a:cubicBezTo>
                    <a:cubicBezTo>
                      <a:pt x="14604" y="9502"/>
                      <a:pt x="14530" y="9576"/>
                      <a:pt x="14382" y="9687"/>
                    </a:cubicBezTo>
                    <a:cubicBezTo>
                      <a:pt x="14197" y="9798"/>
                      <a:pt x="14160" y="10131"/>
                      <a:pt x="14345" y="10316"/>
                    </a:cubicBezTo>
                    <a:cubicBezTo>
                      <a:pt x="14419" y="10464"/>
                      <a:pt x="14567" y="10501"/>
                      <a:pt x="14715" y="10501"/>
                    </a:cubicBezTo>
                    <a:cubicBezTo>
                      <a:pt x="14788" y="10501"/>
                      <a:pt x="14936" y="10464"/>
                      <a:pt x="14973" y="10316"/>
                    </a:cubicBezTo>
                    <a:cubicBezTo>
                      <a:pt x="15121" y="10205"/>
                      <a:pt x="15232" y="10131"/>
                      <a:pt x="15343" y="10020"/>
                    </a:cubicBezTo>
                    <a:cubicBezTo>
                      <a:pt x="15528" y="9909"/>
                      <a:pt x="15602" y="9576"/>
                      <a:pt x="15417" y="9391"/>
                    </a:cubicBezTo>
                    <a:cubicBezTo>
                      <a:pt x="15336" y="9290"/>
                      <a:pt x="15199" y="9233"/>
                      <a:pt x="15061" y="9233"/>
                    </a:cubicBezTo>
                    <a:close/>
                    <a:moveTo>
                      <a:pt x="13256" y="10847"/>
                    </a:moveTo>
                    <a:cubicBezTo>
                      <a:pt x="13142" y="10847"/>
                      <a:pt x="13028" y="10893"/>
                      <a:pt x="12940" y="10981"/>
                    </a:cubicBezTo>
                    <a:lnTo>
                      <a:pt x="12644" y="11277"/>
                    </a:lnTo>
                    <a:cubicBezTo>
                      <a:pt x="12459" y="11462"/>
                      <a:pt x="12459" y="11758"/>
                      <a:pt x="12644" y="11942"/>
                    </a:cubicBezTo>
                    <a:cubicBezTo>
                      <a:pt x="12718" y="12016"/>
                      <a:pt x="12829" y="12090"/>
                      <a:pt x="12940" y="12090"/>
                    </a:cubicBezTo>
                    <a:cubicBezTo>
                      <a:pt x="13088" y="12090"/>
                      <a:pt x="13199" y="12016"/>
                      <a:pt x="13236" y="11979"/>
                    </a:cubicBezTo>
                    <a:lnTo>
                      <a:pt x="13568" y="11647"/>
                    </a:lnTo>
                    <a:cubicBezTo>
                      <a:pt x="13790" y="11462"/>
                      <a:pt x="13790" y="11203"/>
                      <a:pt x="13605" y="11018"/>
                    </a:cubicBezTo>
                    <a:cubicBezTo>
                      <a:pt x="13509" y="10902"/>
                      <a:pt x="13382" y="10847"/>
                      <a:pt x="13256" y="10847"/>
                    </a:cubicBezTo>
                    <a:close/>
                    <a:moveTo>
                      <a:pt x="11609" y="12506"/>
                    </a:moveTo>
                    <a:cubicBezTo>
                      <a:pt x="11489" y="12506"/>
                      <a:pt x="11369" y="12552"/>
                      <a:pt x="11276" y="12645"/>
                    </a:cubicBezTo>
                    <a:cubicBezTo>
                      <a:pt x="11202" y="12719"/>
                      <a:pt x="11054" y="12830"/>
                      <a:pt x="10980" y="12941"/>
                    </a:cubicBezTo>
                    <a:cubicBezTo>
                      <a:pt x="10796" y="13125"/>
                      <a:pt x="10796" y="13421"/>
                      <a:pt x="10980" y="13606"/>
                    </a:cubicBezTo>
                    <a:cubicBezTo>
                      <a:pt x="11054" y="13680"/>
                      <a:pt x="11202" y="13754"/>
                      <a:pt x="11276" y="13754"/>
                    </a:cubicBezTo>
                    <a:cubicBezTo>
                      <a:pt x="11424" y="13754"/>
                      <a:pt x="11572" y="13680"/>
                      <a:pt x="11609" y="13606"/>
                    </a:cubicBezTo>
                    <a:lnTo>
                      <a:pt x="11942" y="13273"/>
                    </a:lnTo>
                    <a:cubicBezTo>
                      <a:pt x="12127" y="13088"/>
                      <a:pt x="12127" y="12830"/>
                      <a:pt x="11942" y="12645"/>
                    </a:cubicBezTo>
                    <a:cubicBezTo>
                      <a:pt x="11849" y="12552"/>
                      <a:pt x="11729" y="12506"/>
                      <a:pt x="11609" y="12506"/>
                    </a:cubicBezTo>
                    <a:close/>
                    <a:moveTo>
                      <a:pt x="10129" y="14224"/>
                    </a:moveTo>
                    <a:cubicBezTo>
                      <a:pt x="9997" y="14224"/>
                      <a:pt x="9862" y="14281"/>
                      <a:pt x="9760" y="14382"/>
                    </a:cubicBezTo>
                    <a:cubicBezTo>
                      <a:pt x="9613" y="14530"/>
                      <a:pt x="9539" y="14604"/>
                      <a:pt x="9428" y="14752"/>
                    </a:cubicBezTo>
                    <a:cubicBezTo>
                      <a:pt x="9243" y="14937"/>
                      <a:pt x="9317" y="15233"/>
                      <a:pt x="9502" y="15418"/>
                    </a:cubicBezTo>
                    <a:cubicBezTo>
                      <a:pt x="9539" y="15455"/>
                      <a:pt x="9687" y="15492"/>
                      <a:pt x="9760" y="15492"/>
                    </a:cubicBezTo>
                    <a:cubicBezTo>
                      <a:pt x="9908" y="15492"/>
                      <a:pt x="9982" y="15455"/>
                      <a:pt x="10167" y="15344"/>
                    </a:cubicBezTo>
                    <a:cubicBezTo>
                      <a:pt x="10278" y="15233"/>
                      <a:pt x="10352" y="15122"/>
                      <a:pt x="10463" y="14974"/>
                    </a:cubicBezTo>
                    <a:cubicBezTo>
                      <a:pt x="10648" y="14789"/>
                      <a:pt x="10611" y="14530"/>
                      <a:pt x="10426" y="14345"/>
                    </a:cubicBezTo>
                    <a:cubicBezTo>
                      <a:pt x="10343" y="14262"/>
                      <a:pt x="10237" y="14224"/>
                      <a:pt x="10129" y="14224"/>
                    </a:cubicBezTo>
                    <a:close/>
                    <a:moveTo>
                      <a:pt x="8554" y="16066"/>
                    </a:moveTo>
                    <a:cubicBezTo>
                      <a:pt x="8412" y="16066"/>
                      <a:pt x="8272" y="16123"/>
                      <a:pt x="8208" y="16231"/>
                    </a:cubicBezTo>
                    <a:cubicBezTo>
                      <a:pt x="8097" y="16342"/>
                      <a:pt x="8023" y="16453"/>
                      <a:pt x="7912" y="16601"/>
                    </a:cubicBezTo>
                    <a:cubicBezTo>
                      <a:pt x="7764" y="16786"/>
                      <a:pt x="7838" y="17118"/>
                      <a:pt x="8023" y="17266"/>
                    </a:cubicBezTo>
                    <a:cubicBezTo>
                      <a:pt x="8097" y="17303"/>
                      <a:pt x="8208" y="17340"/>
                      <a:pt x="8282" y="17340"/>
                    </a:cubicBezTo>
                    <a:cubicBezTo>
                      <a:pt x="8430" y="17340"/>
                      <a:pt x="8577" y="17303"/>
                      <a:pt x="8651" y="17155"/>
                    </a:cubicBezTo>
                    <a:cubicBezTo>
                      <a:pt x="8762" y="17007"/>
                      <a:pt x="8836" y="16933"/>
                      <a:pt x="8947" y="16786"/>
                    </a:cubicBezTo>
                    <a:cubicBezTo>
                      <a:pt x="9058" y="16601"/>
                      <a:pt x="9021" y="16268"/>
                      <a:pt x="8836" y="16157"/>
                    </a:cubicBezTo>
                    <a:cubicBezTo>
                      <a:pt x="8759" y="16095"/>
                      <a:pt x="8656" y="16066"/>
                      <a:pt x="8554" y="16066"/>
                    </a:cubicBezTo>
                    <a:close/>
                    <a:moveTo>
                      <a:pt x="7218" y="17917"/>
                    </a:moveTo>
                    <a:cubicBezTo>
                      <a:pt x="7070" y="17917"/>
                      <a:pt x="6929" y="17983"/>
                      <a:pt x="6840" y="18116"/>
                    </a:cubicBezTo>
                    <a:lnTo>
                      <a:pt x="6581" y="18560"/>
                    </a:lnTo>
                    <a:cubicBezTo>
                      <a:pt x="6433" y="18782"/>
                      <a:pt x="6470" y="19041"/>
                      <a:pt x="6729" y="19189"/>
                    </a:cubicBezTo>
                    <a:cubicBezTo>
                      <a:pt x="6766" y="19226"/>
                      <a:pt x="6840" y="19300"/>
                      <a:pt x="6951" y="19300"/>
                    </a:cubicBezTo>
                    <a:cubicBezTo>
                      <a:pt x="7099" y="19300"/>
                      <a:pt x="7246" y="19226"/>
                      <a:pt x="7357" y="19004"/>
                    </a:cubicBezTo>
                    <a:cubicBezTo>
                      <a:pt x="7468" y="18930"/>
                      <a:pt x="7542" y="18782"/>
                      <a:pt x="7653" y="18634"/>
                    </a:cubicBezTo>
                    <a:cubicBezTo>
                      <a:pt x="7764" y="18412"/>
                      <a:pt x="7727" y="18116"/>
                      <a:pt x="7505" y="18006"/>
                    </a:cubicBezTo>
                    <a:cubicBezTo>
                      <a:pt x="7417" y="17946"/>
                      <a:pt x="7316" y="17917"/>
                      <a:pt x="7218" y="17917"/>
                    </a:cubicBezTo>
                    <a:close/>
                    <a:moveTo>
                      <a:pt x="5964" y="19980"/>
                    </a:moveTo>
                    <a:cubicBezTo>
                      <a:pt x="5803" y="19980"/>
                      <a:pt x="5643" y="20054"/>
                      <a:pt x="5546" y="20224"/>
                    </a:cubicBezTo>
                    <a:cubicBezTo>
                      <a:pt x="5472" y="20335"/>
                      <a:pt x="5435" y="20483"/>
                      <a:pt x="5324" y="20631"/>
                    </a:cubicBezTo>
                    <a:cubicBezTo>
                      <a:pt x="5250" y="20852"/>
                      <a:pt x="5287" y="21148"/>
                      <a:pt x="5509" y="21259"/>
                    </a:cubicBezTo>
                    <a:cubicBezTo>
                      <a:pt x="5620" y="21333"/>
                      <a:pt x="5657" y="21333"/>
                      <a:pt x="5731" y="21333"/>
                    </a:cubicBezTo>
                    <a:cubicBezTo>
                      <a:pt x="5879" y="21333"/>
                      <a:pt x="6063" y="21222"/>
                      <a:pt x="6174" y="21074"/>
                    </a:cubicBezTo>
                    <a:cubicBezTo>
                      <a:pt x="6248" y="20963"/>
                      <a:pt x="6285" y="20815"/>
                      <a:pt x="6396" y="20667"/>
                    </a:cubicBezTo>
                    <a:cubicBezTo>
                      <a:pt x="6470" y="20446"/>
                      <a:pt x="6433" y="20150"/>
                      <a:pt x="6211" y="20039"/>
                    </a:cubicBezTo>
                    <a:cubicBezTo>
                      <a:pt x="6135" y="20001"/>
                      <a:pt x="6049" y="19980"/>
                      <a:pt x="5964" y="19980"/>
                    </a:cubicBezTo>
                    <a:close/>
                    <a:moveTo>
                      <a:pt x="4866" y="22079"/>
                    </a:moveTo>
                    <a:cubicBezTo>
                      <a:pt x="4709" y="22079"/>
                      <a:pt x="4538" y="22179"/>
                      <a:pt x="4437" y="22331"/>
                    </a:cubicBezTo>
                    <a:cubicBezTo>
                      <a:pt x="4363" y="22479"/>
                      <a:pt x="4326" y="22627"/>
                      <a:pt x="4215" y="22738"/>
                    </a:cubicBezTo>
                    <a:cubicBezTo>
                      <a:pt x="4141" y="22997"/>
                      <a:pt x="4215" y="23255"/>
                      <a:pt x="4437" y="23366"/>
                    </a:cubicBezTo>
                    <a:cubicBezTo>
                      <a:pt x="4511" y="23403"/>
                      <a:pt x="4585" y="23403"/>
                      <a:pt x="4622" y="23403"/>
                    </a:cubicBezTo>
                    <a:cubicBezTo>
                      <a:pt x="4769" y="23403"/>
                      <a:pt x="4954" y="23292"/>
                      <a:pt x="4991" y="23181"/>
                    </a:cubicBezTo>
                    <a:cubicBezTo>
                      <a:pt x="5102" y="23034"/>
                      <a:pt x="5139" y="22886"/>
                      <a:pt x="5250" y="22738"/>
                    </a:cubicBezTo>
                    <a:cubicBezTo>
                      <a:pt x="5361" y="22553"/>
                      <a:pt x="5287" y="22294"/>
                      <a:pt x="5065" y="22146"/>
                    </a:cubicBezTo>
                    <a:cubicBezTo>
                      <a:pt x="5007" y="22100"/>
                      <a:pt x="4938" y="22079"/>
                      <a:pt x="4866" y="22079"/>
                    </a:cubicBezTo>
                    <a:close/>
                    <a:moveTo>
                      <a:pt x="3807" y="24189"/>
                    </a:moveTo>
                    <a:cubicBezTo>
                      <a:pt x="3620" y="24189"/>
                      <a:pt x="3457" y="24279"/>
                      <a:pt x="3401" y="24475"/>
                    </a:cubicBezTo>
                    <a:cubicBezTo>
                      <a:pt x="3328" y="24586"/>
                      <a:pt x="3254" y="24734"/>
                      <a:pt x="3217" y="24882"/>
                    </a:cubicBezTo>
                    <a:cubicBezTo>
                      <a:pt x="3106" y="25104"/>
                      <a:pt x="3217" y="25400"/>
                      <a:pt x="3438" y="25474"/>
                    </a:cubicBezTo>
                    <a:cubicBezTo>
                      <a:pt x="3475" y="25511"/>
                      <a:pt x="3549" y="25511"/>
                      <a:pt x="3623" y="25511"/>
                    </a:cubicBezTo>
                    <a:cubicBezTo>
                      <a:pt x="3808" y="25511"/>
                      <a:pt x="3993" y="25437"/>
                      <a:pt x="4030" y="25252"/>
                    </a:cubicBezTo>
                    <a:cubicBezTo>
                      <a:pt x="4067" y="25104"/>
                      <a:pt x="4178" y="24956"/>
                      <a:pt x="4215" y="24845"/>
                    </a:cubicBezTo>
                    <a:cubicBezTo>
                      <a:pt x="4326" y="24586"/>
                      <a:pt x="4215" y="24328"/>
                      <a:pt x="3993" y="24217"/>
                    </a:cubicBezTo>
                    <a:cubicBezTo>
                      <a:pt x="3930" y="24199"/>
                      <a:pt x="3867" y="24189"/>
                      <a:pt x="3807" y="24189"/>
                    </a:cubicBezTo>
                    <a:close/>
                    <a:moveTo>
                      <a:pt x="2979" y="26286"/>
                    </a:moveTo>
                    <a:cubicBezTo>
                      <a:pt x="2795" y="26286"/>
                      <a:pt x="2608" y="26413"/>
                      <a:pt x="2551" y="26583"/>
                    </a:cubicBezTo>
                    <a:cubicBezTo>
                      <a:pt x="2477" y="26768"/>
                      <a:pt x="2403" y="26916"/>
                      <a:pt x="2366" y="27063"/>
                    </a:cubicBezTo>
                    <a:cubicBezTo>
                      <a:pt x="2292" y="27285"/>
                      <a:pt x="2403" y="27544"/>
                      <a:pt x="2662" y="27655"/>
                    </a:cubicBezTo>
                    <a:cubicBezTo>
                      <a:pt x="2699" y="27692"/>
                      <a:pt x="2736" y="27692"/>
                      <a:pt x="2773" y="27692"/>
                    </a:cubicBezTo>
                    <a:cubicBezTo>
                      <a:pt x="2958" y="27692"/>
                      <a:pt x="3143" y="27618"/>
                      <a:pt x="3291" y="27322"/>
                    </a:cubicBezTo>
                    <a:lnTo>
                      <a:pt x="3438" y="26916"/>
                    </a:lnTo>
                    <a:cubicBezTo>
                      <a:pt x="3512" y="26694"/>
                      <a:pt x="3401" y="26398"/>
                      <a:pt x="3143" y="26324"/>
                    </a:cubicBezTo>
                    <a:cubicBezTo>
                      <a:pt x="3091" y="26298"/>
                      <a:pt x="3035" y="26286"/>
                      <a:pt x="2979" y="26286"/>
                    </a:cubicBezTo>
                    <a:close/>
                    <a:moveTo>
                      <a:pt x="2214" y="28611"/>
                    </a:moveTo>
                    <a:cubicBezTo>
                      <a:pt x="1989" y="28611"/>
                      <a:pt x="1804" y="28750"/>
                      <a:pt x="1738" y="28949"/>
                    </a:cubicBezTo>
                    <a:cubicBezTo>
                      <a:pt x="1664" y="29097"/>
                      <a:pt x="1627" y="29282"/>
                      <a:pt x="1590" y="29393"/>
                    </a:cubicBezTo>
                    <a:cubicBezTo>
                      <a:pt x="1553" y="29651"/>
                      <a:pt x="1664" y="29873"/>
                      <a:pt x="1923" y="29947"/>
                    </a:cubicBezTo>
                    <a:lnTo>
                      <a:pt x="2034" y="29947"/>
                    </a:lnTo>
                    <a:cubicBezTo>
                      <a:pt x="2218" y="29947"/>
                      <a:pt x="2403" y="29799"/>
                      <a:pt x="2477" y="29651"/>
                    </a:cubicBezTo>
                    <a:cubicBezTo>
                      <a:pt x="2514" y="29467"/>
                      <a:pt x="2551" y="29319"/>
                      <a:pt x="2588" y="29171"/>
                    </a:cubicBezTo>
                    <a:cubicBezTo>
                      <a:pt x="2662" y="28949"/>
                      <a:pt x="2514" y="28727"/>
                      <a:pt x="2292" y="28616"/>
                    </a:cubicBezTo>
                    <a:cubicBezTo>
                      <a:pt x="2266" y="28612"/>
                      <a:pt x="2239" y="28611"/>
                      <a:pt x="2214" y="28611"/>
                    </a:cubicBezTo>
                    <a:close/>
                    <a:moveTo>
                      <a:pt x="1521" y="30855"/>
                    </a:moveTo>
                    <a:cubicBezTo>
                      <a:pt x="1321" y="30855"/>
                      <a:pt x="1104" y="31016"/>
                      <a:pt x="1072" y="31204"/>
                    </a:cubicBezTo>
                    <a:cubicBezTo>
                      <a:pt x="1072" y="31352"/>
                      <a:pt x="1035" y="31537"/>
                      <a:pt x="998" y="31685"/>
                    </a:cubicBezTo>
                    <a:cubicBezTo>
                      <a:pt x="924" y="31907"/>
                      <a:pt x="1109" y="32165"/>
                      <a:pt x="1368" y="32239"/>
                    </a:cubicBezTo>
                    <a:lnTo>
                      <a:pt x="1442" y="32239"/>
                    </a:lnTo>
                    <a:cubicBezTo>
                      <a:pt x="1664" y="32239"/>
                      <a:pt x="1849" y="32091"/>
                      <a:pt x="1849" y="31907"/>
                    </a:cubicBezTo>
                    <a:cubicBezTo>
                      <a:pt x="1849" y="31759"/>
                      <a:pt x="1886" y="31574"/>
                      <a:pt x="1960" y="31426"/>
                    </a:cubicBezTo>
                    <a:cubicBezTo>
                      <a:pt x="2034" y="31204"/>
                      <a:pt x="1849" y="30908"/>
                      <a:pt x="1627" y="30871"/>
                    </a:cubicBezTo>
                    <a:cubicBezTo>
                      <a:pt x="1593" y="30860"/>
                      <a:pt x="1557" y="30855"/>
                      <a:pt x="1521" y="30855"/>
                    </a:cubicBezTo>
                    <a:close/>
                    <a:moveTo>
                      <a:pt x="1055" y="33147"/>
                    </a:moveTo>
                    <a:cubicBezTo>
                      <a:pt x="825" y="33147"/>
                      <a:pt x="660" y="33314"/>
                      <a:pt x="629" y="33533"/>
                    </a:cubicBezTo>
                    <a:cubicBezTo>
                      <a:pt x="555" y="33644"/>
                      <a:pt x="555" y="33829"/>
                      <a:pt x="518" y="33977"/>
                    </a:cubicBezTo>
                    <a:cubicBezTo>
                      <a:pt x="481" y="34273"/>
                      <a:pt x="666" y="34495"/>
                      <a:pt x="887" y="34531"/>
                    </a:cubicBezTo>
                    <a:lnTo>
                      <a:pt x="998" y="34531"/>
                    </a:lnTo>
                    <a:cubicBezTo>
                      <a:pt x="1220" y="34531"/>
                      <a:pt x="1405" y="34384"/>
                      <a:pt x="1442" y="34162"/>
                    </a:cubicBezTo>
                    <a:cubicBezTo>
                      <a:pt x="1479" y="34014"/>
                      <a:pt x="1479" y="33829"/>
                      <a:pt x="1553" y="33718"/>
                    </a:cubicBezTo>
                    <a:cubicBezTo>
                      <a:pt x="1590" y="33422"/>
                      <a:pt x="1405" y="33201"/>
                      <a:pt x="1183" y="33164"/>
                    </a:cubicBezTo>
                    <a:cubicBezTo>
                      <a:pt x="1139" y="33152"/>
                      <a:pt x="1096" y="33147"/>
                      <a:pt x="1055" y="33147"/>
                    </a:cubicBezTo>
                    <a:close/>
                    <a:moveTo>
                      <a:pt x="740" y="35493"/>
                    </a:moveTo>
                    <a:cubicBezTo>
                      <a:pt x="518" y="35493"/>
                      <a:pt x="296" y="35678"/>
                      <a:pt x="259" y="35936"/>
                    </a:cubicBezTo>
                    <a:cubicBezTo>
                      <a:pt x="259" y="36047"/>
                      <a:pt x="185" y="36232"/>
                      <a:pt x="185" y="36380"/>
                    </a:cubicBezTo>
                    <a:cubicBezTo>
                      <a:pt x="185" y="36602"/>
                      <a:pt x="370" y="36861"/>
                      <a:pt x="629" y="36898"/>
                    </a:cubicBezTo>
                    <a:lnTo>
                      <a:pt x="666" y="36898"/>
                    </a:lnTo>
                    <a:cubicBezTo>
                      <a:pt x="887" y="36898"/>
                      <a:pt x="1109" y="36713"/>
                      <a:pt x="1109" y="36491"/>
                    </a:cubicBezTo>
                    <a:cubicBezTo>
                      <a:pt x="1109" y="36343"/>
                      <a:pt x="1183" y="36158"/>
                      <a:pt x="1183" y="36010"/>
                    </a:cubicBezTo>
                    <a:cubicBezTo>
                      <a:pt x="1183" y="35788"/>
                      <a:pt x="998" y="35567"/>
                      <a:pt x="740" y="35493"/>
                    </a:cubicBezTo>
                    <a:close/>
                    <a:moveTo>
                      <a:pt x="489" y="37817"/>
                    </a:moveTo>
                    <a:cubicBezTo>
                      <a:pt x="260" y="37817"/>
                      <a:pt x="74" y="37992"/>
                      <a:pt x="74" y="38229"/>
                    </a:cubicBezTo>
                    <a:cubicBezTo>
                      <a:pt x="0" y="38376"/>
                      <a:pt x="0" y="38561"/>
                      <a:pt x="0" y="38709"/>
                    </a:cubicBezTo>
                    <a:cubicBezTo>
                      <a:pt x="0" y="38968"/>
                      <a:pt x="185" y="39190"/>
                      <a:pt x="481" y="39190"/>
                    </a:cubicBezTo>
                    <a:cubicBezTo>
                      <a:pt x="703" y="39190"/>
                      <a:pt x="924" y="39005"/>
                      <a:pt x="924" y="38783"/>
                    </a:cubicBezTo>
                    <a:cubicBezTo>
                      <a:pt x="998" y="38635"/>
                      <a:pt x="998" y="38450"/>
                      <a:pt x="998" y="38339"/>
                    </a:cubicBezTo>
                    <a:cubicBezTo>
                      <a:pt x="1035" y="38044"/>
                      <a:pt x="851" y="37822"/>
                      <a:pt x="555" y="37822"/>
                    </a:cubicBezTo>
                    <a:cubicBezTo>
                      <a:pt x="533" y="37819"/>
                      <a:pt x="511" y="37817"/>
                      <a:pt x="489" y="378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29;p45"/>
              <p:cNvSpPr/>
              <p:nvPr/>
            </p:nvSpPr>
            <p:spPr>
              <a:xfrm>
                <a:off x="2473500" y="399850"/>
                <a:ext cx="28675" cy="23150"/>
              </a:xfrm>
              <a:custGeom>
                <a:avLst/>
                <a:gdLst/>
                <a:ahLst/>
                <a:cxnLst/>
                <a:rect l="l" t="t" r="r" b="b"/>
                <a:pathLst>
                  <a:path w="1147" h="926" extrusionOk="0">
                    <a:moveTo>
                      <a:pt x="444" y="1"/>
                    </a:moveTo>
                    <a:cubicBezTo>
                      <a:pt x="185" y="1"/>
                      <a:pt x="0" y="186"/>
                      <a:pt x="0" y="481"/>
                    </a:cubicBezTo>
                    <a:cubicBezTo>
                      <a:pt x="0" y="740"/>
                      <a:pt x="222" y="925"/>
                      <a:pt x="444" y="925"/>
                    </a:cubicBezTo>
                    <a:lnTo>
                      <a:pt x="666" y="925"/>
                    </a:lnTo>
                    <a:cubicBezTo>
                      <a:pt x="962" y="925"/>
                      <a:pt x="1146" y="740"/>
                      <a:pt x="1146" y="481"/>
                    </a:cubicBezTo>
                    <a:cubicBezTo>
                      <a:pt x="1146" y="186"/>
                      <a:pt x="962"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30;p45"/>
              <p:cNvSpPr/>
              <p:nvPr/>
            </p:nvSpPr>
            <p:spPr>
              <a:xfrm>
                <a:off x="1467900" y="1422100"/>
                <a:ext cx="1022250" cy="1023200"/>
              </a:xfrm>
              <a:custGeom>
                <a:avLst/>
                <a:gdLst/>
                <a:ahLst/>
                <a:cxnLst/>
                <a:rect l="l" t="t" r="r" b="b"/>
                <a:pathLst>
                  <a:path w="40890" h="40928" extrusionOk="0">
                    <a:moveTo>
                      <a:pt x="0" y="0"/>
                    </a:moveTo>
                    <a:cubicBezTo>
                      <a:pt x="0" y="22553"/>
                      <a:pt x="18338" y="40927"/>
                      <a:pt x="40890" y="40927"/>
                    </a:cubicBezTo>
                    <a:lnTo>
                      <a:pt x="40890" y="40003"/>
                    </a:lnTo>
                    <a:cubicBezTo>
                      <a:pt x="18855" y="40003"/>
                      <a:pt x="924" y="22035"/>
                      <a:pt x="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31;p45"/>
              <p:cNvSpPr/>
              <p:nvPr/>
            </p:nvSpPr>
            <p:spPr>
              <a:xfrm>
                <a:off x="3490200" y="1411000"/>
                <a:ext cx="23125" cy="28675"/>
              </a:xfrm>
              <a:custGeom>
                <a:avLst/>
                <a:gdLst/>
                <a:ahLst/>
                <a:cxnLst/>
                <a:rect l="l" t="t" r="r" b="b"/>
                <a:pathLst>
                  <a:path w="925" h="1147" extrusionOk="0">
                    <a:moveTo>
                      <a:pt x="444" y="1"/>
                    </a:moveTo>
                    <a:cubicBezTo>
                      <a:pt x="185" y="1"/>
                      <a:pt x="0" y="186"/>
                      <a:pt x="0" y="444"/>
                    </a:cubicBezTo>
                    <a:lnTo>
                      <a:pt x="0" y="703"/>
                    </a:lnTo>
                    <a:cubicBezTo>
                      <a:pt x="0" y="925"/>
                      <a:pt x="185" y="1147"/>
                      <a:pt x="444" y="1147"/>
                    </a:cubicBezTo>
                    <a:cubicBezTo>
                      <a:pt x="666" y="1147"/>
                      <a:pt x="924" y="962"/>
                      <a:pt x="924" y="703"/>
                    </a:cubicBezTo>
                    <a:lnTo>
                      <a:pt x="924" y="444"/>
                    </a:lnTo>
                    <a:cubicBezTo>
                      <a:pt x="924" y="186"/>
                      <a:pt x="740"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32;p45"/>
              <p:cNvSpPr/>
              <p:nvPr/>
            </p:nvSpPr>
            <p:spPr>
              <a:xfrm>
                <a:off x="2531725" y="1463575"/>
                <a:ext cx="981600" cy="979875"/>
              </a:xfrm>
              <a:custGeom>
                <a:avLst/>
                <a:gdLst/>
                <a:ahLst/>
                <a:cxnLst/>
                <a:rect l="l" t="t" r="r" b="b"/>
                <a:pathLst>
                  <a:path w="39264" h="39195" extrusionOk="0">
                    <a:moveTo>
                      <a:pt x="38717" y="0"/>
                    </a:moveTo>
                    <a:cubicBezTo>
                      <a:pt x="38482" y="0"/>
                      <a:pt x="38265" y="178"/>
                      <a:pt x="38265" y="449"/>
                    </a:cubicBezTo>
                    <a:cubicBezTo>
                      <a:pt x="38228" y="560"/>
                      <a:pt x="38228" y="745"/>
                      <a:pt x="38228" y="892"/>
                    </a:cubicBezTo>
                    <a:cubicBezTo>
                      <a:pt x="38228" y="1188"/>
                      <a:pt x="38413" y="1410"/>
                      <a:pt x="38709" y="1410"/>
                    </a:cubicBezTo>
                    <a:cubicBezTo>
                      <a:pt x="38931" y="1410"/>
                      <a:pt x="39152" y="1225"/>
                      <a:pt x="39152" y="966"/>
                    </a:cubicBezTo>
                    <a:cubicBezTo>
                      <a:pt x="39189" y="855"/>
                      <a:pt x="39189" y="671"/>
                      <a:pt x="39189" y="523"/>
                    </a:cubicBezTo>
                    <a:cubicBezTo>
                      <a:pt x="39263" y="264"/>
                      <a:pt x="39079" y="5"/>
                      <a:pt x="38783" y="5"/>
                    </a:cubicBezTo>
                    <a:cubicBezTo>
                      <a:pt x="38761" y="2"/>
                      <a:pt x="38739" y="0"/>
                      <a:pt x="38717" y="0"/>
                    </a:cubicBezTo>
                    <a:close/>
                    <a:moveTo>
                      <a:pt x="38598" y="2371"/>
                    </a:moveTo>
                    <a:cubicBezTo>
                      <a:pt x="38376" y="2371"/>
                      <a:pt x="38154" y="2556"/>
                      <a:pt x="38080" y="2778"/>
                    </a:cubicBezTo>
                    <a:cubicBezTo>
                      <a:pt x="38080" y="2926"/>
                      <a:pt x="38043" y="3111"/>
                      <a:pt x="38043" y="3259"/>
                    </a:cubicBezTo>
                    <a:cubicBezTo>
                      <a:pt x="38043" y="3480"/>
                      <a:pt x="38228" y="3702"/>
                      <a:pt x="38450" y="3776"/>
                    </a:cubicBezTo>
                    <a:lnTo>
                      <a:pt x="38524" y="3776"/>
                    </a:lnTo>
                    <a:cubicBezTo>
                      <a:pt x="38746" y="3776"/>
                      <a:pt x="38931" y="3591"/>
                      <a:pt x="38968" y="3333"/>
                    </a:cubicBezTo>
                    <a:cubicBezTo>
                      <a:pt x="38968" y="3222"/>
                      <a:pt x="39005" y="3037"/>
                      <a:pt x="39005" y="2889"/>
                    </a:cubicBezTo>
                    <a:cubicBezTo>
                      <a:pt x="39005" y="2667"/>
                      <a:pt x="38820" y="2408"/>
                      <a:pt x="38598" y="2371"/>
                    </a:cubicBezTo>
                    <a:close/>
                    <a:moveTo>
                      <a:pt x="38188" y="4684"/>
                    </a:moveTo>
                    <a:cubicBezTo>
                      <a:pt x="37981" y="4684"/>
                      <a:pt x="37816" y="4850"/>
                      <a:pt x="37785" y="5070"/>
                    </a:cubicBezTo>
                    <a:cubicBezTo>
                      <a:pt x="37711" y="5181"/>
                      <a:pt x="37711" y="5366"/>
                      <a:pt x="37674" y="5514"/>
                    </a:cubicBezTo>
                    <a:cubicBezTo>
                      <a:pt x="37637" y="5810"/>
                      <a:pt x="37822" y="6031"/>
                      <a:pt x="38043" y="6068"/>
                    </a:cubicBezTo>
                    <a:lnTo>
                      <a:pt x="38154" y="6068"/>
                    </a:lnTo>
                    <a:cubicBezTo>
                      <a:pt x="38376" y="6068"/>
                      <a:pt x="38561" y="5884"/>
                      <a:pt x="38598" y="5699"/>
                    </a:cubicBezTo>
                    <a:cubicBezTo>
                      <a:pt x="38635" y="5551"/>
                      <a:pt x="38635" y="5366"/>
                      <a:pt x="38709" y="5255"/>
                    </a:cubicBezTo>
                    <a:cubicBezTo>
                      <a:pt x="38746" y="4959"/>
                      <a:pt x="38561" y="4737"/>
                      <a:pt x="38302" y="4700"/>
                    </a:cubicBezTo>
                    <a:cubicBezTo>
                      <a:pt x="38263" y="4689"/>
                      <a:pt x="38225" y="4684"/>
                      <a:pt x="38188" y="4684"/>
                    </a:cubicBezTo>
                    <a:close/>
                    <a:moveTo>
                      <a:pt x="37800" y="6988"/>
                    </a:moveTo>
                    <a:cubicBezTo>
                      <a:pt x="37587" y="6988"/>
                      <a:pt x="37338" y="7160"/>
                      <a:pt x="37304" y="7362"/>
                    </a:cubicBezTo>
                    <a:cubicBezTo>
                      <a:pt x="37304" y="7510"/>
                      <a:pt x="37267" y="7695"/>
                      <a:pt x="37230" y="7843"/>
                    </a:cubicBezTo>
                    <a:cubicBezTo>
                      <a:pt x="37119" y="8065"/>
                      <a:pt x="37304" y="8324"/>
                      <a:pt x="37526" y="8398"/>
                    </a:cubicBezTo>
                    <a:lnTo>
                      <a:pt x="37637" y="8398"/>
                    </a:lnTo>
                    <a:cubicBezTo>
                      <a:pt x="37859" y="8398"/>
                      <a:pt x="38043" y="8250"/>
                      <a:pt x="38154" y="8028"/>
                    </a:cubicBezTo>
                    <a:cubicBezTo>
                      <a:pt x="38154" y="7880"/>
                      <a:pt x="38191" y="7695"/>
                      <a:pt x="38228" y="7547"/>
                    </a:cubicBezTo>
                    <a:cubicBezTo>
                      <a:pt x="38265" y="7325"/>
                      <a:pt x="38080" y="7030"/>
                      <a:pt x="37859" y="6993"/>
                    </a:cubicBezTo>
                    <a:cubicBezTo>
                      <a:pt x="37839" y="6989"/>
                      <a:pt x="37820" y="6988"/>
                      <a:pt x="37800" y="6988"/>
                    </a:cubicBezTo>
                    <a:close/>
                    <a:moveTo>
                      <a:pt x="37197" y="9279"/>
                    </a:moveTo>
                    <a:cubicBezTo>
                      <a:pt x="36994" y="9279"/>
                      <a:pt x="36779" y="9419"/>
                      <a:pt x="36712" y="9618"/>
                    </a:cubicBezTo>
                    <a:cubicBezTo>
                      <a:pt x="36638" y="9802"/>
                      <a:pt x="36602" y="9950"/>
                      <a:pt x="36565" y="10098"/>
                    </a:cubicBezTo>
                    <a:cubicBezTo>
                      <a:pt x="36528" y="10320"/>
                      <a:pt x="36638" y="10542"/>
                      <a:pt x="36897" y="10653"/>
                    </a:cubicBezTo>
                    <a:lnTo>
                      <a:pt x="37045" y="10653"/>
                    </a:lnTo>
                    <a:cubicBezTo>
                      <a:pt x="37230" y="10653"/>
                      <a:pt x="37415" y="10505"/>
                      <a:pt x="37452" y="10320"/>
                    </a:cubicBezTo>
                    <a:cubicBezTo>
                      <a:pt x="37489" y="10172"/>
                      <a:pt x="37526" y="9987"/>
                      <a:pt x="37563" y="9876"/>
                    </a:cubicBezTo>
                    <a:cubicBezTo>
                      <a:pt x="37637" y="9618"/>
                      <a:pt x="37489" y="9396"/>
                      <a:pt x="37267" y="9285"/>
                    </a:cubicBezTo>
                    <a:cubicBezTo>
                      <a:pt x="37244" y="9281"/>
                      <a:pt x="37221" y="9279"/>
                      <a:pt x="37197" y="9279"/>
                    </a:cubicBezTo>
                    <a:close/>
                    <a:moveTo>
                      <a:pt x="36442" y="11502"/>
                    </a:moveTo>
                    <a:cubicBezTo>
                      <a:pt x="36267" y="11502"/>
                      <a:pt x="36095" y="11629"/>
                      <a:pt x="36010" y="11799"/>
                    </a:cubicBezTo>
                    <a:lnTo>
                      <a:pt x="35862" y="12206"/>
                    </a:lnTo>
                    <a:cubicBezTo>
                      <a:pt x="35788" y="12464"/>
                      <a:pt x="35936" y="12723"/>
                      <a:pt x="36158" y="12834"/>
                    </a:cubicBezTo>
                    <a:cubicBezTo>
                      <a:pt x="36195" y="12871"/>
                      <a:pt x="36232" y="12871"/>
                      <a:pt x="36306" y="12871"/>
                    </a:cubicBezTo>
                    <a:cubicBezTo>
                      <a:pt x="36491" y="12871"/>
                      <a:pt x="36675" y="12760"/>
                      <a:pt x="36712" y="12575"/>
                    </a:cubicBezTo>
                    <a:cubicBezTo>
                      <a:pt x="36786" y="12390"/>
                      <a:pt x="36860" y="12279"/>
                      <a:pt x="36897" y="12132"/>
                    </a:cubicBezTo>
                    <a:cubicBezTo>
                      <a:pt x="36971" y="11910"/>
                      <a:pt x="36860" y="11614"/>
                      <a:pt x="36602" y="11540"/>
                    </a:cubicBezTo>
                    <a:cubicBezTo>
                      <a:pt x="36550" y="11514"/>
                      <a:pt x="36496" y="11502"/>
                      <a:pt x="36442" y="11502"/>
                    </a:cubicBezTo>
                    <a:close/>
                    <a:moveTo>
                      <a:pt x="35618" y="13694"/>
                    </a:moveTo>
                    <a:cubicBezTo>
                      <a:pt x="35436" y="13694"/>
                      <a:pt x="35253" y="13784"/>
                      <a:pt x="35197" y="13980"/>
                    </a:cubicBezTo>
                    <a:cubicBezTo>
                      <a:pt x="35123" y="14128"/>
                      <a:pt x="35049" y="14239"/>
                      <a:pt x="35012" y="14387"/>
                    </a:cubicBezTo>
                    <a:cubicBezTo>
                      <a:pt x="34901" y="14609"/>
                      <a:pt x="35012" y="14904"/>
                      <a:pt x="35234" y="14978"/>
                    </a:cubicBezTo>
                    <a:cubicBezTo>
                      <a:pt x="35271" y="15052"/>
                      <a:pt x="35381" y="15052"/>
                      <a:pt x="35418" y="15052"/>
                    </a:cubicBezTo>
                    <a:cubicBezTo>
                      <a:pt x="35566" y="15052"/>
                      <a:pt x="35751" y="14941"/>
                      <a:pt x="35825" y="14756"/>
                    </a:cubicBezTo>
                    <a:cubicBezTo>
                      <a:pt x="35862" y="14609"/>
                      <a:pt x="35973" y="14498"/>
                      <a:pt x="36010" y="14350"/>
                    </a:cubicBezTo>
                    <a:cubicBezTo>
                      <a:pt x="36121" y="14128"/>
                      <a:pt x="36010" y="13832"/>
                      <a:pt x="35788" y="13721"/>
                    </a:cubicBezTo>
                    <a:cubicBezTo>
                      <a:pt x="35734" y="13703"/>
                      <a:pt x="35676" y="13694"/>
                      <a:pt x="35618" y="13694"/>
                    </a:cubicBezTo>
                    <a:close/>
                    <a:moveTo>
                      <a:pt x="34641" y="15875"/>
                    </a:moveTo>
                    <a:cubicBezTo>
                      <a:pt x="34451" y="15875"/>
                      <a:pt x="34282" y="15965"/>
                      <a:pt x="34198" y="16161"/>
                    </a:cubicBezTo>
                    <a:cubicBezTo>
                      <a:pt x="34124" y="16272"/>
                      <a:pt x="34088" y="16420"/>
                      <a:pt x="33977" y="16568"/>
                    </a:cubicBezTo>
                    <a:cubicBezTo>
                      <a:pt x="33829" y="16753"/>
                      <a:pt x="33940" y="17012"/>
                      <a:pt x="34161" y="17160"/>
                    </a:cubicBezTo>
                    <a:cubicBezTo>
                      <a:pt x="34272" y="17197"/>
                      <a:pt x="34309" y="17197"/>
                      <a:pt x="34383" y="17197"/>
                    </a:cubicBezTo>
                    <a:cubicBezTo>
                      <a:pt x="34531" y="17197"/>
                      <a:pt x="34716" y="17123"/>
                      <a:pt x="34827" y="16938"/>
                    </a:cubicBezTo>
                    <a:cubicBezTo>
                      <a:pt x="34901" y="16790"/>
                      <a:pt x="34938" y="16642"/>
                      <a:pt x="35049" y="16531"/>
                    </a:cubicBezTo>
                    <a:cubicBezTo>
                      <a:pt x="35123" y="16272"/>
                      <a:pt x="35049" y="16013"/>
                      <a:pt x="34827" y="15903"/>
                    </a:cubicBezTo>
                    <a:cubicBezTo>
                      <a:pt x="34764" y="15885"/>
                      <a:pt x="34701" y="15875"/>
                      <a:pt x="34641" y="15875"/>
                    </a:cubicBezTo>
                    <a:close/>
                    <a:moveTo>
                      <a:pt x="33486" y="17901"/>
                    </a:moveTo>
                    <a:cubicBezTo>
                      <a:pt x="33312" y="17901"/>
                      <a:pt x="33155" y="17966"/>
                      <a:pt x="33052" y="18121"/>
                    </a:cubicBezTo>
                    <a:cubicBezTo>
                      <a:pt x="32978" y="18269"/>
                      <a:pt x="32904" y="18417"/>
                      <a:pt x="32831" y="18527"/>
                    </a:cubicBezTo>
                    <a:cubicBezTo>
                      <a:pt x="32720" y="18786"/>
                      <a:pt x="32794" y="19045"/>
                      <a:pt x="33015" y="19193"/>
                    </a:cubicBezTo>
                    <a:cubicBezTo>
                      <a:pt x="33089" y="19230"/>
                      <a:pt x="33163" y="19230"/>
                      <a:pt x="33237" y="19230"/>
                    </a:cubicBezTo>
                    <a:cubicBezTo>
                      <a:pt x="33422" y="19230"/>
                      <a:pt x="33570" y="19156"/>
                      <a:pt x="33644" y="19008"/>
                    </a:cubicBezTo>
                    <a:cubicBezTo>
                      <a:pt x="33755" y="18860"/>
                      <a:pt x="33792" y="18749"/>
                      <a:pt x="33903" y="18601"/>
                    </a:cubicBezTo>
                    <a:cubicBezTo>
                      <a:pt x="33977" y="18343"/>
                      <a:pt x="33940" y="18084"/>
                      <a:pt x="33718" y="17936"/>
                    </a:cubicBezTo>
                    <a:cubicBezTo>
                      <a:pt x="33639" y="17914"/>
                      <a:pt x="33561" y="17901"/>
                      <a:pt x="33486" y="17901"/>
                    </a:cubicBezTo>
                    <a:close/>
                    <a:moveTo>
                      <a:pt x="32242" y="19909"/>
                    </a:moveTo>
                    <a:cubicBezTo>
                      <a:pt x="32087" y="19909"/>
                      <a:pt x="31940" y="19975"/>
                      <a:pt x="31869" y="20117"/>
                    </a:cubicBezTo>
                    <a:cubicBezTo>
                      <a:pt x="31758" y="20228"/>
                      <a:pt x="31684" y="20339"/>
                      <a:pt x="31574" y="20487"/>
                    </a:cubicBezTo>
                    <a:cubicBezTo>
                      <a:pt x="31426" y="20709"/>
                      <a:pt x="31500" y="21005"/>
                      <a:pt x="31721" y="21152"/>
                    </a:cubicBezTo>
                    <a:cubicBezTo>
                      <a:pt x="31795" y="21189"/>
                      <a:pt x="31906" y="21226"/>
                      <a:pt x="31980" y="21226"/>
                    </a:cubicBezTo>
                    <a:cubicBezTo>
                      <a:pt x="32128" y="21226"/>
                      <a:pt x="32313" y="21189"/>
                      <a:pt x="32350" y="21042"/>
                    </a:cubicBezTo>
                    <a:lnTo>
                      <a:pt x="32646" y="20635"/>
                    </a:lnTo>
                    <a:cubicBezTo>
                      <a:pt x="32794" y="20376"/>
                      <a:pt x="32720" y="20117"/>
                      <a:pt x="32498" y="19969"/>
                    </a:cubicBezTo>
                    <a:cubicBezTo>
                      <a:pt x="32418" y="19930"/>
                      <a:pt x="32329" y="19909"/>
                      <a:pt x="32242" y="19909"/>
                    </a:cubicBezTo>
                    <a:close/>
                    <a:moveTo>
                      <a:pt x="30922" y="21875"/>
                    </a:moveTo>
                    <a:cubicBezTo>
                      <a:pt x="30780" y="21875"/>
                      <a:pt x="30640" y="21932"/>
                      <a:pt x="30575" y="22040"/>
                    </a:cubicBezTo>
                    <a:cubicBezTo>
                      <a:pt x="30464" y="22188"/>
                      <a:pt x="30390" y="22299"/>
                      <a:pt x="30280" y="22446"/>
                    </a:cubicBezTo>
                    <a:cubicBezTo>
                      <a:pt x="30132" y="22631"/>
                      <a:pt x="30206" y="22927"/>
                      <a:pt x="30390" y="23075"/>
                    </a:cubicBezTo>
                    <a:cubicBezTo>
                      <a:pt x="30464" y="23112"/>
                      <a:pt x="30575" y="23149"/>
                      <a:pt x="30649" y="23149"/>
                    </a:cubicBezTo>
                    <a:cubicBezTo>
                      <a:pt x="30797" y="23149"/>
                      <a:pt x="30945" y="23112"/>
                      <a:pt x="31019" y="23001"/>
                    </a:cubicBezTo>
                    <a:cubicBezTo>
                      <a:pt x="31130" y="22890"/>
                      <a:pt x="31204" y="22742"/>
                      <a:pt x="31315" y="22631"/>
                    </a:cubicBezTo>
                    <a:cubicBezTo>
                      <a:pt x="31426" y="22446"/>
                      <a:pt x="31389" y="22114"/>
                      <a:pt x="31204" y="21966"/>
                    </a:cubicBezTo>
                    <a:cubicBezTo>
                      <a:pt x="31127" y="21904"/>
                      <a:pt x="31024" y="21875"/>
                      <a:pt x="30922" y="21875"/>
                    </a:cubicBezTo>
                    <a:close/>
                    <a:moveTo>
                      <a:pt x="29481" y="23730"/>
                    </a:moveTo>
                    <a:cubicBezTo>
                      <a:pt x="29359" y="23730"/>
                      <a:pt x="29235" y="23787"/>
                      <a:pt x="29133" y="23888"/>
                    </a:cubicBezTo>
                    <a:cubicBezTo>
                      <a:pt x="29023" y="24036"/>
                      <a:pt x="28949" y="24147"/>
                      <a:pt x="28838" y="24295"/>
                    </a:cubicBezTo>
                    <a:cubicBezTo>
                      <a:pt x="28653" y="24480"/>
                      <a:pt x="28727" y="24739"/>
                      <a:pt x="28912" y="24923"/>
                    </a:cubicBezTo>
                    <a:cubicBezTo>
                      <a:pt x="28949" y="24960"/>
                      <a:pt x="29096" y="24997"/>
                      <a:pt x="29170" y="24997"/>
                    </a:cubicBezTo>
                    <a:cubicBezTo>
                      <a:pt x="29318" y="24997"/>
                      <a:pt x="29392" y="24923"/>
                      <a:pt x="29503" y="24886"/>
                    </a:cubicBezTo>
                    <a:cubicBezTo>
                      <a:pt x="29651" y="24739"/>
                      <a:pt x="29725" y="24665"/>
                      <a:pt x="29836" y="24517"/>
                    </a:cubicBezTo>
                    <a:cubicBezTo>
                      <a:pt x="30021" y="24332"/>
                      <a:pt x="29947" y="24036"/>
                      <a:pt x="29762" y="23851"/>
                    </a:cubicBezTo>
                    <a:cubicBezTo>
                      <a:pt x="29679" y="23768"/>
                      <a:pt x="29580" y="23730"/>
                      <a:pt x="29481" y="23730"/>
                    </a:cubicBezTo>
                    <a:close/>
                    <a:moveTo>
                      <a:pt x="27932" y="25487"/>
                    </a:moveTo>
                    <a:cubicBezTo>
                      <a:pt x="27821" y="25487"/>
                      <a:pt x="27710" y="25533"/>
                      <a:pt x="27618" y="25626"/>
                    </a:cubicBezTo>
                    <a:lnTo>
                      <a:pt x="27285" y="25922"/>
                    </a:lnTo>
                    <a:cubicBezTo>
                      <a:pt x="27100" y="26143"/>
                      <a:pt x="27100" y="26402"/>
                      <a:pt x="27285" y="26587"/>
                    </a:cubicBezTo>
                    <a:cubicBezTo>
                      <a:pt x="27359" y="26698"/>
                      <a:pt x="27507" y="26735"/>
                      <a:pt x="27618" y="26735"/>
                    </a:cubicBezTo>
                    <a:cubicBezTo>
                      <a:pt x="27692" y="26735"/>
                      <a:pt x="27839" y="26698"/>
                      <a:pt x="27913" y="26587"/>
                    </a:cubicBezTo>
                    <a:cubicBezTo>
                      <a:pt x="28024" y="26513"/>
                      <a:pt x="28172" y="26402"/>
                      <a:pt x="28246" y="26254"/>
                    </a:cubicBezTo>
                    <a:cubicBezTo>
                      <a:pt x="28431" y="26070"/>
                      <a:pt x="28431" y="25811"/>
                      <a:pt x="28246" y="25626"/>
                    </a:cubicBezTo>
                    <a:cubicBezTo>
                      <a:pt x="28154" y="25533"/>
                      <a:pt x="28043" y="25487"/>
                      <a:pt x="27932" y="25487"/>
                    </a:cubicBezTo>
                    <a:close/>
                    <a:moveTo>
                      <a:pt x="26268" y="27151"/>
                    </a:moveTo>
                    <a:cubicBezTo>
                      <a:pt x="26157" y="27151"/>
                      <a:pt x="26046" y="27197"/>
                      <a:pt x="25954" y="27290"/>
                    </a:cubicBezTo>
                    <a:lnTo>
                      <a:pt x="25621" y="27622"/>
                    </a:lnTo>
                    <a:cubicBezTo>
                      <a:pt x="25399" y="27807"/>
                      <a:pt x="25399" y="28066"/>
                      <a:pt x="25584" y="28251"/>
                    </a:cubicBezTo>
                    <a:cubicBezTo>
                      <a:pt x="25658" y="28362"/>
                      <a:pt x="25769" y="28399"/>
                      <a:pt x="25880" y="28399"/>
                    </a:cubicBezTo>
                    <a:cubicBezTo>
                      <a:pt x="26028" y="28399"/>
                      <a:pt x="26139" y="28362"/>
                      <a:pt x="26250" y="28251"/>
                    </a:cubicBezTo>
                    <a:lnTo>
                      <a:pt x="26582" y="27918"/>
                    </a:lnTo>
                    <a:cubicBezTo>
                      <a:pt x="26767" y="27733"/>
                      <a:pt x="26767" y="27474"/>
                      <a:pt x="26582" y="27290"/>
                    </a:cubicBezTo>
                    <a:cubicBezTo>
                      <a:pt x="26490" y="27197"/>
                      <a:pt x="26379" y="27151"/>
                      <a:pt x="26268" y="27151"/>
                    </a:cubicBezTo>
                    <a:close/>
                    <a:moveTo>
                      <a:pt x="24454" y="28735"/>
                    </a:moveTo>
                    <a:cubicBezTo>
                      <a:pt x="24353" y="28735"/>
                      <a:pt x="24254" y="28768"/>
                      <a:pt x="24179" y="28842"/>
                    </a:cubicBezTo>
                    <a:cubicBezTo>
                      <a:pt x="24031" y="28953"/>
                      <a:pt x="23958" y="29027"/>
                      <a:pt x="23810" y="29138"/>
                    </a:cubicBezTo>
                    <a:cubicBezTo>
                      <a:pt x="23625" y="29286"/>
                      <a:pt x="23588" y="29582"/>
                      <a:pt x="23773" y="29767"/>
                    </a:cubicBezTo>
                    <a:cubicBezTo>
                      <a:pt x="23847" y="29914"/>
                      <a:pt x="23995" y="29951"/>
                      <a:pt x="24142" y="29951"/>
                    </a:cubicBezTo>
                    <a:cubicBezTo>
                      <a:pt x="24290" y="29951"/>
                      <a:pt x="24364" y="29914"/>
                      <a:pt x="24401" y="29878"/>
                    </a:cubicBezTo>
                    <a:cubicBezTo>
                      <a:pt x="24549" y="29730"/>
                      <a:pt x="24660" y="29656"/>
                      <a:pt x="24771" y="29545"/>
                    </a:cubicBezTo>
                    <a:cubicBezTo>
                      <a:pt x="24956" y="29397"/>
                      <a:pt x="25030" y="29101"/>
                      <a:pt x="24845" y="28916"/>
                    </a:cubicBezTo>
                    <a:cubicBezTo>
                      <a:pt x="24757" y="28806"/>
                      <a:pt x="24603" y="28735"/>
                      <a:pt x="24454" y="28735"/>
                    </a:cubicBezTo>
                    <a:close/>
                    <a:moveTo>
                      <a:pt x="22615" y="30206"/>
                    </a:moveTo>
                    <a:cubicBezTo>
                      <a:pt x="22523" y="30206"/>
                      <a:pt x="22436" y="30230"/>
                      <a:pt x="22368" y="30284"/>
                    </a:cubicBezTo>
                    <a:cubicBezTo>
                      <a:pt x="22257" y="30395"/>
                      <a:pt x="22146" y="30469"/>
                      <a:pt x="21998" y="30580"/>
                    </a:cubicBezTo>
                    <a:cubicBezTo>
                      <a:pt x="21813" y="30691"/>
                      <a:pt x="21776" y="31024"/>
                      <a:pt x="21924" y="31208"/>
                    </a:cubicBezTo>
                    <a:cubicBezTo>
                      <a:pt x="21998" y="31356"/>
                      <a:pt x="22146" y="31393"/>
                      <a:pt x="22294" y="31393"/>
                    </a:cubicBezTo>
                    <a:cubicBezTo>
                      <a:pt x="22368" y="31393"/>
                      <a:pt x="22479" y="31356"/>
                      <a:pt x="22553" y="31319"/>
                    </a:cubicBezTo>
                    <a:cubicBezTo>
                      <a:pt x="22701" y="31208"/>
                      <a:pt x="22811" y="31098"/>
                      <a:pt x="22922" y="31024"/>
                    </a:cubicBezTo>
                    <a:cubicBezTo>
                      <a:pt x="23107" y="30876"/>
                      <a:pt x="23181" y="30580"/>
                      <a:pt x="23033" y="30395"/>
                    </a:cubicBezTo>
                    <a:cubicBezTo>
                      <a:pt x="22940" y="30278"/>
                      <a:pt x="22772" y="30206"/>
                      <a:pt x="22615" y="30206"/>
                    </a:cubicBezTo>
                    <a:close/>
                    <a:moveTo>
                      <a:pt x="20736" y="31501"/>
                    </a:moveTo>
                    <a:cubicBezTo>
                      <a:pt x="20649" y="31501"/>
                      <a:pt x="20561" y="31526"/>
                      <a:pt x="20482" y="31578"/>
                    </a:cubicBezTo>
                    <a:cubicBezTo>
                      <a:pt x="20371" y="31689"/>
                      <a:pt x="20260" y="31763"/>
                      <a:pt x="20113" y="31874"/>
                    </a:cubicBezTo>
                    <a:cubicBezTo>
                      <a:pt x="19891" y="31985"/>
                      <a:pt x="19817" y="32281"/>
                      <a:pt x="19965" y="32502"/>
                    </a:cubicBezTo>
                    <a:cubicBezTo>
                      <a:pt x="20076" y="32650"/>
                      <a:pt x="20187" y="32724"/>
                      <a:pt x="20334" y="32724"/>
                    </a:cubicBezTo>
                    <a:cubicBezTo>
                      <a:pt x="20445" y="32724"/>
                      <a:pt x="20519" y="32724"/>
                      <a:pt x="20593" y="32650"/>
                    </a:cubicBezTo>
                    <a:lnTo>
                      <a:pt x="21000" y="32355"/>
                    </a:lnTo>
                    <a:cubicBezTo>
                      <a:pt x="21222" y="32244"/>
                      <a:pt x="21259" y="31948"/>
                      <a:pt x="21148" y="31726"/>
                    </a:cubicBezTo>
                    <a:cubicBezTo>
                      <a:pt x="21052" y="31583"/>
                      <a:pt x="20895" y="31501"/>
                      <a:pt x="20736" y="31501"/>
                    </a:cubicBezTo>
                    <a:close/>
                    <a:moveTo>
                      <a:pt x="18775" y="32805"/>
                    </a:moveTo>
                    <a:cubicBezTo>
                      <a:pt x="18703" y="32805"/>
                      <a:pt x="18629" y="32826"/>
                      <a:pt x="18560" y="32872"/>
                    </a:cubicBezTo>
                    <a:cubicBezTo>
                      <a:pt x="18412" y="32946"/>
                      <a:pt x="18264" y="33020"/>
                      <a:pt x="18116" y="33094"/>
                    </a:cubicBezTo>
                    <a:cubicBezTo>
                      <a:pt x="17894" y="33242"/>
                      <a:pt x="17820" y="33538"/>
                      <a:pt x="17931" y="33759"/>
                    </a:cubicBezTo>
                    <a:cubicBezTo>
                      <a:pt x="18042" y="33907"/>
                      <a:pt x="18227" y="33981"/>
                      <a:pt x="18375" y="33981"/>
                    </a:cubicBezTo>
                    <a:cubicBezTo>
                      <a:pt x="18449" y="33981"/>
                      <a:pt x="18486" y="33944"/>
                      <a:pt x="18597" y="33944"/>
                    </a:cubicBezTo>
                    <a:cubicBezTo>
                      <a:pt x="18745" y="33833"/>
                      <a:pt x="18856" y="33796"/>
                      <a:pt x="19003" y="33722"/>
                    </a:cubicBezTo>
                    <a:cubicBezTo>
                      <a:pt x="19225" y="33575"/>
                      <a:pt x="19336" y="33279"/>
                      <a:pt x="19188" y="33057"/>
                    </a:cubicBezTo>
                    <a:cubicBezTo>
                      <a:pt x="19087" y="32905"/>
                      <a:pt x="18933" y="32805"/>
                      <a:pt x="18775" y="32805"/>
                    </a:cubicBezTo>
                    <a:close/>
                    <a:moveTo>
                      <a:pt x="16740" y="33877"/>
                    </a:moveTo>
                    <a:cubicBezTo>
                      <a:pt x="16669" y="33877"/>
                      <a:pt x="16596" y="33898"/>
                      <a:pt x="16526" y="33944"/>
                    </a:cubicBezTo>
                    <a:cubicBezTo>
                      <a:pt x="16379" y="34018"/>
                      <a:pt x="16231" y="34129"/>
                      <a:pt x="16083" y="34166"/>
                    </a:cubicBezTo>
                    <a:cubicBezTo>
                      <a:pt x="15861" y="34277"/>
                      <a:pt x="15787" y="34536"/>
                      <a:pt x="15861" y="34758"/>
                    </a:cubicBezTo>
                    <a:cubicBezTo>
                      <a:pt x="15972" y="34942"/>
                      <a:pt x="16083" y="35053"/>
                      <a:pt x="16268" y="35053"/>
                    </a:cubicBezTo>
                    <a:cubicBezTo>
                      <a:pt x="16379" y="35053"/>
                      <a:pt x="16416" y="35053"/>
                      <a:pt x="16526" y="34942"/>
                    </a:cubicBezTo>
                    <a:cubicBezTo>
                      <a:pt x="16637" y="34869"/>
                      <a:pt x="16785" y="34832"/>
                      <a:pt x="16933" y="34721"/>
                    </a:cubicBezTo>
                    <a:cubicBezTo>
                      <a:pt x="17155" y="34647"/>
                      <a:pt x="17266" y="34351"/>
                      <a:pt x="17118" y="34129"/>
                    </a:cubicBezTo>
                    <a:cubicBezTo>
                      <a:pt x="17042" y="33977"/>
                      <a:pt x="16896" y="33877"/>
                      <a:pt x="16740" y="33877"/>
                    </a:cubicBezTo>
                    <a:close/>
                    <a:moveTo>
                      <a:pt x="14571" y="34973"/>
                    </a:moveTo>
                    <a:cubicBezTo>
                      <a:pt x="14506" y="34973"/>
                      <a:pt x="14442" y="34987"/>
                      <a:pt x="14382" y="35016"/>
                    </a:cubicBezTo>
                    <a:cubicBezTo>
                      <a:pt x="14234" y="35053"/>
                      <a:pt x="14123" y="35127"/>
                      <a:pt x="13975" y="35201"/>
                    </a:cubicBezTo>
                    <a:cubicBezTo>
                      <a:pt x="13717" y="35275"/>
                      <a:pt x="13643" y="35571"/>
                      <a:pt x="13717" y="35793"/>
                    </a:cubicBezTo>
                    <a:cubicBezTo>
                      <a:pt x="13791" y="35978"/>
                      <a:pt x="13975" y="36052"/>
                      <a:pt x="14160" y="36052"/>
                    </a:cubicBezTo>
                    <a:cubicBezTo>
                      <a:pt x="14197" y="36052"/>
                      <a:pt x="14308" y="36015"/>
                      <a:pt x="14345" y="36015"/>
                    </a:cubicBezTo>
                    <a:cubicBezTo>
                      <a:pt x="14493" y="35978"/>
                      <a:pt x="14604" y="35867"/>
                      <a:pt x="14752" y="35830"/>
                    </a:cubicBezTo>
                    <a:cubicBezTo>
                      <a:pt x="14974" y="35719"/>
                      <a:pt x="15085" y="35460"/>
                      <a:pt x="14974" y="35238"/>
                    </a:cubicBezTo>
                    <a:cubicBezTo>
                      <a:pt x="14920" y="35076"/>
                      <a:pt x="14747" y="34973"/>
                      <a:pt x="14571" y="34973"/>
                    </a:cubicBezTo>
                    <a:close/>
                    <a:moveTo>
                      <a:pt x="12414" y="35807"/>
                    </a:moveTo>
                    <a:cubicBezTo>
                      <a:pt x="12367" y="35807"/>
                      <a:pt x="12320" y="35815"/>
                      <a:pt x="12275" y="35830"/>
                    </a:cubicBezTo>
                    <a:lnTo>
                      <a:pt x="11831" y="35978"/>
                    </a:lnTo>
                    <a:cubicBezTo>
                      <a:pt x="11609" y="36052"/>
                      <a:pt x="11461" y="36347"/>
                      <a:pt x="11572" y="36569"/>
                    </a:cubicBezTo>
                    <a:cubicBezTo>
                      <a:pt x="11609" y="36754"/>
                      <a:pt x="11794" y="36902"/>
                      <a:pt x="11979" y="36902"/>
                    </a:cubicBezTo>
                    <a:lnTo>
                      <a:pt x="12127" y="36902"/>
                    </a:lnTo>
                    <a:cubicBezTo>
                      <a:pt x="12312" y="36791"/>
                      <a:pt x="12460" y="36754"/>
                      <a:pt x="12571" y="36717"/>
                    </a:cubicBezTo>
                    <a:cubicBezTo>
                      <a:pt x="12829" y="36606"/>
                      <a:pt x="12940" y="36347"/>
                      <a:pt x="12866" y="36126"/>
                    </a:cubicBezTo>
                    <a:cubicBezTo>
                      <a:pt x="12778" y="35920"/>
                      <a:pt x="12596" y="35807"/>
                      <a:pt x="12414" y="35807"/>
                    </a:cubicBezTo>
                    <a:close/>
                    <a:moveTo>
                      <a:pt x="10154" y="36587"/>
                    </a:moveTo>
                    <a:cubicBezTo>
                      <a:pt x="10110" y="36587"/>
                      <a:pt x="10065" y="36593"/>
                      <a:pt x="10020" y="36606"/>
                    </a:cubicBezTo>
                    <a:cubicBezTo>
                      <a:pt x="9835" y="36680"/>
                      <a:pt x="9724" y="36717"/>
                      <a:pt x="9576" y="36754"/>
                    </a:cubicBezTo>
                    <a:cubicBezTo>
                      <a:pt x="9280" y="36791"/>
                      <a:pt x="9169" y="37087"/>
                      <a:pt x="9243" y="37309"/>
                    </a:cubicBezTo>
                    <a:cubicBezTo>
                      <a:pt x="9354" y="37493"/>
                      <a:pt x="9539" y="37641"/>
                      <a:pt x="9724" y="37641"/>
                    </a:cubicBezTo>
                    <a:lnTo>
                      <a:pt x="9798" y="37641"/>
                    </a:lnTo>
                    <a:cubicBezTo>
                      <a:pt x="9946" y="37567"/>
                      <a:pt x="10130" y="37530"/>
                      <a:pt x="10278" y="37493"/>
                    </a:cubicBezTo>
                    <a:cubicBezTo>
                      <a:pt x="10537" y="37457"/>
                      <a:pt x="10685" y="37161"/>
                      <a:pt x="10574" y="36939"/>
                    </a:cubicBezTo>
                    <a:cubicBezTo>
                      <a:pt x="10544" y="36725"/>
                      <a:pt x="10362" y="36587"/>
                      <a:pt x="10154" y="36587"/>
                    </a:cubicBezTo>
                    <a:close/>
                    <a:moveTo>
                      <a:pt x="7958" y="37215"/>
                    </a:moveTo>
                    <a:cubicBezTo>
                      <a:pt x="7918" y="37215"/>
                      <a:pt x="7878" y="37222"/>
                      <a:pt x="7838" y="37235"/>
                    </a:cubicBezTo>
                    <a:cubicBezTo>
                      <a:pt x="7690" y="37235"/>
                      <a:pt x="7506" y="37272"/>
                      <a:pt x="7358" y="37309"/>
                    </a:cubicBezTo>
                    <a:cubicBezTo>
                      <a:pt x="7062" y="37346"/>
                      <a:pt x="6951" y="37641"/>
                      <a:pt x="6988" y="37863"/>
                    </a:cubicBezTo>
                    <a:cubicBezTo>
                      <a:pt x="7025" y="38085"/>
                      <a:pt x="7210" y="38233"/>
                      <a:pt x="7432" y="38233"/>
                    </a:cubicBezTo>
                    <a:cubicBezTo>
                      <a:pt x="7506" y="38233"/>
                      <a:pt x="7543" y="38233"/>
                      <a:pt x="7580" y="38196"/>
                    </a:cubicBezTo>
                    <a:cubicBezTo>
                      <a:pt x="7727" y="38196"/>
                      <a:pt x="7912" y="38159"/>
                      <a:pt x="8060" y="38085"/>
                    </a:cubicBezTo>
                    <a:cubicBezTo>
                      <a:pt x="8282" y="38048"/>
                      <a:pt x="8430" y="37789"/>
                      <a:pt x="8356" y="37530"/>
                    </a:cubicBezTo>
                    <a:cubicBezTo>
                      <a:pt x="8325" y="37348"/>
                      <a:pt x="8145" y="37215"/>
                      <a:pt x="7958" y="37215"/>
                    </a:cubicBezTo>
                    <a:close/>
                    <a:moveTo>
                      <a:pt x="5568" y="37674"/>
                    </a:moveTo>
                    <a:cubicBezTo>
                      <a:pt x="5548" y="37674"/>
                      <a:pt x="5528" y="37675"/>
                      <a:pt x="5509" y="37678"/>
                    </a:cubicBezTo>
                    <a:cubicBezTo>
                      <a:pt x="5361" y="37715"/>
                      <a:pt x="5176" y="37715"/>
                      <a:pt x="5065" y="37789"/>
                    </a:cubicBezTo>
                    <a:cubicBezTo>
                      <a:pt x="4807" y="37826"/>
                      <a:pt x="4622" y="38085"/>
                      <a:pt x="4696" y="38344"/>
                    </a:cubicBezTo>
                    <a:cubicBezTo>
                      <a:pt x="4733" y="38566"/>
                      <a:pt x="4918" y="38714"/>
                      <a:pt x="5139" y="38714"/>
                    </a:cubicBezTo>
                    <a:lnTo>
                      <a:pt x="5213" y="38714"/>
                    </a:lnTo>
                    <a:cubicBezTo>
                      <a:pt x="5361" y="38640"/>
                      <a:pt x="5546" y="38640"/>
                      <a:pt x="5694" y="38603"/>
                    </a:cubicBezTo>
                    <a:cubicBezTo>
                      <a:pt x="5916" y="38566"/>
                      <a:pt x="6101" y="38270"/>
                      <a:pt x="6064" y="38048"/>
                    </a:cubicBezTo>
                    <a:cubicBezTo>
                      <a:pt x="6030" y="37845"/>
                      <a:pt x="5780" y="37674"/>
                      <a:pt x="5568" y="37674"/>
                    </a:cubicBezTo>
                    <a:close/>
                    <a:moveTo>
                      <a:pt x="3311" y="38043"/>
                    </a:moveTo>
                    <a:cubicBezTo>
                      <a:pt x="3292" y="38043"/>
                      <a:pt x="3273" y="38045"/>
                      <a:pt x="3254" y="38048"/>
                    </a:cubicBezTo>
                    <a:cubicBezTo>
                      <a:pt x="3106" y="38048"/>
                      <a:pt x="2921" y="38085"/>
                      <a:pt x="2773" y="38085"/>
                    </a:cubicBezTo>
                    <a:cubicBezTo>
                      <a:pt x="2515" y="38159"/>
                      <a:pt x="2330" y="38381"/>
                      <a:pt x="2367" y="38603"/>
                    </a:cubicBezTo>
                    <a:cubicBezTo>
                      <a:pt x="2404" y="38824"/>
                      <a:pt x="2588" y="39009"/>
                      <a:pt x="2847" y="39009"/>
                    </a:cubicBezTo>
                    <a:lnTo>
                      <a:pt x="2884" y="39009"/>
                    </a:lnTo>
                    <a:cubicBezTo>
                      <a:pt x="3032" y="39009"/>
                      <a:pt x="3217" y="38972"/>
                      <a:pt x="3328" y="38972"/>
                    </a:cubicBezTo>
                    <a:cubicBezTo>
                      <a:pt x="3624" y="38935"/>
                      <a:pt x="3808" y="38714"/>
                      <a:pt x="3772" y="38455"/>
                    </a:cubicBezTo>
                    <a:cubicBezTo>
                      <a:pt x="3704" y="38218"/>
                      <a:pt x="3513" y="38043"/>
                      <a:pt x="3311" y="38043"/>
                    </a:cubicBezTo>
                    <a:close/>
                    <a:moveTo>
                      <a:pt x="888" y="38233"/>
                    </a:moveTo>
                    <a:cubicBezTo>
                      <a:pt x="740" y="38270"/>
                      <a:pt x="555" y="38270"/>
                      <a:pt x="444" y="38270"/>
                    </a:cubicBezTo>
                    <a:cubicBezTo>
                      <a:pt x="185" y="38344"/>
                      <a:pt x="1" y="38529"/>
                      <a:pt x="1" y="38787"/>
                    </a:cubicBezTo>
                    <a:cubicBezTo>
                      <a:pt x="1" y="39009"/>
                      <a:pt x="259" y="39194"/>
                      <a:pt x="481" y="39194"/>
                    </a:cubicBezTo>
                    <a:cubicBezTo>
                      <a:pt x="666" y="39194"/>
                      <a:pt x="814" y="39157"/>
                      <a:pt x="962" y="39157"/>
                    </a:cubicBezTo>
                    <a:cubicBezTo>
                      <a:pt x="1221" y="39120"/>
                      <a:pt x="1405" y="38935"/>
                      <a:pt x="1405" y="38640"/>
                    </a:cubicBezTo>
                    <a:cubicBezTo>
                      <a:pt x="1368" y="38418"/>
                      <a:pt x="1110" y="38233"/>
                      <a:pt x="888" y="382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33;p45"/>
              <p:cNvSpPr/>
              <p:nvPr/>
            </p:nvSpPr>
            <p:spPr>
              <a:xfrm>
                <a:off x="2479050" y="2422150"/>
                <a:ext cx="28675" cy="23150"/>
              </a:xfrm>
              <a:custGeom>
                <a:avLst/>
                <a:gdLst/>
                <a:ahLst/>
                <a:cxnLst/>
                <a:rect l="l" t="t" r="r" b="b"/>
                <a:pathLst>
                  <a:path w="1147" h="926" extrusionOk="0">
                    <a:moveTo>
                      <a:pt x="444" y="1"/>
                    </a:moveTo>
                    <a:cubicBezTo>
                      <a:pt x="185" y="1"/>
                      <a:pt x="0" y="186"/>
                      <a:pt x="0" y="444"/>
                    </a:cubicBezTo>
                    <a:cubicBezTo>
                      <a:pt x="0" y="740"/>
                      <a:pt x="185" y="925"/>
                      <a:pt x="444" y="925"/>
                    </a:cubicBezTo>
                    <a:lnTo>
                      <a:pt x="703" y="925"/>
                    </a:lnTo>
                    <a:cubicBezTo>
                      <a:pt x="961" y="925"/>
                      <a:pt x="1146" y="740"/>
                      <a:pt x="1146" y="444"/>
                    </a:cubicBezTo>
                    <a:cubicBezTo>
                      <a:pt x="1146" y="186"/>
                      <a:pt x="924"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34;p45"/>
              <p:cNvSpPr/>
              <p:nvPr/>
            </p:nvSpPr>
            <p:spPr>
              <a:xfrm>
                <a:off x="2490125" y="399850"/>
                <a:ext cx="1023200" cy="1022275"/>
              </a:xfrm>
              <a:custGeom>
                <a:avLst/>
                <a:gdLst/>
                <a:ahLst/>
                <a:cxnLst/>
                <a:rect l="l" t="t" r="r" b="b"/>
                <a:pathLst>
                  <a:path w="40928" h="40891" extrusionOk="0">
                    <a:moveTo>
                      <a:pt x="1" y="1"/>
                    </a:moveTo>
                    <a:lnTo>
                      <a:pt x="1" y="925"/>
                    </a:lnTo>
                    <a:cubicBezTo>
                      <a:pt x="22035" y="925"/>
                      <a:pt x="40003" y="18856"/>
                      <a:pt x="40003" y="40890"/>
                    </a:cubicBezTo>
                    <a:lnTo>
                      <a:pt x="40927" y="40890"/>
                    </a:lnTo>
                    <a:cubicBezTo>
                      <a:pt x="40927" y="18338"/>
                      <a:pt x="22553"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35;p45"/>
              <p:cNvSpPr/>
              <p:nvPr/>
            </p:nvSpPr>
            <p:spPr>
              <a:xfrm>
                <a:off x="1718375" y="752000"/>
                <a:ext cx="945550" cy="850350"/>
              </a:xfrm>
              <a:custGeom>
                <a:avLst/>
                <a:gdLst/>
                <a:ahLst/>
                <a:cxnLst/>
                <a:rect l="l" t="t" r="r" b="b"/>
                <a:pathLst>
                  <a:path w="37822" h="34014" extrusionOk="0">
                    <a:moveTo>
                      <a:pt x="21628" y="1"/>
                    </a:moveTo>
                    <a:cubicBezTo>
                      <a:pt x="9724" y="1"/>
                      <a:pt x="0" y="9724"/>
                      <a:pt x="0" y="21629"/>
                    </a:cubicBezTo>
                    <a:cubicBezTo>
                      <a:pt x="0" y="25954"/>
                      <a:pt x="1294" y="30132"/>
                      <a:pt x="3697" y="33718"/>
                    </a:cubicBezTo>
                    <a:cubicBezTo>
                      <a:pt x="3808" y="33940"/>
                      <a:pt x="4030" y="34014"/>
                      <a:pt x="4252" y="34014"/>
                    </a:cubicBezTo>
                    <a:cubicBezTo>
                      <a:pt x="4400" y="34014"/>
                      <a:pt x="4548" y="34014"/>
                      <a:pt x="4622" y="33940"/>
                    </a:cubicBezTo>
                    <a:cubicBezTo>
                      <a:pt x="4954" y="33681"/>
                      <a:pt x="5065" y="33274"/>
                      <a:pt x="4806" y="32942"/>
                    </a:cubicBezTo>
                    <a:cubicBezTo>
                      <a:pt x="2551" y="29577"/>
                      <a:pt x="1368" y="25695"/>
                      <a:pt x="1368" y="21629"/>
                    </a:cubicBezTo>
                    <a:cubicBezTo>
                      <a:pt x="1368" y="10463"/>
                      <a:pt x="10463" y="1406"/>
                      <a:pt x="21591" y="1406"/>
                    </a:cubicBezTo>
                    <a:lnTo>
                      <a:pt x="37119" y="1406"/>
                    </a:lnTo>
                    <a:cubicBezTo>
                      <a:pt x="37489" y="1406"/>
                      <a:pt x="37821" y="1073"/>
                      <a:pt x="37821" y="703"/>
                    </a:cubicBezTo>
                    <a:cubicBezTo>
                      <a:pt x="37821" y="333"/>
                      <a:pt x="37489" y="1"/>
                      <a:pt x="371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36;p45"/>
              <p:cNvSpPr/>
              <p:nvPr/>
            </p:nvSpPr>
            <p:spPr>
              <a:xfrm>
                <a:off x="2613050" y="717800"/>
                <a:ext cx="186750" cy="101700"/>
              </a:xfrm>
              <a:custGeom>
                <a:avLst/>
                <a:gdLst/>
                <a:ahLst/>
                <a:cxnLst/>
                <a:rect l="l" t="t" r="r" b="b"/>
                <a:pathLst>
                  <a:path w="7470" h="4068" extrusionOk="0">
                    <a:moveTo>
                      <a:pt x="1" y="1"/>
                    </a:moveTo>
                    <a:lnTo>
                      <a:pt x="1" y="4068"/>
                    </a:lnTo>
                    <a:lnTo>
                      <a:pt x="7469" y="203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37;p45"/>
              <p:cNvSpPr/>
              <p:nvPr/>
            </p:nvSpPr>
            <p:spPr>
              <a:xfrm flipH="1">
                <a:off x="2864475" y="713175"/>
                <a:ext cx="376200" cy="380825"/>
              </a:xfrm>
              <a:custGeom>
                <a:avLst/>
                <a:gdLst/>
                <a:ahLst/>
                <a:cxnLst/>
                <a:rect l="l" t="t" r="r" b="b"/>
                <a:pathLst>
                  <a:path w="15048" h="15233" extrusionOk="0">
                    <a:moveTo>
                      <a:pt x="7616" y="1"/>
                    </a:moveTo>
                    <a:cubicBezTo>
                      <a:pt x="3401" y="1"/>
                      <a:pt x="0" y="3402"/>
                      <a:pt x="0" y="7617"/>
                    </a:cubicBezTo>
                    <a:cubicBezTo>
                      <a:pt x="0" y="11832"/>
                      <a:pt x="3401" y="15233"/>
                      <a:pt x="7616" y="15233"/>
                    </a:cubicBezTo>
                    <a:cubicBezTo>
                      <a:pt x="11091" y="15233"/>
                      <a:pt x="14123" y="12941"/>
                      <a:pt x="15010" y="9465"/>
                    </a:cubicBezTo>
                    <a:cubicBezTo>
                      <a:pt x="15047" y="9133"/>
                      <a:pt x="14862" y="8837"/>
                      <a:pt x="14566" y="8726"/>
                    </a:cubicBezTo>
                    <a:cubicBezTo>
                      <a:pt x="14538" y="8723"/>
                      <a:pt x="14510" y="8721"/>
                      <a:pt x="14482" y="8721"/>
                    </a:cubicBezTo>
                    <a:cubicBezTo>
                      <a:pt x="14179" y="8721"/>
                      <a:pt x="13895" y="8902"/>
                      <a:pt x="13827" y="9207"/>
                    </a:cubicBezTo>
                    <a:cubicBezTo>
                      <a:pt x="13088" y="12016"/>
                      <a:pt x="10537" y="13939"/>
                      <a:pt x="7616" y="13939"/>
                    </a:cubicBezTo>
                    <a:cubicBezTo>
                      <a:pt x="4104" y="13939"/>
                      <a:pt x="1220" y="11092"/>
                      <a:pt x="1220" y="7580"/>
                    </a:cubicBezTo>
                    <a:cubicBezTo>
                      <a:pt x="1220" y="4068"/>
                      <a:pt x="4104" y="1184"/>
                      <a:pt x="7616" y="1184"/>
                    </a:cubicBezTo>
                    <a:cubicBezTo>
                      <a:pt x="8429" y="1184"/>
                      <a:pt x="9280" y="1332"/>
                      <a:pt x="10019" y="1665"/>
                    </a:cubicBezTo>
                    <a:cubicBezTo>
                      <a:pt x="10087" y="1704"/>
                      <a:pt x="10163" y="1722"/>
                      <a:pt x="10240" y="1722"/>
                    </a:cubicBezTo>
                    <a:cubicBezTo>
                      <a:pt x="10457" y="1722"/>
                      <a:pt x="10686" y="1577"/>
                      <a:pt x="10795" y="1332"/>
                    </a:cubicBezTo>
                    <a:cubicBezTo>
                      <a:pt x="10943" y="1073"/>
                      <a:pt x="10795" y="666"/>
                      <a:pt x="10463" y="556"/>
                    </a:cubicBezTo>
                    <a:cubicBezTo>
                      <a:pt x="9538" y="186"/>
                      <a:pt x="8577" y="1"/>
                      <a:pt x="7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38;p45"/>
              <p:cNvSpPr/>
              <p:nvPr/>
            </p:nvSpPr>
            <p:spPr>
              <a:xfrm flipH="1">
                <a:off x="2862625" y="782050"/>
                <a:ext cx="323525" cy="219525"/>
              </a:xfrm>
              <a:custGeom>
                <a:avLst/>
                <a:gdLst/>
                <a:ahLst/>
                <a:cxnLst/>
                <a:rect l="l" t="t" r="r" b="b"/>
                <a:pathLst>
                  <a:path w="12941" h="8781" extrusionOk="0">
                    <a:moveTo>
                      <a:pt x="11517" y="0"/>
                    </a:moveTo>
                    <a:cubicBezTo>
                      <a:pt x="11193" y="0"/>
                      <a:pt x="10870" y="130"/>
                      <a:pt x="10611" y="388"/>
                    </a:cubicBezTo>
                    <a:lnTo>
                      <a:pt x="5287" y="5712"/>
                    </a:lnTo>
                    <a:lnTo>
                      <a:pt x="2292" y="2681"/>
                    </a:lnTo>
                    <a:cubicBezTo>
                      <a:pt x="2034" y="2440"/>
                      <a:pt x="1710" y="2320"/>
                      <a:pt x="1387" y="2320"/>
                    </a:cubicBezTo>
                    <a:cubicBezTo>
                      <a:pt x="1063" y="2320"/>
                      <a:pt x="740" y="2440"/>
                      <a:pt x="481" y="2681"/>
                    </a:cubicBezTo>
                    <a:cubicBezTo>
                      <a:pt x="0" y="3198"/>
                      <a:pt x="0" y="3975"/>
                      <a:pt x="481" y="4492"/>
                    </a:cubicBezTo>
                    <a:lnTo>
                      <a:pt x="4437" y="8411"/>
                    </a:lnTo>
                    <a:cubicBezTo>
                      <a:pt x="4696" y="8670"/>
                      <a:pt x="5028" y="8781"/>
                      <a:pt x="5361" y="8781"/>
                    </a:cubicBezTo>
                    <a:cubicBezTo>
                      <a:pt x="5657" y="8781"/>
                      <a:pt x="5990" y="8670"/>
                      <a:pt x="6211" y="8374"/>
                    </a:cubicBezTo>
                    <a:lnTo>
                      <a:pt x="12422" y="2200"/>
                    </a:lnTo>
                    <a:cubicBezTo>
                      <a:pt x="12940" y="1682"/>
                      <a:pt x="12940" y="906"/>
                      <a:pt x="12422" y="388"/>
                    </a:cubicBezTo>
                    <a:cubicBezTo>
                      <a:pt x="12164" y="130"/>
                      <a:pt x="11840" y="0"/>
                      <a:pt x="115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39;p45"/>
              <p:cNvSpPr/>
              <p:nvPr/>
            </p:nvSpPr>
            <p:spPr>
              <a:xfrm>
                <a:off x="2902350" y="2250475"/>
                <a:ext cx="315200" cy="194825"/>
              </a:xfrm>
              <a:custGeom>
                <a:avLst/>
                <a:gdLst/>
                <a:ahLst/>
                <a:cxnLst/>
                <a:rect l="l" t="t" r="r" b="b"/>
                <a:pathLst>
                  <a:path w="12608" h="7793" extrusionOk="0">
                    <a:moveTo>
                      <a:pt x="12090" y="0"/>
                    </a:moveTo>
                    <a:cubicBezTo>
                      <a:pt x="11970" y="0"/>
                      <a:pt x="11850" y="47"/>
                      <a:pt x="11757" y="139"/>
                    </a:cubicBezTo>
                    <a:lnTo>
                      <a:pt x="5066" y="6868"/>
                    </a:lnTo>
                    <a:lnTo>
                      <a:pt x="481" y="6868"/>
                    </a:lnTo>
                    <a:cubicBezTo>
                      <a:pt x="223" y="6868"/>
                      <a:pt x="1" y="7053"/>
                      <a:pt x="1" y="7311"/>
                    </a:cubicBezTo>
                    <a:cubicBezTo>
                      <a:pt x="1" y="7607"/>
                      <a:pt x="223" y="7792"/>
                      <a:pt x="481" y="7792"/>
                    </a:cubicBezTo>
                    <a:lnTo>
                      <a:pt x="5251" y="7792"/>
                    </a:lnTo>
                    <a:cubicBezTo>
                      <a:pt x="5325" y="7792"/>
                      <a:pt x="5472" y="7718"/>
                      <a:pt x="5546" y="7644"/>
                    </a:cubicBezTo>
                    <a:lnTo>
                      <a:pt x="12423" y="805"/>
                    </a:lnTo>
                    <a:cubicBezTo>
                      <a:pt x="12608" y="620"/>
                      <a:pt x="12608" y="324"/>
                      <a:pt x="12423" y="139"/>
                    </a:cubicBezTo>
                    <a:cubicBezTo>
                      <a:pt x="12330" y="47"/>
                      <a:pt x="12210" y="0"/>
                      <a:pt x="120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40;p45"/>
              <p:cNvSpPr/>
              <p:nvPr/>
            </p:nvSpPr>
            <p:spPr>
              <a:xfrm>
                <a:off x="3163000" y="2188325"/>
                <a:ext cx="112775" cy="113700"/>
              </a:xfrm>
              <a:custGeom>
                <a:avLst/>
                <a:gdLst/>
                <a:ahLst/>
                <a:cxnLst/>
                <a:rect l="l" t="t" r="r" b="b"/>
                <a:pathLst>
                  <a:path w="4511" h="4548" extrusionOk="0">
                    <a:moveTo>
                      <a:pt x="4511" y="0"/>
                    </a:moveTo>
                    <a:lnTo>
                      <a:pt x="1" y="2625"/>
                    </a:lnTo>
                    <a:lnTo>
                      <a:pt x="1886" y="4548"/>
                    </a:lnTo>
                    <a:lnTo>
                      <a:pt x="45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41;p45"/>
              <p:cNvSpPr/>
              <p:nvPr/>
            </p:nvSpPr>
            <p:spPr>
              <a:xfrm>
                <a:off x="2704575" y="2328125"/>
                <a:ext cx="236625" cy="117175"/>
              </a:xfrm>
              <a:custGeom>
                <a:avLst/>
                <a:gdLst/>
                <a:ahLst/>
                <a:cxnLst/>
                <a:rect l="l" t="t" r="r" b="b"/>
                <a:pathLst>
                  <a:path w="9465" h="4687" extrusionOk="0">
                    <a:moveTo>
                      <a:pt x="8947" y="0"/>
                    </a:moveTo>
                    <a:cubicBezTo>
                      <a:pt x="8827" y="0"/>
                      <a:pt x="8707" y="46"/>
                      <a:pt x="8614" y="139"/>
                    </a:cubicBezTo>
                    <a:lnTo>
                      <a:pt x="5028" y="3762"/>
                    </a:lnTo>
                    <a:lnTo>
                      <a:pt x="444" y="3762"/>
                    </a:lnTo>
                    <a:cubicBezTo>
                      <a:pt x="185" y="3762"/>
                      <a:pt x="0" y="3947"/>
                      <a:pt x="0" y="4205"/>
                    </a:cubicBezTo>
                    <a:cubicBezTo>
                      <a:pt x="0" y="4501"/>
                      <a:pt x="185" y="4686"/>
                      <a:pt x="444" y="4686"/>
                    </a:cubicBezTo>
                    <a:lnTo>
                      <a:pt x="5213" y="4686"/>
                    </a:lnTo>
                    <a:cubicBezTo>
                      <a:pt x="5361" y="4686"/>
                      <a:pt x="5435" y="4612"/>
                      <a:pt x="5546" y="4538"/>
                    </a:cubicBezTo>
                    <a:lnTo>
                      <a:pt x="9280" y="804"/>
                    </a:lnTo>
                    <a:cubicBezTo>
                      <a:pt x="9465" y="619"/>
                      <a:pt x="9465" y="324"/>
                      <a:pt x="9280" y="139"/>
                    </a:cubicBezTo>
                    <a:cubicBezTo>
                      <a:pt x="9187" y="46"/>
                      <a:pt x="9067" y="0"/>
                      <a:pt x="8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42;p45"/>
              <p:cNvSpPr/>
              <p:nvPr/>
            </p:nvSpPr>
            <p:spPr>
              <a:xfrm>
                <a:off x="2887575" y="2265950"/>
                <a:ext cx="112775" cy="111875"/>
              </a:xfrm>
              <a:custGeom>
                <a:avLst/>
                <a:gdLst/>
                <a:ahLst/>
                <a:cxnLst/>
                <a:rect l="l" t="t" r="r" b="b"/>
                <a:pathLst>
                  <a:path w="4511" h="4475" extrusionOk="0">
                    <a:moveTo>
                      <a:pt x="4511" y="1"/>
                    </a:moveTo>
                    <a:lnTo>
                      <a:pt x="0" y="2589"/>
                    </a:lnTo>
                    <a:lnTo>
                      <a:pt x="1923" y="4474"/>
                    </a:lnTo>
                    <a:lnTo>
                      <a:pt x="45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43;p45"/>
              <p:cNvSpPr/>
              <p:nvPr/>
            </p:nvSpPr>
            <p:spPr>
              <a:xfrm>
                <a:off x="2848750" y="2012950"/>
                <a:ext cx="209825" cy="207750"/>
              </a:xfrm>
              <a:custGeom>
                <a:avLst/>
                <a:gdLst/>
                <a:ahLst/>
                <a:cxnLst/>
                <a:rect l="l" t="t" r="r" b="b"/>
                <a:pathLst>
                  <a:path w="8393" h="8310" extrusionOk="0">
                    <a:moveTo>
                      <a:pt x="7894" y="0"/>
                    </a:moveTo>
                    <a:cubicBezTo>
                      <a:pt x="7783" y="0"/>
                      <a:pt x="7672" y="46"/>
                      <a:pt x="7579" y="139"/>
                    </a:cubicBezTo>
                    <a:lnTo>
                      <a:pt x="185" y="7533"/>
                    </a:lnTo>
                    <a:cubicBezTo>
                      <a:pt x="0" y="7718"/>
                      <a:pt x="0" y="7976"/>
                      <a:pt x="185" y="8161"/>
                    </a:cubicBezTo>
                    <a:cubicBezTo>
                      <a:pt x="259" y="8272"/>
                      <a:pt x="370" y="8309"/>
                      <a:pt x="518" y="8309"/>
                    </a:cubicBezTo>
                    <a:cubicBezTo>
                      <a:pt x="592" y="8309"/>
                      <a:pt x="740" y="8272"/>
                      <a:pt x="814" y="8161"/>
                    </a:cubicBezTo>
                    <a:lnTo>
                      <a:pt x="8208" y="767"/>
                    </a:lnTo>
                    <a:cubicBezTo>
                      <a:pt x="8393" y="582"/>
                      <a:pt x="8393" y="324"/>
                      <a:pt x="8208" y="139"/>
                    </a:cubicBezTo>
                    <a:cubicBezTo>
                      <a:pt x="8116" y="46"/>
                      <a:pt x="8005" y="0"/>
                      <a:pt x="7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44;p45"/>
              <p:cNvSpPr/>
              <p:nvPr/>
            </p:nvSpPr>
            <p:spPr>
              <a:xfrm>
                <a:off x="3004950" y="1949850"/>
                <a:ext cx="111850" cy="113725"/>
              </a:xfrm>
              <a:custGeom>
                <a:avLst/>
                <a:gdLst/>
                <a:ahLst/>
                <a:cxnLst/>
                <a:rect l="l" t="t" r="r" b="b"/>
                <a:pathLst>
                  <a:path w="4474" h="4549" extrusionOk="0">
                    <a:moveTo>
                      <a:pt x="4474" y="1"/>
                    </a:moveTo>
                    <a:lnTo>
                      <a:pt x="1" y="2663"/>
                    </a:lnTo>
                    <a:lnTo>
                      <a:pt x="1886" y="4548"/>
                    </a:lnTo>
                    <a:lnTo>
                      <a:pt x="44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45;p45"/>
              <p:cNvSpPr/>
              <p:nvPr/>
            </p:nvSpPr>
            <p:spPr>
              <a:xfrm>
                <a:off x="2748925" y="2232000"/>
                <a:ext cx="90600" cy="88525"/>
              </a:xfrm>
              <a:custGeom>
                <a:avLst/>
                <a:gdLst/>
                <a:ahLst/>
                <a:cxnLst/>
                <a:rect l="l" t="t" r="r" b="b"/>
                <a:pathLst>
                  <a:path w="3624" h="3541" extrusionOk="0">
                    <a:moveTo>
                      <a:pt x="3106" y="0"/>
                    </a:moveTo>
                    <a:cubicBezTo>
                      <a:pt x="2986" y="0"/>
                      <a:pt x="2866" y="46"/>
                      <a:pt x="2773" y="139"/>
                    </a:cubicBezTo>
                    <a:lnTo>
                      <a:pt x="185" y="2727"/>
                    </a:lnTo>
                    <a:cubicBezTo>
                      <a:pt x="1" y="2912"/>
                      <a:pt x="1" y="3207"/>
                      <a:pt x="185" y="3392"/>
                    </a:cubicBezTo>
                    <a:cubicBezTo>
                      <a:pt x="296" y="3466"/>
                      <a:pt x="370" y="3540"/>
                      <a:pt x="518" y="3540"/>
                    </a:cubicBezTo>
                    <a:cubicBezTo>
                      <a:pt x="592" y="3540"/>
                      <a:pt x="740" y="3466"/>
                      <a:pt x="851" y="3392"/>
                    </a:cubicBezTo>
                    <a:lnTo>
                      <a:pt x="3439" y="804"/>
                    </a:lnTo>
                    <a:cubicBezTo>
                      <a:pt x="3624" y="619"/>
                      <a:pt x="3624" y="324"/>
                      <a:pt x="3439" y="139"/>
                    </a:cubicBezTo>
                    <a:cubicBezTo>
                      <a:pt x="3346" y="46"/>
                      <a:pt x="3226" y="0"/>
                      <a:pt x="3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46;p45"/>
              <p:cNvSpPr/>
              <p:nvPr/>
            </p:nvSpPr>
            <p:spPr>
              <a:xfrm>
                <a:off x="2497525" y="2337350"/>
                <a:ext cx="235725" cy="107950"/>
              </a:xfrm>
              <a:custGeom>
                <a:avLst/>
                <a:gdLst/>
                <a:ahLst/>
                <a:cxnLst/>
                <a:rect l="l" t="t" r="r" b="b"/>
                <a:pathLst>
                  <a:path w="9429" h="4318" extrusionOk="0">
                    <a:moveTo>
                      <a:pt x="8911" y="1"/>
                    </a:moveTo>
                    <a:cubicBezTo>
                      <a:pt x="8790" y="1"/>
                      <a:pt x="8670" y="47"/>
                      <a:pt x="8578" y="139"/>
                    </a:cubicBezTo>
                    <a:lnTo>
                      <a:pt x="5361" y="3393"/>
                    </a:lnTo>
                    <a:lnTo>
                      <a:pt x="444" y="3393"/>
                    </a:lnTo>
                    <a:cubicBezTo>
                      <a:pt x="185" y="3393"/>
                      <a:pt x="1" y="3578"/>
                      <a:pt x="1" y="3836"/>
                    </a:cubicBezTo>
                    <a:cubicBezTo>
                      <a:pt x="1" y="4132"/>
                      <a:pt x="185" y="4317"/>
                      <a:pt x="444" y="4317"/>
                    </a:cubicBezTo>
                    <a:lnTo>
                      <a:pt x="5546" y="4317"/>
                    </a:lnTo>
                    <a:cubicBezTo>
                      <a:pt x="5694" y="4317"/>
                      <a:pt x="5805" y="4243"/>
                      <a:pt x="5916" y="4132"/>
                    </a:cubicBezTo>
                    <a:lnTo>
                      <a:pt x="9243" y="805"/>
                    </a:lnTo>
                    <a:cubicBezTo>
                      <a:pt x="9428" y="620"/>
                      <a:pt x="9428" y="324"/>
                      <a:pt x="9243" y="139"/>
                    </a:cubicBezTo>
                    <a:cubicBezTo>
                      <a:pt x="9151" y="47"/>
                      <a:pt x="9031" y="1"/>
                      <a:pt x="8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47;p45"/>
              <p:cNvSpPr/>
              <p:nvPr/>
            </p:nvSpPr>
            <p:spPr>
              <a:xfrm>
                <a:off x="1818200" y="1829700"/>
                <a:ext cx="73950" cy="74900"/>
              </a:xfrm>
              <a:custGeom>
                <a:avLst/>
                <a:gdLst/>
                <a:ahLst/>
                <a:cxnLst/>
                <a:rect l="l" t="t" r="r" b="b"/>
                <a:pathLst>
                  <a:path w="2958" h="2996" extrusionOk="0">
                    <a:moveTo>
                      <a:pt x="1479" y="1"/>
                    </a:moveTo>
                    <a:cubicBezTo>
                      <a:pt x="666" y="1"/>
                      <a:pt x="0" y="666"/>
                      <a:pt x="0" y="1516"/>
                    </a:cubicBezTo>
                    <a:cubicBezTo>
                      <a:pt x="0" y="2330"/>
                      <a:pt x="666" y="2995"/>
                      <a:pt x="1479" y="2995"/>
                    </a:cubicBezTo>
                    <a:cubicBezTo>
                      <a:pt x="2292" y="2995"/>
                      <a:pt x="2958" y="2330"/>
                      <a:pt x="2958" y="1516"/>
                    </a:cubicBezTo>
                    <a:cubicBezTo>
                      <a:pt x="2958" y="666"/>
                      <a:pt x="2292" y="1"/>
                      <a:pt x="14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48;p45"/>
              <p:cNvSpPr/>
              <p:nvPr/>
            </p:nvSpPr>
            <p:spPr>
              <a:xfrm>
                <a:off x="1818200" y="1976650"/>
                <a:ext cx="73950" cy="73975"/>
              </a:xfrm>
              <a:custGeom>
                <a:avLst/>
                <a:gdLst/>
                <a:ahLst/>
                <a:cxnLst/>
                <a:rect l="l" t="t" r="r" b="b"/>
                <a:pathLst>
                  <a:path w="2958" h="2959" extrusionOk="0">
                    <a:moveTo>
                      <a:pt x="1479" y="1"/>
                    </a:moveTo>
                    <a:cubicBezTo>
                      <a:pt x="629" y="1"/>
                      <a:pt x="0" y="666"/>
                      <a:pt x="0" y="1480"/>
                    </a:cubicBezTo>
                    <a:cubicBezTo>
                      <a:pt x="0" y="2330"/>
                      <a:pt x="629" y="2959"/>
                      <a:pt x="1479" y="2959"/>
                    </a:cubicBezTo>
                    <a:cubicBezTo>
                      <a:pt x="2292" y="2959"/>
                      <a:pt x="2958" y="2330"/>
                      <a:pt x="2958" y="1480"/>
                    </a:cubicBezTo>
                    <a:cubicBezTo>
                      <a:pt x="2958" y="703"/>
                      <a:pt x="2292" y="1"/>
                      <a:pt x="14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49;p45"/>
              <p:cNvSpPr/>
              <p:nvPr/>
            </p:nvSpPr>
            <p:spPr>
              <a:xfrm>
                <a:off x="1818200" y="1682750"/>
                <a:ext cx="73950" cy="73025"/>
              </a:xfrm>
              <a:custGeom>
                <a:avLst/>
                <a:gdLst/>
                <a:ahLst/>
                <a:cxnLst/>
                <a:rect l="l" t="t" r="r" b="b"/>
                <a:pathLst>
                  <a:path w="2958" h="2921" extrusionOk="0">
                    <a:moveTo>
                      <a:pt x="1479" y="0"/>
                    </a:moveTo>
                    <a:cubicBezTo>
                      <a:pt x="629" y="0"/>
                      <a:pt x="0" y="629"/>
                      <a:pt x="0" y="1442"/>
                    </a:cubicBezTo>
                    <a:cubicBezTo>
                      <a:pt x="0" y="2292"/>
                      <a:pt x="629" y="2921"/>
                      <a:pt x="1479" y="2921"/>
                    </a:cubicBezTo>
                    <a:cubicBezTo>
                      <a:pt x="2292" y="2921"/>
                      <a:pt x="2958" y="2292"/>
                      <a:pt x="2958" y="1442"/>
                    </a:cubicBezTo>
                    <a:cubicBezTo>
                      <a:pt x="2958" y="629"/>
                      <a:pt x="2292" y="0"/>
                      <a:pt x="1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50;p45"/>
              <p:cNvSpPr/>
              <p:nvPr/>
            </p:nvSpPr>
            <p:spPr>
              <a:xfrm>
                <a:off x="3167625" y="1448900"/>
                <a:ext cx="115550" cy="115550"/>
              </a:xfrm>
              <a:custGeom>
                <a:avLst/>
                <a:gdLst/>
                <a:ahLst/>
                <a:cxnLst/>
                <a:rect l="l" t="t" r="r" b="b"/>
                <a:pathLst>
                  <a:path w="4622" h="4622" extrusionOk="0">
                    <a:moveTo>
                      <a:pt x="2293" y="888"/>
                    </a:moveTo>
                    <a:cubicBezTo>
                      <a:pt x="3032" y="888"/>
                      <a:pt x="3697" y="1516"/>
                      <a:pt x="3697" y="2256"/>
                    </a:cubicBezTo>
                    <a:cubicBezTo>
                      <a:pt x="3697" y="2995"/>
                      <a:pt x="3106" y="3661"/>
                      <a:pt x="2293" y="3661"/>
                    </a:cubicBezTo>
                    <a:cubicBezTo>
                      <a:pt x="1553" y="3661"/>
                      <a:pt x="925" y="3069"/>
                      <a:pt x="925" y="2256"/>
                    </a:cubicBezTo>
                    <a:cubicBezTo>
                      <a:pt x="925" y="1516"/>
                      <a:pt x="1516" y="888"/>
                      <a:pt x="2293" y="888"/>
                    </a:cubicBezTo>
                    <a:close/>
                    <a:moveTo>
                      <a:pt x="2293" y="1"/>
                    </a:moveTo>
                    <a:cubicBezTo>
                      <a:pt x="1073" y="1"/>
                      <a:pt x="0" y="1036"/>
                      <a:pt x="0" y="2330"/>
                    </a:cubicBezTo>
                    <a:cubicBezTo>
                      <a:pt x="0" y="3550"/>
                      <a:pt x="999" y="4622"/>
                      <a:pt x="2293" y="4622"/>
                    </a:cubicBezTo>
                    <a:cubicBezTo>
                      <a:pt x="3587" y="4622"/>
                      <a:pt x="4622" y="3624"/>
                      <a:pt x="4622" y="2330"/>
                    </a:cubicBezTo>
                    <a:cubicBezTo>
                      <a:pt x="4622" y="1073"/>
                      <a:pt x="3587" y="1"/>
                      <a:pt x="2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51;p45"/>
              <p:cNvSpPr/>
              <p:nvPr/>
            </p:nvSpPr>
            <p:spPr>
              <a:xfrm>
                <a:off x="3167625" y="1634675"/>
                <a:ext cx="115550" cy="115575"/>
              </a:xfrm>
              <a:custGeom>
                <a:avLst/>
                <a:gdLst/>
                <a:ahLst/>
                <a:cxnLst/>
                <a:rect l="l" t="t" r="r" b="b"/>
                <a:pathLst>
                  <a:path w="4622" h="4623" extrusionOk="0">
                    <a:moveTo>
                      <a:pt x="2293" y="925"/>
                    </a:moveTo>
                    <a:cubicBezTo>
                      <a:pt x="3032" y="925"/>
                      <a:pt x="3697" y="1554"/>
                      <a:pt x="3697" y="2330"/>
                    </a:cubicBezTo>
                    <a:cubicBezTo>
                      <a:pt x="3697" y="3069"/>
                      <a:pt x="3106" y="3698"/>
                      <a:pt x="2293" y="3698"/>
                    </a:cubicBezTo>
                    <a:cubicBezTo>
                      <a:pt x="1553" y="3698"/>
                      <a:pt x="925" y="3106"/>
                      <a:pt x="925" y="2330"/>
                    </a:cubicBezTo>
                    <a:cubicBezTo>
                      <a:pt x="925" y="1590"/>
                      <a:pt x="1516" y="925"/>
                      <a:pt x="2293" y="925"/>
                    </a:cubicBezTo>
                    <a:close/>
                    <a:moveTo>
                      <a:pt x="2293" y="1"/>
                    </a:moveTo>
                    <a:cubicBezTo>
                      <a:pt x="1073" y="1"/>
                      <a:pt x="0" y="1036"/>
                      <a:pt x="0" y="2330"/>
                    </a:cubicBezTo>
                    <a:cubicBezTo>
                      <a:pt x="0" y="3587"/>
                      <a:pt x="999" y="4622"/>
                      <a:pt x="2293" y="4622"/>
                    </a:cubicBezTo>
                    <a:cubicBezTo>
                      <a:pt x="3587" y="4622"/>
                      <a:pt x="4622" y="3624"/>
                      <a:pt x="4622" y="2330"/>
                    </a:cubicBezTo>
                    <a:cubicBezTo>
                      <a:pt x="4622" y="1073"/>
                      <a:pt x="3587" y="1"/>
                      <a:pt x="2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52;p45"/>
              <p:cNvSpPr/>
              <p:nvPr/>
            </p:nvSpPr>
            <p:spPr>
              <a:xfrm>
                <a:off x="3167625" y="1263125"/>
                <a:ext cx="115550" cy="115550"/>
              </a:xfrm>
              <a:custGeom>
                <a:avLst/>
                <a:gdLst/>
                <a:ahLst/>
                <a:cxnLst/>
                <a:rect l="l" t="t" r="r" b="b"/>
                <a:pathLst>
                  <a:path w="4622" h="4622" extrusionOk="0">
                    <a:moveTo>
                      <a:pt x="2293" y="888"/>
                    </a:moveTo>
                    <a:cubicBezTo>
                      <a:pt x="3032" y="888"/>
                      <a:pt x="3697" y="1516"/>
                      <a:pt x="3697" y="2256"/>
                    </a:cubicBezTo>
                    <a:cubicBezTo>
                      <a:pt x="3697" y="2995"/>
                      <a:pt x="3106" y="3661"/>
                      <a:pt x="2293" y="3661"/>
                    </a:cubicBezTo>
                    <a:cubicBezTo>
                      <a:pt x="1553" y="3661"/>
                      <a:pt x="925" y="3032"/>
                      <a:pt x="925" y="2256"/>
                    </a:cubicBezTo>
                    <a:cubicBezTo>
                      <a:pt x="925" y="1516"/>
                      <a:pt x="1516" y="888"/>
                      <a:pt x="2293" y="888"/>
                    </a:cubicBezTo>
                    <a:close/>
                    <a:moveTo>
                      <a:pt x="2293" y="1"/>
                    </a:moveTo>
                    <a:cubicBezTo>
                      <a:pt x="1073" y="1"/>
                      <a:pt x="0" y="999"/>
                      <a:pt x="0" y="2293"/>
                    </a:cubicBezTo>
                    <a:cubicBezTo>
                      <a:pt x="0" y="3550"/>
                      <a:pt x="999" y="4622"/>
                      <a:pt x="2293" y="4622"/>
                    </a:cubicBezTo>
                    <a:cubicBezTo>
                      <a:pt x="3587" y="4622"/>
                      <a:pt x="4622" y="3550"/>
                      <a:pt x="4622" y="2293"/>
                    </a:cubicBezTo>
                    <a:cubicBezTo>
                      <a:pt x="4622" y="1073"/>
                      <a:pt x="3587" y="1"/>
                      <a:pt x="2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53;p45"/>
              <p:cNvSpPr/>
              <p:nvPr/>
            </p:nvSpPr>
            <p:spPr>
              <a:xfrm>
                <a:off x="1873650" y="889725"/>
                <a:ext cx="1127625" cy="1456675"/>
              </a:xfrm>
              <a:custGeom>
                <a:avLst/>
                <a:gdLst/>
                <a:ahLst/>
                <a:cxnLst/>
                <a:rect l="l" t="t" r="r" b="b"/>
                <a:pathLst>
                  <a:path w="45105" h="58267" extrusionOk="0">
                    <a:moveTo>
                      <a:pt x="21111" y="3882"/>
                    </a:moveTo>
                    <a:cubicBezTo>
                      <a:pt x="29836" y="3882"/>
                      <a:pt x="36934" y="10944"/>
                      <a:pt x="36934" y="19669"/>
                    </a:cubicBezTo>
                    <a:cubicBezTo>
                      <a:pt x="36934" y="28431"/>
                      <a:pt x="29836" y="35492"/>
                      <a:pt x="21111" y="35492"/>
                    </a:cubicBezTo>
                    <a:cubicBezTo>
                      <a:pt x="12386" y="35492"/>
                      <a:pt x="5287" y="28431"/>
                      <a:pt x="5287" y="19669"/>
                    </a:cubicBezTo>
                    <a:cubicBezTo>
                      <a:pt x="5287" y="10944"/>
                      <a:pt x="12386" y="3882"/>
                      <a:pt x="21111" y="3882"/>
                    </a:cubicBezTo>
                    <a:close/>
                    <a:moveTo>
                      <a:pt x="20889" y="0"/>
                    </a:moveTo>
                    <a:cubicBezTo>
                      <a:pt x="7616" y="0"/>
                      <a:pt x="1812" y="9391"/>
                      <a:pt x="925" y="15306"/>
                    </a:cubicBezTo>
                    <a:cubicBezTo>
                      <a:pt x="0" y="21222"/>
                      <a:pt x="4252" y="30612"/>
                      <a:pt x="5176" y="33422"/>
                    </a:cubicBezTo>
                    <a:cubicBezTo>
                      <a:pt x="5324" y="33903"/>
                      <a:pt x="5398" y="34494"/>
                      <a:pt x="5435" y="35160"/>
                    </a:cubicBezTo>
                    <a:cubicBezTo>
                      <a:pt x="5509" y="35714"/>
                      <a:pt x="5509" y="36269"/>
                      <a:pt x="5435" y="36934"/>
                    </a:cubicBezTo>
                    <a:cubicBezTo>
                      <a:pt x="5324" y="40077"/>
                      <a:pt x="1146" y="58266"/>
                      <a:pt x="1146" y="58266"/>
                    </a:cubicBezTo>
                    <a:lnTo>
                      <a:pt x="26102" y="58266"/>
                    </a:lnTo>
                    <a:cubicBezTo>
                      <a:pt x="26102" y="58266"/>
                      <a:pt x="26065" y="56196"/>
                      <a:pt x="27063" y="50133"/>
                    </a:cubicBezTo>
                    <a:cubicBezTo>
                      <a:pt x="27211" y="49282"/>
                      <a:pt x="27617" y="47545"/>
                      <a:pt x="28172" y="46399"/>
                    </a:cubicBezTo>
                    <a:cubicBezTo>
                      <a:pt x="28246" y="46436"/>
                      <a:pt x="28283" y="46436"/>
                      <a:pt x="28320" y="46510"/>
                    </a:cubicBezTo>
                    <a:cubicBezTo>
                      <a:pt x="28985" y="46805"/>
                      <a:pt x="29947" y="47175"/>
                      <a:pt x="32682" y="47803"/>
                    </a:cubicBezTo>
                    <a:cubicBezTo>
                      <a:pt x="33383" y="47967"/>
                      <a:pt x="34080" y="48042"/>
                      <a:pt x="34748" y="48042"/>
                    </a:cubicBezTo>
                    <a:cubicBezTo>
                      <a:pt x="36792" y="48042"/>
                      <a:pt x="38566" y="47346"/>
                      <a:pt x="39374" y="46399"/>
                    </a:cubicBezTo>
                    <a:cubicBezTo>
                      <a:pt x="39929" y="45770"/>
                      <a:pt x="39818" y="44735"/>
                      <a:pt x="39596" y="43774"/>
                    </a:cubicBezTo>
                    <a:cubicBezTo>
                      <a:pt x="39411" y="42886"/>
                      <a:pt x="39152" y="42110"/>
                      <a:pt x="39189" y="41592"/>
                    </a:cubicBezTo>
                    <a:cubicBezTo>
                      <a:pt x="39263" y="40779"/>
                      <a:pt x="40372" y="40409"/>
                      <a:pt x="41075" y="39855"/>
                    </a:cubicBezTo>
                    <a:cubicBezTo>
                      <a:pt x="41260" y="39707"/>
                      <a:pt x="41445" y="39522"/>
                      <a:pt x="41555" y="39300"/>
                    </a:cubicBezTo>
                    <a:cubicBezTo>
                      <a:pt x="41851" y="38561"/>
                      <a:pt x="41371" y="38117"/>
                      <a:pt x="40114" y="38043"/>
                    </a:cubicBezTo>
                    <a:cubicBezTo>
                      <a:pt x="40816" y="37895"/>
                      <a:pt x="41851" y="37489"/>
                      <a:pt x="42036" y="37082"/>
                    </a:cubicBezTo>
                    <a:cubicBezTo>
                      <a:pt x="42073" y="36934"/>
                      <a:pt x="42073" y="36601"/>
                      <a:pt x="42036" y="36195"/>
                    </a:cubicBezTo>
                    <a:cubicBezTo>
                      <a:pt x="41999" y="35714"/>
                      <a:pt x="41851" y="35160"/>
                      <a:pt x="41851" y="34605"/>
                    </a:cubicBezTo>
                    <a:lnTo>
                      <a:pt x="41851" y="33792"/>
                    </a:lnTo>
                    <a:cubicBezTo>
                      <a:pt x="41851" y="33681"/>
                      <a:pt x="41851" y="33644"/>
                      <a:pt x="41888" y="33570"/>
                    </a:cubicBezTo>
                    <a:cubicBezTo>
                      <a:pt x="43145" y="33422"/>
                      <a:pt x="44476" y="32830"/>
                      <a:pt x="44772" y="31980"/>
                    </a:cubicBezTo>
                    <a:cubicBezTo>
                      <a:pt x="45105" y="31056"/>
                      <a:pt x="43848" y="29170"/>
                      <a:pt x="42184" y="26730"/>
                    </a:cubicBezTo>
                    <a:cubicBezTo>
                      <a:pt x="40520" y="24327"/>
                      <a:pt x="40742" y="21037"/>
                      <a:pt x="40742" y="18708"/>
                    </a:cubicBezTo>
                    <a:cubicBezTo>
                      <a:pt x="40742" y="16378"/>
                      <a:pt x="39374" y="10574"/>
                      <a:pt x="37526" y="7875"/>
                    </a:cubicBezTo>
                    <a:cubicBezTo>
                      <a:pt x="36490" y="6322"/>
                      <a:pt x="31425" y="0"/>
                      <a:pt x="20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854;p45"/>
            <p:cNvSpPr/>
            <p:nvPr/>
          </p:nvSpPr>
          <p:spPr>
            <a:xfrm>
              <a:off x="6916177" y="2468300"/>
              <a:ext cx="397288" cy="397288"/>
            </a:xfrm>
            <a:custGeom>
              <a:avLst/>
              <a:gdLst/>
              <a:ahLst/>
              <a:cxnLst/>
              <a:rect l="l" t="t" r="r" b="b"/>
              <a:pathLst>
                <a:path w="21817" h="21817" extrusionOk="0">
                  <a:moveTo>
                    <a:pt x="10842" y="6505"/>
                  </a:moveTo>
                  <a:cubicBezTo>
                    <a:pt x="11342" y="6505"/>
                    <a:pt x="11842" y="6605"/>
                    <a:pt x="12309" y="6772"/>
                  </a:cubicBezTo>
                  <a:cubicBezTo>
                    <a:pt x="12476" y="6805"/>
                    <a:pt x="12576" y="6905"/>
                    <a:pt x="12743" y="6939"/>
                  </a:cubicBezTo>
                  <a:cubicBezTo>
                    <a:pt x="13644" y="7339"/>
                    <a:pt x="14378" y="8106"/>
                    <a:pt x="14811" y="8974"/>
                  </a:cubicBezTo>
                  <a:cubicBezTo>
                    <a:pt x="14878" y="9107"/>
                    <a:pt x="14945" y="9274"/>
                    <a:pt x="14978" y="9441"/>
                  </a:cubicBezTo>
                  <a:cubicBezTo>
                    <a:pt x="15145" y="9908"/>
                    <a:pt x="15212" y="10408"/>
                    <a:pt x="15212" y="10908"/>
                  </a:cubicBezTo>
                  <a:cubicBezTo>
                    <a:pt x="15212" y="11409"/>
                    <a:pt x="15145" y="11909"/>
                    <a:pt x="14978" y="12343"/>
                  </a:cubicBezTo>
                  <a:cubicBezTo>
                    <a:pt x="14945" y="12509"/>
                    <a:pt x="14845" y="12643"/>
                    <a:pt x="14811" y="12810"/>
                  </a:cubicBezTo>
                  <a:cubicBezTo>
                    <a:pt x="14378" y="13677"/>
                    <a:pt x="13644" y="14444"/>
                    <a:pt x="12743" y="14844"/>
                  </a:cubicBezTo>
                  <a:cubicBezTo>
                    <a:pt x="12643" y="14944"/>
                    <a:pt x="12476" y="14978"/>
                    <a:pt x="12309" y="15011"/>
                  </a:cubicBezTo>
                  <a:cubicBezTo>
                    <a:pt x="11842" y="15178"/>
                    <a:pt x="11342" y="15278"/>
                    <a:pt x="10842" y="15278"/>
                  </a:cubicBezTo>
                  <a:cubicBezTo>
                    <a:pt x="10341" y="15278"/>
                    <a:pt x="9841" y="15178"/>
                    <a:pt x="9374" y="15011"/>
                  </a:cubicBezTo>
                  <a:cubicBezTo>
                    <a:pt x="9207" y="14978"/>
                    <a:pt x="9107" y="14878"/>
                    <a:pt x="8940" y="14844"/>
                  </a:cubicBezTo>
                  <a:cubicBezTo>
                    <a:pt x="8040" y="14444"/>
                    <a:pt x="7306" y="13677"/>
                    <a:pt x="6872" y="12810"/>
                  </a:cubicBezTo>
                  <a:cubicBezTo>
                    <a:pt x="6806" y="12676"/>
                    <a:pt x="6772" y="12509"/>
                    <a:pt x="6705" y="12343"/>
                  </a:cubicBezTo>
                  <a:cubicBezTo>
                    <a:pt x="6539" y="11876"/>
                    <a:pt x="6472" y="11409"/>
                    <a:pt x="6472" y="10908"/>
                  </a:cubicBezTo>
                  <a:cubicBezTo>
                    <a:pt x="6472" y="10408"/>
                    <a:pt x="6539" y="9908"/>
                    <a:pt x="6705" y="9441"/>
                  </a:cubicBezTo>
                  <a:cubicBezTo>
                    <a:pt x="6739" y="9274"/>
                    <a:pt x="6839" y="9140"/>
                    <a:pt x="6872" y="8974"/>
                  </a:cubicBezTo>
                  <a:cubicBezTo>
                    <a:pt x="7306" y="8106"/>
                    <a:pt x="8040" y="7339"/>
                    <a:pt x="8940" y="6939"/>
                  </a:cubicBezTo>
                  <a:cubicBezTo>
                    <a:pt x="9040" y="6839"/>
                    <a:pt x="9207" y="6805"/>
                    <a:pt x="9374" y="6772"/>
                  </a:cubicBezTo>
                  <a:cubicBezTo>
                    <a:pt x="9841" y="6605"/>
                    <a:pt x="10341" y="6505"/>
                    <a:pt x="10842" y="6505"/>
                  </a:cubicBezTo>
                  <a:close/>
                  <a:moveTo>
                    <a:pt x="9841" y="0"/>
                  </a:moveTo>
                  <a:cubicBezTo>
                    <a:pt x="9374" y="0"/>
                    <a:pt x="9007" y="401"/>
                    <a:pt x="9007" y="834"/>
                  </a:cubicBezTo>
                  <a:lnTo>
                    <a:pt x="9007" y="2903"/>
                  </a:lnTo>
                  <a:cubicBezTo>
                    <a:pt x="8140" y="3103"/>
                    <a:pt x="7306" y="3436"/>
                    <a:pt x="6539" y="3903"/>
                  </a:cubicBezTo>
                  <a:lnTo>
                    <a:pt x="5071" y="2436"/>
                  </a:lnTo>
                  <a:cubicBezTo>
                    <a:pt x="4904" y="2269"/>
                    <a:pt x="4696" y="2185"/>
                    <a:pt x="4487" y="2185"/>
                  </a:cubicBezTo>
                  <a:cubicBezTo>
                    <a:pt x="4279" y="2185"/>
                    <a:pt x="4070" y="2269"/>
                    <a:pt x="3903" y="2436"/>
                  </a:cubicBezTo>
                  <a:lnTo>
                    <a:pt x="2436" y="3937"/>
                  </a:lnTo>
                  <a:cubicBezTo>
                    <a:pt x="2102" y="4270"/>
                    <a:pt x="2102" y="4771"/>
                    <a:pt x="2436" y="5104"/>
                  </a:cubicBezTo>
                  <a:lnTo>
                    <a:pt x="3870" y="6572"/>
                  </a:lnTo>
                  <a:cubicBezTo>
                    <a:pt x="3436" y="7306"/>
                    <a:pt x="3070" y="8140"/>
                    <a:pt x="2869" y="9007"/>
                  </a:cubicBezTo>
                  <a:lnTo>
                    <a:pt x="835" y="9007"/>
                  </a:lnTo>
                  <a:cubicBezTo>
                    <a:pt x="368" y="9007"/>
                    <a:pt x="1" y="9374"/>
                    <a:pt x="1" y="9841"/>
                  </a:cubicBezTo>
                  <a:lnTo>
                    <a:pt x="1" y="11976"/>
                  </a:lnTo>
                  <a:cubicBezTo>
                    <a:pt x="1" y="12443"/>
                    <a:pt x="368" y="12810"/>
                    <a:pt x="835" y="12810"/>
                  </a:cubicBezTo>
                  <a:lnTo>
                    <a:pt x="2869" y="12810"/>
                  </a:lnTo>
                  <a:cubicBezTo>
                    <a:pt x="3070" y="13677"/>
                    <a:pt x="3403" y="14511"/>
                    <a:pt x="3870" y="15278"/>
                  </a:cubicBezTo>
                  <a:lnTo>
                    <a:pt x="2436" y="16746"/>
                  </a:lnTo>
                  <a:cubicBezTo>
                    <a:pt x="2102" y="17079"/>
                    <a:pt x="2102" y="17580"/>
                    <a:pt x="2436" y="17913"/>
                  </a:cubicBezTo>
                  <a:lnTo>
                    <a:pt x="3903" y="19414"/>
                  </a:lnTo>
                  <a:cubicBezTo>
                    <a:pt x="4070" y="19581"/>
                    <a:pt x="4279" y="19665"/>
                    <a:pt x="4487" y="19665"/>
                  </a:cubicBezTo>
                  <a:cubicBezTo>
                    <a:pt x="4696" y="19665"/>
                    <a:pt x="4904" y="19581"/>
                    <a:pt x="5071" y="19414"/>
                  </a:cubicBezTo>
                  <a:lnTo>
                    <a:pt x="6539" y="17947"/>
                  </a:lnTo>
                  <a:cubicBezTo>
                    <a:pt x="7306" y="18414"/>
                    <a:pt x="8140" y="18781"/>
                    <a:pt x="9007" y="18947"/>
                  </a:cubicBezTo>
                  <a:lnTo>
                    <a:pt x="9007" y="20982"/>
                  </a:lnTo>
                  <a:cubicBezTo>
                    <a:pt x="9007" y="21449"/>
                    <a:pt x="9374" y="21816"/>
                    <a:pt x="9841" y="21816"/>
                  </a:cubicBezTo>
                  <a:lnTo>
                    <a:pt x="11976" y="21816"/>
                  </a:lnTo>
                  <a:cubicBezTo>
                    <a:pt x="12410" y="21816"/>
                    <a:pt x="12810" y="21449"/>
                    <a:pt x="12810" y="20982"/>
                  </a:cubicBezTo>
                  <a:lnTo>
                    <a:pt x="12810" y="18947"/>
                  </a:lnTo>
                  <a:cubicBezTo>
                    <a:pt x="13677" y="18747"/>
                    <a:pt x="14511" y="18414"/>
                    <a:pt x="15245" y="17947"/>
                  </a:cubicBezTo>
                  <a:lnTo>
                    <a:pt x="16713" y="19414"/>
                  </a:lnTo>
                  <a:cubicBezTo>
                    <a:pt x="16879" y="19581"/>
                    <a:pt x="17088" y="19665"/>
                    <a:pt x="17296" y="19665"/>
                  </a:cubicBezTo>
                  <a:cubicBezTo>
                    <a:pt x="17505" y="19665"/>
                    <a:pt x="17713" y="19581"/>
                    <a:pt x="17880" y="19414"/>
                  </a:cubicBezTo>
                  <a:lnTo>
                    <a:pt x="19381" y="17913"/>
                  </a:lnTo>
                  <a:cubicBezTo>
                    <a:pt x="19715" y="17580"/>
                    <a:pt x="19715" y="17079"/>
                    <a:pt x="19381" y="16746"/>
                  </a:cubicBezTo>
                  <a:lnTo>
                    <a:pt x="17947" y="15278"/>
                  </a:lnTo>
                  <a:cubicBezTo>
                    <a:pt x="18380" y="14511"/>
                    <a:pt x="18781" y="13677"/>
                    <a:pt x="18948" y="12810"/>
                  </a:cubicBezTo>
                  <a:lnTo>
                    <a:pt x="20982" y="12810"/>
                  </a:lnTo>
                  <a:cubicBezTo>
                    <a:pt x="21449" y="12810"/>
                    <a:pt x="21816" y="12443"/>
                    <a:pt x="21816" y="11976"/>
                  </a:cubicBezTo>
                  <a:lnTo>
                    <a:pt x="21816" y="9841"/>
                  </a:lnTo>
                  <a:cubicBezTo>
                    <a:pt x="21783" y="9340"/>
                    <a:pt x="21383" y="9007"/>
                    <a:pt x="20982" y="9007"/>
                  </a:cubicBezTo>
                  <a:lnTo>
                    <a:pt x="18948" y="9007"/>
                  </a:lnTo>
                  <a:cubicBezTo>
                    <a:pt x="18714" y="8140"/>
                    <a:pt x="18380" y="7306"/>
                    <a:pt x="17947" y="6572"/>
                  </a:cubicBezTo>
                  <a:lnTo>
                    <a:pt x="19381" y="5104"/>
                  </a:lnTo>
                  <a:cubicBezTo>
                    <a:pt x="19715" y="4771"/>
                    <a:pt x="19715" y="4270"/>
                    <a:pt x="19381" y="3937"/>
                  </a:cubicBezTo>
                  <a:lnTo>
                    <a:pt x="17880" y="2436"/>
                  </a:lnTo>
                  <a:cubicBezTo>
                    <a:pt x="17713" y="2269"/>
                    <a:pt x="17505" y="2185"/>
                    <a:pt x="17296" y="2185"/>
                  </a:cubicBezTo>
                  <a:cubicBezTo>
                    <a:pt x="17088" y="2185"/>
                    <a:pt x="16879" y="2269"/>
                    <a:pt x="16713" y="2436"/>
                  </a:cubicBezTo>
                  <a:lnTo>
                    <a:pt x="15245" y="3903"/>
                  </a:lnTo>
                  <a:cubicBezTo>
                    <a:pt x="14511" y="3436"/>
                    <a:pt x="13677" y="3069"/>
                    <a:pt x="12810" y="2903"/>
                  </a:cubicBezTo>
                  <a:lnTo>
                    <a:pt x="12810" y="834"/>
                  </a:lnTo>
                  <a:cubicBezTo>
                    <a:pt x="12810" y="401"/>
                    <a:pt x="12410" y="0"/>
                    <a:pt x="11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55;p45"/>
            <p:cNvSpPr/>
            <p:nvPr/>
          </p:nvSpPr>
          <p:spPr>
            <a:xfrm>
              <a:off x="6673775" y="2666161"/>
              <a:ext cx="242393" cy="242393"/>
            </a:xfrm>
            <a:custGeom>
              <a:avLst/>
              <a:gdLst/>
              <a:ahLst/>
              <a:cxnLst/>
              <a:rect l="l" t="t" r="r" b="b"/>
              <a:pathLst>
                <a:path w="13311" h="13311" extrusionOk="0">
                  <a:moveTo>
                    <a:pt x="6672" y="3937"/>
                  </a:moveTo>
                  <a:cubicBezTo>
                    <a:pt x="6972" y="3937"/>
                    <a:pt x="7273" y="4003"/>
                    <a:pt x="7540" y="4104"/>
                  </a:cubicBezTo>
                  <a:lnTo>
                    <a:pt x="7806" y="4237"/>
                  </a:lnTo>
                  <a:cubicBezTo>
                    <a:pt x="8340" y="4504"/>
                    <a:pt x="8807" y="4937"/>
                    <a:pt x="9041" y="5505"/>
                  </a:cubicBezTo>
                  <a:lnTo>
                    <a:pt x="9174" y="5738"/>
                  </a:lnTo>
                  <a:cubicBezTo>
                    <a:pt x="9274" y="6038"/>
                    <a:pt x="9341" y="6338"/>
                    <a:pt x="9341" y="6605"/>
                  </a:cubicBezTo>
                  <a:cubicBezTo>
                    <a:pt x="9341" y="6972"/>
                    <a:pt x="9274" y="7239"/>
                    <a:pt x="9174" y="7506"/>
                  </a:cubicBezTo>
                  <a:lnTo>
                    <a:pt x="9041" y="7739"/>
                  </a:lnTo>
                  <a:cubicBezTo>
                    <a:pt x="8807" y="8307"/>
                    <a:pt x="8340" y="8740"/>
                    <a:pt x="7806" y="9007"/>
                  </a:cubicBezTo>
                  <a:lnTo>
                    <a:pt x="7540" y="9140"/>
                  </a:lnTo>
                  <a:cubicBezTo>
                    <a:pt x="7273" y="9207"/>
                    <a:pt x="6972" y="9307"/>
                    <a:pt x="6672" y="9307"/>
                  </a:cubicBezTo>
                  <a:cubicBezTo>
                    <a:pt x="6372" y="9307"/>
                    <a:pt x="6038" y="9241"/>
                    <a:pt x="5805" y="9140"/>
                  </a:cubicBezTo>
                  <a:lnTo>
                    <a:pt x="5538" y="9007"/>
                  </a:lnTo>
                  <a:cubicBezTo>
                    <a:pt x="5004" y="8740"/>
                    <a:pt x="4537" y="8307"/>
                    <a:pt x="4304" y="7739"/>
                  </a:cubicBezTo>
                  <a:lnTo>
                    <a:pt x="4170" y="7506"/>
                  </a:lnTo>
                  <a:cubicBezTo>
                    <a:pt x="4104" y="7206"/>
                    <a:pt x="4004" y="6906"/>
                    <a:pt x="4004" y="6605"/>
                  </a:cubicBezTo>
                  <a:cubicBezTo>
                    <a:pt x="4004" y="6338"/>
                    <a:pt x="4037" y="6005"/>
                    <a:pt x="4170" y="5738"/>
                  </a:cubicBezTo>
                  <a:lnTo>
                    <a:pt x="4304" y="5505"/>
                  </a:lnTo>
                  <a:cubicBezTo>
                    <a:pt x="4537" y="4937"/>
                    <a:pt x="5004" y="4504"/>
                    <a:pt x="5538" y="4237"/>
                  </a:cubicBezTo>
                  <a:lnTo>
                    <a:pt x="5805" y="4104"/>
                  </a:lnTo>
                  <a:cubicBezTo>
                    <a:pt x="6105" y="4037"/>
                    <a:pt x="6372" y="3937"/>
                    <a:pt x="6672" y="3937"/>
                  </a:cubicBezTo>
                  <a:close/>
                  <a:moveTo>
                    <a:pt x="6005" y="1"/>
                  </a:moveTo>
                  <a:cubicBezTo>
                    <a:pt x="5705" y="1"/>
                    <a:pt x="5505" y="201"/>
                    <a:pt x="5505" y="501"/>
                  </a:cubicBezTo>
                  <a:lnTo>
                    <a:pt x="5505" y="1735"/>
                  </a:lnTo>
                  <a:cubicBezTo>
                    <a:pt x="4971" y="1869"/>
                    <a:pt x="4471" y="2069"/>
                    <a:pt x="4004" y="2369"/>
                  </a:cubicBezTo>
                  <a:lnTo>
                    <a:pt x="3136" y="1502"/>
                  </a:lnTo>
                  <a:cubicBezTo>
                    <a:pt x="3036" y="1402"/>
                    <a:pt x="2911" y="1352"/>
                    <a:pt x="2786" y="1352"/>
                  </a:cubicBezTo>
                  <a:cubicBezTo>
                    <a:pt x="2661" y="1352"/>
                    <a:pt x="2536" y="1402"/>
                    <a:pt x="2436" y="1502"/>
                  </a:cubicBezTo>
                  <a:lnTo>
                    <a:pt x="1502" y="2402"/>
                  </a:lnTo>
                  <a:cubicBezTo>
                    <a:pt x="1302" y="2636"/>
                    <a:pt x="1302" y="2903"/>
                    <a:pt x="1502" y="3136"/>
                  </a:cubicBezTo>
                  <a:lnTo>
                    <a:pt x="2369" y="4003"/>
                  </a:lnTo>
                  <a:cubicBezTo>
                    <a:pt x="2102" y="4470"/>
                    <a:pt x="1869" y="4971"/>
                    <a:pt x="1769" y="5505"/>
                  </a:cubicBezTo>
                  <a:lnTo>
                    <a:pt x="501" y="5505"/>
                  </a:lnTo>
                  <a:cubicBezTo>
                    <a:pt x="201" y="5505"/>
                    <a:pt x="1" y="5705"/>
                    <a:pt x="1" y="6005"/>
                  </a:cubicBezTo>
                  <a:lnTo>
                    <a:pt x="1" y="7306"/>
                  </a:lnTo>
                  <a:cubicBezTo>
                    <a:pt x="1" y="7573"/>
                    <a:pt x="201" y="7806"/>
                    <a:pt x="501" y="7806"/>
                  </a:cubicBezTo>
                  <a:lnTo>
                    <a:pt x="1769" y="7806"/>
                  </a:lnTo>
                  <a:cubicBezTo>
                    <a:pt x="1869" y="8340"/>
                    <a:pt x="2102" y="8840"/>
                    <a:pt x="2369" y="9307"/>
                  </a:cubicBezTo>
                  <a:lnTo>
                    <a:pt x="1502" y="10175"/>
                  </a:lnTo>
                  <a:cubicBezTo>
                    <a:pt x="1302" y="10375"/>
                    <a:pt x="1302" y="10675"/>
                    <a:pt x="1502" y="10875"/>
                  </a:cubicBezTo>
                  <a:lnTo>
                    <a:pt x="2436" y="11809"/>
                  </a:lnTo>
                  <a:cubicBezTo>
                    <a:pt x="2536" y="11909"/>
                    <a:pt x="2661" y="11959"/>
                    <a:pt x="2786" y="11959"/>
                  </a:cubicBezTo>
                  <a:cubicBezTo>
                    <a:pt x="2911" y="11959"/>
                    <a:pt x="3036" y="11909"/>
                    <a:pt x="3136" y="11809"/>
                  </a:cubicBezTo>
                  <a:lnTo>
                    <a:pt x="4004" y="10908"/>
                  </a:lnTo>
                  <a:cubicBezTo>
                    <a:pt x="4471" y="11209"/>
                    <a:pt x="4971" y="11409"/>
                    <a:pt x="5505" y="11542"/>
                  </a:cubicBezTo>
                  <a:lnTo>
                    <a:pt x="5505" y="12810"/>
                  </a:lnTo>
                  <a:cubicBezTo>
                    <a:pt x="5505" y="13077"/>
                    <a:pt x="5705" y="13310"/>
                    <a:pt x="6005" y="13310"/>
                  </a:cubicBezTo>
                  <a:lnTo>
                    <a:pt x="7306" y="13310"/>
                  </a:lnTo>
                  <a:cubicBezTo>
                    <a:pt x="7606" y="13310"/>
                    <a:pt x="7806" y="13077"/>
                    <a:pt x="7806" y="12810"/>
                  </a:cubicBezTo>
                  <a:lnTo>
                    <a:pt x="7806" y="11542"/>
                  </a:lnTo>
                  <a:cubicBezTo>
                    <a:pt x="8340" y="11409"/>
                    <a:pt x="8840" y="11209"/>
                    <a:pt x="9307" y="10908"/>
                  </a:cubicBezTo>
                  <a:lnTo>
                    <a:pt x="10175" y="11809"/>
                  </a:lnTo>
                  <a:cubicBezTo>
                    <a:pt x="10275" y="11909"/>
                    <a:pt x="10400" y="11959"/>
                    <a:pt x="10525" y="11959"/>
                  </a:cubicBezTo>
                  <a:cubicBezTo>
                    <a:pt x="10650" y="11959"/>
                    <a:pt x="10775" y="11909"/>
                    <a:pt x="10875" y="11809"/>
                  </a:cubicBezTo>
                  <a:lnTo>
                    <a:pt x="11809" y="10875"/>
                  </a:lnTo>
                  <a:cubicBezTo>
                    <a:pt x="12009" y="10675"/>
                    <a:pt x="12009" y="10375"/>
                    <a:pt x="11809" y="10175"/>
                  </a:cubicBezTo>
                  <a:lnTo>
                    <a:pt x="10942" y="9307"/>
                  </a:lnTo>
                  <a:cubicBezTo>
                    <a:pt x="11209" y="8840"/>
                    <a:pt x="11442" y="8340"/>
                    <a:pt x="11542" y="7806"/>
                  </a:cubicBezTo>
                  <a:lnTo>
                    <a:pt x="12810" y="7806"/>
                  </a:lnTo>
                  <a:cubicBezTo>
                    <a:pt x="13110" y="7806"/>
                    <a:pt x="13310" y="7573"/>
                    <a:pt x="13310" y="7306"/>
                  </a:cubicBezTo>
                  <a:lnTo>
                    <a:pt x="13310" y="6005"/>
                  </a:lnTo>
                  <a:cubicBezTo>
                    <a:pt x="13310" y="5705"/>
                    <a:pt x="13110" y="5505"/>
                    <a:pt x="12810" y="5505"/>
                  </a:cubicBezTo>
                  <a:lnTo>
                    <a:pt x="11542" y="5505"/>
                  </a:lnTo>
                  <a:cubicBezTo>
                    <a:pt x="11442" y="4971"/>
                    <a:pt x="11209" y="4470"/>
                    <a:pt x="10942" y="4003"/>
                  </a:cubicBezTo>
                  <a:lnTo>
                    <a:pt x="11809" y="3136"/>
                  </a:lnTo>
                  <a:cubicBezTo>
                    <a:pt x="12009" y="2903"/>
                    <a:pt x="12009" y="2636"/>
                    <a:pt x="11809" y="2402"/>
                  </a:cubicBezTo>
                  <a:lnTo>
                    <a:pt x="10875" y="1502"/>
                  </a:lnTo>
                  <a:cubicBezTo>
                    <a:pt x="10775" y="1402"/>
                    <a:pt x="10650" y="1352"/>
                    <a:pt x="10525" y="1352"/>
                  </a:cubicBezTo>
                  <a:cubicBezTo>
                    <a:pt x="10400" y="1352"/>
                    <a:pt x="10275" y="1402"/>
                    <a:pt x="10175" y="1502"/>
                  </a:cubicBezTo>
                  <a:lnTo>
                    <a:pt x="9307" y="2369"/>
                  </a:lnTo>
                  <a:cubicBezTo>
                    <a:pt x="8840" y="2069"/>
                    <a:pt x="8340" y="1869"/>
                    <a:pt x="7806" y="1735"/>
                  </a:cubicBezTo>
                  <a:lnTo>
                    <a:pt x="7806" y="501"/>
                  </a:lnTo>
                  <a:cubicBezTo>
                    <a:pt x="7806" y="201"/>
                    <a:pt x="7606" y="1"/>
                    <a:pt x="7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56;p45"/>
            <p:cNvSpPr/>
            <p:nvPr/>
          </p:nvSpPr>
          <p:spPr>
            <a:xfrm>
              <a:off x="7017015" y="2956194"/>
              <a:ext cx="195612" cy="195612"/>
            </a:xfrm>
            <a:custGeom>
              <a:avLst/>
              <a:gdLst/>
              <a:ahLst/>
              <a:cxnLst/>
              <a:rect l="l" t="t" r="r" b="b"/>
              <a:pathLst>
                <a:path w="10742" h="10742" extrusionOk="0">
                  <a:moveTo>
                    <a:pt x="5438" y="2602"/>
                  </a:moveTo>
                  <a:cubicBezTo>
                    <a:pt x="6939" y="2602"/>
                    <a:pt x="8173" y="3870"/>
                    <a:pt x="8173" y="5371"/>
                  </a:cubicBezTo>
                  <a:cubicBezTo>
                    <a:pt x="8173" y="6872"/>
                    <a:pt x="6939" y="8139"/>
                    <a:pt x="5438" y="8139"/>
                  </a:cubicBezTo>
                  <a:cubicBezTo>
                    <a:pt x="3937" y="8139"/>
                    <a:pt x="2669" y="6872"/>
                    <a:pt x="2669" y="5371"/>
                  </a:cubicBezTo>
                  <a:cubicBezTo>
                    <a:pt x="2669" y="3870"/>
                    <a:pt x="3937" y="2602"/>
                    <a:pt x="5438" y="2602"/>
                  </a:cubicBezTo>
                  <a:close/>
                  <a:moveTo>
                    <a:pt x="5338" y="0"/>
                  </a:moveTo>
                  <a:cubicBezTo>
                    <a:pt x="5004" y="0"/>
                    <a:pt x="4737" y="434"/>
                    <a:pt x="4370" y="501"/>
                  </a:cubicBezTo>
                  <a:cubicBezTo>
                    <a:pt x="4336" y="508"/>
                    <a:pt x="4301" y="510"/>
                    <a:pt x="4266" y="510"/>
                  </a:cubicBezTo>
                  <a:cubicBezTo>
                    <a:pt x="4020" y="510"/>
                    <a:pt x="3746" y="366"/>
                    <a:pt x="3495" y="366"/>
                  </a:cubicBezTo>
                  <a:cubicBezTo>
                    <a:pt x="3429" y="366"/>
                    <a:pt x="3365" y="376"/>
                    <a:pt x="3303" y="401"/>
                  </a:cubicBezTo>
                  <a:cubicBezTo>
                    <a:pt x="3003" y="534"/>
                    <a:pt x="2869" y="1034"/>
                    <a:pt x="2636" y="1235"/>
                  </a:cubicBezTo>
                  <a:cubicBezTo>
                    <a:pt x="2335" y="1401"/>
                    <a:pt x="1835" y="1335"/>
                    <a:pt x="1602" y="1568"/>
                  </a:cubicBezTo>
                  <a:cubicBezTo>
                    <a:pt x="1335" y="1835"/>
                    <a:pt x="1468" y="2335"/>
                    <a:pt x="1268" y="2602"/>
                  </a:cubicBezTo>
                  <a:cubicBezTo>
                    <a:pt x="1101" y="2902"/>
                    <a:pt x="567" y="3002"/>
                    <a:pt x="434" y="3336"/>
                  </a:cubicBezTo>
                  <a:cubicBezTo>
                    <a:pt x="301" y="3603"/>
                    <a:pt x="601" y="4070"/>
                    <a:pt x="501" y="4403"/>
                  </a:cubicBezTo>
                  <a:cubicBezTo>
                    <a:pt x="434" y="4737"/>
                    <a:pt x="0" y="5037"/>
                    <a:pt x="0" y="5371"/>
                  </a:cubicBezTo>
                  <a:cubicBezTo>
                    <a:pt x="0" y="5704"/>
                    <a:pt x="467" y="6005"/>
                    <a:pt x="501" y="6338"/>
                  </a:cubicBezTo>
                  <a:cubicBezTo>
                    <a:pt x="601" y="6672"/>
                    <a:pt x="301" y="7072"/>
                    <a:pt x="434" y="7406"/>
                  </a:cubicBezTo>
                  <a:cubicBezTo>
                    <a:pt x="567" y="7706"/>
                    <a:pt x="1101" y="7839"/>
                    <a:pt x="1268" y="8139"/>
                  </a:cubicBezTo>
                  <a:cubicBezTo>
                    <a:pt x="1435" y="8406"/>
                    <a:pt x="1335" y="8907"/>
                    <a:pt x="1602" y="9174"/>
                  </a:cubicBezTo>
                  <a:cubicBezTo>
                    <a:pt x="1835" y="9407"/>
                    <a:pt x="2335" y="9307"/>
                    <a:pt x="2636" y="9507"/>
                  </a:cubicBezTo>
                  <a:cubicBezTo>
                    <a:pt x="2936" y="9674"/>
                    <a:pt x="3003" y="10208"/>
                    <a:pt x="3336" y="10341"/>
                  </a:cubicBezTo>
                  <a:cubicBezTo>
                    <a:pt x="3392" y="10366"/>
                    <a:pt x="3453" y="10376"/>
                    <a:pt x="3519" y="10376"/>
                  </a:cubicBezTo>
                  <a:cubicBezTo>
                    <a:pt x="3769" y="10376"/>
                    <a:pt x="4076" y="10231"/>
                    <a:pt x="4331" y="10231"/>
                  </a:cubicBezTo>
                  <a:cubicBezTo>
                    <a:pt x="4367" y="10231"/>
                    <a:pt x="4403" y="10234"/>
                    <a:pt x="4437" y="10241"/>
                  </a:cubicBezTo>
                  <a:cubicBezTo>
                    <a:pt x="4770" y="10341"/>
                    <a:pt x="5037" y="10741"/>
                    <a:pt x="5404" y="10741"/>
                  </a:cubicBezTo>
                  <a:cubicBezTo>
                    <a:pt x="5738" y="10741"/>
                    <a:pt x="6005" y="10308"/>
                    <a:pt x="6338" y="10241"/>
                  </a:cubicBezTo>
                  <a:cubicBezTo>
                    <a:pt x="6372" y="10234"/>
                    <a:pt x="6408" y="10231"/>
                    <a:pt x="6444" y="10231"/>
                  </a:cubicBezTo>
                  <a:cubicBezTo>
                    <a:pt x="6694" y="10231"/>
                    <a:pt x="6985" y="10376"/>
                    <a:pt x="7244" y="10376"/>
                  </a:cubicBezTo>
                  <a:cubicBezTo>
                    <a:pt x="7312" y="10376"/>
                    <a:pt x="7377" y="10366"/>
                    <a:pt x="7439" y="10341"/>
                  </a:cubicBezTo>
                  <a:cubicBezTo>
                    <a:pt x="7739" y="10208"/>
                    <a:pt x="7839" y="9707"/>
                    <a:pt x="8140" y="9507"/>
                  </a:cubicBezTo>
                  <a:cubicBezTo>
                    <a:pt x="8440" y="9340"/>
                    <a:pt x="8940" y="9407"/>
                    <a:pt x="9174" y="9174"/>
                  </a:cubicBezTo>
                  <a:cubicBezTo>
                    <a:pt x="9440" y="8907"/>
                    <a:pt x="9307" y="8406"/>
                    <a:pt x="9507" y="8139"/>
                  </a:cubicBezTo>
                  <a:cubicBezTo>
                    <a:pt x="9674" y="7839"/>
                    <a:pt x="10241" y="7739"/>
                    <a:pt x="10341" y="7406"/>
                  </a:cubicBezTo>
                  <a:cubicBezTo>
                    <a:pt x="10441" y="7072"/>
                    <a:pt x="10141" y="6672"/>
                    <a:pt x="10241" y="6338"/>
                  </a:cubicBezTo>
                  <a:cubicBezTo>
                    <a:pt x="10308" y="6005"/>
                    <a:pt x="10741" y="5704"/>
                    <a:pt x="10741" y="5371"/>
                  </a:cubicBezTo>
                  <a:cubicBezTo>
                    <a:pt x="10741" y="5037"/>
                    <a:pt x="10274" y="4737"/>
                    <a:pt x="10241" y="4403"/>
                  </a:cubicBezTo>
                  <a:cubicBezTo>
                    <a:pt x="10141" y="4070"/>
                    <a:pt x="10441" y="3670"/>
                    <a:pt x="10308" y="3336"/>
                  </a:cubicBezTo>
                  <a:cubicBezTo>
                    <a:pt x="10174" y="3036"/>
                    <a:pt x="9674" y="2902"/>
                    <a:pt x="9474" y="2602"/>
                  </a:cubicBezTo>
                  <a:cubicBezTo>
                    <a:pt x="9307" y="2335"/>
                    <a:pt x="9407" y="1835"/>
                    <a:pt x="9140" y="1568"/>
                  </a:cubicBezTo>
                  <a:cubicBezTo>
                    <a:pt x="8907" y="1335"/>
                    <a:pt x="8373" y="1435"/>
                    <a:pt x="8106" y="1235"/>
                  </a:cubicBezTo>
                  <a:cubicBezTo>
                    <a:pt x="7806" y="1068"/>
                    <a:pt x="7739" y="534"/>
                    <a:pt x="7406" y="401"/>
                  </a:cubicBezTo>
                  <a:cubicBezTo>
                    <a:pt x="7350" y="376"/>
                    <a:pt x="7288" y="366"/>
                    <a:pt x="7223" y="366"/>
                  </a:cubicBezTo>
                  <a:cubicBezTo>
                    <a:pt x="6973" y="366"/>
                    <a:pt x="6666" y="510"/>
                    <a:pt x="6411" y="510"/>
                  </a:cubicBezTo>
                  <a:cubicBezTo>
                    <a:pt x="6375" y="510"/>
                    <a:pt x="6339" y="508"/>
                    <a:pt x="6305" y="501"/>
                  </a:cubicBezTo>
                  <a:cubicBezTo>
                    <a:pt x="5971" y="401"/>
                    <a:pt x="5671" y="0"/>
                    <a:pt x="5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 name="Google Shape;857;p45"/>
            <p:cNvGrpSpPr/>
            <p:nvPr/>
          </p:nvGrpSpPr>
          <p:grpSpPr>
            <a:xfrm>
              <a:off x="7952375" y="1292225"/>
              <a:ext cx="829775" cy="839775"/>
              <a:chOff x="4826125" y="698450"/>
              <a:chExt cx="829775" cy="839775"/>
            </a:xfrm>
          </p:grpSpPr>
          <p:sp>
            <p:nvSpPr>
              <p:cNvPr id="148" name="Google Shape;858;p45"/>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59;p45"/>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60;p45"/>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61;p45"/>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62;p45"/>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63;p45"/>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64;p45"/>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865;p45"/>
            <p:cNvSpPr/>
            <p:nvPr/>
          </p:nvSpPr>
          <p:spPr>
            <a:xfrm flipH="1">
              <a:off x="6852450" y="968638"/>
              <a:ext cx="272700" cy="273550"/>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66;p45"/>
            <p:cNvSpPr/>
            <p:nvPr/>
          </p:nvSpPr>
          <p:spPr>
            <a:xfrm flipH="1">
              <a:off x="7243650" y="918600"/>
              <a:ext cx="373625" cy="373625"/>
            </a:xfrm>
            <a:custGeom>
              <a:avLst/>
              <a:gdLst/>
              <a:ahLst/>
              <a:cxnLst/>
              <a:rect l="l" t="t" r="r" b="b"/>
              <a:pathLst>
                <a:path w="14945" h="14945" extrusionOk="0">
                  <a:moveTo>
                    <a:pt x="7473" y="3570"/>
                  </a:moveTo>
                  <a:cubicBezTo>
                    <a:pt x="9608" y="3570"/>
                    <a:pt x="11375" y="5305"/>
                    <a:pt x="11375" y="7440"/>
                  </a:cubicBezTo>
                  <a:cubicBezTo>
                    <a:pt x="11375" y="9574"/>
                    <a:pt x="9641" y="11309"/>
                    <a:pt x="7473" y="11309"/>
                  </a:cubicBezTo>
                  <a:cubicBezTo>
                    <a:pt x="5338" y="11309"/>
                    <a:pt x="3603" y="9574"/>
                    <a:pt x="3603" y="7440"/>
                  </a:cubicBezTo>
                  <a:cubicBezTo>
                    <a:pt x="3603" y="5305"/>
                    <a:pt x="5338" y="3570"/>
                    <a:pt x="7473" y="3570"/>
                  </a:cubicBezTo>
                  <a:close/>
                  <a:moveTo>
                    <a:pt x="7473" y="1"/>
                  </a:moveTo>
                  <a:cubicBezTo>
                    <a:pt x="7006" y="1"/>
                    <a:pt x="6605" y="635"/>
                    <a:pt x="6138" y="735"/>
                  </a:cubicBezTo>
                  <a:cubicBezTo>
                    <a:pt x="6102" y="740"/>
                    <a:pt x="6064" y="742"/>
                    <a:pt x="6026" y="742"/>
                  </a:cubicBezTo>
                  <a:cubicBezTo>
                    <a:pt x="5677" y="742"/>
                    <a:pt x="5271" y="545"/>
                    <a:pt x="4920" y="545"/>
                  </a:cubicBezTo>
                  <a:cubicBezTo>
                    <a:pt x="4821" y="545"/>
                    <a:pt x="4726" y="561"/>
                    <a:pt x="4637" y="601"/>
                  </a:cubicBezTo>
                  <a:cubicBezTo>
                    <a:pt x="4237" y="768"/>
                    <a:pt x="4070" y="1502"/>
                    <a:pt x="3670" y="1769"/>
                  </a:cubicBezTo>
                  <a:cubicBezTo>
                    <a:pt x="3303" y="2002"/>
                    <a:pt x="2569" y="1902"/>
                    <a:pt x="2236" y="2236"/>
                  </a:cubicBezTo>
                  <a:cubicBezTo>
                    <a:pt x="1902" y="2569"/>
                    <a:pt x="2002" y="3270"/>
                    <a:pt x="1769" y="3670"/>
                  </a:cubicBezTo>
                  <a:cubicBezTo>
                    <a:pt x="1502" y="4070"/>
                    <a:pt x="768" y="4237"/>
                    <a:pt x="601" y="4638"/>
                  </a:cubicBezTo>
                  <a:cubicBezTo>
                    <a:pt x="434" y="5071"/>
                    <a:pt x="835" y="5672"/>
                    <a:pt x="735" y="6139"/>
                  </a:cubicBezTo>
                  <a:cubicBezTo>
                    <a:pt x="634" y="6606"/>
                    <a:pt x="1" y="7006"/>
                    <a:pt x="1" y="7473"/>
                  </a:cubicBezTo>
                  <a:cubicBezTo>
                    <a:pt x="1" y="7940"/>
                    <a:pt x="634" y="8340"/>
                    <a:pt x="735" y="8807"/>
                  </a:cubicBezTo>
                  <a:cubicBezTo>
                    <a:pt x="801" y="9274"/>
                    <a:pt x="401" y="9908"/>
                    <a:pt x="601" y="10308"/>
                  </a:cubicBezTo>
                  <a:cubicBezTo>
                    <a:pt x="768" y="10742"/>
                    <a:pt x="1502" y="10909"/>
                    <a:pt x="1769" y="11276"/>
                  </a:cubicBezTo>
                  <a:cubicBezTo>
                    <a:pt x="2002" y="11643"/>
                    <a:pt x="1902" y="12410"/>
                    <a:pt x="2236" y="12743"/>
                  </a:cubicBezTo>
                  <a:cubicBezTo>
                    <a:pt x="2569" y="13077"/>
                    <a:pt x="3270" y="12944"/>
                    <a:pt x="3670" y="13177"/>
                  </a:cubicBezTo>
                  <a:cubicBezTo>
                    <a:pt x="4070" y="13444"/>
                    <a:pt x="4237" y="14178"/>
                    <a:pt x="4637" y="14345"/>
                  </a:cubicBezTo>
                  <a:cubicBezTo>
                    <a:pt x="4714" y="14374"/>
                    <a:pt x="4797" y="14386"/>
                    <a:pt x="4883" y="14386"/>
                  </a:cubicBezTo>
                  <a:cubicBezTo>
                    <a:pt x="5209" y="14386"/>
                    <a:pt x="5587" y="14217"/>
                    <a:pt x="5924" y="14217"/>
                  </a:cubicBezTo>
                  <a:cubicBezTo>
                    <a:pt x="5998" y="14217"/>
                    <a:pt x="6070" y="14225"/>
                    <a:pt x="6138" y="14244"/>
                  </a:cubicBezTo>
                  <a:cubicBezTo>
                    <a:pt x="6605" y="14311"/>
                    <a:pt x="7006" y="14945"/>
                    <a:pt x="7473" y="14945"/>
                  </a:cubicBezTo>
                  <a:cubicBezTo>
                    <a:pt x="7973" y="14945"/>
                    <a:pt x="8407" y="14311"/>
                    <a:pt x="8807" y="14244"/>
                  </a:cubicBezTo>
                  <a:cubicBezTo>
                    <a:pt x="8860" y="14233"/>
                    <a:pt x="8916" y="14228"/>
                    <a:pt x="8973" y="14228"/>
                  </a:cubicBezTo>
                  <a:cubicBezTo>
                    <a:pt x="9313" y="14228"/>
                    <a:pt x="9709" y="14401"/>
                    <a:pt x="10035" y="14401"/>
                  </a:cubicBezTo>
                  <a:cubicBezTo>
                    <a:pt x="10134" y="14401"/>
                    <a:pt x="10226" y="14386"/>
                    <a:pt x="10308" y="14345"/>
                  </a:cubicBezTo>
                  <a:cubicBezTo>
                    <a:pt x="10775" y="14178"/>
                    <a:pt x="10908" y="13444"/>
                    <a:pt x="11275" y="13177"/>
                  </a:cubicBezTo>
                  <a:cubicBezTo>
                    <a:pt x="11642" y="12944"/>
                    <a:pt x="12410" y="13077"/>
                    <a:pt x="12743" y="12743"/>
                  </a:cubicBezTo>
                  <a:cubicBezTo>
                    <a:pt x="13077" y="12410"/>
                    <a:pt x="12943" y="11676"/>
                    <a:pt x="13210" y="11276"/>
                  </a:cubicBezTo>
                  <a:cubicBezTo>
                    <a:pt x="13444" y="10875"/>
                    <a:pt x="14177" y="10742"/>
                    <a:pt x="14378" y="10308"/>
                  </a:cubicBezTo>
                  <a:cubicBezTo>
                    <a:pt x="14578" y="9908"/>
                    <a:pt x="14144" y="9274"/>
                    <a:pt x="14244" y="8807"/>
                  </a:cubicBezTo>
                  <a:cubicBezTo>
                    <a:pt x="14311" y="8340"/>
                    <a:pt x="14945" y="7940"/>
                    <a:pt x="14945" y="7473"/>
                  </a:cubicBezTo>
                  <a:cubicBezTo>
                    <a:pt x="14945" y="7006"/>
                    <a:pt x="14311" y="6606"/>
                    <a:pt x="14244" y="6139"/>
                  </a:cubicBezTo>
                  <a:cubicBezTo>
                    <a:pt x="14144" y="5672"/>
                    <a:pt x="14578" y="5071"/>
                    <a:pt x="14378" y="4638"/>
                  </a:cubicBezTo>
                  <a:cubicBezTo>
                    <a:pt x="14211" y="4237"/>
                    <a:pt x="13444" y="4070"/>
                    <a:pt x="13210" y="3670"/>
                  </a:cubicBezTo>
                  <a:cubicBezTo>
                    <a:pt x="12943" y="3303"/>
                    <a:pt x="13077" y="2569"/>
                    <a:pt x="12743" y="2236"/>
                  </a:cubicBezTo>
                  <a:cubicBezTo>
                    <a:pt x="12410" y="1902"/>
                    <a:pt x="11676" y="2002"/>
                    <a:pt x="11275" y="1769"/>
                  </a:cubicBezTo>
                  <a:cubicBezTo>
                    <a:pt x="10908" y="1502"/>
                    <a:pt x="10742" y="768"/>
                    <a:pt x="10308" y="601"/>
                  </a:cubicBezTo>
                  <a:cubicBezTo>
                    <a:pt x="10237" y="572"/>
                    <a:pt x="10160" y="560"/>
                    <a:pt x="10077" y="560"/>
                  </a:cubicBezTo>
                  <a:cubicBezTo>
                    <a:pt x="9743" y="560"/>
                    <a:pt x="9327" y="751"/>
                    <a:pt x="8972" y="751"/>
                  </a:cubicBezTo>
                  <a:cubicBezTo>
                    <a:pt x="8915" y="751"/>
                    <a:pt x="8860" y="746"/>
                    <a:pt x="8807" y="735"/>
                  </a:cubicBezTo>
                  <a:cubicBezTo>
                    <a:pt x="8340" y="635"/>
                    <a:pt x="7940" y="1"/>
                    <a:pt x="74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 name="Google Shape;867;p45"/>
            <p:cNvGrpSpPr/>
            <p:nvPr/>
          </p:nvGrpSpPr>
          <p:grpSpPr>
            <a:xfrm flipH="1">
              <a:off x="5641425" y="1242188"/>
              <a:ext cx="653825" cy="649675"/>
              <a:chOff x="5322300" y="1614925"/>
              <a:chExt cx="653825" cy="649675"/>
            </a:xfrm>
          </p:grpSpPr>
          <p:sp>
            <p:nvSpPr>
              <p:cNvPr id="142" name="Google Shape;868;p45"/>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69;p45"/>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70;p45"/>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71;p45"/>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72;p45"/>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73;p45"/>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874;p45"/>
            <p:cNvGrpSpPr/>
            <p:nvPr/>
          </p:nvGrpSpPr>
          <p:grpSpPr>
            <a:xfrm>
              <a:off x="5341350" y="3745550"/>
              <a:ext cx="653825" cy="649675"/>
              <a:chOff x="5322300" y="1614925"/>
              <a:chExt cx="653825" cy="649675"/>
            </a:xfrm>
          </p:grpSpPr>
          <p:sp>
            <p:nvSpPr>
              <p:cNvPr id="136" name="Google Shape;875;p45"/>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76;p45"/>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77;p45"/>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78;p45"/>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79;p45"/>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80;p45"/>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881;p45"/>
            <p:cNvSpPr/>
            <p:nvPr/>
          </p:nvSpPr>
          <p:spPr>
            <a:xfrm>
              <a:off x="7823225" y="366135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 name="Google Shape;78;p17"/>
          <p:cNvGrpSpPr/>
          <p:nvPr/>
        </p:nvGrpSpPr>
        <p:grpSpPr>
          <a:xfrm rot="20971837">
            <a:off x="697212" y="4281708"/>
            <a:ext cx="1984560" cy="1105571"/>
            <a:chOff x="-1614103" y="1847374"/>
            <a:chExt cx="4257275" cy="2371669"/>
          </a:xfrm>
        </p:grpSpPr>
        <p:sp>
          <p:nvSpPr>
            <p:cNvPr id="240" name="Google Shape;79;p17"/>
            <p:cNvSpPr/>
            <p:nvPr/>
          </p:nvSpPr>
          <p:spPr>
            <a:xfrm>
              <a:off x="-1614103" y="2475628"/>
              <a:ext cx="3586826" cy="1743415"/>
            </a:xfrm>
            <a:custGeom>
              <a:avLst/>
              <a:gdLst/>
              <a:ahLst/>
              <a:cxnLst/>
              <a:rect l="l" t="t" r="r" b="b"/>
              <a:pathLst>
                <a:path w="93334" h="45366" extrusionOk="0">
                  <a:moveTo>
                    <a:pt x="93334" y="0"/>
                  </a:moveTo>
                  <a:lnTo>
                    <a:pt x="1" y="44665"/>
                  </a:lnTo>
                  <a:lnTo>
                    <a:pt x="2836" y="45366"/>
                  </a:lnTo>
                  <a:lnTo>
                    <a:pt x="92667" y="2268"/>
                  </a:lnTo>
                  <a:lnTo>
                    <a:pt x="92767" y="2202"/>
                  </a:lnTo>
                  <a:lnTo>
                    <a:pt x="933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80;p17"/>
            <p:cNvSpPr/>
            <p:nvPr/>
          </p:nvSpPr>
          <p:spPr>
            <a:xfrm>
              <a:off x="-1473104" y="2485505"/>
              <a:ext cx="3313780" cy="1719473"/>
            </a:xfrm>
            <a:custGeom>
              <a:avLst/>
              <a:gdLst/>
              <a:ahLst/>
              <a:cxnLst/>
              <a:rect l="l" t="t" r="r" b="b"/>
              <a:pathLst>
                <a:path w="86229" h="44743" extrusionOk="0">
                  <a:moveTo>
                    <a:pt x="83715" y="0"/>
                  </a:moveTo>
                  <a:cubicBezTo>
                    <a:pt x="83097" y="0"/>
                    <a:pt x="82489" y="177"/>
                    <a:pt x="82026" y="544"/>
                  </a:cubicBezTo>
                  <a:cubicBezTo>
                    <a:pt x="80658" y="1578"/>
                    <a:pt x="80258" y="3379"/>
                    <a:pt x="80025" y="4947"/>
                  </a:cubicBezTo>
                  <a:cubicBezTo>
                    <a:pt x="79758" y="6415"/>
                    <a:pt x="79524" y="8082"/>
                    <a:pt x="78423" y="9083"/>
                  </a:cubicBezTo>
                  <a:cubicBezTo>
                    <a:pt x="77758" y="9685"/>
                    <a:pt x="76897" y="9986"/>
                    <a:pt x="75844" y="9986"/>
                  </a:cubicBezTo>
                  <a:cubicBezTo>
                    <a:pt x="74679" y="9986"/>
                    <a:pt x="73281" y="9619"/>
                    <a:pt x="71652" y="8883"/>
                  </a:cubicBezTo>
                  <a:cubicBezTo>
                    <a:pt x="70138" y="8208"/>
                    <a:pt x="68234" y="7353"/>
                    <a:pt x="66394" y="7353"/>
                  </a:cubicBezTo>
                  <a:cubicBezTo>
                    <a:pt x="65598" y="7353"/>
                    <a:pt x="64815" y="7513"/>
                    <a:pt x="64080" y="7916"/>
                  </a:cubicBezTo>
                  <a:cubicBezTo>
                    <a:pt x="62045" y="9050"/>
                    <a:pt x="61511" y="11418"/>
                    <a:pt x="60978" y="13720"/>
                  </a:cubicBezTo>
                  <a:cubicBezTo>
                    <a:pt x="60477" y="15888"/>
                    <a:pt x="59977" y="17956"/>
                    <a:pt x="58342" y="19057"/>
                  </a:cubicBezTo>
                  <a:cubicBezTo>
                    <a:pt x="57605" y="19549"/>
                    <a:pt x="56783" y="19733"/>
                    <a:pt x="55907" y="19733"/>
                  </a:cubicBezTo>
                  <a:cubicBezTo>
                    <a:pt x="54644" y="19733"/>
                    <a:pt x="53269" y="19351"/>
                    <a:pt x="51871" y="18957"/>
                  </a:cubicBezTo>
                  <a:cubicBezTo>
                    <a:pt x="50427" y="18586"/>
                    <a:pt x="48958" y="18163"/>
                    <a:pt x="47549" y="18163"/>
                  </a:cubicBezTo>
                  <a:cubicBezTo>
                    <a:pt x="46680" y="18163"/>
                    <a:pt x="45835" y="18324"/>
                    <a:pt x="45033" y="18757"/>
                  </a:cubicBezTo>
                  <a:cubicBezTo>
                    <a:pt x="42865" y="19924"/>
                    <a:pt x="42031" y="22426"/>
                    <a:pt x="41297" y="24895"/>
                  </a:cubicBezTo>
                  <a:cubicBezTo>
                    <a:pt x="40463" y="27430"/>
                    <a:pt x="39696" y="29898"/>
                    <a:pt x="37461" y="30565"/>
                  </a:cubicBezTo>
                  <a:cubicBezTo>
                    <a:pt x="37084" y="30681"/>
                    <a:pt x="36712" y="30734"/>
                    <a:pt x="36344" y="30734"/>
                  </a:cubicBezTo>
                  <a:cubicBezTo>
                    <a:pt x="34593" y="30734"/>
                    <a:pt x="32920" y="29549"/>
                    <a:pt x="31156" y="28364"/>
                  </a:cubicBezTo>
                  <a:cubicBezTo>
                    <a:pt x="29373" y="27148"/>
                    <a:pt x="27546" y="25866"/>
                    <a:pt x="25605" y="25866"/>
                  </a:cubicBezTo>
                  <a:cubicBezTo>
                    <a:pt x="25149" y="25866"/>
                    <a:pt x="24687" y="25937"/>
                    <a:pt x="24218" y="26095"/>
                  </a:cubicBezTo>
                  <a:cubicBezTo>
                    <a:pt x="21616" y="26963"/>
                    <a:pt x="20816" y="29865"/>
                    <a:pt x="20048" y="32633"/>
                  </a:cubicBezTo>
                  <a:cubicBezTo>
                    <a:pt x="19281" y="35402"/>
                    <a:pt x="18547" y="37971"/>
                    <a:pt x="16212" y="38638"/>
                  </a:cubicBezTo>
                  <a:cubicBezTo>
                    <a:pt x="15883" y="38734"/>
                    <a:pt x="15553" y="38776"/>
                    <a:pt x="15222" y="38776"/>
                  </a:cubicBezTo>
                  <a:cubicBezTo>
                    <a:pt x="13949" y="38776"/>
                    <a:pt x="12667" y="38146"/>
                    <a:pt x="11342" y="37537"/>
                  </a:cubicBezTo>
                  <a:cubicBezTo>
                    <a:pt x="10275" y="36970"/>
                    <a:pt x="9174" y="36436"/>
                    <a:pt x="8007" y="36236"/>
                  </a:cubicBezTo>
                  <a:cubicBezTo>
                    <a:pt x="7636" y="36163"/>
                    <a:pt x="7259" y="36128"/>
                    <a:pt x="6882" y="36128"/>
                  </a:cubicBezTo>
                  <a:cubicBezTo>
                    <a:pt x="5014" y="36128"/>
                    <a:pt x="3129" y="36989"/>
                    <a:pt x="1936" y="38404"/>
                  </a:cubicBezTo>
                  <a:cubicBezTo>
                    <a:pt x="468" y="40105"/>
                    <a:pt x="1" y="42607"/>
                    <a:pt x="801" y="44742"/>
                  </a:cubicBezTo>
                  <a:lnTo>
                    <a:pt x="1502" y="44575"/>
                  </a:lnTo>
                  <a:cubicBezTo>
                    <a:pt x="801" y="42707"/>
                    <a:pt x="1202" y="40439"/>
                    <a:pt x="2503" y="38905"/>
                  </a:cubicBezTo>
                  <a:cubicBezTo>
                    <a:pt x="3592" y="37647"/>
                    <a:pt x="5314" y="36881"/>
                    <a:pt x="7001" y="36881"/>
                  </a:cubicBezTo>
                  <a:cubicBezTo>
                    <a:pt x="7328" y="36881"/>
                    <a:pt x="7654" y="36910"/>
                    <a:pt x="7973" y="36970"/>
                  </a:cubicBezTo>
                  <a:cubicBezTo>
                    <a:pt x="9041" y="37203"/>
                    <a:pt x="10108" y="37704"/>
                    <a:pt x="11142" y="38204"/>
                  </a:cubicBezTo>
                  <a:cubicBezTo>
                    <a:pt x="12479" y="38860"/>
                    <a:pt x="13858" y="39536"/>
                    <a:pt x="15294" y="39536"/>
                  </a:cubicBezTo>
                  <a:cubicBezTo>
                    <a:pt x="15685" y="39536"/>
                    <a:pt x="16080" y="39486"/>
                    <a:pt x="16479" y="39372"/>
                  </a:cubicBezTo>
                  <a:cubicBezTo>
                    <a:pt x="19181" y="38571"/>
                    <a:pt x="19982" y="35636"/>
                    <a:pt x="20782" y="32867"/>
                  </a:cubicBezTo>
                  <a:cubicBezTo>
                    <a:pt x="21516" y="30098"/>
                    <a:pt x="22217" y="27530"/>
                    <a:pt x="24518" y="26763"/>
                  </a:cubicBezTo>
                  <a:cubicBezTo>
                    <a:pt x="24922" y="26624"/>
                    <a:pt x="25321" y="26561"/>
                    <a:pt x="25719" y="26561"/>
                  </a:cubicBezTo>
                  <a:cubicBezTo>
                    <a:pt x="27425" y="26561"/>
                    <a:pt x="29091" y="27713"/>
                    <a:pt x="30823" y="28931"/>
                  </a:cubicBezTo>
                  <a:cubicBezTo>
                    <a:pt x="32599" y="30188"/>
                    <a:pt x="34420" y="31467"/>
                    <a:pt x="36377" y="31467"/>
                  </a:cubicBezTo>
                  <a:cubicBezTo>
                    <a:pt x="36809" y="31467"/>
                    <a:pt x="37248" y="31405"/>
                    <a:pt x="37694" y="31266"/>
                  </a:cubicBezTo>
                  <a:cubicBezTo>
                    <a:pt x="40296" y="30465"/>
                    <a:pt x="41130" y="27763"/>
                    <a:pt x="41964" y="25128"/>
                  </a:cubicBezTo>
                  <a:cubicBezTo>
                    <a:pt x="42665" y="22793"/>
                    <a:pt x="43398" y="20425"/>
                    <a:pt x="45367" y="19391"/>
                  </a:cubicBezTo>
                  <a:cubicBezTo>
                    <a:pt x="46057" y="19027"/>
                    <a:pt x="46799" y="18885"/>
                    <a:pt x="47579" y="18885"/>
                  </a:cubicBezTo>
                  <a:cubicBezTo>
                    <a:pt x="48872" y="18885"/>
                    <a:pt x="50269" y="19275"/>
                    <a:pt x="51704" y="19691"/>
                  </a:cubicBezTo>
                  <a:cubicBezTo>
                    <a:pt x="53135" y="20077"/>
                    <a:pt x="54577" y="20475"/>
                    <a:pt x="55939" y="20475"/>
                  </a:cubicBezTo>
                  <a:cubicBezTo>
                    <a:pt x="56927" y="20475"/>
                    <a:pt x="57873" y="20266"/>
                    <a:pt x="58743" y="19691"/>
                  </a:cubicBezTo>
                  <a:cubicBezTo>
                    <a:pt x="60644" y="18423"/>
                    <a:pt x="61178" y="16122"/>
                    <a:pt x="61678" y="13920"/>
                  </a:cubicBezTo>
                  <a:cubicBezTo>
                    <a:pt x="62212" y="11685"/>
                    <a:pt x="62679" y="9550"/>
                    <a:pt x="64480" y="8549"/>
                  </a:cubicBezTo>
                  <a:cubicBezTo>
                    <a:pt x="65088" y="8206"/>
                    <a:pt x="65751" y="8068"/>
                    <a:pt x="66438" y="8068"/>
                  </a:cubicBezTo>
                  <a:cubicBezTo>
                    <a:pt x="68088" y="8068"/>
                    <a:pt x="69878" y="8867"/>
                    <a:pt x="71385" y="9550"/>
                  </a:cubicBezTo>
                  <a:cubicBezTo>
                    <a:pt x="73088" y="10326"/>
                    <a:pt x="74587" y="10710"/>
                    <a:pt x="75855" y="10710"/>
                  </a:cubicBezTo>
                  <a:cubicBezTo>
                    <a:pt x="77095" y="10710"/>
                    <a:pt x="78115" y="10343"/>
                    <a:pt x="78890" y="9617"/>
                  </a:cubicBezTo>
                  <a:cubicBezTo>
                    <a:pt x="80158" y="8516"/>
                    <a:pt x="80425" y="6715"/>
                    <a:pt x="80692" y="5114"/>
                  </a:cubicBezTo>
                  <a:cubicBezTo>
                    <a:pt x="80925" y="3679"/>
                    <a:pt x="81259" y="2011"/>
                    <a:pt x="82426" y="1111"/>
                  </a:cubicBezTo>
                  <a:cubicBezTo>
                    <a:pt x="82785" y="852"/>
                    <a:pt x="83273" y="712"/>
                    <a:pt x="83765" y="712"/>
                  </a:cubicBezTo>
                  <a:cubicBezTo>
                    <a:pt x="84098" y="712"/>
                    <a:pt x="84432" y="776"/>
                    <a:pt x="84728" y="911"/>
                  </a:cubicBezTo>
                  <a:cubicBezTo>
                    <a:pt x="85028" y="1044"/>
                    <a:pt x="85529" y="1378"/>
                    <a:pt x="85562" y="2011"/>
                  </a:cubicBezTo>
                  <a:lnTo>
                    <a:pt x="86229" y="1945"/>
                  </a:lnTo>
                  <a:cubicBezTo>
                    <a:pt x="86196" y="1244"/>
                    <a:pt x="85762" y="610"/>
                    <a:pt x="85028" y="277"/>
                  </a:cubicBezTo>
                  <a:cubicBezTo>
                    <a:pt x="84620" y="94"/>
                    <a:pt x="84165" y="0"/>
                    <a:pt x="83715" y="0"/>
                  </a:cubicBez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81;p17"/>
            <p:cNvSpPr/>
            <p:nvPr/>
          </p:nvSpPr>
          <p:spPr>
            <a:xfrm>
              <a:off x="384410" y="3162718"/>
              <a:ext cx="207714" cy="105144"/>
            </a:xfrm>
            <a:custGeom>
              <a:avLst/>
              <a:gdLst/>
              <a:ahLst/>
              <a:cxnLst/>
              <a:rect l="l" t="t" r="r" b="b"/>
              <a:pathLst>
                <a:path w="5405" h="2736" extrusionOk="0">
                  <a:moveTo>
                    <a:pt x="3903" y="1"/>
                  </a:moveTo>
                  <a:lnTo>
                    <a:pt x="0" y="1902"/>
                  </a:lnTo>
                  <a:lnTo>
                    <a:pt x="2402" y="2736"/>
                  </a:lnTo>
                  <a:lnTo>
                    <a:pt x="5404" y="1302"/>
                  </a:lnTo>
                  <a:lnTo>
                    <a:pt x="390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82;p17"/>
            <p:cNvSpPr/>
            <p:nvPr/>
          </p:nvSpPr>
          <p:spPr>
            <a:xfrm>
              <a:off x="1192017" y="2801207"/>
              <a:ext cx="167978" cy="82086"/>
            </a:xfrm>
            <a:custGeom>
              <a:avLst/>
              <a:gdLst/>
              <a:ahLst/>
              <a:cxnLst/>
              <a:rect l="l" t="t" r="r" b="b"/>
              <a:pathLst>
                <a:path w="4371" h="2136" extrusionOk="0">
                  <a:moveTo>
                    <a:pt x="2636" y="1"/>
                  </a:moveTo>
                  <a:lnTo>
                    <a:pt x="0" y="1235"/>
                  </a:lnTo>
                  <a:lnTo>
                    <a:pt x="2235" y="2136"/>
                  </a:lnTo>
                  <a:lnTo>
                    <a:pt x="4370" y="1135"/>
                  </a:lnTo>
                  <a:lnTo>
                    <a:pt x="26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83;p17"/>
            <p:cNvSpPr/>
            <p:nvPr/>
          </p:nvSpPr>
          <p:spPr>
            <a:xfrm>
              <a:off x="1752211" y="2525626"/>
              <a:ext cx="119248" cy="96152"/>
            </a:xfrm>
            <a:custGeom>
              <a:avLst/>
              <a:gdLst/>
              <a:ahLst/>
              <a:cxnLst/>
              <a:rect l="l" t="t" r="r" b="b"/>
              <a:pathLst>
                <a:path w="3103" h="2502" extrusionOk="0">
                  <a:moveTo>
                    <a:pt x="3003" y="0"/>
                  </a:moveTo>
                  <a:lnTo>
                    <a:pt x="0" y="1401"/>
                  </a:lnTo>
                  <a:lnTo>
                    <a:pt x="1835" y="2502"/>
                  </a:lnTo>
                  <a:lnTo>
                    <a:pt x="3103" y="1901"/>
                  </a:lnTo>
                  <a:lnTo>
                    <a:pt x="3003"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84;p17"/>
            <p:cNvSpPr/>
            <p:nvPr/>
          </p:nvSpPr>
          <p:spPr>
            <a:xfrm>
              <a:off x="1722735" y="1847374"/>
              <a:ext cx="920437" cy="1320609"/>
            </a:xfrm>
            <a:custGeom>
              <a:avLst/>
              <a:gdLst/>
              <a:ahLst/>
              <a:cxnLst/>
              <a:rect l="l" t="t" r="r" b="b"/>
              <a:pathLst>
                <a:path w="23951" h="34364" extrusionOk="0">
                  <a:moveTo>
                    <a:pt x="17083" y="0"/>
                  </a:moveTo>
                  <a:cubicBezTo>
                    <a:pt x="14770" y="0"/>
                    <a:pt x="12545" y="1312"/>
                    <a:pt x="11542" y="3539"/>
                  </a:cubicBezTo>
                  <a:lnTo>
                    <a:pt x="1368" y="25788"/>
                  </a:lnTo>
                  <a:cubicBezTo>
                    <a:pt x="0" y="28790"/>
                    <a:pt x="1334" y="32393"/>
                    <a:pt x="4370" y="33827"/>
                  </a:cubicBezTo>
                  <a:cubicBezTo>
                    <a:pt x="5178" y="34191"/>
                    <a:pt x="6029" y="34364"/>
                    <a:pt x="6868" y="34364"/>
                  </a:cubicBezTo>
                  <a:cubicBezTo>
                    <a:pt x="9181" y="34364"/>
                    <a:pt x="11405" y="33053"/>
                    <a:pt x="12409" y="30825"/>
                  </a:cubicBezTo>
                  <a:lnTo>
                    <a:pt x="22583" y="8609"/>
                  </a:lnTo>
                  <a:cubicBezTo>
                    <a:pt x="23951" y="5540"/>
                    <a:pt x="22616" y="1938"/>
                    <a:pt x="19581" y="537"/>
                  </a:cubicBezTo>
                  <a:cubicBezTo>
                    <a:pt x="18773" y="173"/>
                    <a:pt x="17922" y="0"/>
                    <a:pt x="17083" y="0"/>
                  </a:cubicBez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85;p17"/>
            <p:cNvSpPr/>
            <p:nvPr/>
          </p:nvSpPr>
          <p:spPr>
            <a:xfrm>
              <a:off x="2114990" y="1977998"/>
              <a:ext cx="496131" cy="276120"/>
            </a:xfrm>
            <a:custGeom>
              <a:avLst/>
              <a:gdLst/>
              <a:ahLst/>
              <a:cxnLst/>
              <a:rect l="l" t="t" r="r" b="b"/>
              <a:pathLst>
                <a:path w="12910" h="7185" extrusionOk="0">
                  <a:moveTo>
                    <a:pt x="892" y="0"/>
                  </a:moveTo>
                  <a:cubicBezTo>
                    <a:pt x="765" y="0"/>
                    <a:pt x="640" y="86"/>
                    <a:pt x="568" y="207"/>
                  </a:cubicBezTo>
                  <a:lnTo>
                    <a:pt x="34" y="1374"/>
                  </a:lnTo>
                  <a:cubicBezTo>
                    <a:pt x="0" y="1574"/>
                    <a:pt x="34" y="1741"/>
                    <a:pt x="201" y="1808"/>
                  </a:cubicBezTo>
                  <a:lnTo>
                    <a:pt x="11842" y="7145"/>
                  </a:lnTo>
                  <a:cubicBezTo>
                    <a:pt x="11888" y="7173"/>
                    <a:pt x="11937" y="7185"/>
                    <a:pt x="11985" y="7185"/>
                  </a:cubicBezTo>
                  <a:cubicBezTo>
                    <a:pt x="12112" y="7185"/>
                    <a:pt x="12237" y="7099"/>
                    <a:pt x="12309" y="6978"/>
                  </a:cubicBezTo>
                  <a:lnTo>
                    <a:pt x="12843" y="5811"/>
                  </a:lnTo>
                  <a:cubicBezTo>
                    <a:pt x="12910" y="5644"/>
                    <a:pt x="12843" y="5444"/>
                    <a:pt x="12676" y="5377"/>
                  </a:cubicBezTo>
                  <a:lnTo>
                    <a:pt x="1035" y="40"/>
                  </a:lnTo>
                  <a:cubicBezTo>
                    <a:pt x="989" y="12"/>
                    <a:pt x="940" y="0"/>
                    <a:pt x="8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86;p17"/>
            <p:cNvSpPr/>
            <p:nvPr/>
          </p:nvSpPr>
          <p:spPr>
            <a:xfrm>
              <a:off x="1756054" y="2759933"/>
              <a:ext cx="498706" cy="276158"/>
            </a:xfrm>
            <a:custGeom>
              <a:avLst/>
              <a:gdLst/>
              <a:ahLst/>
              <a:cxnLst/>
              <a:rect l="l" t="t" r="r" b="b"/>
              <a:pathLst>
                <a:path w="12977" h="7186" extrusionOk="0">
                  <a:moveTo>
                    <a:pt x="925" y="1"/>
                  </a:moveTo>
                  <a:cubicBezTo>
                    <a:pt x="799" y="1"/>
                    <a:pt x="673" y="87"/>
                    <a:pt x="601" y="208"/>
                  </a:cubicBezTo>
                  <a:lnTo>
                    <a:pt x="67" y="1375"/>
                  </a:lnTo>
                  <a:cubicBezTo>
                    <a:pt x="0" y="1542"/>
                    <a:pt x="67" y="1742"/>
                    <a:pt x="234" y="1809"/>
                  </a:cubicBezTo>
                  <a:lnTo>
                    <a:pt x="11876" y="7146"/>
                  </a:lnTo>
                  <a:cubicBezTo>
                    <a:pt x="11922" y="7173"/>
                    <a:pt x="11970" y="7186"/>
                    <a:pt x="12018" y="7186"/>
                  </a:cubicBezTo>
                  <a:cubicBezTo>
                    <a:pt x="12145" y="7186"/>
                    <a:pt x="12270" y="7100"/>
                    <a:pt x="12343" y="6979"/>
                  </a:cubicBezTo>
                  <a:lnTo>
                    <a:pt x="12876" y="5812"/>
                  </a:lnTo>
                  <a:cubicBezTo>
                    <a:pt x="12976" y="5645"/>
                    <a:pt x="12876" y="5445"/>
                    <a:pt x="12710" y="5378"/>
                  </a:cubicBezTo>
                  <a:lnTo>
                    <a:pt x="1068" y="41"/>
                  </a:lnTo>
                  <a:cubicBezTo>
                    <a:pt x="1022" y="13"/>
                    <a:pt x="974" y="1"/>
                    <a:pt x="9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62" name="Google Shape;119;p17"/>
          <p:cNvGrpSpPr/>
          <p:nvPr/>
        </p:nvGrpSpPr>
        <p:grpSpPr>
          <a:xfrm rot="4274806" flipH="1">
            <a:off x="692983" y="100586"/>
            <a:ext cx="2391862" cy="1156145"/>
            <a:chOff x="6388906" y="2092212"/>
            <a:chExt cx="4731578" cy="2287084"/>
          </a:xfrm>
        </p:grpSpPr>
        <p:sp>
          <p:nvSpPr>
            <p:cNvPr id="263" name="Google Shape;120;p17"/>
            <p:cNvSpPr/>
            <p:nvPr/>
          </p:nvSpPr>
          <p:spPr>
            <a:xfrm>
              <a:off x="7840022" y="2640992"/>
              <a:ext cx="3280462" cy="1738304"/>
            </a:xfrm>
            <a:custGeom>
              <a:avLst/>
              <a:gdLst/>
              <a:ahLst/>
              <a:cxnLst/>
              <a:rect l="l" t="t" r="r" b="b"/>
              <a:pathLst>
                <a:path w="85362" h="45233" extrusionOk="0">
                  <a:moveTo>
                    <a:pt x="1" y="0"/>
                  </a:moveTo>
                  <a:lnTo>
                    <a:pt x="434" y="2035"/>
                  </a:lnTo>
                  <a:lnTo>
                    <a:pt x="534" y="2068"/>
                  </a:lnTo>
                  <a:lnTo>
                    <a:pt x="82693" y="45233"/>
                  </a:lnTo>
                  <a:lnTo>
                    <a:pt x="85361" y="44699"/>
                  </a:lnTo>
                  <a:lnTo>
                    <a:pt x="1"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4" name="Google Shape;121;p17"/>
            <p:cNvSpPr/>
            <p:nvPr/>
          </p:nvSpPr>
          <p:spPr>
            <a:xfrm>
              <a:off x="7965650" y="2660745"/>
              <a:ext cx="3025363" cy="1704447"/>
            </a:xfrm>
            <a:custGeom>
              <a:avLst/>
              <a:gdLst/>
              <a:ahLst/>
              <a:cxnLst/>
              <a:rect l="l" t="t" r="r" b="b"/>
              <a:pathLst>
                <a:path w="78724" h="44352" extrusionOk="0">
                  <a:moveTo>
                    <a:pt x="2242" y="0"/>
                  </a:moveTo>
                  <a:cubicBezTo>
                    <a:pt x="1865" y="0"/>
                    <a:pt x="1483" y="71"/>
                    <a:pt x="1135" y="220"/>
                  </a:cubicBezTo>
                  <a:cubicBezTo>
                    <a:pt x="434" y="520"/>
                    <a:pt x="34" y="1054"/>
                    <a:pt x="1" y="1788"/>
                  </a:cubicBezTo>
                  <a:lnTo>
                    <a:pt x="601" y="1821"/>
                  </a:lnTo>
                  <a:cubicBezTo>
                    <a:pt x="634" y="1221"/>
                    <a:pt x="1135" y="954"/>
                    <a:pt x="1402" y="821"/>
                  </a:cubicBezTo>
                  <a:cubicBezTo>
                    <a:pt x="1663" y="709"/>
                    <a:pt x="1952" y="657"/>
                    <a:pt x="2239" y="657"/>
                  </a:cubicBezTo>
                  <a:cubicBezTo>
                    <a:pt x="2723" y="657"/>
                    <a:pt x="3202" y="803"/>
                    <a:pt x="3536" y="1054"/>
                  </a:cubicBezTo>
                  <a:cubicBezTo>
                    <a:pt x="4570" y="1955"/>
                    <a:pt x="4871" y="3489"/>
                    <a:pt x="5037" y="4857"/>
                  </a:cubicBezTo>
                  <a:cubicBezTo>
                    <a:pt x="5204" y="6324"/>
                    <a:pt x="5404" y="7992"/>
                    <a:pt x="6572" y="9127"/>
                  </a:cubicBezTo>
                  <a:cubicBezTo>
                    <a:pt x="7342" y="9861"/>
                    <a:pt x="8350" y="10238"/>
                    <a:pt x="9596" y="10238"/>
                  </a:cubicBezTo>
                  <a:cubicBezTo>
                    <a:pt x="10727" y="10238"/>
                    <a:pt x="12054" y="9928"/>
                    <a:pt x="13577" y="9293"/>
                  </a:cubicBezTo>
                  <a:cubicBezTo>
                    <a:pt x="14968" y="8723"/>
                    <a:pt x="16577" y="8044"/>
                    <a:pt x="18073" y="8044"/>
                  </a:cubicBezTo>
                  <a:cubicBezTo>
                    <a:pt x="18767" y="8044"/>
                    <a:pt x="19436" y="8190"/>
                    <a:pt x="20048" y="8559"/>
                  </a:cubicBezTo>
                  <a:cubicBezTo>
                    <a:pt x="21683" y="9560"/>
                    <a:pt x="22050" y="11528"/>
                    <a:pt x="22450" y="13663"/>
                  </a:cubicBezTo>
                  <a:cubicBezTo>
                    <a:pt x="22884" y="15731"/>
                    <a:pt x="23250" y="17899"/>
                    <a:pt x="24952" y="19134"/>
                  </a:cubicBezTo>
                  <a:cubicBezTo>
                    <a:pt x="25824" y="19750"/>
                    <a:pt x="26777" y="19967"/>
                    <a:pt x="27769" y="19967"/>
                  </a:cubicBezTo>
                  <a:cubicBezTo>
                    <a:pt x="28978" y="19967"/>
                    <a:pt x="30244" y="19645"/>
                    <a:pt x="31490" y="19334"/>
                  </a:cubicBezTo>
                  <a:cubicBezTo>
                    <a:pt x="32749" y="19024"/>
                    <a:pt x="33974" y="18725"/>
                    <a:pt x="35114" y="18725"/>
                  </a:cubicBezTo>
                  <a:cubicBezTo>
                    <a:pt x="35936" y="18725"/>
                    <a:pt x="36714" y="18881"/>
                    <a:pt x="37427" y="19300"/>
                  </a:cubicBezTo>
                  <a:cubicBezTo>
                    <a:pt x="39229" y="20335"/>
                    <a:pt x="39796" y="22569"/>
                    <a:pt x="40429" y="24738"/>
                  </a:cubicBezTo>
                  <a:cubicBezTo>
                    <a:pt x="41097" y="27206"/>
                    <a:pt x="41797" y="29741"/>
                    <a:pt x="44199" y="30575"/>
                  </a:cubicBezTo>
                  <a:cubicBezTo>
                    <a:pt x="44660" y="30740"/>
                    <a:pt x="45118" y="30813"/>
                    <a:pt x="45572" y="30813"/>
                  </a:cubicBezTo>
                  <a:cubicBezTo>
                    <a:pt x="47322" y="30813"/>
                    <a:pt x="49021" y="29733"/>
                    <a:pt x="50637" y="28674"/>
                  </a:cubicBezTo>
                  <a:cubicBezTo>
                    <a:pt x="52284" y="27611"/>
                    <a:pt x="53826" y="26633"/>
                    <a:pt x="55396" y="26633"/>
                  </a:cubicBezTo>
                  <a:cubicBezTo>
                    <a:pt x="55797" y="26633"/>
                    <a:pt x="56200" y="26697"/>
                    <a:pt x="56608" y="26839"/>
                  </a:cubicBezTo>
                  <a:cubicBezTo>
                    <a:pt x="58676" y="27640"/>
                    <a:pt x="59276" y="30041"/>
                    <a:pt x="59910" y="32643"/>
                  </a:cubicBezTo>
                  <a:cubicBezTo>
                    <a:pt x="60544" y="35245"/>
                    <a:pt x="61178" y="38014"/>
                    <a:pt x="63646" y="38814"/>
                  </a:cubicBezTo>
                  <a:cubicBezTo>
                    <a:pt x="64064" y="38945"/>
                    <a:pt x="64479" y="39002"/>
                    <a:pt x="64893" y="39002"/>
                  </a:cubicBezTo>
                  <a:cubicBezTo>
                    <a:pt x="66164" y="39002"/>
                    <a:pt x="67416" y="38467"/>
                    <a:pt x="68650" y="37914"/>
                  </a:cubicBezTo>
                  <a:cubicBezTo>
                    <a:pt x="69617" y="37513"/>
                    <a:pt x="70618" y="37046"/>
                    <a:pt x="71618" y="36880"/>
                  </a:cubicBezTo>
                  <a:cubicBezTo>
                    <a:pt x="71876" y="36838"/>
                    <a:pt x="72136" y="36817"/>
                    <a:pt x="72397" y="36817"/>
                  </a:cubicBezTo>
                  <a:cubicBezTo>
                    <a:pt x="73998" y="36817"/>
                    <a:pt x="75618" y="37586"/>
                    <a:pt x="76622" y="38848"/>
                  </a:cubicBezTo>
                  <a:cubicBezTo>
                    <a:pt x="77789" y="40315"/>
                    <a:pt x="78090" y="42417"/>
                    <a:pt x="77356" y="44185"/>
                  </a:cubicBezTo>
                  <a:lnTo>
                    <a:pt x="77923" y="44352"/>
                  </a:lnTo>
                  <a:cubicBezTo>
                    <a:pt x="78723" y="42384"/>
                    <a:pt x="78390" y="40049"/>
                    <a:pt x="77089" y="38381"/>
                  </a:cubicBezTo>
                  <a:cubicBezTo>
                    <a:pt x="75973" y="36950"/>
                    <a:pt x="74195" y="36109"/>
                    <a:pt x="72385" y="36109"/>
                  </a:cubicBezTo>
                  <a:cubicBezTo>
                    <a:pt x="72085" y="36109"/>
                    <a:pt x="71784" y="36132"/>
                    <a:pt x="71485" y="36179"/>
                  </a:cubicBezTo>
                  <a:cubicBezTo>
                    <a:pt x="70417" y="36346"/>
                    <a:pt x="69383" y="36813"/>
                    <a:pt x="68383" y="37247"/>
                  </a:cubicBezTo>
                  <a:cubicBezTo>
                    <a:pt x="67155" y="37809"/>
                    <a:pt x="65987" y="38293"/>
                    <a:pt x="64847" y="38293"/>
                  </a:cubicBezTo>
                  <a:cubicBezTo>
                    <a:pt x="64500" y="38293"/>
                    <a:pt x="64155" y="38248"/>
                    <a:pt x="63813" y="38147"/>
                  </a:cubicBezTo>
                  <a:cubicBezTo>
                    <a:pt x="61645" y="37413"/>
                    <a:pt x="61077" y="35012"/>
                    <a:pt x="60477" y="32410"/>
                  </a:cubicBezTo>
                  <a:cubicBezTo>
                    <a:pt x="59843" y="29808"/>
                    <a:pt x="59243" y="27139"/>
                    <a:pt x="56808" y="26205"/>
                  </a:cubicBezTo>
                  <a:cubicBezTo>
                    <a:pt x="56327" y="26019"/>
                    <a:pt x="55850" y="25937"/>
                    <a:pt x="55376" y="25937"/>
                  </a:cubicBezTo>
                  <a:cubicBezTo>
                    <a:pt x="53644" y="25937"/>
                    <a:pt x="51953" y="27026"/>
                    <a:pt x="50303" y="28073"/>
                  </a:cubicBezTo>
                  <a:cubicBezTo>
                    <a:pt x="48655" y="29127"/>
                    <a:pt x="47095" y="30159"/>
                    <a:pt x="45516" y="30159"/>
                  </a:cubicBezTo>
                  <a:cubicBezTo>
                    <a:pt x="45145" y="30159"/>
                    <a:pt x="44773" y="30102"/>
                    <a:pt x="44399" y="29975"/>
                  </a:cubicBezTo>
                  <a:cubicBezTo>
                    <a:pt x="42297" y="29241"/>
                    <a:pt x="41697" y="26973"/>
                    <a:pt x="41030" y="24538"/>
                  </a:cubicBezTo>
                  <a:cubicBezTo>
                    <a:pt x="40396" y="22236"/>
                    <a:pt x="39729" y="19868"/>
                    <a:pt x="37727" y="18700"/>
                  </a:cubicBezTo>
                  <a:cubicBezTo>
                    <a:pt x="36920" y="18227"/>
                    <a:pt x="36054" y="18055"/>
                    <a:pt x="35162" y="18055"/>
                  </a:cubicBezTo>
                  <a:cubicBezTo>
                    <a:pt x="33917" y="18055"/>
                    <a:pt x="32620" y="18389"/>
                    <a:pt x="31356" y="18700"/>
                  </a:cubicBezTo>
                  <a:cubicBezTo>
                    <a:pt x="30091" y="18998"/>
                    <a:pt x="28867" y="19306"/>
                    <a:pt x="27743" y="19306"/>
                  </a:cubicBezTo>
                  <a:cubicBezTo>
                    <a:pt x="26851" y="19306"/>
                    <a:pt x="26023" y="19112"/>
                    <a:pt x="25285" y="18567"/>
                  </a:cubicBezTo>
                  <a:cubicBezTo>
                    <a:pt x="23784" y="17499"/>
                    <a:pt x="23417" y="15564"/>
                    <a:pt x="23050" y="13530"/>
                  </a:cubicBezTo>
                  <a:cubicBezTo>
                    <a:pt x="22617" y="11361"/>
                    <a:pt x="22216" y="9160"/>
                    <a:pt x="20315" y="8026"/>
                  </a:cubicBezTo>
                  <a:cubicBezTo>
                    <a:pt x="19594" y="7589"/>
                    <a:pt x="18809" y="7420"/>
                    <a:pt x="18007" y="7420"/>
                  </a:cubicBezTo>
                  <a:cubicBezTo>
                    <a:pt x="16361" y="7420"/>
                    <a:pt x="14645" y="8132"/>
                    <a:pt x="13277" y="8693"/>
                  </a:cubicBezTo>
                  <a:cubicBezTo>
                    <a:pt x="11813" y="9285"/>
                    <a:pt x="10560" y="9577"/>
                    <a:pt x="9518" y="9577"/>
                  </a:cubicBezTo>
                  <a:cubicBezTo>
                    <a:pt x="8446" y="9577"/>
                    <a:pt x="7598" y="9268"/>
                    <a:pt x="6972" y="8660"/>
                  </a:cubicBezTo>
                  <a:cubicBezTo>
                    <a:pt x="6038" y="7692"/>
                    <a:pt x="5838" y="6158"/>
                    <a:pt x="5638" y="4790"/>
                  </a:cubicBezTo>
                  <a:cubicBezTo>
                    <a:pt x="5471" y="3289"/>
                    <a:pt x="5138" y="1621"/>
                    <a:pt x="3937" y="554"/>
                  </a:cubicBezTo>
                  <a:cubicBezTo>
                    <a:pt x="3498" y="198"/>
                    <a:pt x="2876" y="0"/>
                    <a:pt x="2242" y="0"/>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5" name="Google Shape;122;p17"/>
            <p:cNvSpPr/>
            <p:nvPr/>
          </p:nvSpPr>
          <p:spPr>
            <a:xfrm>
              <a:off x="8396374" y="2966571"/>
              <a:ext cx="156449" cy="76975"/>
            </a:xfrm>
            <a:custGeom>
              <a:avLst/>
              <a:gdLst/>
              <a:ahLst/>
              <a:cxnLst/>
              <a:rect l="l" t="t" r="r" b="b"/>
              <a:pathLst>
                <a:path w="4071" h="2003" extrusionOk="0">
                  <a:moveTo>
                    <a:pt x="1668" y="1"/>
                  </a:moveTo>
                  <a:lnTo>
                    <a:pt x="1" y="935"/>
                  </a:lnTo>
                  <a:lnTo>
                    <a:pt x="1969" y="2002"/>
                  </a:lnTo>
                  <a:lnTo>
                    <a:pt x="4070" y="1235"/>
                  </a:lnTo>
                  <a:lnTo>
                    <a:pt x="1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6" name="Google Shape;123;p17"/>
            <p:cNvSpPr/>
            <p:nvPr/>
          </p:nvSpPr>
          <p:spPr>
            <a:xfrm>
              <a:off x="7929757" y="2690990"/>
              <a:ext cx="110294" cy="89772"/>
            </a:xfrm>
            <a:custGeom>
              <a:avLst/>
              <a:gdLst/>
              <a:ahLst/>
              <a:cxnLst/>
              <a:rect l="l" t="t" r="r" b="b"/>
              <a:pathLst>
                <a:path w="2870" h="2336" extrusionOk="0">
                  <a:moveTo>
                    <a:pt x="134" y="0"/>
                  </a:moveTo>
                  <a:lnTo>
                    <a:pt x="1" y="1735"/>
                  </a:lnTo>
                  <a:lnTo>
                    <a:pt x="1135" y="2335"/>
                  </a:lnTo>
                  <a:lnTo>
                    <a:pt x="2869" y="1401"/>
                  </a:lnTo>
                  <a:lnTo>
                    <a:pt x="1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7" name="Google Shape;124;p17"/>
            <p:cNvSpPr/>
            <p:nvPr/>
          </p:nvSpPr>
          <p:spPr>
            <a:xfrm>
              <a:off x="7625929" y="2597413"/>
              <a:ext cx="326924" cy="237267"/>
            </a:xfrm>
            <a:custGeom>
              <a:avLst/>
              <a:gdLst/>
              <a:ahLst/>
              <a:cxnLst/>
              <a:rect l="l" t="t" r="r" b="b"/>
              <a:pathLst>
                <a:path w="8507" h="6174" extrusionOk="0">
                  <a:moveTo>
                    <a:pt x="1202" y="0"/>
                  </a:moveTo>
                  <a:lnTo>
                    <a:pt x="34" y="4303"/>
                  </a:lnTo>
                  <a:cubicBezTo>
                    <a:pt x="1" y="4437"/>
                    <a:pt x="68" y="4537"/>
                    <a:pt x="201" y="4603"/>
                  </a:cubicBezTo>
                  <a:lnTo>
                    <a:pt x="6039" y="6138"/>
                  </a:lnTo>
                  <a:cubicBezTo>
                    <a:pt x="6140" y="6162"/>
                    <a:pt x="6242" y="6174"/>
                    <a:pt x="6342" y="6174"/>
                  </a:cubicBezTo>
                  <a:cubicBezTo>
                    <a:pt x="6931" y="6174"/>
                    <a:pt x="7464" y="5774"/>
                    <a:pt x="7606" y="5204"/>
                  </a:cubicBezTo>
                  <a:lnTo>
                    <a:pt x="8507" y="1935"/>
                  </a:lnTo>
                  <a:lnTo>
                    <a:pt x="1202" y="0"/>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8" name="Google Shape;125;p17"/>
            <p:cNvSpPr/>
            <p:nvPr/>
          </p:nvSpPr>
          <p:spPr>
            <a:xfrm>
              <a:off x="7670815" y="2526548"/>
              <a:ext cx="292299" cy="145227"/>
            </a:xfrm>
            <a:custGeom>
              <a:avLst/>
              <a:gdLst/>
              <a:ahLst/>
              <a:cxnLst/>
              <a:rect l="l" t="t" r="r" b="b"/>
              <a:pathLst>
                <a:path w="7606" h="3779" extrusionOk="0">
                  <a:moveTo>
                    <a:pt x="650" y="1"/>
                  </a:moveTo>
                  <a:cubicBezTo>
                    <a:pt x="567" y="1"/>
                    <a:pt x="489" y="66"/>
                    <a:pt x="434" y="176"/>
                  </a:cubicBezTo>
                  <a:lnTo>
                    <a:pt x="0" y="1844"/>
                  </a:lnTo>
                  <a:lnTo>
                    <a:pt x="7272" y="3779"/>
                  </a:lnTo>
                  <a:lnTo>
                    <a:pt x="7439" y="3145"/>
                  </a:lnTo>
                  <a:cubicBezTo>
                    <a:pt x="7606" y="2445"/>
                    <a:pt x="7206" y="1711"/>
                    <a:pt x="6538" y="1544"/>
                  </a:cubicBezTo>
                  <a:lnTo>
                    <a:pt x="701" y="9"/>
                  </a:lnTo>
                  <a:cubicBezTo>
                    <a:pt x="684" y="4"/>
                    <a:pt x="667" y="1"/>
                    <a:pt x="650"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9" name="Google Shape;126;p17"/>
            <p:cNvSpPr/>
            <p:nvPr/>
          </p:nvSpPr>
          <p:spPr>
            <a:xfrm>
              <a:off x="7728499" y="2621739"/>
              <a:ext cx="239765" cy="155180"/>
            </a:xfrm>
            <a:custGeom>
              <a:avLst/>
              <a:gdLst/>
              <a:ahLst/>
              <a:cxnLst/>
              <a:rect l="l" t="t" r="r" b="b"/>
              <a:pathLst>
                <a:path w="6239" h="4038" extrusionOk="0">
                  <a:moveTo>
                    <a:pt x="834" y="1"/>
                  </a:moveTo>
                  <a:cubicBezTo>
                    <a:pt x="734" y="1"/>
                    <a:pt x="601" y="34"/>
                    <a:pt x="568" y="168"/>
                  </a:cubicBezTo>
                  <a:lnTo>
                    <a:pt x="0" y="2436"/>
                  </a:lnTo>
                  <a:cubicBezTo>
                    <a:pt x="0" y="2503"/>
                    <a:pt x="34" y="2636"/>
                    <a:pt x="167" y="2669"/>
                  </a:cubicBezTo>
                  <a:lnTo>
                    <a:pt x="5371" y="4037"/>
                  </a:lnTo>
                  <a:cubicBezTo>
                    <a:pt x="5438" y="4037"/>
                    <a:pt x="5571" y="4004"/>
                    <a:pt x="5604" y="3870"/>
                  </a:cubicBezTo>
                  <a:lnTo>
                    <a:pt x="6205" y="1635"/>
                  </a:lnTo>
                  <a:cubicBezTo>
                    <a:pt x="6238" y="1502"/>
                    <a:pt x="6172" y="1369"/>
                    <a:pt x="6038" y="1369"/>
                  </a:cubicBezTo>
                  <a:lnTo>
                    <a:pt x="83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0" name="Google Shape;127;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1" name="Google Shape;128;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2" name="Google Shape;129;p17"/>
            <p:cNvSpPr/>
            <p:nvPr/>
          </p:nvSpPr>
          <p:spPr>
            <a:xfrm>
              <a:off x="6973464" y="2376901"/>
              <a:ext cx="142306" cy="201988"/>
            </a:xfrm>
            <a:custGeom>
              <a:avLst/>
              <a:gdLst/>
              <a:ahLst/>
              <a:cxnLst/>
              <a:rect l="l" t="t" r="r" b="b"/>
              <a:pathLst>
                <a:path w="3703" h="5256" extrusionOk="0">
                  <a:moveTo>
                    <a:pt x="1368" y="1"/>
                  </a:moveTo>
                  <a:lnTo>
                    <a:pt x="0" y="5171"/>
                  </a:lnTo>
                  <a:cubicBezTo>
                    <a:pt x="233" y="5228"/>
                    <a:pt x="465" y="5255"/>
                    <a:pt x="692" y="5255"/>
                  </a:cubicBezTo>
                  <a:cubicBezTo>
                    <a:pt x="1930" y="5255"/>
                    <a:pt x="3026" y="4448"/>
                    <a:pt x="3336" y="3236"/>
                  </a:cubicBezTo>
                  <a:cubicBezTo>
                    <a:pt x="3703" y="1835"/>
                    <a:pt x="2869" y="368"/>
                    <a:pt x="1401"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3" name="Google Shape;130;p17"/>
            <p:cNvSpPr/>
            <p:nvPr/>
          </p:nvSpPr>
          <p:spPr>
            <a:xfrm>
              <a:off x="6929846" y="2351269"/>
              <a:ext cx="319238" cy="483334"/>
            </a:xfrm>
            <a:custGeom>
              <a:avLst/>
              <a:gdLst/>
              <a:ahLst/>
              <a:cxnLst/>
              <a:rect l="l" t="t" r="r" b="b"/>
              <a:pathLst>
                <a:path w="8307" h="12577" extrusionOk="0">
                  <a:moveTo>
                    <a:pt x="2703" y="1"/>
                  </a:moveTo>
                  <a:lnTo>
                    <a:pt x="2536" y="601"/>
                  </a:lnTo>
                  <a:lnTo>
                    <a:pt x="2569" y="601"/>
                  </a:lnTo>
                  <a:cubicBezTo>
                    <a:pt x="4004" y="1001"/>
                    <a:pt x="4871" y="2469"/>
                    <a:pt x="4504" y="3870"/>
                  </a:cubicBezTo>
                  <a:cubicBezTo>
                    <a:pt x="4197" y="5044"/>
                    <a:pt x="3116" y="5867"/>
                    <a:pt x="1930" y="5867"/>
                  </a:cubicBezTo>
                  <a:cubicBezTo>
                    <a:pt x="1701" y="5867"/>
                    <a:pt x="1467" y="5836"/>
                    <a:pt x="1235" y="5771"/>
                  </a:cubicBezTo>
                  <a:lnTo>
                    <a:pt x="34" y="10375"/>
                  </a:lnTo>
                  <a:cubicBezTo>
                    <a:pt x="1" y="10508"/>
                    <a:pt x="68" y="10608"/>
                    <a:pt x="201" y="10608"/>
                  </a:cubicBezTo>
                  <a:lnTo>
                    <a:pt x="5338" y="12576"/>
                  </a:lnTo>
                  <a:lnTo>
                    <a:pt x="8307" y="1435"/>
                  </a:lnTo>
                  <a:lnTo>
                    <a:pt x="2703"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4" name="Google Shape;131;p17"/>
            <p:cNvSpPr/>
            <p:nvPr/>
          </p:nvSpPr>
          <p:spPr>
            <a:xfrm>
              <a:off x="7036259" y="2193283"/>
              <a:ext cx="257712" cy="215708"/>
            </a:xfrm>
            <a:custGeom>
              <a:avLst/>
              <a:gdLst/>
              <a:ahLst/>
              <a:cxnLst/>
              <a:rect l="l" t="t" r="r" b="b"/>
              <a:pathLst>
                <a:path w="6706" h="5613" extrusionOk="0">
                  <a:moveTo>
                    <a:pt x="1215" y="0"/>
                  </a:moveTo>
                  <a:cubicBezTo>
                    <a:pt x="1126" y="0"/>
                    <a:pt x="1035" y="65"/>
                    <a:pt x="1035" y="175"/>
                  </a:cubicBezTo>
                  <a:lnTo>
                    <a:pt x="1" y="4145"/>
                  </a:lnTo>
                  <a:lnTo>
                    <a:pt x="5438" y="5613"/>
                  </a:lnTo>
                  <a:lnTo>
                    <a:pt x="6705" y="843"/>
                  </a:lnTo>
                  <a:lnTo>
                    <a:pt x="1268" y="9"/>
                  </a:lnTo>
                  <a:cubicBezTo>
                    <a:pt x="1251" y="3"/>
                    <a:pt x="1233" y="0"/>
                    <a:pt x="1215"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5" name="Google Shape;132;p17"/>
            <p:cNvSpPr/>
            <p:nvPr/>
          </p:nvSpPr>
          <p:spPr>
            <a:xfrm>
              <a:off x="7206773" y="2425631"/>
              <a:ext cx="562769" cy="500781"/>
            </a:xfrm>
            <a:custGeom>
              <a:avLst/>
              <a:gdLst/>
              <a:ahLst/>
              <a:cxnLst/>
              <a:rect l="l" t="t" r="r" b="b"/>
              <a:pathLst>
                <a:path w="14644" h="13031" extrusionOk="0">
                  <a:moveTo>
                    <a:pt x="2936" y="0"/>
                  </a:moveTo>
                  <a:lnTo>
                    <a:pt x="0" y="11142"/>
                  </a:lnTo>
                  <a:lnTo>
                    <a:pt x="11809" y="13010"/>
                  </a:lnTo>
                  <a:cubicBezTo>
                    <a:pt x="11838" y="13024"/>
                    <a:pt x="11865" y="13031"/>
                    <a:pt x="11891" y="13031"/>
                  </a:cubicBezTo>
                  <a:cubicBezTo>
                    <a:pt x="11981" y="13031"/>
                    <a:pt x="12042" y="12947"/>
                    <a:pt x="12042" y="12843"/>
                  </a:cubicBezTo>
                  <a:lnTo>
                    <a:pt x="14644" y="3102"/>
                  </a:lnTo>
                  <a:lnTo>
                    <a:pt x="2936" y="0"/>
                  </a:ln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6" name="Google Shape;133;p17"/>
            <p:cNvSpPr/>
            <p:nvPr/>
          </p:nvSpPr>
          <p:spPr>
            <a:xfrm>
              <a:off x="7319565" y="2248699"/>
              <a:ext cx="487177" cy="297448"/>
            </a:xfrm>
            <a:custGeom>
              <a:avLst/>
              <a:gdLst/>
              <a:ahLst/>
              <a:cxnLst/>
              <a:rect l="l" t="t" r="r" b="b"/>
              <a:pathLst>
                <a:path w="12677" h="7740" extrusionOk="0">
                  <a:moveTo>
                    <a:pt x="1235" y="1"/>
                  </a:moveTo>
                  <a:lnTo>
                    <a:pt x="1" y="4671"/>
                  </a:lnTo>
                  <a:lnTo>
                    <a:pt x="11742" y="7740"/>
                  </a:lnTo>
                  <a:lnTo>
                    <a:pt x="12643" y="4437"/>
                  </a:lnTo>
                  <a:cubicBezTo>
                    <a:pt x="12676" y="4337"/>
                    <a:pt x="12576" y="4204"/>
                    <a:pt x="12443" y="4204"/>
                  </a:cubicBezTo>
                  <a:lnTo>
                    <a:pt x="1235"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7" name="Google Shape;134;p17"/>
            <p:cNvSpPr/>
            <p:nvPr/>
          </p:nvSpPr>
          <p:spPr>
            <a:xfrm>
              <a:off x="7122150" y="2188210"/>
              <a:ext cx="256405" cy="704383"/>
            </a:xfrm>
            <a:custGeom>
              <a:avLst/>
              <a:gdLst/>
              <a:ahLst/>
              <a:cxnLst/>
              <a:rect l="l" t="t" r="r" b="b"/>
              <a:pathLst>
                <a:path w="6672" h="18329" extrusionOk="0">
                  <a:moveTo>
                    <a:pt x="4895" y="1"/>
                  </a:moveTo>
                  <a:cubicBezTo>
                    <a:pt x="4803" y="1"/>
                    <a:pt x="4699" y="83"/>
                    <a:pt x="4671" y="141"/>
                  </a:cubicBezTo>
                  <a:lnTo>
                    <a:pt x="4470" y="975"/>
                  </a:lnTo>
                  <a:lnTo>
                    <a:pt x="3203" y="5678"/>
                  </a:lnTo>
                  <a:lnTo>
                    <a:pt x="267" y="16819"/>
                  </a:lnTo>
                  <a:lnTo>
                    <a:pt x="34" y="17653"/>
                  </a:lnTo>
                  <a:cubicBezTo>
                    <a:pt x="1" y="17753"/>
                    <a:pt x="101" y="17853"/>
                    <a:pt x="167" y="17920"/>
                  </a:cubicBezTo>
                  <a:lnTo>
                    <a:pt x="1768" y="18320"/>
                  </a:lnTo>
                  <a:cubicBezTo>
                    <a:pt x="1780" y="18326"/>
                    <a:pt x="1794" y="18329"/>
                    <a:pt x="1809" y="18329"/>
                  </a:cubicBezTo>
                  <a:cubicBezTo>
                    <a:pt x="1879" y="18329"/>
                    <a:pt x="1975" y="18269"/>
                    <a:pt x="2002" y="18187"/>
                  </a:cubicBezTo>
                  <a:lnTo>
                    <a:pt x="2202" y="17320"/>
                  </a:lnTo>
                  <a:lnTo>
                    <a:pt x="5138" y="6178"/>
                  </a:lnTo>
                  <a:lnTo>
                    <a:pt x="6372" y="1508"/>
                  </a:lnTo>
                  <a:lnTo>
                    <a:pt x="6605" y="641"/>
                  </a:lnTo>
                  <a:cubicBezTo>
                    <a:pt x="6672" y="574"/>
                    <a:pt x="6605" y="441"/>
                    <a:pt x="6505" y="441"/>
                  </a:cubicBezTo>
                  <a:lnTo>
                    <a:pt x="4937" y="7"/>
                  </a:lnTo>
                  <a:cubicBezTo>
                    <a:pt x="4924" y="3"/>
                    <a:pt x="4909" y="1"/>
                    <a:pt x="48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8" name="Google Shape;135;p17"/>
            <p:cNvSpPr/>
            <p:nvPr/>
          </p:nvSpPr>
          <p:spPr>
            <a:xfrm>
              <a:off x="6615796" y="2279481"/>
              <a:ext cx="256405" cy="256405"/>
            </a:xfrm>
            <a:custGeom>
              <a:avLst/>
              <a:gdLst/>
              <a:ahLst/>
              <a:cxnLst/>
              <a:rect l="l" t="t" r="r" b="b"/>
              <a:pathLst>
                <a:path w="6672" h="6672" extrusionOk="0">
                  <a:moveTo>
                    <a:pt x="3336" y="1"/>
                  </a:moveTo>
                  <a:cubicBezTo>
                    <a:pt x="1502" y="1"/>
                    <a:pt x="0" y="1468"/>
                    <a:pt x="0" y="3336"/>
                  </a:cubicBezTo>
                  <a:cubicBezTo>
                    <a:pt x="0" y="5171"/>
                    <a:pt x="1502" y="6672"/>
                    <a:pt x="3336" y="6672"/>
                  </a:cubicBezTo>
                  <a:cubicBezTo>
                    <a:pt x="5171" y="6672"/>
                    <a:pt x="6672" y="5171"/>
                    <a:pt x="6672" y="3336"/>
                  </a:cubicBezTo>
                  <a:cubicBezTo>
                    <a:pt x="6672" y="1468"/>
                    <a:pt x="5171" y="1"/>
                    <a:pt x="3336" y="1"/>
                  </a:cubicBez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9" name="Google Shape;136;p17"/>
            <p:cNvSpPr/>
            <p:nvPr/>
          </p:nvSpPr>
          <p:spPr>
            <a:xfrm>
              <a:off x="6651690" y="2322446"/>
              <a:ext cx="187193" cy="169976"/>
            </a:xfrm>
            <a:custGeom>
              <a:avLst/>
              <a:gdLst/>
              <a:ahLst/>
              <a:cxnLst/>
              <a:rect l="l" t="t" r="r" b="b"/>
              <a:pathLst>
                <a:path w="4871" h="4423" extrusionOk="0">
                  <a:moveTo>
                    <a:pt x="2411" y="0"/>
                  </a:moveTo>
                  <a:cubicBezTo>
                    <a:pt x="1444" y="0"/>
                    <a:pt x="545" y="653"/>
                    <a:pt x="267" y="1651"/>
                  </a:cubicBezTo>
                  <a:cubicBezTo>
                    <a:pt x="0" y="2819"/>
                    <a:pt x="701" y="4086"/>
                    <a:pt x="1868" y="4353"/>
                  </a:cubicBezTo>
                  <a:cubicBezTo>
                    <a:pt x="2051" y="4400"/>
                    <a:pt x="2236" y="4423"/>
                    <a:pt x="2418" y="4423"/>
                  </a:cubicBezTo>
                  <a:cubicBezTo>
                    <a:pt x="3399" y="4423"/>
                    <a:pt x="4317" y="3770"/>
                    <a:pt x="4570" y="2785"/>
                  </a:cubicBezTo>
                  <a:cubicBezTo>
                    <a:pt x="4871" y="1618"/>
                    <a:pt x="4170" y="350"/>
                    <a:pt x="3003" y="83"/>
                  </a:cubicBezTo>
                  <a:cubicBezTo>
                    <a:pt x="2806" y="27"/>
                    <a:pt x="2607" y="0"/>
                    <a:pt x="2411"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952590133"/>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barn(inVertical)">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barn(inVertical)">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grpSp>
        <p:nvGrpSpPr>
          <p:cNvPr id="102" name="Google Shape;1077;p44"/>
          <p:cNvGrpSpPr/>
          <p:nvPr/>
        </p:nvGrpSpPr>
        <p:grpSpPr>
          <a:xfrm rot="10800000">
            <a:off x="1665870" y="577435"/>
            <a:ext cx="5831114" cy="3963623"/>
            <a:chOff x="1658325" y="1503604"/>
            <a:chExt cx="5831114" cy="3145126"/>
          </a:xfrm>
        </p:grpSpPr>
        <p:sp>
          <p:nvSpPr>
            <p:cNvPr id="103" name="Google Shape;1069;p44"/>
            <p:cNvSpPr/>
            <p:nvPr/>
          </p:nvSpPr>
          <p:spPr>
            <a:xfrm>
              <a:off x="1658325" y="1503604"/>
              <a:ext cx="5831114" cy="1440214"/>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a:off x="2329127" y="3040522"/>
              <a:ext cx="4489511" cy="4716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a:off x="3082708" y="3608825"/>
              <a:ext cx="2982350" cy="4716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a:off x="3592661" y="4177130"/>
              <a:ext cx="1962443" cy="4716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grpSp>
      <p:sp>
        <p:nvSpPr>
          <p:cNvPr id="98" name="TextBox 97"/>
          <p:cNvSpPr txBox="1"/>
          <p:nvPr/>
        </p:nvSpPr>
        <p:spPr>
          <a:xfrm>
            <a:off x="1193042" y="1293637"/>
            <a:ext cx="4369606" cy="515526"/>
          </a:xfrm>
          <a:prstGeom prst="rect">
            <a:avLst/>
          </a:prstGeom>
          <a:noFill/>
        </p:spPr>
        <p:txBody>
          <a:bodyPr wrap="square" rtlCol="0">
            <a:spAutoFit/>
          </a:bodyPr>
          <a:lstStyle/>
          <a:p>
            <a:pPr algn="justLow" rtl="1">
              <a:lnSpc>
                <a:spcPct val="150000"/>
              </a:lnSpc>
            </a:pPr>
            <a:r>
              <a:rPr lang="ar-LB" sz="2000" dirty="0">
                <a:solidFill>
                  <a:srgbClr val="F8E6DC"/>
                </a:solidFill>
                <a:latin typeface="29LT Adir" panose="00000506000000000000" pitchFamily="50" charset="-78"/>
                <a:cs typeface="29LT Adir" panose="00000506000000000000" pitchFamily="50" charset="-78"/>
              </a:rPr>
              <a:t>ما الذي </a:t>
            </a:r>
            <a:r>
              <a:rPr lang="ar-LB" sz="2000" dirty="0" smtClean="0">
                <a:solidFill>
                  <a:srgbClr val="F8E6DC"/>
                </a:solidFill>
                <a:latin typeface="29LT Adir" panose="00000506000000000000" pitchFamily="50" charset="-78"/>
                <a:cs typeface="29LT Adir" panose="00000506000000000000" pitchFamily="50" charset="-78"/>
              </a:rPr>
              <a:t>تحتاجه روحه</a:t>
            </a:r>
            <a:r>
              <a:rPr lang="ar-LB" sz="2000" dirty="0">
                <a:solidFill>
                  <a:srgbClr val="F8E6DC"/>
                </a:solidFill>
                <a:latin typeface="29LT Adir" panose="00000506000000000000" pitchFamily="50" charset="-78"/>
                <a:cs typeface="29LT Adir" panose="00000506000000000000" pitchFamily="50" charset="-78"/>
              </a:rPr>
              <a:t>؟</a:t>
            </a:r>
          </a:p>
        </p:txBody>
      </p:sp>
      <p:sp>
        <p:nvSpPr>
          <p:cNvPr id="121" name="TextBox 120"/>
          <p:cNvSpPr txBox="1"/>
          <p:nvPr/>
        </p:nvSpPr>
        <p:spPr>
          <a:xfrm>
            <a:off x="1599840" y="2002417"/>
            <a:ext cx="4369606" cy="515526"/>
          </a:xfrm>
          <a:prstGeom prst="rect">
            <a:avLst/>
          </a:prstGeom>
          <a:noFill/>
        </p:spPr>
        <p:txBody>
          <a:bodyPr wrap="square" rtlCol="0">
            <a:spAutoFit/>
          </a:bodyPr>
          <a:lstStyle/>
          <a:p>
            <a:pPr algn="justLow" rtl="1">
              <a:lnSpc>
                <a:spcPct val="150000"/>
              </a:lnSpc>
            </a:pPr>
            <a:r>
              <a:rPr lang="ar-LB" sz="2000" b="1" dirty="0">
                <a:solidFill>
                  <a:srgbClr val="224253"/>
                </a:solidFill>
                <a:latin typeface="29LT Adir" panose="00000506000000000000" pitchFamily="50" charset="-78"/>
                <a:cs typeface="29LT Adir" panose="00000506000000000000" pitchFamily="50" charset="-78"/>
              </a:rPr>
              <a:t>الإجابة: تعزيز الإيمان والمعنويّة.</a:t>
            </a: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826120" y="2771977"/>
            <a:ext cx="5584874" cy="1708160"/>
          </a:xfrm>
          <a:prstGeom prst="rect">
            <a:avLst/>
          </a:prstGeom>
          <a:noFill/>
        </p:spPr>
        <p:txBody>
          <a:bodyPr wrap="square" rtlCol="0">
            <a:spAutoFit/>
          </a:bodyPr>
          <a:lstStyle/>
          <a:p>
            <a:pPr algn="justLow" rtl="1">
              <a:lnSpc>
                <a:spcPct val="150000"/>
              </a:lnSpc>
            </a:pPr>
            <a:r>
              <a:rPr lang="ar-LB" dirty="0">
                <a:solidFill>
                  <a:srgbClr val="F8E6DC"/>
                </a:solidFill>
                <a:latin typeface="29LT Adir" panose="00000506000000000000" pitchFamily="50" charset="-78"/>
                <a:cs typeface="29LT Adir" panose="00000506000000000000" pitchFamily="50" charset="-78"/>
              </a:rPr>
              <a:t>يقول الإمام الخامنئي (دام ظله): "إذا أردتم لهذه الحركة أن تستمر بهذه السرعة وهذه الطريقة وأن تكون مؤثرة، علينا أن نبني ونعدّ أنفسنا. يجب أن نكون "كزُبر الحديد" علينا أن نعزّز إيماننا، وأن نرفع من بصيرتنا، وأن نزيد وعينا. الإيمان إذا ترافق مع العمل، فسيتطوّر وينمو يومًا بعد آخر. (وَمَن يَتَّقِ اللهَ يَجْعَل لَّهُ مَخْرَجًا، وَيَرْزُقْهُ مِنْ حَيْثُ لَا يَحْتَسِبُ وَمَن يَتوَكَّلْ عَلَى اللهِ فَهُوَ حَسْبُهُ</a:t>
            </a:r>
            <a:r>
              <a:rPr lang="ar-LB" dirty="0" smtClean="0">
                <a:solidFill>
                  <a:srgbClr val="F8E6DC"/>
                </a:solidFill>
                <a:latin typeface="29LT Adir" panose="00000506000000000000" pitchFamily="50" charset="-78"/>
                <a:cs typeface="29LT Adir" panose="00000506000000000000" pitchFamily="50" charset="-78"/>
              </a:rPr>
              <a:t>)".</a:t>
            </a:r>
            <a:endParaRPr lang="ar-LB" dirty="0">
              <a:solidFill>
                <a:srgbClr val="F8E6DC"/>
              </a:solidFill>
              <a:latin typeface="29LT Adir" panose="00000506000000000000" pitchFamily="50" charset="-78"/>
              <a:cs typeface="29LT Adir" panose="00000506000000000000" pitchFamily="50" charset="-78"/>
            </a:endParaRPr>
          </a:p>
        </p:txBody>
      </p:sp>
      <p:grpSp>
        <p:nvGrpSpPr>
          <p:cNvPr id="239" name="Google Shape;78;p17"/>
          <p:cNvGrpSpPr/>
          <p:nvPr/>
        </p:nvGrpSpPr>
        <p:grpSpPr>
          <a:xfrm rot="20971837">
            <a:off x="810639" y="4320903"/>
            <a:ext cx="1984560" cy="1105571"/>
            <a:chOff x="-1614103" y="1847374"/>
            <a:chExt cx="4257275" cy="2371669"/>
          </a:xfrm>
        </p:grpSpPr>
        <p:sp>
          <p:nvSpPr>
            <p:cNvPr id="240" name="Google Shape;79;p17"/>
            <p:cNvSpPr/>
            <p:nvPr/>
          </p:nvSpPr>
          <p:spPr>
            <a:xfrm>
              <a:off x="-1614103" y="2475628"/>
              <a:ext cx="3586826" cy="1743415"/>
            </a:xfrm>
            <a:custGeom>
              <a:avLst/>
              <a:gdLst/>
              <a:ahLst/>
              <a:cxnLst/>
              <a:rect l="l" t="t" r="r" b="b"/>
              <a:pathLst>
                <a:path w="93334" h="45366" extrusionOk="0">
                  <a:moveTo>
                    <a:pt x="93334" y="0"/>
                  </a:moveTo>
                  <a:lnTo>
                    <a:pt x="1" y="44665"/>
                  </a:lnTo>
                  <a:lnTo>
                    <a:pt x="2836" y="45366"/>
                  </a:lnTo>
                  <a:lnTo>
                    <a:pt x="92667" y="2268"/>
                  </a:lnTo>
                  <a:lnTo>
                    <a:pt x="92767" y="2202"/>
                  </a:lnTo>
                  <a:lnTo>
                    <a:pt x="933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80;p17"/>
            <p:cNvSpPr/>
            <p:nvPr/>
          </p:nvSpPr>
          <p:spPr>
            <a:xfrm>
              <a:off x="-1473104" y="2485505"/>
              <a:ext cx="3313780" cy="1719473"/>
            </a:xfrm>
            <a:custGeom>
              <a:avLst/>
              <a:gdLst/>
              <a:ahLst/>
              <a:cxnLst/>
              <a:rect l="l" t="t" r="r" b="b"/>
              <a:pathLst>
                <a:path w="86229" h="44743" extrusionOk="0">
                  <a:moveTo>
                    <a:pt x="83715" y="0"/>
                  </a:moveTo>
                  <a:cubicBezTo>
                    <a:pt x="83097" y="0"/>
                    <a:pt x="82489" y="177"/>
                    <a:pt x="82026" y="544"/>
                  </a:cubicBezTo>
                  <a:cubicBezTo>
                    <a:pt x="80658" y="1578"/>
                    <a:pt x="80258" y="3379"/>
                    <a:pt x="80025" y="4947"/>
                  </a:cubicBezTo>
                  <a:cubicBezTo>
                    <a:pt x="79758" y="6415"/>
                    <a:pt x="79524" y="8082"/>
                    <a:pt x="78423" y="9083"/>
                  </a:cubicBezTo>
                  <a:cubicBezTo>
                    <a:pt x="77758" y="9685"/>
                    <a:pt x="76897" y="9986"/>
                    <a:pt x="75844" y="9986"/>
                  </a:cubicBezTo>
                  <a:cubicBezTo>
                    <a:pt x="74679" y="9986"/>
                    <a:pt x="73281" y="9619"/>
                    <a:pt x="71652" y="8883"/>
                  </a:cubicBezTo>
                  <a:cubicBezTo>
                    <a:pt x="70138" y="8208"/>
                    <a:pt x="68234" y="7353"/>
                    <a:pt x="66394" y="7353"/>
                  </a:cubicBezTo>
                  <a:cubicBezTo>
                    <a:pt x="65598" y="7353"/>
                    <a:pt x="64815" y="7513"/>
                    <a:pt x="64080" y="7916"/>
                  </a:cubicBezTo>
                  <a:cubicBezTo>
                    <a:pt x="62045" y="9050"/>
                    <a:pt x="61511" y="11418"/>
                    <a:pt x="60978" y="13720"/>
                  </a:cubicBezTo>
                  <a:cubicBezTo>
                    <a:pt x="60477" y="15888"/>
                    <a:pt x="59977" y="17956"/>
                    <a:pt x="58342" y="19057"/>
                  </a:cubicBezTo>
                  <a:cubicBezTo>
                    <a:pt x="57605" y="19549"/>
                    <a:pt x="56783" y="19733"/>
                    <a:pt x="55907" y="19733"/>
                  </a:cubicBezTo>
                  <a:cubicBezTo>
                    <a:pt x="54644" y="19733"/>
                    <a:pt x="53269" y="19351"/>
                    <a:pt x="51871" y="18957"/>
                  </a:cubicBezTo>
                  <a:cubicBezTo>
                    <a:pt x="50427" y="18586"/>
                    <a:pt x="48958" y="18163"/>
                    <a:pt x="47549" y="18163"/>
                  </a:cubicBezTo>
                  <a:cubicBezTo>
                    <a:pt x="46680" y="18163"/>
                    <a:pt x="45835" y="18324"/>
                    <a:pt x="45033" y="18757"/>
                  </a:cubicBezTo>
                  <a:cubicBezTo>
                    <a:pt x="42865" y="19924"/>
                    <a:pt x="42031" y="22426"/>
                    <a:pt x="41297" y="24895"/>
                  </a:cubicBezTo>
                  <a:cubicBezTo>
                    <a:pt x="40463" y="27430"/>
                    <a:pt x="39696" y="29898"/>
                    <a:pt x="37461" y="30565"/>
                  </a:cubicBezTo>
                  <a:cubicBezTo>
                    <a:pt x="37084" y="30681"/>
                    <a:pt x="36712" y="30734"/>
                    <a:pt x="36344" y="30734"/>
                  </a:cubicBezTo>
                  <a:cubicBezTo>
                    <a:pt x="34593" y="30734"/>
                    <a:pt x="32920" y="29549"/>
                    <a:pt x="31156" y="28364"/>
                  </a:cubicBezTo>
                  <a:cubicBezTo>
                    <a:pt x="29373" y="27148"/>
                    <a:pt x="27546" y="25866"/>
                    <a:pt x="25605" y="25866"/>
                  </a:cubicBezTo>
                  <a:cubicBezTo>
                    <a:pt x="25149" y="25866"/>
                    <a:pt x="24687" y="25937"/>
                    <a:pt x="24218" y="26095"/>
                  </a:cubicBezTo>
                  <a:cubicBezTo>
                    <a:pt x="21616" y="26963"/>
                    <a:pt x="20816" y="29865"/>
                    <a:pt x="20048" y="32633"/>
                  </a:cubicBezTo>
                  <a:cubicBezTo>
                    <a:pt x="19281" y="35402"/>
                    <a:pt x="18547" y="37971"/>
                    <a:pt x="16212" y="38638"/>
                  </a:cubicBezTo>
                  <a:cubicBezTo>
                    <a:pt x="15883" y="38734"/>
                    <a:pt x="15553" y="38776"/>
                    <a:pt x="15222" y="38776"/>
                  </a:cubicBezTo>
                  <a:cubicBezTo>
                    <a:pt x="13949" y="38776"/>
                    <a:pt x="12667" y="38146"/>
                    <a:pt x="11342" y="37537"/>
                  </a:cubicBezTo>
                  <a:cubicBezTo>
                    <a:pt x="10275" y="36970"/>
                    <a:pt x="9174" y="36436"/>
                    <a:pt x="8007" y="36236"/>
                  </a:cubicBezTo>
                  <a:cubicBezTo>
                    <a:pt x="7636" y="36163"/>
                    <a:pt x="7259" y="36128"/>
                    <a:pt x="6882" y="36128"/>
                  </a:cubicBezTo>
                  <a:cubicBezTo>
                    <a:pt x="5014" y="36128"/>
                    <a:pt x="3129" y="36989"/>
                    <a:pt x="1936" y="38404"/>
                  </a:cubicBezTo>
                  <a:cubicBezTo>
                    <a:pt x="468" y="40105"/>
                    <a:pt x="1" y="42607"/>
                    <a:pt x="801" y="44742"/>
                  </a:cubicBezTo>
                  <a:lnTo>
                    <a:pt x="1502" y="44575"/>
                  </a:lnTo>
                  <a:cubicBezTo>
                    <a:pt x="801" y="42707"/>
                    <a:pt x="1202" y="40439"/>
                    <a:pt x="2503" y="38905"/>
                  </a:cubicBezTo>
                  <a:cubicBezTo>
                    <a:pt x="3592" y="37647"/>
                    <a:pt x="5314" y="36881"/>
                    <a:pt x="7001" y="36881"/>
                  </a:cubicBezTo>
                  <a:cubicBezTo>
                    <a:pt x="7328" y="36881"/>
                    <a:pt x="7654" y="36910"/>
                    <a:pt x="7973" y="36970"/>
                  </a:cubicBezTo>
                  <a:cubicBezTo>
                    <a:pt x="9041" y="37203"/>
                    <a:pt x="10108" y="37704"/>
                    <a:pt x="11142" y="38204"/>
                  </a:cubicBezTo>
                  <a:cubicBezTo>
                    <a:pt x="12479" y="38860"/>
                    <a:pt x="13858" y="39536"/>
                    <a:pt x="15294" y="39536"/>
                  </a:cubicBezTo>
                  <a:cubicBezTo>
                    <a:pt x="15685" y="39536"/>
                    <a:pt x="16080" y="39486"/>
                    <a:pt x="16479" y="39372"/>
                  </a:cubicBezTo>
                  <a:cubicBezTo>
                    <a:pt x="19181" y="38571"/>
                    <a:pt x="19982" y="35636"/>
                    <a:pt x="20782" y="32867"/>
                  </a:cubicBezTo>
                  <a:cubicBezTo>
                    <a:pt x="21516" y="30098"/>
                    <a:pt x="22217" y="27530"/>
                    <a:pt x="24518" y="26763"/>
                  </a:cubicBezTo>
                  <a:cubicBezTo>
                    <a:pt x="24922" y="26624"/>
                    <a:pt x="25321" y="26561"/>
                    <a:pt x="25719" y="26561"/>
                  </a:cubicBezTo>
                  <a:cubicBezTo>
                    <a:pt x="27425" y="26561"/>
                    <a:pt x="29091" y="27713"/>
                    <a:pt x="30823" y="28931"/>
                  </a:cubicBezTo>
                  <a:cubicBezTo>
                    <a:pt x="32599" y="30188"/>
                    <a:pt x="34420" y="31467"/>
                    <a:pt x="36377" y="31467"/>
                  </a:cubicBezTo>
                  <a:cubicBezTo>
                    <a:pt x="36809" y="31467"/>
                    <a:pt x="37248" y="31405"/>
                    <a:pt x="37694" y="31266"/>
                  </a:cubicBezTo>
                  <a:cubicBezTo>
                    <a:pt x="40296" y="30465"/>
                    <a:pt x="41130" y="27763"/>
                    <a:pt x="41964" y="25128"/>
                  </a:cubicBezTo>
                  <a:cubicBezTo>
                    <a:pt x="42665" y="22793"/>
                    <a:pt x="43398" y="20425"/>
                    <a:pt x="45367" y="19391"/>
                  </a:cubicBezTo>
                  <a:cubicBezTo>
                    <a:pt x="46057" y="19027"/>
                    <a:pt x="46799" y="18885"/>
                    <a:pt x="47579" y="18885"/>
                  </a:cubicBezTo>
                  <a:cubicBezTo>
                    <a:pt x="48872" y="18885"/>
                    <a:pt x="50269" y="19275"/>
                    <a:pt x="51704" y="19691"/>
                  </a:cubicBezTo>
                  <a:cubicBezTo>
                    <a:pt x="53135" y="20077"/>
                    <a:pt x="54577" y="20475"/>
                    <a:pt x="55939" y="20475"/>
                  </a:cubicBezTo>
                  <a:cubicBezTo>
                    <a:pt x="56927" y="20475"/>
                    <a:pt x="57873" y="20266"/>
                    <a:pt x="58743" y="19691"/>
                  </a:cubicBezTo>
                  <a:cubicBezTo>
                    <a:pt x="60644" y="18423"/>
                    <a:pt x="61178" y="16122"/>
                    <a:pt x="61678" y="13920"/>
                  </a:cubicBezTo>
                  <a:cubicBezTo>
                    <a:pt x="62212" y="11685"/>
                    <a:pt x="62679" y="9550"/>
                    <a:pt x="64480" y="8549"/>
                  </a:cubicBezTo>
                  <a:cubicBezTo>
                    <a:pt x="65088" y="8206"/>
                    <a:pt x="65751" y="8068"/>
                    <a:pt x="66438" y="8068"/>
                  </a:cubicBezTo>
                  <a:cubicBezTo>
                    <a:pt x="68088" y="8068"/>
                    <a:pt x="69878" y="8867"/>
                    <a:pt x="71385" y="9550"/>
                  </a:cubicBezTo>
                  <a:cubicBezTo>
                    <a:pt x="73088" y="10326"/>
                    <a:pt x="74587" y="10710"/>
                    <a:pt x="75855" y="10710"/>
                  </a:cubicBezTo>
                  <a:cubicBezTo>
                    <a:pt x="77095" y="10710"/>
                    <a:pt x="78115" y="10343"/>
                    <a:pt x="78890" y="9617"/>
                  </a:cubicBezTo>
                  <a:cubicBezTo>
                    <a:pt x="80158" y="8516"/>
                    <a:pt x="80425" y="6715"/>
                    <a:pt x="80692" y="5114"/>
                  </a:cubicBezTo>
                  <a:cubicBezTo>
                    <a:pt x="80925" y="3679"/>
                    <a:pt x="81259" y="2011"/>
                    <a:pt x="82426" y="1111"/>
                  </a:cubicBezTo>
                  <a:cubicBezTo>
                    <a:pt x="82785" y="852"/>
                    <a:pt x="83273" y="712"/>
                    <a:pt x="83765" y="712"/>
                  </a:cubicBezTo>
                  <a:cubicBezTo>
                    <a:pt x="84098" y="712"/>
                    <a:pt x="84432" y="776"/>
                    <a:pt x="84728" y="911"/>
                  </a:cubicBezTo>
                  <a:cubicBezTo>
                    <a:pt x="85028" y="1044"/>
                    <a:pt x="85529" y="1378"/>
                    <a:pt x="85562" y="2011"/>
                  </a:cubicBezTo>
                  <a:lnTo>
                    <a:pt x="86229" y="1945"/>
                  </a:lnTo>
                  <a:cubicBezTo>
                    <a:pt x="86196" y="1244"/>
                    <a:pt x="85762" y="610"/>
                    <a:pt x="85028" y="277"/>
                  </a:cubicBezTo>
                  <a:cubicBezTo>
                    <a:pt x="84620" y="94"/>
                    <a:pt x="84165" y="0"/>
                    <a:pt x="83715" y="0"/>
                  </a:cubicBez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81;p17"/>
            <p:cNvSpPr/>
            <p:nvPr/>
          </p:nvSpPr>
          <p:spPr>
            <a:xfrm>
              <a:off x="384410" y="3162718"/>
              <a:ext cx="207714" cy="105144"/>
            </a:xfrm>
            <a:custGeom>
              <a:avLst/>
              <a:gdLst/>
              <a:ahLst/>
              <a:cxnLst/>
              <a:rect l="l" t="t" r="r" b="b"/>
              <a:pathLst>
                <a:path w="5405" h="2736" extrusionOk="0">
                  <a:moveTo>
                    <a:pt x="3903" y="1"/>
                  </a:moveTo>
                  <a:lnTo>
                    <a:pt x="0" y="1902"/>
                  </a:lnTo>
                  <a:lnTo>
                    <a:pt x="2402" y="2736"/>
                  </a:lnTo>
                  <a:lnTo>
                    <a:pt x="5404" y="1302"/>
                  </a:lnTo>
                  <a:lnTo>
                    <a:pt x="390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82;p17"/>
            <p:cNvSpPr/>
            <p:nvPr/>
          </p:nvSpPr>
          <p:spPr>
            <a:xfrm>
              <a:off x="1192017" y="2801207"/>
              <a:ext cx="167978" cy="82086"/>
            </a:xfrm>
            <a:custGeom>
              <a:avLst/>
              <a:gdLst/>
              <a:ahLst/>
              <a:cxnLst/>
              <a:rect l="l" t="t" r="r" b="b"/>
              <a:pathLst>
                <a:path w="4371" h="2136" extrusionOk="0">
                  <a:moveTo>
                    <a:pt x="2636" y="1"/>
                  </a:moveTo>
                  <a:lnTo>
                    <a:pt x="0" y="1235"/>
                  </a:lnTo>
                  <a:lnTo>
                    <a:pt x="2235" y="2136"/>
                  </a:lnTo>
                  <a:lnTo>
                    <a:pt x="4370" y="1135"/>
                  </a:lnTo>
                  <a:lnTo>
                    <a:pt x="26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83;p17"/>
            <p:cNvSpPr/>
            <p:nvPr/>
          </p:nvSpPr>
          <p:spPr>
            <a:xfrm>
              <a:off x="1752211" y="2525626"/>
              <a:ext cx="119248" cy="96152"/>
            </a:xfrm>
            <a:custGeom>
              <a:avLst/>
              <a:gdLst/>
              <a:ahLst/>
              <a:cxnLst/>
              <a:rect l="l" t="t" r="r" b="b"/>
              <a:pathLst>
                <a:path w="3103" h="2502" extrusionOk="0">
                  <a:moveTo>
                    <a:pt x="3003" y="0"/>
                  </a:moveTo>
                  <a:lnTo>
                    <a:pt x="0" y="1401"/>
                  </a:lnTo>
                  <a:lnTo>
                    <a:pt x="1835" y="2502"/>
                  </a:lnTo>
                  <a:lnTo>
                    <a:pt x="3103" y="1901"/>
                  </a:lnTo>
                  <a:lnTo>
                    <a:pt x="3003"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84;p17"/>
            <p:cNvSpPr/>
            <p:nvPr/>
          </p:nvSpPr>
          <p:spPr>
            <a:xfrm>
              <a:off x="1722735" y="1847374"/>
              <a:ext cx="920437" cy="1320609"/>
            </a:xfrm>
            <a:custGeom>
              <a:avLst/>
              <a:gdLst/>
              <a:ahLst/>
              <a:cxnLst/>
              <a:rect l="l" t="t" r="r" b="b"/>
              <a:pathLst>
                <a:path w="23951" h="34364" extrusionOk="0">
                  <a:moveTo>
                    <a:pt x="17083" y="0"/>
                  </a:moveTo>
                  <a:cubicBezTo>
                    <a:pt x="14770" y="0"/>
                    <a:pt x="12545" y="1312"/>
                    <a:pt x="11542" y="3539"/>
                  </a:cubicBezTo>
                  <a:lnTo>
                    <a:pt x="1368" y="25788"/>
                  </a:lnTo>
                  <a:cubicBezTo>
                    <a:pt x="0" y="28790"/>
                    <a:pt x="1334" y="32393"/>
                    <a:pt x="4370" y="33827"/>
                  </a:cubicBezTo>
                  <a:cubicBezTo>
                    <a:pt x="5178" y="34191"/>
                    <a:pt x="6029" y="34364"/>
                    <a:pt x="6868" y="34364"/>
                  </a:cubicBezTo>
                  <a:cubicBezTo>
                    <a:pt x="9181" y="34364"/>
                    <a:pt x="11405" y="33053"/>
                    <a:pt x="12409" y="30825"/>
                  </a:cubicBezTo>
                  <a:lnTo>
                    <a:pt x="22583" y="8609"/>
                  </a:lnTo>
                  <a:cubicBezTo>
                    <a:pt x="23951" y="5540"/>
                    <a:pt x="22616" y="1938"/>
                    <a:pt x="19581" y="537"/>
                  </a:cubicBezTo>
                  <a:cubicBezTo>
                    <a:pt x="18773" y="173"/>
                    <a:pt x="17922" y="0"/>
                    <a:pt x="17083" y="0"/>
                  </a:cubicBez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85;p17"/>
            <p:cNvSpPr/>
            <p:nvPr/>
          </p:nvSpPr>
          <p:spPr>
            <a:xfrm>
              <a:off x="2114990" y="1977998"/>
              <a:ext cx="496131" cy="276120"/>
            </a:xfrm>
            <a:custGeom>
              <a:avLst/>
              <a:gdLst/>
              <a:ahLst/>
              <a:cxnLst/>
              <a:rect l="l" t="t" r="r" b="b"/>
              <a:pathLst>
                <a:path w="12910" h="7185" extrusionOk="0">
                  <a:moveTo>
                    <a:pt x="892" y="0"/>
                  </a:moveTo>
                  <a:cubicBezTo>
                    <a:pt x="765" y="0"/>
                    <a:pt x="640" y="86"/>
                    <a:pt x="568" y="207"/>
                  </a:cubicBezTo>
                  <a:lnTo>
                    <a:pt x="34" y="1374"/>
                  </a:lnTo>
                  <a:cubicBezTo>
                    <a:pt x="0" y="1574"/>
                    <a:pt x="34" y="1741"/>
                    <a:pt x="201" y="1808"/>
                  </a:cubicBezTo>
                  <a:lnTo>
                    <a:pt x="11842" y="7145"/>
                  </a:lnTo>
                  <a:cubicBezTo>
                    <a:pt x="11888" y="7173"/>
                    <a:pt x="11937" y="7185"/>
                    <a:pt x="11985" y="7185"/>
                  </a:cubicBezTo>
                  <a:cubicBezTo>
                    <a:pt x="12112" y="7185"/>
                    <a:pt x="12237" y="7099"/>
                    <a:pt x="12309" y="6978"/>
                  </a:cubicBezTo>
                  <a:lnTo>
                    <a:pt x="12843" y="5811"/>
                  </a:lnTo>
                  <a:cubicBezTo>
                    <a:pt x="12910" y="5644"/>
                    <a:pt x="12843" y="5444"/>
                    <a:pt x="12676" y="5377"/>
                  </a:cubicBezTo>
                  <a:lnTo>
                    <a:pt x="1035" y="40"/>
                  </a:lnTo>
                  <a:cubicBezTo>
                    <a:pt x="989" y="12"/>
                    <a:pt x="940" y="0"/>
                    <a:pt x="8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86;p17"/>
            <p:cNvSpPr/>
            <p:nvPr/>
          </p:nvSpPr>
          <p:spPr>
            <a:xfrm>
              <a:off x="1756054" y="2759933"/>
              <a:ext cx="498706" cy="276158"/>
            </a:xfrm>
            <a:custGeom>
              <a:avLst/>
              <a:gdLst/>
              <a:ahLst/>
              <a:cxnLst/>
              <a:rect l="l" t="t" r="r" b="b"/>
              <a:pathLst>
                <a:path w="12977" h="7186" extrusionOk="0">
                  <a:moveTo>
                    <a:pt x="925" y="1"/>
                  </a:moveTo>
                  <a:cubicBezTo>
                    <a:pt x="799" y="1"/>
                    <a:pt x="673" y="87"/>
                    <a:pt x="601" y="208"/>
                  </a:cubicBezTo>
                  <a:lnTo>
                    <a:pt x="67" y="1375"/>
                  </a:lnTo>
                  <a:cubicBezTo>
                    <a:pt x="0" y="1542"/>
                    <a:pt x="67" y="1742"/>
                    <a:pt x="234" y="1809"/>
                  </a:cubicBezTo>
                  <a:lnTo>
                    <a:pt x="11876" y="7146"/>
                  </a:lnTo>
                  <a:cubicBezTo>
                    <a:pt x="11922" y="7173"/>
                    <a:pt x="11970" y="7186"/>
                    <a:pt x="12018" y="7186"/>
                  </a:cubicBezTo>
                  <a:cubicBezTo>
                    <a:pt x="12145" y="7186"/>
                    <a:pt x="12270" y="7100"/>
                    <a:pt x="12343" y="6979"/>
                  </a:cubicBezTo>
                  <a:lnTo>
                    <a:pt x="12876" y="5812"/>
                  </a:lnTo>
                  <a:cubicBezTo>
                    <a:pt x="12976" y="5645"/>
                    <a:pt x="12876" y="5445"/>
                    <a:pt x="12710" y="5378"/>
                  </a:cubicBezTo>
                  <a:lnTo>
                    <a:pt x="1068" y="41"/>
                  </a:lnTo>
                  <a:cubicBezTo>
                    <a:pt x="1022" y="13"/>
                    <a:pt x="974" y="1"/>
                    <a:pt x="9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62" name="Google Shape;119;p17"/>
          <p:cNvGrpSpPr/>
          <p:nvPr/>
        </p:nvGrpSpPr>
        <p:grpSpPr>
          <a:xfrm rot="19601409" flipV="1">
            <a:off x="5784422" y="131754"/>
            <a:ext cx="2391862" cy="1156145"/>
            <a:chOff x="6388906" y="2092212"/>
            <a:chExt cx="4731578" cy="2287084"/>
          </a:xfrm>
        </p:grpSpPr>
        <p:sp>
          <p:nvSpPr>
            <p:cNvPr id="263" name="Google Shape;120;p17"/>
            <p:cNvSpPr/>
            <p:nvPr/>
          </p:nvSpPr>
          <p:spPr>
            <a:xfrm>
              <a:off x="7840022" y="2640992"/>
              <a:ext cx="3280462" cy="1738304"/>
            </a:xfrm>
            <a:custGeom>
              <a:avLst/>
              <a:gdLst/>
              <a:ahLst/>
              <a:cxnLst/>
              <a:rect l="l" t="t" r="r" b="b"/>
              <a:pathLst>
                <a:path w="85362" h="45233" extrusionOk="0">
                  <a:moveTo>
                    <a:pt x="1" y="0"/>
                  </a:moveTo>
                  <a:lnTo>
                    <a:pt x="434" y="2035"/>
                  </a:lnTo>
                  <a:lnTo>
                    <a:pt x="534" y="2068"/>
                  </a:lnTo>
                  <a:lnTo>
                    <a:pt x="82693" y="45233"/>
                  </a:lnTo>
                  <a:lnTo>
                    <a:pt x="85361" y="44699"/>
                  </a:lnTo>
                  <a:lnTo>
                    <a:pt x="1"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4" name="Google Shape;121;p17"/>
            <p:cNvSpPr/>
            <p:nvPr/>
          </p:nvSpPr>
          <p:spPr>
            <a:xfrm>
              <a:off x="7965650" y="2660745"/>
              <a:ext cx="3025363" cy="1704447"/>
            </a:xfrm>
            <a:custGeom>
              <a:avLst/>
              <a:gdLst/>
              <a:ahLst/>
              <a:cxnLst/>
              <a:rect l="l" t="t" r="r" b="b"/>
              <a:pathLst>
                <a:path w="78724" h="44352" extrusionOk="0">
                  <a:moveTo>
                    <a:pt x="2242" y="0"/>
                  </a:moveTo>
                  <a:cubicBezTo>
                    <a:pt x="1865" y="0"/>
                    <a:pt x="1483" y="71"/>
                    <a:pt x="1135" y="220"/>
                  </a:cubicBezTo>
                  <a:cubicBezTo>
                    <a:pt x="434" y="520"/>
                    <a:pt x="34" y="1054"/>
                    <a:pt x="1" y="1788"/>
                  </a:cubicBezTo>
                  <a:lnTo>
                    <a:pt x="601" y="1821"/>
                  </a:lnTo>
                  <a:cubicBezTo>
                    <a:pt x="634" y="1221"/>
                    <a:pt x="1135" y="954"/>
                    <a:pt x="1402" y="821"/>
                  </a:cubicBezTo>
                  <a:cubicBezTo>
                    <a:pt x="1663" y="709"/>
                    <a:pt x="1952" y="657"/>
                    <a:pt x="2239" y="657"/>
                  </a:cubicBezTo>
                  <a:cubicBezTo>
                    <a:pt x="2723" y="657"/>
                    <a:pt x="3202" y="803"/>
                    <a:pt x="3536" y="1054"/>
                  </a:cubicBezTo>
                  <a:cubicBezTo>
                    <a:pt x="4570" y="1955"/>
                    <a:pt x="4871" y="3489"/>
                    <a:pt x="5037" y="4857"/>
                  </a:cubicBezTo>
                  <a:cubicBezTo>
                    <a:pt x="5204" y="6324"/>
                    <a:pt x="5404" y="7992"/>
                    <a:pt x="6572" y="9127"/>
                  </a:cubicBezTo>
                  <a:cubicBezTo>
                    <a:pt x="7342" y="9861"/>
                    <a:pt x="8350" y="10238"/>
                    <a:pt x="9596" y="10238"/>
                  </a:cubicBezTo>
                  <a:cubicBezTo>
                    <a:pt x="10727" y="10238"/>
                    <a:pt x="12054" y="9928"/>
                    <a:pt x="13577" y="9293"/>
                  </a:cubicBezTo>
                  <a:cubicBezTo>
                    <a:pt x="14968" y="8723"/>
                    <a:pt x="16577" y="8044"/>
                    <a:pt x="18073" y="8044"/>
                  </a:cubicBezTo>
                  <a:cubicBezTo>
                    <a:pt x="18767" y="8044"/>
                    <a:pt x="19436" y="8190"/>
                    <a:pt x="20048" y="8559"/>
                  </a:cubicBezTo>
                  <a:cubicBezTo>
                    <a:pt x="21683" y="9560"/>
                    <a:pt x="22050" y="11528"/>
                    <a:pt x="22450" y="13663"/>
                  </a:cubicBezTo>
                  <a:cubicBezTo>
                    <a:pt x="22884" y="15731"/>
                    <a:pt x="23250" y="17899"/>
                    <a:pt x="24952" y="19134"/>
                  </a:cubicBezTo>
                  <a:cubicBezTo>
                    <a:pt x="25824" y="19750"/>
                    <a:pt x="26777" y="19967"/>
                    <a:pt x="27769" y="19967"/>
                  </a:cubicBezTo>
                  <a:cubicBezTo>
                    <a:pt x="28978" y="19967"/>
                    <a:pt x="30244" y="19645"/>
                    <a:pt x="31490" y="19334"/>
                  </a:cubicBezTo>
                  <a:cubicBezTo>
                    <a:pt x="32749" y="19024"/>
                    <a:pt x="33974" y="18725"/>
                    <a:pt x="35114" y="18725"/>
                  </a:cubicBezTo>
                  <a:cubicBezTo>
                    <a:pt x="35936" y="18725"/>
                    <a:pt x="36714" y="18881"/>
                    <a:pt x="37427" y="19300"/>
                  </a:cubicBezTo>
                  <a:cubicBezTo>
                    <a:pt x="39229" y="20335"/>
                    <a:pt x="39796" y="22569"/>
                    <a:pt x="40429" y="24738"/>
                  </a:cubicBezTo>
                  <a:cubicBezTo>
                    <a:pt x="41097" y="27206"/>
                    <a:pt x="41797" y="29741"/>
                    <a:pt x="44199" y="30575"/>
                  </a:cubicBezTo>
                  <a:cubicBezTo>
                    <a:pt x="44660" y="30740"/>
                    <a:pt x="45118" y="30813"/>
                    <a:pt x="45572" y="30813"/>
                  </a:cubicBezTo>
                  <a:cubicBezTo>
                    <a:pt x="47322" y="30813"/>
                    <a:pt x="49021" y="29733"/>
                    <a:pt x="50637" y="28674"/>
                  </a:cubicBezTo>
                  <a:cubicBezTo>
                    <a:pt x="52284" y="27611"/>
                    <a:pt x="53826" y="26633"/>
                    <a:pt x="55396" y="26633"/>
                  </a:cubicBezTo>
                  <a:cubicBezTo>
                    <a:pt x="55797" y="26633"/>
                    <a:pt x="56200" y="26697"/>
                    <a:pt x="56608" y="26839"/>
                  </a:cubicBezTo>
                  <a:cubicBezTo>
                    <a:pt x="58676" y="27640"/>
                    <a:pt x="59276" y="30041"/>
                    <a:pt x="59910" y="32643"/>
                  </a:cubicBezTo>
                  <a:cubicBezTo>
                    <a:pt x="60544" y="35245"/>
                    <a:pt x="61178" y="38014"/>
                    <a:pt x="63646" y="38814"/>
                  </a:cubicBezTo>
                  <a:cubicBezTo>
                    <a:pt x="64064" y="38945"/>
                    <a:pt x="64479" y="39002"/>
                    <a:pt x="64893" y="39002"/>
                  </a:cubicBezTo>
                  <a:cubicBezTo>
                    <a:pt x="66164" y="39002"/>
                    <a:pt x="67416" y="38467"/>
                    <a:pt x="68650" y="37914"/>
                  </a:cubicBezTo>
                  <a:cubicBezTo>
                    <a:pt x="69617" y="37513"/>
                    <a:pt x="70618" y="37046"/>
                    <a:pt x="71618" y="36880"/>
                  </a:cubicBezTo>
                  <a:cubicBezTo>
                    <a:pt x="71876" y="36838"/>
                    <a:pt x="72136" y="36817"/>
                    <a:pt x="72397" y="36817"/>
                  </a:cubicBezTo>
                  <a:cubicBezTo>
                    <a:pt x="73998" y="36817"/>
                    <a:pt x="75618" y="37586"/>
                    <a:pt x="76622" y="38848"/>
                  </a:cubicBezTo>
                  <a:cubicBezTo>
                    <a:pt x="77789" y="40315"/>
                    <a:pt x="78090" y="42417"/>
                    <a:pt x="77356" y="44185"/>
                  </a:cubicBezTo>
                  <a:lnTo>
                    <a:pt x="77923" y="44352"/>
                  </a:lnTo>
                  <a:cubicBezTo>
                    <a:pt x="78723" y="42384"/>
                    <a:pt x="78390" y="40049"/>
                    <a:pt x="77089" y="38381"/>
                  </a:cubicBezTo>
                  <a:cubicBezTo>
                    <a:pt x="75973" y="36950"/>
                    <a:pt x="74195" y="36109"/>
                    <a:pt x="72385" y="36109"/>
                  </a:cubicBezTo>
                  <a:cubicBezTo>
                    <a:pt x="72085" y="36109"/>
                    <a:pt x="71784" y="36132"/>
                    <a:pt x="71485" y="36179"/>
                  </a:cubicBezTo>
                  <a:cubicBezTo>
                    <a:pt x="70417" y="36346"/>
                    <a:pt x="69383" y="36813"/>
                    <a:pt x="68383" y="37247"/>
                  </a:cubicBezTo>
                  <a:cubicBezTo>
                    <a:pt x="67155" y="37809"/>
                    <a:pt x="65987" y="38293"/>
                    <a:pt x="64847" y="38293"/>
                  </a:cubicBezTo>
                  <a:cubicBezTo>
                    <a:pt x="64500" y="38293"/>
                    <a:pt x="64155" y="38248"/>
                    <a:pt x="63813" y="38147"/>
                  </a:cubicBezTo>
                  <a:cubicBezTo>
                    <a:pt x="61645" y="37413"/>
                    <a:pt x="61077" y="35012"/>
                    <a:pt x="60477" y="32410"/>
                  </a:cubicBezTo>
                  <a:cubicBezTo>
                    <a:pt x="59843" y="29808"/>
                    <a:pt x="59243" y="27139"/>
                    <a:pt x="56808" y="26205"/>
                  </a:cubicBezTo>
                  <a:cubicBezTo>
                    <a:pt x="56327" y="26019"/>
                    <a:pt x="55850" y="25937"/>
                    <a:pt x="55376" y="25937"/>
                  </a:cubicBezTo>
                  <a:cubicBezTo>
                    <a:pt x="53644" y="25937"/>
                    <a:pt x="51953" y="27026"/>
                    <a:pt x="50303" y="28073"/>
                  </a:cubicBezTo>
                  <a:cubicBezTo>
                    <a:pt x="48655" y="29127"/>
                    <a:pt x="47095" y="30159"/>
                    <a:pt x="45516" y="30159"/>
                  </a:cubicBezTo>
                  <a:cubicBezTo>
                    <a:pt x="45145" y="30159"/>
                    <a:pt x="44773" y="30102"/>
                    <a:pt x="44399" y="29975"/>
                  </a:cubicBezTo>
                  <a:cubicBezTo>
                    <a:pt x="42297" y="29241"/>
                    <a:pt x="41697" y="26973"/>
                    <a:pt x="41030" y="24538"/>
                  </a:cubicBezTo>
                  <a:cubicBezTo>
                    <a:pt x="40396" y="22236"/>
                    <a:pt x="39729" y="19868"/>
                    <a:pt x="37727" y="18700"/>
                  </a:cubicBezTo>
                  <a:cubicBezTo>
                    <a:pt x="36920" y="18227"/>
                    <a:pt x="36054" y="18055"/>
                    <a:pt x="35162" y="18055"/>
                  </a:cubicBezTo>
                  <a:cubicBezTo>
                    <a:pt x="33917" y="18055"/>
                    <a:pt x="32620" y="18389"/>
                    <a:pt x="31356" y="18700"/>
                  </a:cubicBezTo>
                  <a:cubicBezTo>
                    <a:pt x="30091" y="18998"/>
                    <a:pt x="28867" y="19306"/>
                    <a:pt x="27743" y="19306"/>
                  </a:cubicBezTo>
                  <a:cubicBezTo>
                    <a:pt x="26851" y="19306"/>
                    <a:pt x="26023" y="19112"/>
                    <a:pt x="25285" y="18567"/>
                  </a:cubicBezTo>
                  <a:cubicBezTo>
                    <a:pt x="23784" y="17499"/>
                    <a:pt x="23417" y="15564"/>
                    <a:pt x="23050" y="13530"/>
                  </a:cubicBezTo>
                  <a:cubicBezTo>
                    <a:pt x="22617" y="11361"/>
                    <a:pt x="22216" y="9160"/>
                    <a:pt x="20315" y="8026"/>
                  </a:cubicBezTo>
                  <a:cubicBezTo>
                    <a:pt x="19594" y="7589"/>
                    <a:pt x="18809" y="7420"/>
                    <a:pt x="18007" y="7420"/>
                  </a:cubicBezTo>
                  <a:cubicBezTo>
                    <a:pt x="16361" y="7420"/>
                    <a:pt x="14645" y="8132"/>
                    <a:pt x="13277" y="8693"/>
                  </a:cubicBezTo>
                  <a:cubicBezTo>
                    <a:pt x="11813" y="9285"/>
                    <a:pt x="10560" y="9577"/>
                    <a:pt x="9518" y="9577"/>
                  </a:cubicBezTo>
                  <a:cubicBezTo>
                    <a:pt x="8446" y="9577"/>
                    <a:pt x="7598" y="9268"/>
                    <a:pt x="6972" y="8660"/>
                  </a:cubicBezTo>
                  <a:cubicBezTo>
                    <a:pt x="6038" y="7692"/>
                    <a:pt x="5838" y="6158"/>
                    <a:pt x="5638" y="4790"/>
                  </a:cubicBezTo>
                  <a:cubicBezTo>
                    <a:pt x="5471" y="3289"/>
                    <a:pt x="5138" y="1621"/>
                    <a:pt x="3937" y="554"/>
                  </a:cubicBezTo>
                  <a:cubicBezTo>
                    <a:pt x="3498" y="198"/>
                    <a:pt x="2876" y="0"/>
                    <a:pt x="2242" y="0"/>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5" name="Google Shape;122;p17"/>
            <p:cNvSpPr/>
            <p:nvPr/>
          </p:nvSpPr>
          <p:spPr>
            <a:xfrm>
              <a:off x="8396374" y="2966571"/>
              <a:ext cx="156449" cy="76975"/>
            </a:xfrm>
            <a:custGeom>
              <a:avLst/>
              <a:gdLst/>
              <a:ahLst/>
              <a:cxnLst/>
              <a:rect l="l" t="t" r="r" b="b"/>
              <a:pathLst>
                <a:path w="4071" h="2003" extrusionOk="0">
                  <a:moveTo>
                    <a:pt x="1668" y="1"/>
                  </a:moveTo>
                  <a:lnTo>
                    <a:pt x="1" y="935"/>
                  </a:lnTo>
                  <a:lnTo>
                    <a:pt x="1969" y="2002"/>
                  </a:lnTo>
                  <a:lnTo>
                    <a:pt x="4070" y="1235"/>
                  </a:lnTo>
                  <a:lnTo>
                    <a:pt x="1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6" name="Google Shape;123;p17"/>
            <p:cNvSpPr/>
            <p:nvPr/>
          </p:nvSpPr>
          <p:spPr>
            <a:xfrm>
              <a:off x="7929757" y="2690990"/>
              <a:ext cx="110294" cy="89772"/>
            </a:xfrm>
            <a:custGeom>
              <a:avLst/>
              <a:gdLst/>
              <a:ahLst/>
              <a:cxnLst/>
              <a:rect l="l" t="t" r="r" b="b"/>
              <a:pathLst>
                <a:path w="2870" h="2336" extrusionOk="0">
                  <a:moveTo>
                    <a:pt x="134" y="0"/>
                  </a:moveTo>
                  <a:lnTo>
                    <a:pt x="1" y="1735"/>
                  </a:lnTo>
                  <a:lnTo>
                    <a:pt x="1135" y="2335"/>
                  </a:lnTo>
                  <a:lnTo>
                    <a:pt x="2869" y="1401"/>
                  </a:lnTo>
                  <a:lnTo>
                    <a:pt x="1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7" name="Google Shape;124;p17"/>
            <p:cNvSpPr/>
            <p:nvPr/>
          </p:nvSpPr>
          <p:spPr>
            <a:xfrm>
              <a:off x="7625929" y="2597413"/>
              <a:ext cx="326924" cy="237267"/>
            </a:xfrm>
            <a:custGeom>
              <a:avLst/>
              <a:gdLst/>
              <a:ahLst/>
              <a:cxnLst/>
              <a:rect l="l" t="t" r="r" b="b"/>
              <a:pathLst>
                <a:path w="8507" h="6174" extrusionOk="0">
                  <a:moveTo>
                    <a:pt x="1202" y="0"/>
                  </a:moveTo>
                  <a:lnTo>
                    <a:pt x="34" y="4303"/>
                  </a:lnTo>
                  <a:cubicBezTo>
                    <a:pt x="1" y="4437"/>
                    <a:pt x="68" y="4537"/>
                    <a:pt x="201" y="4603"/>
                  </a:cubicBezTo>
                  <a:lnTo>
                    <a:pt x="6039" y="6138"/>
                  </a:lnTo>
                  <a:cubicBezTo>
                    <a:pt x="6140" y="6162"/>
                    <a:pt x="6242" y="6174"/>
                    <a:pt x="6342" y="6174"/>
                  </a:cubicBezTo>
                  <a:cubicBezTo>
                    <a:pt x="6931" y="6174"/>
                    <a:pt x="7464" y="5774"/>
                    <a:pt x="7606" y="5204"/>
                  </a:cubicBezTo>
                  <a:lnTo>
                    <a:pt x="8507" y="1935"/>
                  </a:lnTo>
                  <a:lnTo>
                    <a:pt x="1202" y="0"/>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8" name="Google Shape;125;p17"/>
            <p:cNvSpPr/>
            <p:nvPr/>
          </p:nvSpPr>
          <p:spPr>
            <a:xfrm>
              <a:off x="7670815" y="2526548"/>
              <a:ext cx="292299" cy="145227"/>
            </a:xfrm>
            <a:custGeom>
              <a:avLst/>
              <a:gdLst/>
              <a:ahLst/>
              <a:cxnLst/>
              <a:rect l="l" t="t" r="r" b="b"/>
              <a:pathLst>
                <a:path w="7606" h="3779" extrusionOk="0">
                  <a:moveTo>
                    <a:pt x="650" y="1"/>
                  </a:moveTo>
                  <a:cubicBezTo>
                    <a:pt x="567" y="1"/>
                    <a:pt x="489" y="66"/>
                    <a:pt x="434" y="176"/>
                  </a:cubicBezTo>
                  <a:lnTo>
                    <a:pt x="0" y="1844"/>
                  </a:lnTo>
                  <a:lnTo>
                    <a:pt x="7272" y="3779"/>
                  </a:lnTo>
                  <a:lnTo>
                    <a:pt x="7439" y="3145"/>
                  </a:lnTo>
                  <a:cubicBezTo>
                    <a:pt x="7606" y="2445"/>
                    <a:pt x="7206" y="1711"/>
                    <a:pt x="6538" y="1544"/>
                  </a:cubicBezTo>
                  <a:lnTo>
                    <a:pt x="701" y="9"/>
                  </a:lnTo>
                  <a:cubicBezTo>
                    <a:pt x="684" y="4"/>
                    <a:pt x="667" y="1"/>
                    <a:pt x="650"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9" name="Google Shape;126;p17"/>
            <p:cNvSpPr/>
            <p:nvPr/>
          </p:nvSpPr>
          <p:spPr>
            <a:xfrm>
              <a:off x="7728499" y="2621739"/>
              <a:ext cx="239765" cy="155180"/>
            </a:xfrm>
            <a:custGeom>
              <a:avLst/>
              <a:gdLst/>
              <a:ahLst/>
              <a:cxnLst/>
              <a:rect l="l" t="t" r="r" b="b"/>
              <a:pathLst>
                <a:path w="6239" h="4038" extrusionOk="0">
                  <a:moveTo>
                    <a:pt x="834" y="1"/>
                  </a:moveTo>
                  <a:cubicBezTo>
                    <a:pt x="734" y="1"/>
                    <a:pt x="601" y="34"/>
                    <a:pt x="568" y="168"/>
                  </a:cubicBezTo>
                  <a:lnTo>
                    <a:pt x="0" y="2436"/>
                  </a:lnTo>
                  <a:cubicBezTo>
                    <a:pt x="0" y="2503"/>
                    <a:pt x="34" y="2636"/>
                    <a:pt x="167" y="2669"/>
                  </a:cubicBezTo>
                  <a:lnTo>
                    <a:pt x="5371" y="4037"/>
                  </a:lnTo>
                  <a:cubicBezTo>
                    <a:pt x="5438" y="4037"/>
                    <a:pt x="5571" y="4004"/>
                    <a:pt x="5604" y="3870"/>
                  </a:cubicBezTo>
                  <a:lnTo>
                    <a:pt x="6205" y="1635"/>
                  </a:lnTo>
                  <a:cubicBezTo>
                    <a:pt x="6238" y="1502"/>
                    <a:pt x="6172" y="1369"/>
                    <a:pt x="6038" y="1369"/>
                  </a:cubicBezTo>
                  <a:lnTo>
                    <a:pt x="83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0" name="Google Shape;127;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1" name="Google Shape;128;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2" name="Google Shape;129;p17"/>
            <p:cNvSpPr/>
            <p:nvPr/>
          </p:nvSpPr>
          <p:spPr>
            <a:xfrm>
              <a:off x="6973464" y="2376901"/>
              <a:ext cx="142306" cy="201988"/>
            </a:xfrm>
            <a:custGeom>
              <a:avLst/>
              <a:gdLst/>
              <a:ahLst/>
              <a:cxnLst/>
              <a:rect l="l" t="t" r="r" b="b"/>
              <a:pathLst>
                <a:path w="3703" h="5256" extrusionOk="0">
                  <a:moveTo>
                    <a:pt x="1368" y="1"/>
                  </a:moveTo>
                  <a:lnTo>
                    <a:pt x="0" y="5171"/>
                  </a:lnTo>
                  <a:cubicBezTo>
                    <a:pt x="233" y="5228"/>
                    <a:pt x="465" y="5255"/>
                    <a:pt x="692" y="5255"/>
                  </a:cubicBezTo>
                  <a:cubicBezTo>
                    <a:pt x="1930" y="5255"/>
                    <a:pt x="3026" y="4448"/>
                    <a:pt x="3336" y="3236"/>
                  </a:cubicBezTo>
                  <a:cubicBezTo>
                    <a:pt x="3703" y="1835"/>
                    <a:pt x="2869" y="368"/>
                    <a:pt x="1401"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3" name="Google Shape;130;p17"/>
            <p:cNvSpPr/>
            <p:nvPr/>
          </p:nvSpPr>
          <p:spPr>
            <a:xfrm>
              <a:off x="6929846" y="2351269"/>
              <a:ext cx="319238" cy="483334"/>
            </a:xfrm>
            <a:custGeom>
              <a:avLst/>
              <a:gdLst/>
              <a:ahLst/>
              <a:cxnLst/>
              <a:rect l="l" t="t" r="r" b="b"/>
              <a:pathLst>
                <a:path w="8307" h="12577" extrusionOk="0">
                  <a:moveTo>
                    <a:pt x="2703" y="1"/>
                  </a:moveTo>
                  <a:lnTo>
                    <a:pt x="2536" y="601"/>
                  </a:lnTo>
                  <a:lnTo>
                    <a:pt x="2569" y="601"/>
                  </a:lnTo>
                  <a:cubicBezTo>
                    <a:pt x="4004" y="1001"/>
                    <a:pt x="4871" y="2469"/>
                    <a:pt x="4504" y="3870"/>
                  </a:cubicBezTo>
                  <a:cubicBezTo>
                    <a:pt x="4197" y="5044"/>
                    <a:pt x="3116" y="5867"/>
                    <a:pt x="1930" y="5867"/>
                  </a:cubicBezTo>
                  <a:cubicBezTo>
                    <a:pt x="1701" y="5867"/>
                    <a:pt x="1467" y="5836"/>
                    <a:pt x="1235" y="5771"/>
                  </a:cubicBezTo>
                  <a:lnTo>
                    <a:pt x="34" y="10375"/>
                  </a:lnTo>
                  <a:cubicBezTo>
                    <a:pt x="1" y="10508"/>
                    <a:pt x="68" y="10608"/>
                    <a:pt x="201" y="10608"/>
                  </a:cubicBezTo>
                  <a:lnTo>
                    <a:pt x="5338" y="12576"/>
                  </a:lnTo>
                  <a:lnTo>
                    <a:pt x="8307" y="1435"/>
                  </a:lnTo>
                  <a:lnTo>
                    <a:pt x="2703"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4" name="Google Shape;131;p17"/>
            <p:cNvSpPr/>
            <p:nvPr/>
          </p:nvSpPr>
          <p:spPr>
            <a:xfrm>
              <a:off x="7036259" y="2193283"/>
              <a:ext cx="257712" cy="215708"/>
            </a:xfrm>
            <a:custGeom>
              <a:avLst/>
              <a:gdLst/>
              <a:ahLst/>
              <a:cxnLst/>
              <a:rect l="l" t="t" r="r" b="b"/>
              <a:pathLst>
                <a:path w="6706" h="5613" extrusionOk="0">
                  <a:moveTo>
                    <a:pt x="1215" y="0"/>
                  </a:moveTo>
                  <a:cubicBezTo>
                    <a:pt x="1126" y="0"/>
                    <a:pt x="1035" y="65"/>
                    <a:pt x="1035" y="175"/>
                  </a:cubicBezTo>
                  <a:lnTo>
                    <a:pt x="1" y="4145"/>
                  </a:lnTo>
                  <a:lnTo>
                    <a:pt x="5438" y="5613"/>
                  </a:lnTo>
                  <a:lnTo>
                    <a:pt x="6705" y="843"/>
                  </a:lnTo>
                  <a:lnTo>
                    <a:pt x="1268" y="9"/>
                  </a:lnTo>
                  <a:cubicBezTo>
                    <a:pt x="1251" y="3"/>
                    <a:pt x="1233" y="0"/>
                    <a:pt x="1215"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5" name="Google Shape;132;p17"/>
            <p:cNvSpPr/>
            <p:nvPr/>
          </p:nvSpPr>
          <p:spPr>
            <a:xfrm>
              <a:off x="7206773" y="2425631"/>
              <a:ext cx="562769" cy="500781"/>
            </a:xfrm>
            <a:custGeom>
              <a:avLst/>
              <a:gdLst/>
              <a:ahLst/>
              <a:cxnLst/>
              <a:rect l="l" t="t" r="r" b="b"/>
              <a:pathLst>
                <a:path w="14644" h="13031" extrusionOk="0">
                  <a:moveTo>
                    <a:pt x="2936" y="0"/>
                  </a:moveTo>
                  <a:lnTo>
                    <a:pt x="0" y="11142"/>
                  </a:lnTo>
                  <a:lnTo>
                    <a:pt x="11809" y="13010"/>
                  </a:lnTo>
                  <a:cubicBezTo>
                    <a:pt x="11838" y="13024"/>
                    <a:pt x="11865" y="13031"/>
                    <a:pt x="11891" y="13031"/>
                  </a:cubicBezTo>
                  <a:cubicBezTo>
                    <a:pt x="11981" y="13031"/>
                    <a:pt x="12042" y="12947"/>
                    <a:pt x="12042" y="12843"/>
                  </a:cubicBezTo>
                  <a:lnTo>
                    <a:pt x="14644" y="3102"/>
                  </a:lnTo>
                  <a:lnTo>
                    <a:pt x="2936" y="0"/>
                  </a:ln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6" name="Google Shape;133;p17"/>
            <p:cNvSpPr/>
            <p:nvPr/>
          </p:nvSpPr>
          <p:spPr>
            <a:xfrm>
              <a:off x="7319565" y="2248699"/>
              <a:ext cx="487177" cy="297448"/>
            </a:xfrm>
            <a:custGeom>
              <a:avLst/>
              <a:gdLst/>
              <a:ahLst/>
              <a:cxnLst/>
              <a:rect l="l" t="t" r="r" b="b"/>
              <a:pathLst>
                <a:path w="12677" h="7740" extrusionOk="0">
                  <a:moveTo>
                    <a:pt x="1235" y="1"/>
                  </a:moveTo>
                  <a:lnTo>
                    <a:pt x="1" y="4671"/>
                  </a:lnTo>
                  <a:lnTo>
                    <a:pt x="11742" y="7740"/>
                  </a:lnTo>
                  <a:lnTo>
                    <a:pt x="12643" y="4437"/>
                  </a:lnTo>
                  <a:cubicBezTo>
                    <a:pt x="12676" y="4337"/>
                    <a:pt x="12576" y="4204"/>
                    <a:pt x="12443" y="4204"/>
                  </a:cubicBezTo>
                  <a:lnTo>
                    <a:pt x="1235"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7" name="Google Shape;134;p17"/>
            <p:cNvSpPr/>
            <p:nvPr/>
          </p:nvSpPr>
          <p:spPr>
            <a:xfrm>
              <a:off x="7122150" y="2188210"/>
              <a:ext cx="256405" cy="704383"/>
            </a:xfrm>
            <a:custGeom>
              <a:avLst/>
              <a:gdLst/>
              <a:ahLst/>
              <a:cxnLst/>
              <a:rect l="l" t="t" r="r" b="b"/>
              <a:pathLst>
                <a:path w="6672" h="18329" extrusionOk="0">
                  <a:moveTo>
                    <a:pt x="4895" y="1"/>
                  </a:moveTo>
                  <a:cubicBezTo>
                    <a:pt x="4803" y="1"/>
                    <a:pt x="4699" y="83"/>
                    <a:pt x="4671" y="141"/>
                  </a:cubicBezTo>
                  <a:lnTo>
                    <a:pt x="4470" y="975"/>
                  </a:lnTo>
                  <a:lnTo>
                    <a:pt x="3203" y="5678"/>
                  </a:lnTo>
                  <a:lnTo>
                    <a:pt x="267" y="16819"/>
                  </a:lnTo>
                  <a:lnTo>
                    <a:pt x="34" y="17653"/>
                  </a:lnTo>
                  <a:cubicBezTo>
                    <a:pt x="1" y="17753"/>
                    <a:pt x="101" y="17853"/>
                    <a:pt x="167" y="17920"/>
                  </a:cubicBezTo>
                  <a:lnTo>
                    <a:pt x="1768" y="18320"/>
                  </a:lnTo>
                  <a:cubicBezTo>
                    <a:pt x="1780" y="18326"/>
                    <a:pt x="1794" y="18329"/>
                    <a:pt x="1809" y="18329"/>
                  </a:cubicBezTo>
                  <a:cubicBezTo>
                    <a:pt x="1879" y="18329"/>
                    <a:pt x="1975" y="18269"/>
                    <a:pt x="2002" y="18187"/>
                  </a:cubicBezTo>
                  <a:lnTo>
                    <a:pt x="2202" y="17320"/>
                  </a:lnTo>
                  <a:lnTo>
                    <a:pt x="5138" y="6178"/>
                  </a:lnTo>
                  <a:lnTo>
                    <a:pt x="6372" y="1508"/>
                  </a:lnTo>
                  <a:lnTo>
                    <a:pt x="6605" y="641"/>
                  </a:lnTo>
                  <a:cubicBezTo>
                    <a:pt x="6672" y="574"/>
                    <a:pt x="6605" y="441"/>
                    <a:pt x="6505" y="441"/>
                  </a:cubicBezTo>
                  <a:lnTo>
                    <a:pt x="4937" y="7"/>
                  </a:lnTo>
                  <a:cubicBezTo>
                    <a:pt x="4924" y="3"/>
                    <a:pt x="4909" y="1"/>
                    <a:pt x="48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8" name="Google Shape;135;p17"/>
            <p:cNvSpPr/>
            <p:nvPr/>
          </p:nvSpPr>
          <p:spPr>
            <a:xfrm>
              <a:off x="6615796" y="2279481"/>
              <a:ext cx="256405" cy="256405"/>
            </a:xfrm>
            <a:custGeom>
              <a:avLst/>
              <a:gdLst/>
              <a:ahLst/>
              <a:cxnLst/>
              <a:rect l="l" t="t" r="r" b="b"/>
              <a:pathLst>
                <a:path w="6672" h="6672" extrusionOk="0">
                  <a:moveTo>
                    <a:pt x="3336" y="1"/>
                  </a:moveTo>
                  <a:cubicBezTo>
                    <a:pt x="1502" y="1"/>
                    <a:pt x="0" y="1468"/>
                    <a:pt x="0" y="3336"/>
                  </a:cubicBezTo>
                  <a:cubicBezTo>
                    <a:pt x="0" y="5171"/>
                    <a:pt x="1502" y="6672"/>
                    <a:pt x="3336" y="6672"/>
                  </a:cubicBezTo>
                  <a:cubicBezTo>
                    <a:pt x="5171" y="6672"/>
                    <a:pt x="6672" y="5171"/>
                    <a:pt x="6672" y="3336"/>
                  </a:cubicBezTo>
                  <a:cubicBezTo>
                    <a:pt x="6672" y="1468"/>
                    <a:pt x="5171" y="1"/>
                    <a:pt x="3336" y="1"/>
                  </a:cubicBez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9" name="Google Shape;136;p17"/>
            <p:cNvSpPr/>
            <p:nvPr/>
          </p:nvSpPr>
          <p:spPr>
            <a:xfrm>
              <a:off x="6651690" y="2322446"/>
              <a:ext cx="187193" cy="169976"/>
            </a:xfrm>
            <a:custGeom>
              <a:avLst/>
              <a:gdLst/>
              <a:ahLst/>
              <a:cxnLst/>
              <a:rect l="l" t="t" r="r" b="b"/>
              <a:pathLst>
                <a:path w="4871" h="4423" extrusionOk="0">
                  <a:moveTo>
                    <a:pt x="2411" y="0"/>
                  </a:moveTo>
                  <a:cubicBezTo>
                    <a:pt x="1444" y="0"/>
                    <a:pt x="545" y="653"/>
                    <a:pt x="267" y="1651"/>
                  </a:cubicBezTo>
                  <a:cubicBezTo>
                    <a:pt x="0" y="2819"/>
                    <a:pt x="701" y="4086"/>
                    <a:pt x="1868" y="4353"/>
                  </a:cubicBezTo>
                  <a:cubicBezTo>
                    <a:pt x="2051" y="4400"/>
                    <a:pt x="2236" y="4423"/>
                    <a:pt x="2418" y="4423"/>
                  </a:cubicBezTo>
                  <a:cubicBezTo>
                    <a:pt x="3399" y="4423"/>
                    <a:pt x="4317" y="3770"/>
                    <a:pt x="4570" y="2785"/>
                  </a:cubicBezTo>
                  <a:cubicBezTo>
                    <a:pt x="4871" y="1618"/>
                    <a:pt x="4170" y="350"/>
                    <a:pt x="3003" y="83"/>
                  </a:cubicBezTo>
                  <a:cubicBezTo>
                    <a:pt x="2806" y="27"/>
                    <a:pt x="2607" y="0"/>
                    <a:pt x="2411"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95" name="Google Shape;769;p43"/>
          <p:cNvGrpSpPr/>
          <p:nvPr/>
        </p:nvGrpSpPr>
        <p:grpSpPr>
          <a:xfrm>
            <a:off x="1264028" y="821212"/>
            <a:ext cx="1812608" cy="1811784"/>
            <a:chOff x="5124042" y="697500"/>
            <a:chExt cx="3595596" cy="3593962"/>
          </a:xfrm>
        </p:grpSpPr>
        <p:grpSp>
          <p:nvGrpSpPr>
            <p:cNvPr id="96" name="Google Shape;770;p43"/>
            <p:cNvGrpSpPr/>
            <p:nvPr/>
          </p:nvGrpSpPr>
          <p:grpSpPr>
            <a:xfrm flipH="1">
              <a:off x="5840525" y="1891863"/>
              <a:ext cx="2229246" cy="2399598"/>
              <a:chOff x="1896750" y="3704125"/>
              <a:chExt cx="1184950" cy="1275500"/>
            </a:xfrm>
          </p:grpSpPr>
          <p:sp>
            <p:nvSpPr>
              <p:cNvPr id="200" name="Google Shape;771;p43"/>
              <p:cNvSpPr/>
              <p:nvPr/>
            </p:nvSpPr>
            <p:spPr>
              <a:xfrm>
                <a:off x="1896750" y="3714275"/>
                <a:ext cx="583250" cy="1232075"/>
              </a:xfrm>
              <a:custGeom>
                <a:avLst/>
                <a:gdLst/>
                <a:ahLst/>
                <a:cxnLst/>
                <a:rect l="l" t="t" r="r" b="b"/>
                <a:pathLst>
                  <a:path w="23330" h="49283" extrusionOk="0">
                    <a:moveTo>
                      <a:pt x="17636" y="1"/>
                    </a:moveTo>
                    <a:cubicBezTo>
                      <a:pt x="6434" y="1"/>
                      <a:pt x="1516" y="7950"/>
                      <a:pt x="777" y="12941"/>
                    </a:cubicBezTo>
                    <a:cubicBezTo>
                      <a:pt x="1" y="17932"/>
                      <a:pt x="3587" y="25843"/>
                      <a:pt x="4326" y="28246"/>
                    </a:cubicBezTo>
                    <a:cubicBezTo>
                      <a:pt x="4474" y="28653"/>
                      <a:pt x="4511" y="29171"/>
                      <a:pt x="4585" y="29725"/>
                    </a:cubicBezTo>
                    <a:cubicBezTo>
                      <a:pt x="4622" y="30169"/>
                      <a:pt x="4622" y="30687"/>
                      <a:pt x="4585" y="31204"/>
                    </a:cubicBezTo>
                    <a:cubicBezTo>
                      <a:pt x="4437" y="33866"/>
                      <a:pt x="962" y="49283"/>
                      <a:pt x="962" y="49283"/>
                    </a:cubicBezTo>
                    <a:lnTo>
                      <a:pt x="22035" y="49283"/>
                    </a:lnTo>
                    <a:cubicBezTo>
                      <a:pt x="22035" y="49283"/>
                      <a:pt x="21998" y="47508"/>
                      <a:pt x="22812" y="42406"/>
                    </a:cubicBezTo>
                    <a:cubicBezTo>
                      <a:pt x="22922" y="41889"/>
                      <a:pt x="23107" y="41149"/>
                      <a:pt x="23329" y="40373"/>
                    </a:cubicBezTo>
                    <a:cubicBezTo>
                      <a:pt x="23255" y="40151"/>
                      <a:pt x="23181" y="39929"/>
                      <a:pt x="23107" y="39744"/>
                    </a:cubicBezTo>
                    <a:cubicBezTo>
                      <a:pt x="22553" y="40003"/>
                      <a:pt x="21628" y="40299"/>
                      <a:pt x="19595" y="40780"/>
                    </a:cubicBezTo>
                    <a:cubicBezTo>
                      <a:pt x="18930" y="40964"/>
                      <a:pt x="18338" y="41001"/>
                      <a:pt x="17747" y="41001"/>
                    </a:cubicBezTo>
                    <a:cubicBezTo>
                      <a:pt x="15824" y="41001"/>
                      <a:pt x="14271" y="40299"/>
                      <a:pt x="13532" y="39486"/>
                    </a:cubicBezTo>
                    <a:cubicBezTo>
                      <a:pt x="12940" y="38783"/>
                      <a:pt x="13051" y="37748"/>
                      <a:pt x="13236" y="36898"/>
                    </a:cubicBezTo>
                    <a:cubicBezTo>
                      <a:pt x="13310" y="36713"/>
                      <a:pt x="13347" y="36454"/>
                      <a:pt x="13384" y="36269"/>
                    </a:cubicBezTo>
                    <a:cubicBezTo>
                      <a:pt x="13532" y="35862"/>
                      <a:pt x="13606" y="35419"/>
                      <a:pt x="13606" y="35160"/>
                    </a:cubicBezTo>
                    <a:cubicBezTo>
                      <a:pt x="13606" y="34901"/>
                      <a:pt x="13199" y="34679"/>
                      <a:pt x="12792" y="34384"/>
                    </a:cubicBezTo>
                    <a:cubicBezTo>
                      <a:pt x="12608" y="34273"/>
                      <a:pt x="12386" y="34125"/>
                      <a:pt x="12201" y="33977"/>
                    </a:cubicBezTo>
                    <a:cubicBezTo>
                      <a:pt x="11942" y="33792"/>
                      <a:pt x="11794" y="33607"/>
                      <a:pt x="11683" y="33385"/>
                    </a:cubicBezTo>
                    <a:cubicBezTo>
                      <a:pt x="11462" y="32905"/>
                      <a:pt x="11535" y="32572"/>
                      <a:pt x="11683" y="32387"/>
                    </a:cubicBezTo>
                    <a:cubicBezTo>
                      <a:pt x="11720" y="32313"/>
                      <a:pt x="11831" y="32202"/>
                      <a:pt x="11942" y="32128"/>
                    </a:cubicBezTo>
                    <a:cubicBezTo>
                      <a:pt x="11646" y="31944"/>
                      <a:pt x="11314" y="31759"/>
                      <a:pt x="11240" y="31463"/>
                    </a:cubicBezTo>
                    <a:cubicBezTo>
                      <a:pt x="11129" y="31241"/>
                      <a:pt x="11166" y="30982"/>
                      <a:pt x="11240" y="30502"/>
                    </a:cubicBezTo>
                    <a:lnTo>
                      <a:pt x="11277" y="30243"/>
                    </a:lnTo>
                    <a:cubicBezTo>
                      <a:pt x="11314" y="29910"/>
                      <a:pt x="11388" y="29540"/>
                      <a:pt x="11388" y="29208"/>
                    </a:cubicBezTo>
                    <a:lnTo>
                      <a:pt x="11388" y="28653"/>
                    </a:lnTo>
                    <a:cubicBezTo>
                      <a:pt x="10389" y="28468"/>
                      <a:pt x="9280" y="27914"/>
                      <a:pt x="8948" y="27100"/>
                    </a:cubicBezTo>
                    <a:cubicBezTo>
                      <a:pt x="8652" y="26213"/>
                      <a:pt x="9613" y="24697"/>
                      <a:pt x="11240" y="22331"/>
                    </a:cubicBezTo>
                    <a:cubicBezTo>
                      <a:pt x="12386" y="20631"/>
                      <a:pt x="12386" y="18338"/>
                      <a:pt x="12349" y="16490"/>
                    </a:cubicBezTo>
                    <a:lnTo>
                      <a:pt x="12349" y="15824"/>
                    </a:lnTo>
                    <a:cubicBezTo>
                      <a:pt x="12349" y="13791"/>
                      <a:pt x="13532" y="8800"/>
                      <a:pt x="15122" y="6397"/>
                    </a:cubicBezTo>
                    <a:cubicBezTo>
                      <a:pt x="15528" y="5768"/>
                      <a:pt x="17894" y="2515"/>
                      <a:pt x="22738" y="740"/>
                    </a:cubicBezTo>
                    <a:cubicBezTo>
                      <a:pt x="22775" y="740"/>
                      <a:pt x="22885" y="703"/>
                      <a:pt x="22922" y="703"/>
                    </a:cubicBezTo>
                    <a:cubicBezTo>
                      <a:pt x="21407" y="297"/>
                      <a:pt x="19632" y="1"/>
                      <a:pt x="17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72;p43"/>
              <p:cNvSpPr/>
              <p:nvPr/>
            </p:nvSpPr>
            <p:spPr>
              <a:xfrm>
                <a:off x="2134300" y="3740175"/>
                <a:ext cx="714475" cy="986600"/>
              </a:xfrm>
              <a:custGeom>
                <a:avLst/>
                <a:gdLst/>
                <a:ahLst/>
                <a:cxnLst/>
                <a:rect l="l" t="t" r="r" b="b"/>
                <a:pathLst>
                  <a:path w="28579" h="39464" extrusionOk="0">
                    <a:moveTo>
                      <a:pt x="14862" y="0"/>
                    </a:moveTo>
                    <a:lnTo>
                      <a:pt x="13605" y="407"/>
                    </a:lnTo>
                    <a:cubicBezTo>
                      <a:pt x="8910" y="2107"/>
                      <a:pt x="6766" y="5176"/>
                      <a:pt x="6359" y="5767"/>
                    </a:cubicBezTo>
                    <a:cubicBezTo>
                      <a:pt x="4917" y="7986"/>
                      <a:pt x="3697" y="12755"/>
                      <a:pt x="3697" y="14714"/>
                    </a:cubicBezTo>
                    <a:lnTo>
                      <a:pt x="3697" y="15417"/>
                    </a:lnTo>
                    <a:cubicBezTo>
                      <a:pt x="3697" y="17376"/>
                      <a:pt x="3771" y="19816"/>
                      <a:pt x="2403" y="21702"/>
                    </a:cubicBezTo>
                    <a:cubicBezTo>
                      <a:pt x="1405" y="23144"/>
                      <a:pt x="0" y="25140"/>
                      <a:pt x="222" y="25732"/>
                    </a:cubicBezTo>
                    <a:cubicBezTo>
                      <a:pt x="444" y="26175"/>
                      <a:pt x="1368" y="26693"/>
                      <a:pt x="2329" y="26804"/>
                    </a:cubicBezTo>
                    <a:cubicBezTo>
                      <a:pt x="2440" y="26804"/>
                      <a:pt x="2588" y="26915"/>
                      <a:pt x="2662" y="27063"/>
                    </a:cubicBezTo>
                    <a:cubicBezTo>
                      <a:pt x="2662" y="27174"/>
                      <a:pt x="2699" y="27247"/>
                      <a:pt x="2699" y="27358"/>
                    </a:cubicBezTo>
                    <a:cubicBezTo>
                      <a:pt x="2699" y="27543"/>
                      <a:pt x="2736" y="27802"/>
                      <a:pt x="2699" y="28135"/>
                    </a:cubicBezTo>
                    <a:cubicBezTo>
                      <a:pt x="2662" y="28504"/>
                      <a:pt x="2588" y="28874"/>
                      <a:pt x="2551" y="29207"/>
                    </a:cubicBezTo>
                    <a:lnTo>
                      <a:pt x="2514" y="29466"/>
                    </a:lnTo>
                    <a:cubicBezTo>
                      <a:pt x="2477" y="29835"/>
                      <a:pt x="2477" y="29946"/>
                      <a:pt x="2477" y="29983"/>
                    </a:cubicBezTo>
                    <a:cubicBezTo>
                      <a:pt x="2551" y="30131"/>
                      <a:pt x="3106" y="30390"/>
                      <a:pt x="3845" y="30575"/>
                    </a:cubicBezTo>
                    <a:cubicBezTo>
                      <a:pt x="4030" y="30612"/>
                      <a:pt x="4178" y="30797"/>
                      <a:pt x="4178" y="30981"/>
                    </a:cubicBezTo>
                    <a:cubicBezTo>
                      <a:pt x="4178" y="31203"/>
                      <a:pt x="3993" y="31351"/>
                      <a:pt x="3808" y="31351"/>
                    </a:cubicBezTo>
                    <a:cubicBezTo>
                      <a:pt x="3069" y="31425"/>
                      <a:pt x="2921" y="31610"/>
                      <a:pt x="2921" y="31647"/>
                    </a:cubicBezTo>
                    <a:cubicBezTo>
                      <a:pt x="2921" y="31721"/>
                      <a:pt x="2921" y="31832"/>
                      <a:pt x="2958" y="31869"/>
                    </a:cubicBezTo>
                    <a:cubicBezTo>
                      <a:pt x="2995" y="31980"/>
                      <a:pt x="3106" y="32128"/>
                      <a:pt x="3254" y="32202"/>
                    </a:cubicBezTo>
                    <a:cubicBezTo>
                      <a:pt x="3438" y="32349"/>
                      <a:pt x="3623" y="32497"/>
                      <a:pt x="3808" y="32571"/>
                    </a:cubicBezTo>
                    <a:cubicBezTo>
                      <a:pt x="4289" y="32941"/>
                      <a:pt x="4954" y="33311"/>
                      <a:pt x="4991" y="34013"/>
                    </a:cubicBezTo>
                    <a:cubicBezTo>
                      <a:pt x="5028" y="34383"/>
                      <a:pt x="4917" y="34826"/>
                      <a:pt x="4769" y="35381"/>
                    </a:cubicBezTo>
                    <a:lnTo>
                      <a:pt x="4621" y="35936"/>
                    </a:lnTo>
                    <a:cubicBezTo>
                      <a:pt x="4437" y="36638"/>
                      <a:pt x="4363" y="37414"/>
                      <a:pt x="4732" y="37858"/>
                    </a:cubicBezTo>
                    <a:cubicBezTo>
                      <a:pt x="5311" y="38574"/>
                      <a:pt x="6689" y="39085"/>
                      <a:pt x="8287" y="39085"/>
                    </a:cubicBezTo>
                    <a:cubicBezTo>
                      <a:pt x="8834" y="39085"/>
                      <a:pt x="9407" y="39025"/>
                      <a:pt x="9982" y="38893"/>
                    </a:cubicBezTo>
                    <a:cubicBezTo>
                      <a:pt x="12348" y="38339"/>
                      <a:pt x="13088" y="38080"/>
                      <a:pt x="13568" y="37858"/>
                    </a:cubicBezTo>
                    <a:lnTo>
                      <a:pt x="13605" y="37747"/>
                    </a:lnTo>
                    <a:cubicBezTo>
                      <a:pt x="13658" y="37721"/>
                      <a:pt x="13747" y="37695"/>
                      <a:pt x="13834" y="37695"/>
                    </a:cubicBezTo>
                    <a:cubicBezTo>
                      <a:pt x="13870" y="37695"/>
                      <a:pt x="13906" y="37699"/>
                      <a:pt x="13938" y="37710"/>
                    </a:cubicBezTo>
                    <a:cubicBezTo>
                      <a:pt x="14012" y="37747"/>
                      <a:pt x="14123" y="37858"/>
                      <a:pt x="14160" y="37932"/>
                    </a:cubicBezTo>
                    <a:cubicBezTo>
                      <a:pt x="14197" y="38043"/>
                      <a:pt x="14197" y="38080"/>
                      <a:pt x="14234" y="38117"/>
                    </a:cubicBezTo>
                    <a:cubicBezTo>
                      <a:pt x="14234" y="38117"/>
                      <a:pt x="14308" y="38154"/>
                      <a:pt x="14345" y="38154"/>
                    </a:cubicBezTo>
                    <a:cubicBezTo>
                      <a:pt x="14862" y="38450"/>
                      <a:pt x="15713" y="38708"/>
                      <a:pt x="18005" y="39263"/>
                    </a:cubicBezTo>
                    <a:cubicBezTo>
                      <a:pt x="18612" y="39401"/>
                      <a:pt x="19215" y="39463"/>
                      <a:pt x="19791" y="39463"/>
                    </a:cubicBezTo>
                    <a:cubicBezTo>
                      <a:pt x="21529" y="39463"/>
                      <a:pt x="23023" y="38894"/>
                      <a:pt x="23661" y="38117"/>
                    </a:cubicBezTo>
                    <a:cubicBezTo>
                      <a:pt x="24142" y="37562"/>
                      <a:pt x="24031" y="36749"/>
                      <a:pt x="23846" y="35899"/>
                    </a:cubicBezTo>
                    <a:cubicBezTo>
                      <a:pt x="23661" y="35159"/>
                      <a:pt x="23440" y="34457"/>
                      <a:pt x="23477" y="34050"/>
                    </a:cubicBezTo>
                    <a:cubicBezTo>
                      <a:pt x="23550" y="33348"/>
                      <a:pt x="24512" y="33052"/>
                      <a:pt x="25103" y="32571"/>
                    </a:cubicBezTo>
                    <a:cubicBezTo>
                      <a:pt x="25251" y="32423"/>
                      <a:pt x="25399" y="32312"/>
                      <a:pt x="25473" y="32128"/>
                    </a:cubicBezTo>
                    <a:cubicBezTo>
                      <a:pt x="25769" y="31499"/>
                      <a:pt x="25288" y="31129"/>
                      <a:pt x="24290" y="31055"/>
                    </a:cubicBezTo>
                    <a:cubicBezTo>
                      <a:pt x="24881" y="30908"/>
                      <a:pt x="25806" y="30575"/>
                      <a:pt x="25954" y="30205"/>
                    </a:cubicBezTo>
                    <a:cubicBezTo>
                      <a:pt x="26027" y="30094"/>
                      <a:pt x="25991" y="29798"/>
                      <a:pt x="25954" y="29466"/>
                    </a:cubicBezTo>
                    <a:cubicBezTo>
                      <a:pt x="25880" y="29096"/>
                      <a:pt x="25806" y="28652"/>
                      <a:pt x="25769" y="28172"/>
                    </a:cubicBezTo>
                    <a:cubicBezTo>
                      <a:pt x="25769" y="27913"/>
                      <a:pt x="25769" y="27654"/>
                      <a:pt x="25806" y="27432"/>
                    </a:cubicBezTo>
                    <a:cubicBezTo>
                      <a:pt x="25806" y="27395"/>
                      <a:pt x="25843" y="27321"/>
                      <a:pt x="25843" y="27247"/>
                    </a:cubicBezTo>
                    <a:cubicBezTo>
                      <a:pt x="26915" y="27174"/>
                      <a:pt x="28061" y="26619"/>
                      <a:pt x="28283" y="25917"/>
                    </a:cubicBezTo>
                    <a:cubicBezTo>
                      <a:pt x="28578" y="25177"/>
                      <a:pt x="27506" y="23550"/>
                      <a:pt x="26249" y="21480"/>
                    </a:cubicBezTo>
                    <a:cubicBezTo>
                      <a:pt x="24844" y="19410"/>
                      <a:pt x="25066" y="16674"/>
                      <a:pt x="25066" y="14677"/>
                    </a:cubicBezTo>
                    <a:cubicBezTo>
                      <a:pt x="25066" y="12681"/>
                      <a:pt x="23846" y="7801"/>
                      <a:pt x="22330" y="5472"/>
                    </a:cubicBezTo>
                    <a:cubicBezTo>
                      <a:pt x="21739" y="4547"/>
                      <a:pt x="19373" y="1590"/>
                      <a:pt x="14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73;p43"/>
              <p:cNvSpPr/>
              <p:nvPr/>
            </p:nvSpPr>
            <p:spPr>
              <a:xfrm>
                <a:off x="2468875" y="3704125"/>
                <a:ext cx="612825" cy="1275500"/>
              </a:xfrm>
              <a:custGeom>
                <a:avLst/>
                <a:gdLst/>
                <a:ahLst/>
                <a:cxnLst/>
                <a:rect l="l" t="t" r="r" b="b"/>
                <a:pathLst>
                  <a:path w="24513" h="51020" extrusionOk="0">
                    <a:moveTo>
                      <a:pt x="6581" y="0"/>
                    </a:moveTo>
                    <a:cubicBezTo>
                      <a:pt x="4252" y="0"/>
                      <a:pt x="2034" y="333"/>
                      <a:pt x="0" y="1072"/>
                    </a:cubicBezTo>
                    <a:cubicBezTo>
                      <a:pt x="407" y="1183"/>
                      <a:pt x="851" y="1331"/>
                      <a:pt x="1294" y="1479"/>
                    </a:cubicBezTo>
                    <a:cubicBezTo>
                      <a:pt x="2958" y="1035"/>
                      <a:pt x="4696" y="777"/>
                      <a:pt x="6544" y="777"/>
                    </a:cubicBezTo>
                    <a:cubicBezTo>
                      <a:pt x="17266" y="777"/>
                      <a:pt x="22257" y="8282"/>
                      <a:pt x="23033" y="13347"/>
                    </a:cubicBezTo>
                    <a:cubicBezTo>
                      <a:pt x="23662" y="17339"/>
                      <a:pt x="21370" y="23403"/>
                      <a:pt x="20187" y="26619"/>
                    </a:cubicBezTo>
                    <a:cubicBezTo>
                      <a:pt x="19854" y="27395"/>
                      <a:pt x="19632" y="28061"/>
                      <a:pt x="19484" y="28505"/>
                    </a:cubicBezTo>
                    <a:cubicBezTo>
                      <a:pt x="19336" y="28948"/>
                      <a:pt x="19262" y="29429"/>
                      <a:pt x="19225" y="30094"/>
                    </a:cubicBezTo>
                    <a:cubicBezTo>
                      <a:pt x="19151" y="30538"/>
                      <a:pt x="19151" y="31056"/>
                      <a:pt x="19225" y="31610"/>
                    </a:cubicBezTo>
                    <a:cubicBezTo>
                      <a:pt x="19299" y="34050"/>
                      <a:pt x="22109" y="46029"/>
                      <a:pt x="22737" y="48838"/>
                    </a:cubicBezTo>
                    <a:lnTo>
                      <a:pt x="2625" y="50243"/>
                    </a:lnTo>
                    <a:cubicBezTo>
                      <a:pt x="2847" y="49171"/>
                      <a:pt x="2404" y="46694"/>
                      <a:pt x="1738" y="42701"/>
                    </a:cubicBezTo>
                    <a:cubicBezTo>
                      <a:pt x="1590" y="41999"/>
                      <a:pt x="1331" y="40631"/>
                      <a:pt x="851" y="39596"/>
                    </a:cubicBezTo>
                    <a:cubicBezTo>
                      <a:pt x="740" y="39966"/>
                      <a:pt x="592" y="40335"/>
                      <a:pt x="444" y="40779"/>
                    </a:cubicBezTo>
                    <a:cubicBezTo>
                      <a:pt x="666" y="41555"/>
                      <a:pt x="851" y="42332"/>
                      <a:pt x="962" y="42849"/>
                    </a:cubicBezTo>
                    <a:cubicBezTo>
                      <a:pt x="1775" y="47803"/>
                      <a:pt x="1775" y="49097"/>
                      <a:pt x="1775" y="49134"/>
                    </a:cubicBezTo>
                    <a:cubicBezTo>
                      <a:pt x="1738" y="49208"/>
                      <a:pt x="1738" y="49541"/>
                      <a:pt x="1849" y="49652"/>
                    </a:cubicBezTo>
                    <a:cubicBezTo>
                      <a:pt x="1923" y="49726"/>
                      <a:pt x="2034" y="51020"/>
                      <a:pt x="2145" y="51020"/>
                    </a:cubicBezTo>
                    <a:lnTo>
                      <a:pt x="23218" y="49652"/>
                    </a:lnTo>
                    <a:cubicBezTo>
                      <a:pt x="23366" y="49652"/>
                      <a:pt x="23477" y="49578"/>
                      <a:pt x="23551" y="49504"/>
                    </a:cubicBezTo>
                    <a:cubicBezTo>
                      <a:pt x="23662" y="49393"/>
                      <a:pt x="23699" y="49319"/>
                      <a:pt x="23662" y="49171"/>
                    </a:cubicBezTo>
                    <a:cubicBezTo>
                      <a:pt x="23662" y="48986"/>
                      <a:pt x="20187" y="34161"/>
                      <a:pt x="20039" y="31573"/>
                    </a:cubicBezTo>
                    <a:cubicBezTo>
                      <a:pt x="20002" y="31056"/>
                      <a:pt x="20002" y="30538"/>
                      <a:pt x="20076" y="30131"/>
                    </a:cubicBezTo>
                    <a:cubicBezTo>
                      <a:pt x="20150" y="29577"/>
                      <a:pt x="20187" y="29133"/>
                      <a:pt x="20334" y="28763"/>
                    </a:cubicBezTo>
                    <a:cubicBezTo>
                      <a:pt x="20445" y="28283"/>
                      <a:pt x="20704" y="27691"/>
                      <a:pt x="20963" y="26915"/>
                    </a:cubicBezTo>
                    <a:cubicBezTo>
                      <a:pt x="22294" y="23403"/>
                      <a:pt x="24512" y="17413"/>
                      <a:pt x="23884" y="13273"/>
                    </a:cubicBezTo>
                    <a:cubicBezTo>
                      <a:pt x="23033" y="7949"/>
                      <a:pt x="17783" y="0"/>
                      <a:pt x="6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774;p43"/>
            <p:cNvGrpSpPr/>
            <p:nvPr/>
          </p:nvGrpSpPr>
          <p:grpSpPr>
            <a:xfrm rot="-5400000">
              <a:off x="5290575" y="827050"/>
              <a:ext cx="829775" cy="839775"/>
              <a:chOff x="4826125" y="698450"/>
              <a:chExt cx="829775" cy="839775"/>
            </a:xfrm>
          </p:grpSpPr>
          <p:sp>
            <p:nvSpPr>
              <p:cNvPr id="193" name="Google Shape;775;p43"/>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76;p43"/>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77;p43"/>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78;p43"/>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79;p43"/>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80;p43"/>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81;p43"/>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782;p43"/>
            <p:cNvSpPr/>
            <p:nvPr/>
          </p:nvSpPr>
          <p:spPr>
            <a:xfrm rot="3216065" flipH="1">
              <a:off x="5178693" y="3060705"/>
              <a:ext cx="272698" cy="273548"/>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783;p43"/>
            <p:cNvSpPr/>
            <p:nvPr/>
          </p:nvSpPr>
          <p:spPr>
            <a:xfrm rot="3216065" flipH="1">
              <a:off x="5390331" y="3366150"/>
              <a:ext cx="373623" cy="373623"/>
            </a:xfrm>
            <a:custGeom>
              <a:avLst/>
              <a:gdLst/>
              <a:ahLst/>
              <a:cxnLst/>
              <a:rect l="l" t="t" r="r" b="b"/>
              <a:pathLst>
                <a:path w="14945" h="14945" extrusionOk="0">
                  <a:moveTo>
                    <a:pt x="7473" y="3570"/>
                  </a:moveTo>
                  <a:cubicBezTo>
                    <a:pt x="9608" y="3570"/>
                    <a:pt x="11375" y="5305"/>
                    <a:pt x="11375" y="7440"/>
                  </a:cubicBezTo>
                  <a:cubicBezTo>
                    <a:pt x="11375" y="9574"/>
                    <a:pt x="9641" y="11309"/>
                    <a:pt x="7473" y="11309"/>
                  </a:cubicBezTo>
                  <a:cubicBezTo>
                    <a:pt x="5338" y="11309"/>
                    <a:pt x="3603" y="9574"/>
                    <a:pt x="3603" y="7440"/>
                  </a:cubicBezTo>
                  <a:cubicBezTo>
                    <a:pt x="3603" y="5305"/>
                    <a:pt x="5338" y="3570"/>
                    <a:pt x="7473" y="3570"/>
                  </a:cubicBezTo>
                  <a:close/>
                  <a:moveTo>
                    <a:pt x="7473" y="1"/>
                  </a:moveTo>
                  <a:cubicBezTo>
                    <a:pt x="7006" y="1"/>
                    <a:pt x="6605" y="635"/>
                    <a:pt x="6138" y="735"/>
                  </a:cubicBezTo>
                  <a:cubicBezTo>
                    <a:pt x="6102" y="740"/>
                    <a:pt x="6064" y="742"/>
                    <a:pt x="6026" y="742"/>
                  </a:cubicBezTo>
                  <a:cubicBezTo>
                    <a:pt x="5677" y="742"/>
                    <a:pt x="5271" y="545"/>
                    <a:pt x="4920" y="545"/>
                  </a:cubicBezTo>
                  <a:cubicBezTo>
                    <a:pt x="4821" y="545"/>
                    <a:pt x="4726" y="561"/>
                    <a:pt x="4637" y="601"/>
                  </a:cubicBezTo>
                  <a:cubicBezTo>
                    <a:pt x="4237" y="768"/>
                    <a:pt x="4070" y="1502"/>
                    <a:pt x="3670" y="1769"/>
                  </a:cubicBezTo>
                  <a:cubicBezTo>
                    <a:pt x="3303" y="2002"/>
                    <a:pt x="2569" y="1902"/>
                    <a:pt x="2236" y="2236"/>
                  </a:cubicBezTo>
                  <a:cubicBezTo>
                    <a:pt x="1902" y="2569"/>
                    <a:pt x="2002" y="3270"/>
                    <a:pt x="1769" y="3670"/>
                  </a:cubicBezTo>
                  <a:cubicBezTo>
                    <a:pt x="1502" y="4070"/>
                    <a:pt x="768" y="4237"/>
                    <a:pt x="601" y="4638"/>
                  </a:cubicBezTo>
                  <a:cubicBezTo>
                    <a:pt x="434" y="5071"/>
                    <a:pt x="835" y="5672"/>
                    <a:pt x="735" y="6139"/>
                  </a:cubicBezTo>
                  <a:cubicBezTo>
                    <a:pt x="634" y="6606"/>
                    <a:pt x="1" y="7006"/>
                    <a:pt x="1" y="7473"/>
                  </a:cubicBezTo>
                  <a:cubicBezTo>
                    <a:pt x="1" y="7940"/>
                    <a:pt x="634" y="8340"/>
                    <a:pt x="735" y="8807"/>
                  </a:cubicBezTo>
                  <a:cubicBezTo>
                    <a:pt x="801" y="9274"/>
                    <a:pt x="401" y="9908"/>
                    <a:pt x="601" y="10308"/>
                  </a:cubicBezTo>
                  <a:cubicBezTo>
                    <a:pt x="768" y="10742"/>
                    <a:pt x="1502" y="10909"/>
                    <a:pt x="1769" y="11276"/>
                  </a:cubicBezTo>
                  <a:cubicBezTo>
                    <a:pt x="2002" y="11643"/>
                    <a:pt x="1902" y="12410"/>
                    <a:pt x="2236" y="12743"/>
                  </a:cubicBezTo>
                  <a:cubicBezTo>
                    <a:pt x="2569" y="13077"/>
                    <a:pt x="3270" y="12944"/>
                    <a:pt x="3670" y="13177"/>
                  </a:cubicBezTo>
                  <a:cubicBezTo>
                    <a:pt x="4070" y="13444"/>
                    <a:pt x="4237" y="14178"/>
                    <a:pt x="4637" y="14345"/>
                  </a:cubicBezTo>
                  <a:cubicBezTo>
                    <a:pt x="4714" y="14374"/>
                    <a:pt x="4797" y="14386"/>
                    <a:pt x="4883" y="14386"/>
                  </a:cubicBezTo>
                  <a:cubicBezTo>
                    <a:pt x="5209" y="14386"/>
                    <a:pt x="5587" y="14217"/>
                    <a:pt x="5924" y="14217"/>
                  </a:cubicBezTo>
                  <a:cubicBezTo>
                    <a:pt x="5998" y="14217"/>
                    <a:pt x="6070" y="14225"/>
                    <a:pt x="6138" y="14244"/>
                  </a:cubicBezTo>
                  <a:cubicBezTo>
                    <a:pt x="6605" y="14311"/>
                    <a:pt x="7006" y="14945"/>
                    <a:pt x="7473" y="14945"/>
                  </a:cubicBezTo>
                  <a:cubicBezTo>
                    <a:pt x="7973" y="14945"/>
                    <a:pt x="8407" y="14311"/>
                    <a:pt x="8807" y="14244"/>
                  </a:cubicBezTo>
                  <a:cubicBezTo>
                    <a:pt x="8860" y="14233"/>
                    <a:pt x="8916" y="14228"/>
                    <a:pt x="8973" y="14228"/>
                  </a:cubicBezTo>
                  <a:cubicBezTo>
                    <a:pt x="9313" y="14228"/>
                    <a:pt x="9709" y="14401"/>
                    <a:pt x="10035" y="14401"/>
                  </a:cubicBezTo>
                  <a:cubicBezTo>
                    <a:pt x="10134" y="14401"/>
                    <a:pt x="10226" y="14386"/>
                    <a:pt x="10308" y="14345"/>
                  </a:cubicBezTo>
                  <a:cubicBezTo>
                    <a:pt x="10775" y="14178"/>
                    <a:pt x="10908" y="13444"/>
                    <a:pt x="11275" y="13177"/>
                  </a:cubicBezTo>
                  <a:cubicBezTo>
                    <a:pt x="11642" y="12944"/>
                    <a:pt x="12410" y="13077"/>
                    <a:pt x="12743" y="12743"/>
                  </a:cubicBezTo>
                  <a:cubicBezTo>
                    <a:pt x="13077" y="12410"/>
                    <a:pt x="12943" y="11676"/>
                    <a:pt x="13210" y="11276"/>
                  </a:cubicBezTo>
                  <a:cubicBezTo>
                    <a:pt x="13444" y="10875"/>
                    <a:pt x="14177" y="10742"/>
                    <a:pt x="14378" y="10308"/>
                  </a:cubicBezTo>
                  <a:cubicBezTo>
                    <a:pt x="14578" y="9908"/>
                    <a:pt x="14144" y="9274"/>
                    <a:pt x="14244" y="8807"/>
                  </a:cubicBezTo>
                  <a:cubicBezTo>
                    <a:pt x="14311" y="8340"/>
                    <a:pt x="14945" y="7940"/>
                    <a:pt x="14945" y="7473"/>
                  </a:cubicBezTo>
                  <a:cubicBezTo>
                    <a:pt x="14945" y="7006"/>
                    <a:pt x="14311" y="6606"/>
                    <a:pt x="14244" y="6139"/>
                  </a:cubicBezTo>
                  <a:cubicBezTo>
                    <a:pt x="14144" y="5672"/>
                    <a:pt x="14578" y="5071"/>
                    <a:pt x="14378" y="4638"/>
                  </a:cubicBezTo>
                  <a:cubicBezTo>
                    <a:pt x="14211" y="4237"/>
                    <a:pt x="13444" y="4070"/>
                    <a:pt x="13210" y="3670"/>
                  </a:cubicBezTo>
                  <a:cubicBezTo>
                    <a:pt x="12943" y="3303"/>
                    <a:pt x="13077" y="2569"/>
                    <a:pt x="12743" y="2236"/>
                  </a:cubicBezTo>
                  <a:cubicBezTo>
                    <a:pt x="12410" y="1902"/>
                    <a:pt x="11676" y="2002"/>
                    <a:pt x="11275" y="1769"/>
                  </a:cubicBezTo>
                  <a:cubicBezTo>
                    <a:pt x="10908" y="1502"/>
                    <a:pt x="10742" y="768"/>
                    <a:pt x="10308" y="601"/>
                  </a:cubicBezTo>
                  <a:cubicBezTo>
                    <a:pt x="10237" y="572"/>
                    <a:pt x="10160" y="560"/>
                    <a:pt x="10077" y="560"/>
                  </a:cubicBezTo>
                  <a:cubicBezTo>
                    <a:pt x="9743" y="560"/>
                    <a:pt x="9327" y="751"/>
                    <a:pt x="8972" y="751"/>
                  </a:cubicBezTo>
                  <a:cubicBezTo>
                    <a:pt x="8915" y="751"/>
                    <a:pt x="8860" y="746"/>
                    <a:pt x="8807" y="735"/>
                  </a:cubicBezTo>
                  <a:cubicBezTo>
                    <a:pt x="8340" y="635"/>
                    <a:pt x="7940" y="1"/>
                    <a:pt x="74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 name="Google Shape;784;p43"/>
            <p:cNvGrpSpPr/>
            <p:nvPr/>
          </p:nvGrpSpPr>
          <p:grpSpPr>
            <a:xfrm flipH="1">
              <a:off x="7894200" y="1291050"/>
              <a:ext cx="653825" cy="649675"/>
              <a:chOff x="5322300" y="1614925"/>
              <a:chExt cx="653825" cy="649675"/>
            </a:xfrm>
          </p:grpSpPr>
          <p:sp>
            <p:nvSpPr>
              <p:cNvPr id="187" name="Google Shape;785;p43"/>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86;p43"/>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87;p43"/>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88;p43"/>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89;p43"/>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0;p43"/>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 name="Google Shape;791;p43"/>
            <p:cNvSpPr/>
            <p:nvPr/>
          </p:nvSpPr>
          <p:spPr>
            <a:xfrm>
              <a:off x="6785850" y="69750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 name="Google Shape;792;p43"/>
            <p:cNvGrpSpPr/>
            <p:nvPr/>
          </p:nvGrpSpPr>
          <p:grpSpPr>
            <a:xfrm>
              <a:off x="6462317" y="2012333"/>
              <a:ext cx="1360915" cy="926898"/>
              <a:chOff x="4226825" y="3535650"/>
              <a:chExt cx="1277375" cy="870000"/>
            </a:xfrm>
          </p:grpSpPr>
          <p:sp>
            <p:nvSpPr>
              <p:cNvPr id="184" name="Google Shape;793;p43"/>
              <p:cNvSpPr/>
              <p:nvPr/>
            </p:nvSpPr>
            <p:spPr>
              <a:xfrm>
                <a:off x="4282300" y="3545150"/>
                <a:ext cx="358625" cy="392825"/>
              </a:xfrm>
              <a:custGeom>
                <a:avLst/>
                <a:gdLst/>
                <a:ahLst/>
                <a:cxnLst/>
                <a:rect l="l" t="t" r="r" b="b"/>
                <a:pathLst>
                  <a:path w="14345" h="15713" extrusionOk="0">
                    <a:moveTo>
                      <a:pt x="7172" y="4372"/>
                    </a:moveTo>
                    <a:cubicBezTo>
                      <a:pt x="7773" y="4372"/>
                      <a:pt x="8374" y="4529"/>
                      <a:pt x="8910" y="4843"/>
                    </a:cubicBezTo>
                    <a:cubicBezTo>
                      <a:pt x="9982" y="5435"/>
                      <a:pt x="10685" y="6618"/>
                      <a:pt x="10611" y="7838"/>
                    </a:cubicBezTo>
                    <a:cubicBezTo>
                      <a:pt x="10611" y="9058"/>
                      <a:pt x="9982" y="10241"/>
                      <a:pt x="8910" y="10833"/>
                    </a:cubicBezTo>
                    <a:cubicBezTo>
                      <a:pt x="8392" y="11165"/>
                      <a:pt x="7782" y="11332"/>
                      <a:pt x="7172" y="11332"/>
                    </a:cubicBezTo>
                    <a:cubicBezTo>
                      <a:pt x="6562" y="11332"/>
                      <a:pt x="5952" y="11165"/>
                      <a:pt x="5435" y="10833"/>
                    </a:cubicBezTo>
                    <a:cubicBezTo>
                      <a:pt x="4400" y="10241"/>
                      <a:pt x="3697" y="9058"/>
                      <a:pt x="3734" y="7838"/>
                    </a:cubicBezTo>
                    <a:cubicBezTo>
                      <a:pt x="3734" y="6618"/>
                      <a:pt x="4400" y="5435"/>
                      <a:pt x="5435" y="4843"/>
                    </a:cubicBezTo>
                    <a:cubicBezTo>
                      <a:pt x="5971" y="4529"/>
                      <a:pt x="6572" y="4372"/>
                      <a:pt x="7172" y="4372"/>
                    </a:cubicBezTo>
                    <a:close/>
                    <a:moveTo>
                      <a:pt x="6322" y="0"/>
                    </a:moveTo>
                    <a:lnTo>
                      <a:pt x="5546" y="2847"/>
                    </a:lnTo>
                    <a:cubicBezTo>
                      <a:pt x="5213" y="2921"/>
                      <a:pt x="4843" y="3143"/>
                      <a:pt x="4584" y="3291"/>
                    </a:cubicBezTo>
                    <a:cubicBezTo>
                      <a:pt x="4252" y="3475"/>
                      <a:pt x="3993" y="3734"/>
                      <a:pt x="3697" y="3956"/>
                    </a:cubicBezTo>
                    <a:lnTo>
                      <a:pt x="850" y="3217"/>
                    </a:lnTo>
                    <a:lnTo>
                      <a:pt x="0" y="4659"/>
                    </a:lnTo>
                    <a:lnTo>
                      <a:pt x="2070" y="6766"/>
                    </a:lnTo>
                    <a:cubicBezTo>
                      <a:pt x="1996" y="7136"/>
                      <a:pt x="1996" y="7505"/>
                      <a:pt x="1996" y="7838"/>
                    </a:cubicBezTo>
                    <a:cubicBezTo>
                      <a:pt x="1996" y="8171"/>
                      <a:pt x="2033" y="8577"/>
                      <a:pt x="2070" y="8910"/>
                    </a:cubicBezTo>
                    <a:lnTo>
                      <a:pt x="0" y="11017"/>
                    </a:lnTo>
                    <a:lnTo>
                      <a:pt x="850" y="12459"/>
                    </a:lnTo>
                    <a:lnTo>
                      <a:pt x="3697" y="11720"/>
                    </a:lnTo>
                    <a:cubicBezTo>
                      <a:pt x="3993" y="11942"/>
                      <a:pt x="4252" y="12201"/>
                      <a:pt x="4584" y="12385"/>
                    </a:cubicBezTo>
                    <a:cubicBezTo>
                      <a:pt x="4917" y="12533"/>
                      <a:pt x="5213" y="12681"/>
                      <a:pt x="5546" y="12829"/>
                    </a:cubicBezTo>
                    <a:lnTo>
                      <a:pt x="6322" y="15713"/>
                    </a:lnTo>
                    <a:lnTo>
                      <a:pt x="7986" y="15713"/>
                    </a:lnTo>
                    <a:lnTo>
                      <a:pt x="8799" y="12829"/>
                    </a:lnTo>
                    <a:cubicBezTo>
                      <a:pt x="9095" y="12755"/>
                      <a:pt x="9465" y="12533"/>
                      <a:pt x="9760" y="12385"/>
                    </a:cubicBezTo>
                    <a:cubicBezTo>
                      <a:pt x="10093" y="12201"/>
                      <a:pt x="10352" y="11942"/>
                      <a:pt x="10648" y="11720"/>
                    </a:cubicBezTo>
                    <a:lnTo>
                      <a:pt x="13494" y="12459"/>
                    </a:lnTo>
                    <a:lnTo>
                      <a:pt x="14345" y="11017"/>
                    </a:lnTo>
                    <a:lnTo>
                      <a:pt x="12237" y="8910"/>
                    </a:lnTo>
                    <a:cubicBezTo>
                      <a:pt x="12348" y="8540"/>
                      <a:pt x="12348" y="8171"/>
                      <a:pt x="12348" y="7838"/>
                    </a:cubicBezTo>
                    <a:cubicBezTo>
                      <a:pt x="12348" y="7468"/>
                      <a:pt x="12311" y="7099"/>
                      <a:pt x="12237" y="6766"/>
                    </a:cubicBezTo>
                    <a:lnTo>
                      <a:pt x="14345" y="4659"/>
                    </a:lnTo>
                    <a:lnTo>
                      <a:pt x="13494" y="3217"/>
                    </a:lnTo>
                    <a:lnTo>
                      <a:pt x="10648" y="3956"/>
                    </a:lnTo>
                    <a:cubicBezTo>
                      <a:pt x="10352" y="3734"/>
                      <a:pt x="10093" y="3475"/>
                      <a:pt x="9760" y="3291"/>
                    </a:cubicBezTo>
                    <a:cubicBezTo>
                      <a:pt x="9428" y="3143"/>
                      <a:pt x="9095" y="2995"/>
                      <a:pt x="8799" y="2847"/>
                    </a:cubicBezTo>
                    <a:lnTo>
                      <a:pt x="79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4;p43"/>
              <p:cNvSpPr/>
              <p:nvPr/>
            </p:nvSpPr>
            <p:spPr>
              <a:xfrm>
                <a:off x="4836850" y="3782675"/>
                <a:ext cx="605425" cy="605425"/>
              </a:xfrm>
              <a:custGeom>
                <a:avLst/>
                <a:gdLst/>
                <a:ahLst/>
                <a:cxnLst/>
                <a:rect l="l" t="t" r="r" b="b"/>
                <a:pathLst>
                  <a:path w="24217" h="24217" extrusionOk="0">
                    <a:moveTo>
                      <a:pt x="12104" y="6279"/>
                    </a:moveTo>
                    <a:cubicBezTo>
                      <a:pt x="13375" y="6279"/>
                      <a:pt x="14617" y="6690"/>
                      <a:pt x="15676" y="7469"/>
                    </a:cubicBezTo>
                    <a:cubicBezTo>
                      <a:pt x="16859" y="8393"/>
                      <a:pt x="17709" y="9798"/>
                      <a:pt x="17894" y="11314"/>
                    </a:cubicBezTo>
                    <a:cubicBezTo>
                      <a:pt x="18079" y="12866"/>
                      <a:pt x="17672" y="14382"/>
                      <a:pt x="16748" y="15639"/>
                    </a:cubicBezTo>
                    <a:cubicBezTo>
                      <a:pt x="15824" y="16822"/>
                      <a:pt x="14419" y="17636"/>
                      <a:pt x="12903" y="17858"/>
                    </a:cubicBezTo>
                    <a:cubicBezTo>
                      <a:pt x="12634" y="17897"/>
                      <a:pt x="12363" y="17916"/>
                      <a:pt x="12092" y="17916"/>
                    </a:cubicBezTo>
                    <a:cubicBezTo>
                      <a:pt x="10836" y="17916"/>
                      <a:pt x="9588" y="17496"/>
                      <a:pt x="8615" y="16674"/>
                    </a:cubicBezTo>
                    <a:cubicBezTo>
                      <a:pt x="7395" y="15750"/>
                      <a:pt x="6581" y="14382"/>
                      <a:pt x="6396" y="12866"/>
                    </a:cubicBezTo>
                    <a:cubicBezTo>
                      <a:pt x="6212" y="11314"/>
                      <a:pt x="6618" y="9798"/>
                      <a:pt x="7542" y="8541"/>
                    </a:cubicBezTo>
                    <a:cubicBezTo>
                      <a:pt x="8467" y="7358"/>
                      <a:pt x="9835" y="6508"/>
                      <a:pt x="11387" y="6323"/>
                    </a:cubicBezTo>
                    <a:cubicBezTo>
                      <a:pt x="11627" y="6294"/>
                      <a:pt x="11866" y="6279"/>
                      <a:pt x="12104" y="6279"/>
                    </a:cubicBezTo>
                    <a:close/>
                    <a:moveTo>
                      <a:pt x="14345" y="1"/>
                    </a:moveTo>
                    <a:cubicBezTo>
                      <a:pt x="13495" y="962"/>
                      <a:pt x="12792" y="2071"/>
                      <a:pt x="12349" y="3180"/>
                    </a:cubicBezTo>
                    <a:cubicBezTo>
                      <a:pt x="11868" y="3180"/>
                      <a:pt x="11424" y="3180"/>
                      <a:pt x="10944" y="3291"/>
                    </a:cubicBezTo>
                    <a:cubicBezTo>
                      <a:pt x="10500" y="3328"/>
                      <a:pt x="10020" y="3476"/>
                      <a:pt x="9576" y="3550"/>
                    </a:cubicBezTo>
                    <a:cubicBezTo>
                      <a:pt x="8799" y="2589"/>
                      <a:pt x="7875" y="1738"/>
                      <a:pt x="6803" y="999"/>
                    </a:cubicBezTo>
                    <a:cubicBezTo>
                      <a:pt x="6212" y="1295"/>
                      <a:pt x="5657" y="1627"/>
                      <a:pt x="5139" y="1997"/>
                    </a:cubicBezTo>
                    <a:cubicBezTo>
                      <a:pt x="5213" y="3291"/>
                      <a:pt x="5509" y="4511"/>
                      <a:pt x="5953" y="5620"/>
                    </a:cubicBezTo>
                    <a:cubicBezTo>
                      <a:pt x="5657" y="5953"/>
                      <a:pt x="5324" y="6323"/>
                      <a:pt x="5028" y="6692"/>
                    </a:cubicBezTo>
                    <a:cubicBezTo>
                      <a:pt x="4770" y="7062"/>
                      <a:pt x="4474" y="7469"/>
                      <a:pt x="4252" y="7838"/>
                    </a:cubicBezTo>
                    <a:cubicBezTo>
                      <a:pt x="3828" y="7799"/>
                      <a:pt x="3389" y="7778"/>
                      <a:pt x="2942" y="7778"/>
                    </a:cubicBezTo>
                    <a:cubicBezTo>
                      <a:pt x="2145" y="7778"/>
                      <a:pt x="1324" y="7844"/>
                      <a:pt x="518" y="7986"/>
                    </a:cubicBezTo>
                    <a:cubicBezTo>
                      <a:pt x="296" y="8578"/>
                      <a:pt x="148" y="9243"/>
                      <a:pt x="0" y="9872"/>
                    </a:cubicBezTo>
                    <a:cubicBezTo>
                      <a:pt x="962" y="10722"/>
                      <a:pt x="2071" y="11425"/>
                      <a:pt x="3180" y="11868"/>
                    </a:cubicBezTo>
                    <a:cubicBezTo>
                      <a:pt x="3180" y="12349"/>
                      <a:pt x="3180" y="12793"/>
                      <a:pt x="3291" y="13273"/>
                    </a:cubicBezTo>
                    <a:cubicBezTo>
                      <a:pt x="3328" y="13717"/>
                      <a:pt x="3476" y="14197"/>
                      <a:pt x="3550" y="14641"/>
                    </a:cubicBezTo>
                    <a:cubicBezTo>
                      <a:pt x="2588" y="15417"/>
                      <a:pt x="1738" y="16342"/>
                      <a:pt x="999" y="17414"/>
                    </a:cubicBezTo>
                    <a:cubicBezTo>
                      <a:pt x="1294" y="18005"/>
                      <a:pt x="1627" y="18560"/>
                      <a:pt x="1997" y="19078"/>
                    </a:cubicBezTo>
                    <a:cubicBezTo>
                      <a:pt x="3291" y="19004"/>
                      <a:pt x="4511" y="18708"/>
                      <a:pt x="5620" y="18264"/>
                    </a:cubicBezTo>
                    <a:cubicBezTo>
                      <a:pt x="5953" y="18560"/>
                      <a:pt x="6322" y="18893"/>
                      <a:pt x="6692" y="19188"/>
                    </a:cubicBezTo>
                    <a:cubicBezTo>
                      <a:pt x="7062" y="19447"/>
                      <a:pt x="7469" y="19743"/>
                      <a:pt x="7875" y="19965"/>
                    </a:cubicBezTo>
                    <a:cubicBezTo>
                      <a:pt x="7727" y="21185"/>
                      <a:pt x="7764" y="22442"/>
                      <a:pt x="7986" y="23699"/>
                    </a:cubicBezTo>
                    <a:cubicBezTo>
                      <a:pt x="8615" y="23958"/>
                      <a:pt x="9243" y="24069"/>
                      <a:pt x="9909" y="24217"/>
                    </a:cubicBezTo>
                    <a:cubicBezTo>
                      <a:pt x="10722" y="23255"/>
                      <a:pt x="11424" y="22146"/>
                      <a:pt x="11868" y="21037"/>
                    </a:cubicBezTo>
                    <a:cubicBezTo>
                      <a:pt x="12349" y="21037"/>
                      <a:pt x="12792" y="21037"/>
                      <a:pt x="13273" y="20926"/>
                    </a:cubicBezTo>
                    <a:cubicBezTo>
                      <a:pt x="13717" y="20889"/>
                      <a:pt x="14197" y="20815"/>
                      <a:pt x="14641" y="20667"/>
                    </a:cubicBezTo>
                    <a:cubicBezTo>
                      <a:pt x="15454" y="21629"/>
                      <a:pt x="16378" y="22479"/>
                      <a:pt x="17414" y="23218"/>
                    </a:cubicBezTo>
                    <a:cubicBezTo>
                      <a:pt x="18042" y="22923"/>
                      <a:pt x="18597" y="22590"/>
                      <a:pt x="19077" y="22220"/>
                    </a:cubicBezTo>
                    <a:cubicBezTo>
                      <a:pt x="19003" y="20926"/>
                      <a:pt x="18708" y="19706"/>
                      <a:pt x="18264" y="18597"/>
                    </a:cubicBezTo>
                    <a:cubicBezTo>
                      <a:pt x="18597" y="18264"/>
                      <a:pt x="18893" y="17895"/>
                      <a:pt x="19188" y="17525"/>
                    </a:cubicBezTo>
                    <a:cubicBezTo>
                      <a:pt x="19447" y="17155"/>
                      <a:pt x="19743" y="16748"/>
                      <a:pt x="19965" y="16379"/>
                    </a:cubicBezTo>
                    <a:cubicBezTo>
                      <a:pt x="20403" y="16419"/>
                      <a:pt x="20850" y="16439"/>
                      <a:pt x="21300" y="16439"/>
                    </a:cubicBezTo>
                    <a:cubicBezTo>
                      <a:pt x="22104" y="16439"/>
                      <a:pt x="22917" y="16373"/>
                      <a:pt x="23699" y="16231"/>
                    </a:cubicBezTo>
                    <a:cubicBezTo>
                      <a:pt x="23957" y="15639"/>
                      <a:pt x="24068" y="14974"/>
                      <a:pt x="24216" y="14308"/>
                    </a:cubicBezTo>
                    <a:cubicBezTo>
                      <a:pt x="23255" y="13495"/>
                      <a:pt x="22146" y="12793"/>
                      <a:pt x="21037" y="12349"/>
                    </a:cubicBezTo>
                    <a:cubicBezTo>
                      <a:pt x="21037" y="11868"/>
                      <a:pt x="21037" y="11425"/>
                      <a:pt x="20926" y="10944"/>
                    </a:cubicBezTo>
                    <a:cubicBezTo>
                      <a:pt x="20889" y="10500"/>
                      <a:pt x="20815" y="10020"/>
                      <a:pt x="20667" y="9576"/>
                    </a:cubicBezTo>
                    <a:cubicBezTo>
                      <a:pt x="21628" y="8763"/>
                      <a:pt x="22479" y="7838"/>
                      <a:pt x="23218" y="6803"/>
                    </a:cubicBezTo>
                    <a:cubicBezTo>
                      <a:pt x="22922" y="6175"/>
                      <a:pt x="22590" y="5620"/>
                      <a:pt x="22220" y="5140"/>
                    </a:cubicBezTo>
                    <a:cubicBezTo>
                      <a:pt x="20926" y="5214"/>
                      <a:pt x="19706" y="5509"/>
                      <a:pt x="18597" y="5953"/>
                    </a:cubicBezTo>
                    <a:cubicBezTo>
                      <a:pt x="18264" y="5620"/>
                      <a:pt x="17894" y="5324"/>
                      <a:pt x="17525" y="5029"/>
                    </a:cubicBezTo>
                    <a:cubicBezTo>
                      <a:pt x="17155" y="4770"/>
                      <a:pt x="16748" y="4474"/>
                      <a:pt x="16378" y="4252"/>
                    </a:cubicBezTo>
                    <a:cubicBezTo>
                      <a:pt x="16489" y="3032"/>
                      <a:pt x="16452" y="1738"/>
                      <a:pt x="16231" y="518"/>
                    </a:cubicBezTo>
                    <a:cubicBezTo>
                      <a:pt x="15639" y="259"/>
                      <a:pt x="14974" y="149"/>
                      <a:pt x="14345"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5;p43"/>
              <p:cNvSpPr/>
              <p:nvPr/>
            </p:nvSpPr>
            <p:spPr>
              <a:xfrm>
                <a:off x="4226825" y="3535650"/>
                <a:ext cx="1277375" cy="870000"/>
              </a:xfrm>
              <a:custGeom>
                <a:avLst/>
                <a:gdLst/>
                <a:ahLst/>
                <a:cxnLst/>
                <a:rect l="l" t="t" r="r" b="b"/>
                <a:pathLst>
                  <a:path w="51095" h="34800" extrusionOk="0">
                    <a:moveTo>
                      <a:pt x="9351" y="935"/>
                    </a:moveTo>
                    <a:cubicBezTo>
                      <a:pt x="10165" y="935"/>
                      <a:pt x="10981" y="1068"/>
                      <a:pt x="11757" y="1341"/>
                    </a:cubicBezTo>
                    <a:lnTo>
                      <a:pt x="11831" y="1341"/>
                    </a:lnTo>
                    <a:lnTo>
                      <a:pt x="40299" y="10769"/>
                    </a:lnTo>
                    <a:cubicBezTo>
                      <a:pt x="40336" y="10806"/>
                      <a:pt x="40336" y="10806"/>
                      <a:pt x="40410" y="10806"/>
                    </a:cubicBezTo>
                    <a:cubicBezTo>
                      <a:pt x="43109" y="11730"/>
                      <a:pt x="45364" y="13616"/>
                      <a:pt x="46806" y="16093"/>
                    </a:cubicBezTo>
                    <a:cubicBezTo>
                      <a:pt x="50096" y="21749"/>
                      <a:pt x="48174" y="29033"/>
                      <a:pt x="42480" y="32286"/>
                    </a:cubicBezTo>
                    <a:cubicBezTo>
                      <a:pt x="40669" y="33321"/>
                      <a:pt x="38635" y="33876"/>
                      <a:pt x="36565" y="33876"/>
                    </a:cubicBezTo>
                    <a:cubicBezTo>
                      <a:pt x="34162" y="33876"/>
                      <a:pt x="31907" y="33173"/>
                      <a:pt x="29910" y="31842"/>
                    </a:cubicBezTo>
                    <a:cubicBezTo>
                      <a:pt x="29910" y="31842"/>
                      <a:pt x="29873" y="31805"/>
                      <a:pt x="29799" y="31805"/>
                    </a:cubicBezTo>
                    <a:cubicBezTo>
                      <a:pt x="29577" y="31620"/>
                      <a:pt x="29319" y="31436"/>
                      <a:pt x="28838" y="31066"/>
                    </a:cubicBezTo>
                    <a:lnTo>
                      <a:pt x="5362" y="14355"/>
                    </a:lnTo>
                    <a:cubicBezTo>
                      <a:pt x="5325" y="14355"/>
                      <a:pt x="5325" y="14318"/>
                      <a:pt x="5251" y="14318"/>
                    </a:cubicBezTo>
                    <a:cubicBezTo>
                      <a:pt x="4326" y="13727"/>
                      <a:pt x="3550" y="12876"/>
                      <a:pt x="2995" y="11915"/>
                    </a:cubicBezTo>
                    <a:cubicBezTo>
                      <a:pt x="962" y="8403"/>
                      <a:pt x="2182" y="3929"/>
                      <a:pt x="5694" y="1896"/>
                    </a:cubicBezTo>
                    <a:cubicBezTo>
                      <a:pt x="6801" y="1264"/>
                      <a:pt x="8073" y="935"/>
                      <a:pt x="9351" y="935"/>
                    </a:cubicBezTo>
                    <a:close/>
                    <a:moveTo>
                      <a:pt x="9414" y="1"/>
                    </a:moveTo>
                    <a:cubicBezTo>
                      <a:pt x="7965" y="1"/>
                      <a:pt x="6515" y="370"/>
                      <a:pt x="5251" y="1083"/>
                    </a:cubicBezTo>
                    <a:cubicBezTo>
                      <a:pt x="1332" y="3375"/>
                      <a:pt x="1" y="8440"/>
                      <a:pt x="2256" y="12359"/>
                    </a:cubicBezTo>
                    <a:cubicBezTo>
                      <a:pt x="2921" y="13431"/>
                      <a:pt x="3735" y="14355"/>
                      <a:pt x="4770" y="15058"/>
                    </a:cubicBezTo>
                    <a:lnTo>
                      <a:pt x="4807" y="15095"/>
                    </a:lnTo>
                    <a:cubicBezTo>
                      <a:pt x="5029" y="15279"/>
                      <a:pt x="28838" y="32138"/>
                      <a:pt x="29393" y="32582"/>
                    </a:cubicBezTo>
                    <a:cubicBezTo>
                      <a:pt x="29393" y="32582"/>
                      <a:pt x="29393" y="32619"/>
                      <a:pt x="29429" y="32619"/>
                    </a:cubicBezTo>
                    <a:cubicBezTo>
                      <a:pt x="29429" y="32656"/>
                      <a:pt x="29466" y="32656"/>
                      <a:pt x="29466" y="32656"/>
                    </a:cubicBezTo>
                    <a:cubicBezTo>
                      <a:pt x="31611" y="34061"/>
                      <a:pt x="34014" y="34800"/>
                      <a:pt x="36565" y="34800"/>
                    </a:cubicBezTo>
                    <a:cubicBezTo>
                      <a:pt x="38783" y="34800"/>
                      <a:pt x="41001" y="34208"/>
                      <a:pt x="42924" y="33025"/>
                    </a:cubicBezTo>
                    <a:cubicBezTo>
                      <a:pt x="49024" y="29513"/>
                      <a:pt x="51094" y="21675"/>
                      <a:pt x="47582" y="15575"/>
                    </a:cubicBezTo>
                    <a:cubicBezTo>
                      <a:pt x="46103" y="12913"/>
                      <a:pt x="43663" y="10954"/>
                      <a:pt x="40816" y="9919"/>
                    </a:cubicBezTo>
                    <a:cubicBezTo>
                      <a:pt x="40743" y="9919"/>
                      <a:pt x="40743" y="9882"/>
                      <a:pt x="40706" y="9882"/>
                    </a:cubicBezTo>
                    <a:lnTo>
                      <a:pt x="12090" y="417"/>
                    </a:lnTo>
                    <a:lnTo>
                      <a:pt x="12016" y="417"/>
                    </a:lnTo>
                    <a:cubicBezTo>
                      <a:pt x="11177" y="137"/>
                      <a:pt x="10296" y="1"/>
                      <a:pt x="9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 name="Google Shape;796;p43"/>
            <p:cNvSpPr/>
            <p:nvPr/>
          </p:nvSpPr>
          <p:spPr>
            <a:xfrm flipH="1">
              <a:off x="5274253" y="1891883"/>
              <a:ext cx="373626" cy="374791"/>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797;p43"/>
            <p:cNvGrpSpPr/>
            <p:nvPr/>
          </p:nvGrpSpPr>
          <p:grpSpPr>
            <a:xfrm flipH="1">
              <a:off x="8128363" y="3138713"/>
              <a:ext cx="591275" cy="591275"/>
              <a:chOff x="4692700" y="3589675"/>
              <a:chExt cx="591275" cy="591275"/>
            </a:xfrm>
          </p:grpSpPr>
          <p:sp>
            <p:nvSpPr>
              <p:cNvPr id="114" name="Google Shape;798;p43"/>
              <p:cNvSpPr/>
              <p:nvPr/>
            </p:nvSpPr>
            <p:spPr>
              <a:xfrm>
                <a:off x="4925350" y="3823175"/>
                <a:ext cx="125125" cy="125125"/>
              </a:xfrm>
              <a:custGeom>
                <a:avLst/>
                <a:gdLst/>
                <a:ahLst/>
                <a:cxnLst/>
                <a:rect l="l" t="t" r="r" b="b"/>
                <a:pathLst>
                  <a:path w="5005" h="5005" extrusionOk="0">
                    <a:moveTo>
                      <a:pt x="2502" y="1"/>
                    </a:moveTo>
                    <a:cubicBezTo>
                      <a:pt x="1135" y="1"/>
                      <a:pt x="1" y="1135"/>
                      <a:pt x="1" y="2502"/>
                    </a:cubicBezTo>
                    <a:cubicBezTo>
                      <a:pt x="1" y="3870"/>
                      <a:pt x="1135" y="5004"/>
                      <a:pt x="2502" y="5004"/>
                    </a:cubicBezTo>
                    <a:cubicBezTo>
                      <a:pt x="3870" y="5004"/>
                      <a:pt x="5004" y="3870"/>
                      <a:pt x="5004" y="2502"/>
                    </a:cubicBezTo>
                    <a:cubicBezTo>
                      <a:pt x="5004" y="1135"/>
                      <a:pt x="3870" y="1"/>
                      <a:pt x="2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799;p43"/>
              <p:cNvSpPr/>
              <p:nvPr/>
            </p:nvSpPr>
            <p:spPr>
              <a:xfrm>
                <a:off x="4970375" y="3688075"/>
                <a:ext cx="121800" cy="213525"/>
              </a:xfrm>
              <a:custGeom>
                <a:avLst/>
                <a:gdLst/>
                <a:ahLst/>
                <a:cxnLst/>
                <a:rect l="l" t="t" r="r" b="b"/>
                <a:pathLst>
                  <a:path w="4872" h="8541" extrusionOk="0">
                    <a:moveTo>
                      <a:pt x="4131" y="1"/>
                    </a:moveTo>
                    <a:cubicBezTo>
                      <a:pt x="3899" y="1"/>
                      <a:pt x="3691" y="141"/>
                      <a:pt x="3570" y="334"/>
                    </a:cubicBezTo>
                    <a:lnTo>
                      <a:pt x="168" y="7640"/>
                    </a:lnTo>
                    <a:cubicBezTo>
                      <a:pt x="1" y="7973"/>
                      <a:pt x="168" y="8307"/>
                      <a:pt x="435" y="8474"/>
                    </a:cubicBezTo>
                    <a:cubicBezTo>
                      <a:pt x="535" y="8540"/>
                      <a:pt x="601" y="8540"/>
                      <a:pt x="701" y="8540"/>
                    </a:cubicBezTo>
                    <a:cubicBezTo>
                      <a:pt x="935" y="8540"/>
                      <a:pt x="1168" y="8407"/>
                      <a:pt x="1269" y="8207"/>
                    </a:cubicBezTo>
                    <a:lnTo>
                      <a:pt x="4704" y="901"/>
                    </a:lnTo>
                    <a:cubicBezTo>
                      <a:pt x="4871" y="568"/>
                      <a:pt x="4704" y="234"/>
                      <a:pt x="4404" y="68"/>
                    </a:cubicBezTo>
                    <a:cubicBezTo>
                      <a:pt x="4312" y="21"/>
                      <a:pt x="4219" y="1"/>
                      <a:pt x="4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0;p43"/>
              <p:cNvSpPr/>
              <p:nvPr/>
            </p:nvSpPr>
            <p:spPr>
              <a:xfrm>
                <a:off x="4977050" y="3589675"/>
                <a:ext cx="20875" cy="85100"/>
              </a:xfrm>
              <a:custGeom>
                <a:avLst/>
                <a:gdLst/>
                <a:ahLst/>
                <a:cxnLst/>
                <a:rect l="l" t="t" r="r" b="b"/>
                <a:pathLst>
                  <a:path w="835" h="3404" extrusionOk="0">
                    <a:moveTo>
                      <a:pt x="434" y="1"/>
                    </a:moveTo>
                    <a:cubicBezTo>
                      <a:pt x="168" y="1"/>
                      <a:pt x="1" y="167"/>
                      <a:pt x="1" y="401"/>
                    </a:cubicBezTo>
                    <a:lnTo>
                      <a:pt x="1" y="3003"/>
                    </a:lnTo>
                    <a:cubicBezTo>
                      <a:pt x="1" y="3236"/>
                      <a:pt x="168" y="3403"/>
                      <a:pt x="434" y="3403"/>
                    </a:cubicBezTo>
                    <a:cubicBezTo>
                      <a:pt x="668" y="3403"/>
                      <a:pt x="835" y="3203"/>
                      <a:pt x="835" y="3003"/>
                    </a:cubicBezTo>
                    <a:lnTo>
                      <a:pt x="835" y="401"/>
                    </a:lnTo>
                    <a:cubicBezTo>
                      <a:pt x="835" y="167"/>
                      <a:pt x="668"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1;p43"/>
              <p:cNvSpPr/>
              <p:nvPr/>
            </p:nvSpPr>
            <p:spPr>
              <a:xfrm>
                <a:off x="4977050" y="4095050"/>
                <a:ext cx="20875" cy="85900"/>
              </a:xfrm>
              <a:custGeom>
                <a:avLst/>
                <a:gdLst/>
                <a:ahLst/>
                <a:cxnLst/>
                <a:rect l="l" t="t" r="r" b="b"/>
                <a:pathLst>
                  <a:path w="835" h="3436" extrusionOk="0">
                    <a:moveTo>
                      <a:pt x="434" y="0"/>
                    </a:moveTo>
                    <a:cubicBezTo>
                      <a:pt x="168" y="0"/>
                      <a:pt x="1" y="167"/>
                      <a:pt x="1" y="434"/>
                    </a:cubicBezTo>
                    <a:lnTo>
                      <a:pt x="1" y="3002"/>
                    </a:lnTo>
                    <a:cubicBezTo>
                      <a:pt x="1" y="3269"/>
                      <a:pt x="168" y="3436"/>
                      <a:pt x="434" y="3436"/>
                    </a:cubicBezTo>
                    <a:cubicBezTo>
                      <a:pt x="668" y="3436"/>
                      <a:pt x="835" y="3269"/>
                      <a:pt x="835" y="3002"/>
                    </a:cubicBezTo>
                    <a:lnTo>
                      <a:pt x="835" y="434"/>
                    </a:lnTo>
                    <a:cubicBezTo>
                      <a:pt x="835" y="167"/>
                      <a:pt x="668" y="0"/>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2;p43"/>
              <p:cNvSpPr/>
              <p:nvPr/>
            </p:nvSpPr>
            <p:spPr>
              <a:xfrm>
                <a:off x="5198050" y="3874875"/>
                <a:ext cx="85925" cy="20875"/>
              </a:xfrm>
              <a:custGeom>
                <a:avLst/>
                <a:gdLst/>
                <a:ahLst/>
                <a:cxnLst/>
                <a:rect l="l" t="t" r="r" b="b"/>
                <a:pathLst>
                  <a:path w="3437" h="835" extrusionOk="0">
                    <a:moveTo>
                      <a:pt x="434" y="1"/>
                    </a:moveTo>
                    <a:cubicBezTo>
                      <a:pt x="167" y="1"/>
                      <a:pt x="0" y="168"/>
                      <a:pt x="0" y="434"/>
                    </a:cubicBezTo>
                    <a:cubicBezTo>
                      <a:pt x="0" y="668"/>
                      <a:pt x="167" y="835"/>
                      <a:pt x="434" y="835"/>
                    </a:cubicBezTo>
                    <a:lnTo>
                      <a:pt x="3003" y="835"/>
                    </a:lnTo>
                    <a:cubicBezTo>
                      <a:pt x="3236" y="835"/>
                      <a:pt x="3436" y="635"/>
                      <a:pt x="3436" y="434"/>
                    </a:cubicBezTo>
                    <a:cubicBezTo>
                      <a:pt x="3436" y="168"/>
                      <a:pt x="3269" y="1"/>
                      <a:pt x="3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3;p43"/>
              <p:cNvSpPr/>
              <p:nvPr/>
            </p:nvSpPr>
            <p:spPr>
              <a:xfrm>
                <a:off x="4692700" y="3874875"/>
                <a:ext cx="85900" cy="20875"/>
              </a:xfrm>
              <a:custGeom>
                <a:avLst/>
                <a:gdLst/>
                <a:ahLst/>
                <a:cxnLst/>
                <a:rect l="l" t="t" r="r" b="b"/>
                <a:pathLst>
                  <a:path w="3436" h="835" extrusionOk="0">
                    <a:moveTo>
                      <a:pt x="434" y="1"/>
                    </a:moveTo>
                    <a:cubicBezTo>
                      <a:pt x="167" y="1"/>
                      <a:pt x="0" y="168"/>
                      <a:pt x="0" y="434"/>
                    </a:cubicBezTo>
                    <a:cubicBezTo>
                      <a:pt x="0" y="668"/>
                      <a:pt x="167" y="835"/>
                      <a:pt x="434" y="835"/>
                    </a:cubicBezTo>
                    <a:lnTo>
                      <a:pt x="2969" y="835"/>
                    </a:lnTo>
                    <a:cubicBezTo>
                      <a:pt x="3202" y="835"/>
                      <a:pt x="3369" y="635"/>
                      <a:pt x="3436" y="434"/>
                    </a:cubicBezTo>
                    <a:cubicBezTo>
                      <a:pt x="3436" y="168"/>
                      <a:pt x="3269" y="1"/>
                      <a:pt x="3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4;p43"/>
              <p:cNvSpPr/>
              <p:nvPr/>
            </p:nvSpPr>
            <p:spPr>
              <a:xfrm>
                <a:off x="5135500" y="3674750"/>
                <a:ext cx="64250" cy="61725"/>
              </a:xfrm>
              <a:custGeom>
                <a:avLst/>
                <a:gdLst/>
                <a:ahLst/>
                <a:cxnLst/>
                <a:rect l="l" t="t" r="r" b="b"/>
                <a:pathLst>
                  <a:path w="2570" h="2469" extrusionOk="0">
                    <a:moveTo>
                      <a:pt x="2202" y="0"/>
                    </a:moveTo>
                    <a:cubicBezTo>
                      <a:pt x="2119" y="0"/>
                      <a:pt x="2035" y="33"/>
                      <a:pt x="1969" y="100"/>
                    </a:cubicBezTo>
                    <a:lnTo>
                      <a:pt x="134" y="1935"/>
                    </a:lnTo>
                    <a:cubicBezTo>
                      <a:pt x="1" y="2068"/>
                      <a:pt x="1" y="2268"/>
                      <a:pt x="134" y="2402"/>
                    </a:cubicBezTo>
                    <a:cubicBezTo>
                      <a:pt x="167" y="2435"/>
                      <a:pt x="268" y="2469"/>
                      <a:pt x="334" y="2469"/>
                    </a:cubicBezTo>
                    <a:cubicBezTo>
                      <a:pt x="434" y="2469"/>
                      <a:pt x="501" y="2469"/>
                      <a:pt x="601" y="2402"/>
                    </a:cubicBezTo>
                    <a:lnTo>
                      <a:pt x="2436" y="567"/>
                    </a:lnTo>
                    <a:cubicBezTo>
                      <a:pt x="2569" y="434"/>
                      <a:pt x="2569" y="234"/>
                      <a:pt x="2436" y="100"/>
                    </a:cubicBezTo>
                    <a:cubicBezTo>
                      <a:pt x="2369" y="33"/>
                      <a:pt x="2286" y="0"/>
                      <a:pt x="2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5;p43"/>
              <p:cNvSpPr/>
              <p:nvPr/>
            </p:nvSpPr>
            <p:spPr>
              <a:xfrm>
                <a:off x="4778575" y="4033325"/>
                <a:ext cx="63400" cy="61750"/>
              </a:xfrm>
              <a:custGeom>
                <a:avLst/>
                <a:gdLst/>
                <a:ahLst/>
                <a:cxnLst/>
                <a:rect l="l" t="t" r="r" b="b"/>
                <a:pathLst>
                  <a:path w="2536" h="2470" extrusionOk="0">
                    <a:moveTo>
                      <a:pt x="2169" y="1"/>
                    </a:moveTo>
                    <a:cubicBezTo>
                      <a:pt x="2086" y="1"/>
                      <a:pt x="2002" y="34"/>
                      <a:pt x="1936" y="101"/>
                    </a:cubicBezTo>
                    <a:lnTo>
                      <a:pt x="101" y="1935"/>
                    </a:lnTo>
                    <a:cubicBezTo>
                      <a:pt x="1" y="2069"/>
                      <a:pt x="1" y="2269"/>
                      <a:pt x="101" y="2402"/>
                    </a:cubicBezTo>
                    <a:cubicBezTo>
                      <a:pt x="168" y="2436"/>
                      <a:pt x="234" y="2469"/>
                      <a:pt x="334" y="2469"/>
                    </a:cubicBezTo>
                    <a:cubicBezTo>
                      <a:pt x="401" y="2469"/>
                      <a:pt x="501" y="2436"/>
                      <a:pt x="568" y="2402"/>
                    </a:cubicBezTo>
                    <a:lnTo>
                      <a:pt x="2403" y="568"/>
                    </a:lnTo>
                    <a:cubicBezTo>
                      <a:pt x="2536" y="434"/>
                      <a:pt x="2536" y="234"/>
                      <a:pt x="2403" y="101"/>
                    </a:cubicBezTo>
                    <a:cubicBezTo>
                      <a:pt x="2336" y="34"/>
                      <a:pt x="2252" y="1"/>
                      <a:pt x="2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06;p43"/>
              <p:cNvSpPr/>
              <p:nvPr/>
            </p:nvSpPr>
            <p:spPr>
              <a:xfrm>
                <a:off x="5134675" y="4033325"/>
                <a:ext cx="63400" cy="61750"/>
              </a:xfrm>
              <a:custGeom>
                <a:avLst/>
                <a:gdLst/>
                <a:ahLst/>
                <a:cxnLst/>
                <a:rect l="l" t="t" r="r" b="b"/>
                <a:pathLst>
                  <a:path w="2536" h="2470" extrusionOk="0">
                    <a:moveTo>
                      <a:pt x="367" y="1"/>
                    </a:moveTo>
                    <a:cubicBezTo>
                      <a:pt x="284" y="1"/>
                      <a:pt x="200" y="34"/>
                      <a:pt x="134" y="101"/>
                    </a:cubicBezTo>
                    <a:cubicBezTo>
                      <a:pt x="0" y="234"/>
                      <a:pt x="0" y="434"/>
                      <a:pt x="134" y="568"/>
                    </a:cubicBezTo>
                    <a:lnTo>
                      <a:pt x="1968" y="2402"/>
                    </a:lnTo>
                    <a:cubicBezTo>
                      <a:pt x="2002" y="2436"/>
                      <a:pt x="2102" y="2469"/>
                      <a:pt x="2169" y="2469"/>
                    </a:cubicBezTo>
                    <a:cubicBezTo>
                      <a:pt x="2269" y="2469"/>
                      <a:pt x="2335" y="2436"/>
                      <a:pt x="2435" y="2402"/>
                    </a:cubicBezTo>
                    <a:cubicBezTo>
                      <a:pt x="2535" y="2269"/>
                      <a:pt x="2535" y="2069"/>
                      <a:pt x="2435" y="1935"/>
                    </a:cubicBezTo>
                    <a:lnTo>
                      <a:pt x="601" y="101"/>
                    </a:lnTo>
                    <a:cubicBezTo>
                      <a:pt x="534" y="34"/>
                      <a:pt x="451" y="1"/>
                      <a:pt x="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07;p43"/>
              <p:cNvSpPr/>
              <p:nvPr/>
            </p:nvSpPr>
            <p:spPr>
              <a:xfrm>
                <a:off x="4776925" y="3674750"/>
                <a:ext cx="64225" cy="61725"/>
              </a:xfrm>
              <a:custGeom>
                <a:avLst/>
                <a:gdLst/>
                <a:ahLst/>
                <a:cxnLst/>
                <a:rect l="l" t="t" r="r" b="b"/>
                <a:pathLst>
                  <a:path w="2569" h="2469" extrusionOk="0">
                    <a:moveTo>
                      <a:pt x="367" y="0"/>
                    </a:moveTo>
                    <a:cubicBezTo>
                      <a:pt x="284" y="0"/>
                      <a:pt x="200" y="33"/>
                      <a:pt x="134" y="100"/>
                    </a:cubicBezTo>
                    <a:cubicBezTo>
                      <a:pt x="0" y="234"/>
                      <a:pt x="0" y="434"/>
                      <a:pt x="134" y="567"/>
                    </a:cubicBezTo>
                    <a:lnTo>
                      <a:pt x="1968" y="2402"/>
                    </a:lnTo>
                    <a:cubicBezTo>
                      <a:pt x="2002" y="2435"/>
                      <a:pt x="2102" y="2469"/>
                      <a:pt x="2168" y="2469"/>
                    </a:cubicBezTo>
                    <a:cubicBezTo>
                      <a:pt x="2268" y="2469"/>
                      <a:pt x="2335" y="2469"/>
                      <a:pt x="2435" y="2402"/>
                    </a:cubicBezTo>
                    <a:cubicBezTo>
                      <a:pt x="2569" y="2268"/>
                      <a:pt x="2569" y="2068"/>
                      <a:pt x="2435" y="1935"/>
                    </a:cubicBezTo>
                    <a:lnTo>
                      <a:pt x="601" y="100"/>
                    </a:lnTo>
                    <a:cubicBezTo>
                      <a:pt x="534" y="33"/>
                      <a:pt x="450"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808;p43"/>
            <p:cNvGrpSpPr/>
            <p:nvPr/>
          </p:nvGrpSpPr>
          <p:grpSpPr>
            <a:xfrm rot="1120716">
              <a:off x="6761971" y="1656445"/>
              <a:ext cx="959328" cy="450017"/>
              <a:chOff x="4453275" y="3264175"/>
              <a:chExt cx="821700" cy="385425"/>
            </a:xfrm>
          </p:grpSpPr>
          <p:sp>
            <p:nvSpPr>
              <p:cNvPr id="112" name="Google Shape;809;p43"/>
              <p:cNvSpPr/>
              <p:nvPr/>
            </p:nvSpPr>
            <p:spPr>
              <a:xfrm>
                <a:off x="4453275" y="3264175"/>
                <a:ext cx="791200" cy="274525"/>
              </a:xfrm>
              <a:custGeom>
                <a:avLst/>
                <a:gdLst/>
                <a:ahLst/>
                <a:cxnLst/>
                <a:rect l="l" t="t" r="r" b="b"/>
                <a:pathLst>
                  <a:path w="31648" h="10981" extrusionOk="0">
                    <a:moveTo>
                      <a:pt x="16379" y="0"/>
                    </a:moveTo>
                    <a:cubicBezTo>
                      <a:pt x="15898" y="0"/>
                      <a:pt x="15380" y="0"/>
                      <a:pt x="14937" y="37"/>
                    </a:cubicBezTo>
                    <a:cubicBezTo>
                      <a:pt x="14715" y="74"/>
                      <a:pt x="14530" y="259"/>
                      <a:pt x="14530" y="555"/>
                    </a:cubicBezTo>
                    <a:cubicBezTo>
                      <a:pt x="14530" y="777"/>
                      <a:pt x="14752" y="961"/>
                      <a:pt x="14974" y="961"/>
                    </a:cubicBezTo>
                    <a:cubicBezTo>
                      <a:pt x="15454" y="924"/>
                      <a:pt x="15898" y="924"/>
                      <a:pt x="16379" y="924"/>
                    </a:cubicBezTo>
                    <a:cubicBezTo>
                      <a:pt x="16600" y="924"/>
                      <a:pt x="16822" y="740"/>
                      <a:pt x="16822" y="444"/>
                    </a:cubicBezTo>
                    <a:cubicBezTo>
                      <a:pt x="16822" y="222"/>
                      <a:pt x="16637" y="0"/>
                      <a:pt x="16379" y="0"/>
                    </a:cubicBezTo>
                    <a:close/>
                    <a:moveTo>
                      <a:pt x="18650" y="254"/>
                    </a:moveTo>
                    <a:cubicBezTo>
                      <a:pt x="18449" y="254"/>
                      <a:pt x="18261" y="426"/>
                      <a:pt x="18227" y="629"/>
                    </a:cubicBezTo>
                    <a:cubicBezTo>
                      <a:pt x="18153" y="850"/>
                      <a:pt x="18338" y="1109"/>
                      <a:pt x="18597" y="1146"/>
                    </a:cubicBezTo>
                    <a:cubicBezTo>
                      <a:pt x="19041" y="1257"/>
                      <a:pt x="19521" y="1331"/>
                      <a:pt x="19928" y="1442"/>
                    </a:cubicBezTo>
                    <a:lnTo>
                      <a:pt x="20002" y="1442"/>
                    </a:lnTo>
                    <a:cubicBezTo>
                      <a:pt x="20187" y="1442"/>
                      <a:pt x="20371" y="1294"/>
                      <a:pt x="20445" y="1109"/>
                    </a:cubicBezTo>
                    <a:cubicBezTo>
                      <a:pt x="20519" y="850"/>
                      <a:pt x="20335" y="592"/>
                      <a:pt x="20113" y="555"/>
                    </a:cubicBezTo>
                    <a:lnTo>
                      <a:pt x="18708" y="259"/>
                    </a:lnTo>
                    <a:cubicBezTo>
                      <a:pt x="18689" y="256"/>
                      <a:pt x="18669" y="254"/>
                      <a:pt x="18650" y="254"/>
                    </a:cubicBezTo>
                    <a:close/>
                    <a:moveTo>
                      <a:pt x="12655" y="363"/>
                    </a:moveTo>
                    <a:cubicBezTo>
                      <a:pt x="12626" y="363"/>
                      <a:pt x="12598" y="365"/>
                      <a:pt x="12571" y="370"/>
                    </a:cubicBezTo>
                    <a:cubicBezTo>
                      <a:pt x="12090" y="444"/>
                      <a:pt x="11646" y="555"/>
                      <a:pt x="11166" y="703"/>
                    </a:cubicBezTo>
                    <a:cubicBezTo>
                      <a:pt x="10944" y="740"/>
                      <a:pt x="10759" y="998"/>
                      <a:pt x="10870" y="1257"/>
                    </a:cubicBezTo>
                    <a:cubicBezTo>
                      <a:pt x="10944" y="1442"/>
                      <a:pt x="11129" y="1553"/>
                      <a:pt x="11314" y="1553"/>
                    </a:cubicBezTo>
                    <a:cubicBezTo>
                      <a:pt x="11388" y="1553"/>
                      <a:pt x="11425" y="1553"/>
                      <a:pt x="11462" y="1627"/>
                    </a:cubicBezTo>
                    <a:cubicBezTo>
                      <a:pt x="11868" y="1479"/>
                      <a:pt x="12275" y="1368"/>
                      <a:pt x="12756" y="1294"/>
                    </a:cubicBezTo>
                    <a:cubicBezTo>
                      <a:pt x="13014" y="1257"/>
                      <a:pt x="13162" y="961"/>
                      <a:pt x="13125" y="740"/>
                    </a:cubicBezTo>
                    <a:cubicBezTo>
                      <a:pt x="13093" y="480"/>
                      <a:pt x="12861" y="363"/>
                      <a:pt x="12655" y="363"/>
                    </a:cubicBezTo>
                    <a:close/>
                    <a:moveTo>
                      <a:pt x="22225" y="1161"/>
                    </a:moveTo>
                    <a:cubicBezTo>
                      <a:pt x="22035" y="1161"/>
                      <a:pt x="21835" y="1273"/>
                      <a:pt x="21776" y="1479"/>
                    </a:cubicBezTo>
                    <a:cubicBezTo>
                      <a:pt x="21665" y="1701"/>
                      <a:pt x="21813" y="1997"/>
                      <a:pt x="22035" y="2070"/>
                    </a:cubicBezTo>
                    <a:lnTo>
                      <a:pt x="23292" y="2625"/>
                    </a:lnTo>
                    <a:cubicBezTo>
                      <a:pt x="23329" y="2662"/>
                      <a:pt x="23440" y="2662"/>
                      <a:pt x="23477" y="2662"/>
                    </a:cubicBezTo>
                    <a:cubicBezTo>
                      <a:pt x="23625" y="2662"/>
                      <a:pt x="23810" y="2588"/>
                      <a:pt x="23884" y="2403"/>
                    </a:cubicBezTo>
                    <a:cubicBezTo>
                      <a:pt x="23995" y="2144"/>
                      <a:pt x="23884" y="1886"/>
                      <a:pt x="23662" y="1775"/>
                    </a:cubicBezTo>
                    <a:cubicBezTo>
                      <a:pt x="23255" y="1553"/>
                      <a:pt x="22849" y="1368"/>
                      <a:pt x="22368" y="1183"/>
                    </a:cubicBezTo>
                    <a:cubicBezTo>
                      <a:pt x="22323" y="1168"/>
                      <a:pt x="22274" y="1161"/>
                      <a:pt x="22225" y="1161"/>
                    </a:cubicBezTo>
                    <a:close/>
                    <a:moveTo>
                      <a:pt x="9167" y="1398"/>
                    </a:moveTo>
                    <a:cubicBezTo>
                      <a:pt x="9106" y="1398"/>
                      <a:pt x="9044" y="1412"/>
                      <a:pt x="8985" y="1442"/>
                    </a:cubicBezTo>
                    <a:cubicBezTo>
                      <a:pt x="8504" y="1664"/>
                      <a:pt x="8097" y="1849"/>
                      <a:pt x="7691" y="2070"/>
                    </a:cubicBezTo>
                    <a:cubicBezTo>
                      <a:pt x="7432" y="2218"/>
                      <a:pt x="7358" y="2477"/>
                      <a:pt x="7506" y="2736"/>
                    </a:cubicBezTo>
                    <a:cubicBezTo>
                      <a:pt x="7580" y="2847"/>
                      <a:pt x="7728" y="2958"/>
                      <a:pt x="7912" y="2958"/>
                    </a:cubicBezTo>
                    <a:cubicBezTo>
                      <a:pt x="7986" y="2958"/>
                      <a:pt x="8060" y="2958"/>
                      <a:pt x="8134" y="2847"/>
                    </a:cubicBezTo>
                    <a:cubicBezTo>
                      <a:pt x="8504" y="2625"/>
                      <a:pt x="8911" y="2440"/>
                      <a:pt x="9354" y="2255"/>
                    </a:cubicBezTo>
                    <a:cubicBezTo>
                      <a:pt x="9576" y="2181"/>
                      <a:pt x="9650" y="1886"/>
                      <a:pt x="9576" y="1664"/>
                    </a:cubicBezTo>
                    <a:cubicBezTo>
                      <a:pt x="9495" y="1501"/>
                      <a:pt x="9334" y="1398"/>
                      <a:pt x="9167" y="1398"/>
                    </a:cubicBezTo>
                    <a:close/>
                    <a:moveTo>
                      <a:pt x="25477" y="2971"/>
                    </a:moveTo>
                    <a:cubicBezTo>
                      <a:pt x="25322" y="2971"/>
                      <a:pt x="25175" y="3037"/>
                      <a:pt x="25104" y="3180"/>
                    </a:cubicBezTo>
                    <a:cubicBezTo>
                      <a:pt x="24956" y="3401"/>
                      <a:pt x="24993" y="3697"/>
                      <a:pt x="25215" y="3845"/>
                    </a:cubicBezTo>
                    <a:cubicBezTo>
                      <a:pt x="25584" y="4067"/>
                      <a:pt x="25917" y="4326"/>
                      <a:pt x="26287" y="4621"/>
                    </a:cubicBezTo>
                    <a:cubicBezTo>
                      <a:pt x="26398" y="4658"/>
                      <a:pt x="26472" y="4695"/>
                      <a:pt x="26583" y="4695"/>
                    </a:cubicBezTo>
                    <a:cubicBezTo>
                      <a:pt x="26730" y="4695"/>
                      <a:pt x="26841" y="4621"/>
                      <a:pt x="26952" y="4511"/>
                    </a:cubicBezTo>
                    <a:cubicBezTo>
                      <a:pt x="27137" y="4326"/>
                      <a:pt x="27063" y="4030"/>
                      <a:pt x="26878" y="3882"/>
                    </a:cubicBezTo>
                    <a:cubicBezTo>
                      <a:pt x="26509" y="3586"/>
                      <a:pt x="26102" y="3327"/>
                      <a:pt x="25732" y="3032"/>
                    </a:cubicBezTo>
                    <a:cubicBezTo>
                      <a:pt x="25653" y="2992"/>
                      <a:pt x="25563" y="2971"/>
                      <a:pt x="25477" y="2971"/>
                    </a:cubicBezTo>
                    <a:close/>
                    <a:moveTo>
                      <a:pt x="5878" y="3284"/>
                    </a:moveTo>
                    <a:cubicBezTo>
                      <a:pt x="5783" y="3284"/>
                      <a:pt x="5691" y="3308"/>
                      <a:pt x="5620" y="3364"/>
                    </a:cubicBezTo>
                    <a:cubicBezTo>
                      <a:pt x="5324" y="3586"/>
                      <a:pt x="4992" y="3882"/>
                      <a:pt x="4696" y="4104"/>
                    </a:cubicBezTo>
                    <a:cubicBezTo>
                      <a:pt x="4659" y="4215"/>
                      <a:pt x="4585" y="4252"/>
                      <a:pt x="4548" y="4289"/>
                    </a:cubicBezTo>
                    <a:cubicBezTo>
                      <a:pt x="4326" y="4474"/>
                      <a:pt x="4289" y="4769"/>
                      <a:pt x="4474" y="4917"/>
                    </a:cubicBezTo>
                    <a:cubicBezTo>
                      <a:pt x="4585" y="5028"/>
                      <a:pt x="4696" y="5065"/>
                      <a:pt x="4844" y="5065"/>
                    </a:cubicBezTo>
                    <a:cubicBezTo>
                      <a:pt x="4992" y="5065"/>
                      <a:pt x="5066" y="5028"/>
                      <a:pt x="5140" y="4917"/>
                    </a:cubicBezTo>
                    <a:cubicBezTo>
                      <a:pt x="5177" y="4880"/>
                      <a:pt x="5250" y="4843"/>
                      <a:pt x="5324" y="4806"/>
                    </a:cubicBezTo>
                    <a:cubicBezTo>
                      <a:pt x="5583" y="4548"/>
                      <a:pt x="5916" y="4326"/>
                      <a:pt x="6175" y="4104"/>
                    </a:cubicBezTo>
                    <a:cubicBezTo>
                      <a:pt x="6360" y="3956"/>
                      <a:pt x="6434" y="3623"/>
                      <a:pt x="6286" y="3438"/>
                    </a:cubicBezTo>
                    <a:cubicBezTo>
                      <a:pt x="6194" y="3347"/>
                      <a:pt x="6032" y="3284"/>
                      <a:pt x="5878" y="3284"/>
                    </a:cubicBezTo>
                    <a:close/>
                    <a:moveTo>
                      <a:pt x="28191" y="5296"/>
                    </a:moveTo>
                    <a:cubicBezTo>
                      <a:pt x="28080" y="5296"/>
                      <a:pt x="27969" y="5342"/>
                      <a:pt x="27877" y="5435"/>
                    </a:cubicBezTo>
                    <a:cubicBezTo>
                      <a:pt x="27692" y="5620"/>
                      <a:pt x="27692" y="5915"/>
                      <a:pt x="27877" y="6100"/>
                    </a:cubicBezTo>
                    <a:cubicBezTo>
                      <a:pt x="28098" y="6285"/>
                      <a:pt x="28283" y="6507"/>
                      <a:pt x="28468" y="6729"/>
                    </a:cubicBezTo>
                    <a:cubicBezTo>
                      <a:pt x="28616" y="6877"/>
                      <a:pt x="28690" y="6988"/>
                      <a:pt x="28801" y="7098"/>
                    </a:cubicBezTo>
                    <a:cubicBezTo>
                      <a:pt x="28875" y="7246"/>
                      <a:pt x="29023" y="7283"/>
                      <a:pt x="29171" y="7283"/>
                    </a:cubicBezTo>
                    <a:cubicBezTo>
                      <a:pt x="29244" y="7283"/>
                      <a:pt x="29392" y="7283"/>
                      <a:pt x="29355" y="7172"/>
                    </a:cubicBezTo>
                    <a:cubicBezTo>
                      <a:pt x="29577" y="7025"/>
                      <a:pt x="29577" y="6692"/>
                      <a:pt x="29429" y="6507"/>
                    </a:cubicBezTo>
                    <a:cubicBezTo>
                      <a:pt x="29355" y="6433"/>
                      <a:pt x="29207" y="6285"/>
                      <a:pt x="29134" y="6137"/>
                    </a:cubicBezTo>
                    <a:cubicBezTo>
                      <a:pt x="28912" y="5915"/>
                      <a:pt x="28764" y="5694"/>
                      <a:pt x="28505" y="5435"/>
                    </a:cubicBezTo>
                    <a:cubicBezTo>
                      <a:pt x="28413" y="5342"/>
                      <a:pt x="28302" y="5296"/>
                      <a:pt x="28191" y="5296"/>
                    </a:cubicBezTo>
                    <a:close/>
                    <a:moveTo>
                      <a:pt x="3216" y="5794"/>
                    </a:moveTo>
                    <a:cubicBezTo>
                      <a:pt x="3084" y="5794"/>
                      <a:pt x="2949" y="5851"/>
                      <a:pt x="2847" y="5952"/>
                    </a:cubicBezTo>
                    <a:cubicBezTo>
                      <a:pt x="2589" y="6322"/>
                      <a:pt x="2256" y="6692"/>
                      <a:pt x="1997" y="7062"/>
                    </a:cubicBezTo>
                    <a:cubicBezTo>
                      <a:pt x="1849" y="7246"/>
                      <a:pt x="1886" y="7579"/>
                      <a:pt x="2071" y="7727"/>
                    </a:cubicBezTo>
                    <a:cubicBezTo>
                      <a:pt x="2182" y="7764"/>
                      <a:pt x="2256" y="7801"/>
                      <a:pt x="2367" y="7801"/>
                    </a:cubicBezTo>
                    <a:cubicBezTo>
                      <a:pt x="2515" y="7801"/>
                      <a:pt x="2626" y="7727"/>
                      <a:pt x="2736" y="7616"/>
                    </a:cubicBezTo>
                    <a:cubicBezTo>
                      <a:pt x="2958" y="7246"/>
                      <a:pt x="3291" y="6877"/>
                      <a:pt x="3550" y="6544"/>
                    </a:cubicBezTo>
                    <a:cubicBezTo>
                      <a:pt x="3735" y="6359"/>
                      <a:pt x="3698" y="6100"/>
                      <a:pt x="3513" y="5915"/>
                    </a:cubicBezTo>
                    <a:cubicBezTo>
                      <a:pt x="3430" y="5832"/>
                      <a:pt x="3324" y="5794"/>
                      <a:pt x="3216" y="5794"/>
                    </a:cubicBezTo>
                    <a:close/>
                    <a:moveTo>
                      <a:pt x="30486" y="8242"/>
                    </a:moveTo>
                    <a:cubicBezTo>
                      <a:pt x="30404" y="8242"/>
                      <a:pt x="30321" y="8266"/>
                      <a:pt x="30243" y="8319"/>
                    </a:cubicBezTo>
                    <a:cubicBezTo>
                      <a:pt x="30058" y="8429"/>
                      <a:pt x="29947" y="8725"/>
                      <a:pt x="30095" y="8947"/>
                    </a:cubicBezTo>
                    <a:cubicBezTo>
                      <a:pt x="30317" y="9391"/>
                      <a:pt x="30538" y="9760"/>
                      <a:pt x="30723" y="10167"/>
                    </a:cubicBezTo>
                    <a:cubicBezTo>
                      <a:pt x="30834" y="10352"/>
                      <a:pt x="30982" y="10426"/>
                      <a:pt x="31167" y="10426"/>
                    </a:cubicBezTo>
                    <a:cubicBezTo>
                      <a:pt x="31204" y="10426"/>
                      <a:pt x="31278" y="10389"/>
                      <a:pt x="31352" y="10315"/>
                    </a:cubicBezTo>
                    <a:cubicBezTo>
                      <a:pt x="31574" y="10204"/>
                      <a:pt x="31648" y="9908"/>
                      <a:pt x="31574" y="9686"/>
                    </a:cubicBezTo>
                    <a:lnTo>
                      <a:pt x="30871" y="8466"/>
                    </a:lnTo>
                    <a:cubicBezTo>
                      <a:pt x="30776" y="8323"/>
                      <a:pt x="30634" y="8242"/>
                      <a:pt x="30486" y="8242"/>
                    </a:cubicBezTo>
                    <a:close/>
                    <a:moveTo>
                      <a:pt x="1133" y="8798"/>
                    </a:moveTo>
                    <a:cubicBezTo>
                      <a:pt x="982" y="8798"/>
                      <a:pt x="837" y="8888"/>
                      <a:pt x="740" y="9058"/>
                    </a:cubicBezTo>
                    <a:cubicBezTo>
                      <a:pt x="518" y="9465"/>
                      <a:pt x="296" y="9908"/>
                      <a:pt x="112" y="10352"/>
                    </a:cubicBezTo>
                    <a:cubicBezTo>
                      <a:pt x="1" y="10574"/>
                      <a:pt x="112" y="10833"/>
                      <a:pt x="333" y="10943"/>
                    </a:cubicBezTo>
                    <a:cubicBezTo>
                      <a:pt x="370" y="10980"/>
                      <a:pt x="444" y="10980"/>
                      <a:pt x="518" y="10980"/>
                    </a:cubicBezTo>
                    <a:cubicBezTo>
                      <a:pt x="703" y="10980"/>
                      <a:pt x="888" y="10833"/>
                      <a:pt x="962" y="10722"/>
                    </a:cubicBezTo>
                    <a:cubicBezTo>
                      <a:pt x="1147" y="10278"/>
                      <a:pt x="1332" y="9908"/>
                      <a:pt x="1553" y="9502"/>
                    </a:cubicBezTo>
                    <a:cubicBezTo>
                      <a:pt x="1701" y="9280"/>
                      <a:pt x="1627" y="8984"/>
                      <a:pt x="1369" y="8873"/>
                    </a:cubicBezTo>
                    <a:cubicBezTo>
                      <a:pt x="1292" y="8822"/>
                      <a:pt x="1212" y="8798"/>
                      <a:pt x="1133" y="8798"/>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10;p43"/>
              <p:cNvSpPr/>
              <p:nvPr/>
            </p:nvSpPr>
            <p:spPr>
              <a:xfrm>
                <a:off x="5210250" y="3520200"/>
                <a:ext cx="64725" cy="129400"/>
              </a:xfrm>
              <a:custGeom>
                <a:avLst/>
                <a:gdLst/>
                <a:ahLst/>
                <a:cxnLst/>
                <a:rect l="l" t="t" r="r" b="b"/>
                <a:pathLst>
                  <a:path w="2589" h="5176" extrusionOk="0">
                    <a:moveTo>
                      <a:pt x="2589" y="0"/>
                    </a:moveTo>
                    <a:lnTo>
                      <a:pt x="1" y="665"/>
                    </a:lnTo>
                    <a:lnTo>
                      <a:pt x="2552" y="5176"/>
                    </a:lnTo>
                    <a:lnTo>
                      <a:pt x="2589" y="0"/>
                    </a:ln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266456730"/>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wipe(up)">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grpSp>
        <p:nvGrpSpPr>
          <p:cNvPr id="102" name="Google Shape;1077;p44"/>
          <p:cNvGrpSpPr/>
          <p:nvPr/>
        </p:nvGrpSpPr>
        <p:grpSpPr>
          <a:xfrm rot="10800000">
            <a:off x="1665870" y="577436"/>
            <a:ext cx="5831114" cy="4025483"/>
            <a:chOff x="1658325" y="1454518"/>
            <a:chExt cx="5831114" cy="3194212"/>
          </a:xfrm>
        </p:grpSpPr>
        <p:sp>
          <p:nvSpPr>
            <p:cNvPr id="103" name="Google Shape;1069;p44"/>
            <p:cNvSpPr/>
            <p:nvPr/>
          </p:nvSpPr>
          <p:spPr>
            <a:xfrm>
              <a:off x="1658325" y="1454518"/>
              <a:ext cx="5831114" cy="1489301"/>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a:off x="2329127" y="3040522"/>
              <a:ext cx="4489511" cy="4716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a:off x="3082708" y="3608825"/>
              <a:ext cx="2982350" cy="4716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a:off x="3592661" y="4177130"/>
              <a:ext cx="1962443" cy="4716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grpSp>
      <p:sp>
        <p:nvSpPr>
          <p:cNvPr id="98" name="TextBox 97"/>
          <p:cNvSpPr txBox="1"/>
          <p:nvPr/>
        </p:nvSpPr>
        <p:spPr>
          <a:xfrm>
            <a:off x="1193042" y="1293637"/>
            <a:ext cx="4369606" cy="515526"/>
          </a:xfrm>
          <a:prstGeom prst="rect">
            <a:avLst/>
          </a:prstGeom>
          <a:noFill/>
        </p:spPr>
        <p:txBody>
          <a:bodyPr wrap="square" rtlCol="0">
            <a:spAutoFit/>
          </a:bodyPr>
          <a:lstStyle/>
          <a:p>
            <a:pPr algn="justLow" rtl="1">
              <a:lnSpc>
                <a:spcPct val="150000"/>
              </a:lnSpc>
            </a:pPr>
            <a:r>
              <a:rPr lang="ar-LB" sz="2000" dirty="0">
                <a:solidFill>
                  <a:srgbClr val="F8E6DC"/>
                </a:solidFill>
                <a:latin typeface="29LT Adir" panose="00000506000000000000" pitchFamily="50" charset="-78"/>
                <a:cs typeface="29LT Adir" panose="00000506000000000000" pitchFamily="50" charset="-78"/>
              </a:rPr>
              <a:t>ما الذي يحتاجه </a:t>
            </a:r>
            <a:r>
              <a:rPr lang="ar-LB" sz="2000" dirty="0" smtClean="0">
                <a:solidFill>
                  <a:srgbClr val="F8E6DC"/>
                </a:solidFill>
                <a:latin typeface="29LT Adir" panose="00000506000000000000" pitchFamily="50" charset="-78"/>
                <a:cs typeface="29LT Adir" panose="00000506000000000000" pitchFamily="50" charset="-78"/>
              </a:rPr>
              <a:t>لسانه</a:t>
            </a:r>
            <a:r>
              <a:rPr lang="ar-LB" sz="2000" dirty="0">
                <a:solidFill>
                  <a:srgbClr val="F8E6DC"/>
                </a:solidFill>
                <a:latin typeface="29LT Adir" panose="00000506000000000000" pitchFamily="50" charset="-78"/>
                <a:cs typeface="29LT Adir" panose="00000506000000000000" pitchFamily="50" charset="-78"/>
              </a:rPr>
              <a:t>؟</a:t>
            </a:r>
          </a:p>
        </p:txBody>
      </p:sp>
      <p:sp>
        <p:nvSpPr>
          <p:cNvPr id="121" name="TextBox 120"/>
          <p:cNvSpPr txBox="1"/>
          <p:nvPr/>
        </p:nvSpPr>
        <p:spPr>
          <a:xfrm>
            <a:off x="1411245" y="1972375"/>
            <a:ext cx="4369606" cy="515526"/>
          </a:xfrm>
          <a:prstGeom prst="rect">
            <a:avLst/>
          </a:prstGeom>
          <a:noFill/>
        </p:spPr>
        <p:txBody>
          <a:bodyPr wrap="square" rtlCol="0">
            <a:spAutoFit/>
          </a:bodyPr>
          <a:lstStyle/>
          <a:p>
            <a:pPr algn="justLow" rtl="1">
              <a:lnSpc>
                <a:spcPct val="150000"/>
              </a:lnSpc>
            </a:pPr>
            <a:r>
              <a:rPr lang="ar-LB" sz="2000" b="1" dirty="0">
                <a:solidFill>
                  <a:srgbClr val="224253"/>
                </a:solidFill>
                <a:latin typeface="29LT Adir" panose="00000506000000000000" pitchFamily="50" charset="-78"/>
                <a:cs typeface="29LT Adir" panose="00000506000000000000" pitchFamily="50" charset="-78"/>
              </a:rPr>
              <a:t>الإجابة: مراعاة </a:t>
            </a:r>
            <a:r>
              <a:rPr lang="ar-LB" sz="2000" b="1" dirty="0" smtClean="0">
                <a:solidFill>
                  <a:srgbClr val="224253"/>
                </a:solidFill>
                <a:latin typeface="29LT Adir" panose="00000506000000000000" pitchFamily="50" charset="-78"/>
                <a:cs typeface="29LT Adir" panose="00000506000000000000" pitchFamily="50" charset="-78"/>
              </a:rPr>
              <a:t>الأخلاق</a:t>
            </a:r>
            <a:endParaRPr lang="ar-LB" sz="2000" b="1" dirty="0">
              <a:solidFill>
                <a:srgbClr val="224253"/>
              </a:solidFill>
              <a:latin typeface="29LT Adir" panose="00000506000000000000" pitchFamily="50" charset="-78"/>
              <a:cs typeface="29LT Adir" panose="00000506000000000000" pitchFamily="50" charset="-78"/>
            </a:endParaRP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814051" y="2795271"/>
            <a:ext cx="5584874" cy="1681229"/>
          </a:xfrm>
          <a:prstGeom prst="rect">
            <a:avLst/>
          </a:prstGeom>
          <a:noFill/>
        </p:spPr>
        <p:txBody>
          <a:bodyPr wrap="square" rtlCol="0">
            <a:spAutoFit/>
          </a:bodyPr>
          <a:lstStyle/>
          <a:p>
            <a:pPr algn="justLow" rtl="1">
              <a:lnSpc>
                <a:spcPct val="150000"/>
              </a:lnSpc>
            </a:pPr>
            <a:r>
              <a:rPr lang="ar-LB" dirty="0">
                <a:solidFill>
                  <a:srgbClr val="F8E6DC"/>
                </a:solidFill>
                <a:latin typeface="29LT Adir" panose="00000506000000000000" pitchFamily="50" charset="-78"/>
                <a:cs typeface="29LT Adir" panose="00000506000000000000" pitchFamily="50" charset="-78"/>
              </a:rPr>
              <a:t>يقول الإمام الخامنئي (دام ظله): "عليكم نشر الأدب الإسلامي في المجتمع. أعزائي، أحد الأمور المهمة للغاية هي الحفاظ على الأدب الإسلامي في الكلام، الذي وللأسف يكاد يُصبح باهتًا مع انتشار الفضاء المجاني. يجب القضاء على اللغة المسيئة، والكلام النابي وأمثاله في المجتمع. اليوم، يسعى البعض أو يتغاضى عن انتشار هذا في المجتمع وخاصة في بعض وسائل الإعلام -سواء منها المرئي والمسموع_ وفي الفضاء الافتراضي. </a:t>
            </a:r>
          </a:p>
        </p:txBody>
      </p:sp>
      <p:grpSp>
        <p:nvGrpSpPr>
          <p:cNvPr id="125" name="Google Shape;825;p45"/>
          <p:cNvGrpSpPr/>
          <p:nvPr/>
        </p:nvGrpSpPr>
        <p:grpSpPr>
          <a:xfrm>
            <a:off x="6002550" y="1192624"/>
            <a:ext cx="1457307" cy="1472480"/>
            <a:chOff x="5341350" y="918600"/>
            <a:chExt cx="3440800" cy="3476625"/>
          </a:xfrm>
        </p:grpSpPr>
        <p:grpSp>
          <p:nvGrpSpPr>
            <p:cNvPr id="126" name="Google Shape;826;p45"/>
            <p:cNvGrpSpPr/>
            <p:nvPr/>
          </p:nvGrpSpPr>
          <p:grpSpPr>
            <a:xfrm flipH="1">
              <a:off x="5791280" y="1648367"/>
              <a:ext cx="2365329" cy="2365358"/>
              <a:chOff x="1467900" y="399850"/>
              <a:chExt cx="2045425" cy="2045450"/>
            </a:xfrm>
          </p:grpSpPr>
          <p:sp>
            <p:nvSpPr>
              <p:cNvPr id="155" name="Google Shape;827;p45"/>
              <p:cNvSpPr/>
              <p:nvPr/>
            </p:nvSpPr>
            <p:spPr>
              <a:xfrm>
                <a:off x="1467900" y="1405475"/>
                <a:ext cx="23125" cy="28675"/>
              </a:xfrm>
              <a:custGeom>
                <a:avLst/>
                <a:gdLst/>
                <a:ahLst/>
                <a:cxnLst/>
                <a:rect l="l" t="t" r="r" b="b"/>
                <a:pathLst>
                  <a:path w="925" h="1147" extrusionOk="0">
                    <a:moveTo>
                      <a:pt x="481" y="0"/>
                    </a:moveTo>
                    <a:cubicBezTo>
                      <a:pt x="185" y="0"/>
                      <a:pt x="0" y="185"/>
                      <a:pt x="0" y="444"/>
                    </a:cubicBezTo>
                    <a:lnTo>
                      <a:pt x="0" y="665"/>
                    </a:lnTo>
                    <a:cubicBezTo>
                      <a:pt x="0" y="961"/>
                      <a:pt x="185" y="1146"/>
                      <a:pt x="481" y="1146"/>
                    </a:cubicBezTo>
                    <a:cubicBezTo>
                      <a:pt x="740" y="1146"/>
                      <a:pt x="924" y="961"/>
                      <a:pt x="924" y="665"/>
                    </a:cubicBezTo>
                    <a:lnTo>
                      <a:pt x="924" y="444"/>
                    </a:lnTo>
                    <a:cubicBezTo>
                      <a:pt x="924" y="222"/>
                      <a:pt x="740" y="0"/>
                      <a:pt x="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828;p45"/>
              <p:cNvSpPr/>
              <p:nvPr/>
            </p:nvSpPr>
            <p:spPr>
              <a:xfrm>
                <a:off x="1468825" y="400775"/>
                <a:ext cx="979750" cy="979750"/>
              </a:xfrm>
              <a:custGeom>
                <a:avLst/>
                <a:gdLst/>
                <a:ahLst/>
                <a:cxnLst/>
                <a:rect l="l" t="t" r="r" b="b"/>
                <a:pathLst>
                  <a:path w="39190" h="39190" extrusionOk="0">
                    <a:moveTo>
                      <a:pt x="38709" y="1"/>
                    </a:moveTo>
                    <a:cubicBezTo>
                      <a:pt x="38561" y="75"/>
                      <a:pt x="38376" y="75"/>
                      <a:pt x="38228" y="75"/>
                    </a:cubicBezTo>
                    <a:cubicBezTo>
                      <a:pt x="38006" y="112"/>
                      <a:pt x="37821" y="297"/>
                      <a:pt x="37821" y="555"/>
                    </a:cubicBezTo>
                    <a:cubicBezTo>
                      <a:pt x="37821" y="814"/>
                      <a:pt x="38043" y="999"/>
                      <a:pt x="38265" y="999"/>
                    </a:cubicBezTo>
                    <a:cubicBezTo>
                      <a:pt x="38450" y="999"/>
                      <a:pt x="38598" y="925"/>
                      <a:pt x="38782" y="925"/>
                    </a:cubicBezTo>
                    <a:cubicBezTo>
                      <a:pt x="39004" y="888"/>
                      <a:pt x="39189" y="703"/>
                      <a:pt x="39189" y="444"/>
                    </a:cubicBezTo>
                    <a:cubicBezTo>
                      <a:pt x="39152" y="186"/>
                      <a:pt x="38930" y="1"/>
                      <a:pt x="38709" y="1"/>
                    </a:cubicBezTo>
                    <a:close/>
                    <a:moveTo>
                      <a:pt x="36399" y="181"/>
                    </a:moveTo>
                    <a:cubicBezTo>
                      <a:pt x="36380" y="181"/>
                      <a:pt x="36361" y="183"/>
                      <a:pt x="36342" y="186"/>
                    </a:cubicBezTo>
                    <a:cubicBezTo>
                      <a:pt x="36195" y="186"/>
                      <a:pt x="36010" y="260"/>
                      <a:pt x="35862" y="260"/>
                    </a:cubicBezTo>
                    <a:cubicBezTo>
                      <a:pt x="35603" y="297"/>
                      <a:pt x="35418" y="518"/>
                      <a:pt x="35455" y="740"/>
                    </a:cubicBezTo>
                    <a:cubicBezTo>
                      <a:pt x="35492" y="999"/>
                      <a:pt x="35677" y="1184"/>
                      <a:pt x="35936" y="1184"/>
                    </a:cubicBezTo>
                    <a:lnTo>
                      <a:pt x="35973" y="1184"/>
                    </a:lnTo>
                    <a:cubicBezTo>
                      <a:pt x="36084" y="1184"/>
                      <a:pt x="36305" y="1110"/>
                      <a:pt x="36416" y="1110"/>
                    </a:cubicBezTo>
                    <a:cubicBezTo>
                      <a:pt x="36712" y="1073"/>
                      <a:pt x="36897" y="851"/>
                      <a:pt x="36860" y="629"/>
                    </a:cubicBezTo>
                    <a:cubicBezTo>
                      <a:pt x="36792" y="359"/>
                      <a:pt x="36601" y="181"/>
                      <a:pt x="36399" y="181"/>
                    </a:cubicBezTo>
                    <a:close/>
                    <a:moveTo>
                      <a:pt x="34035" y="514"/>
                    </a:moveTo>
                    <a:cubicBezTo>
                      <a:pt x="34015" y="514"/>
                      <a:pt x="33995" y="515"/>
                      <a:pt x="33976" y="518"/>
                    </a:cubicBezTo>
                    <a:cubicBezTo>
                      <a:pt x="33828" y="555"/>
                      <a:pt x="33644" y="555"/>
                      <a:pt x="33533" y="592"/>
                    </a:cubicBezTo>
                    <a:cubicBezTo>
                      <a:pt x="33274" y="666"/>
                      <a:pt x="33089" y="925"/>
                      <a:pt x="33163" y="1147"/>
                    </a:cubicBezTo>
                    <a:cubicBezTo>
                      <a:pt x="33200" y="1406"/>
                      <a:pt x="33385" y="1517"/>
                      <a:pt x="33607" y="1517"/>
                    </a:cubicBezTo>
                    <a:lnTo>
                      <a:pt x="33717" y="1517"/>
                    </a:lnTo>
                    <a:cubicBezTo>
                      <a:pt x="33828" y="1480"/>
                      <a:pt x="34013" y="1480"/>
                      <a:pt x="34161" y="1443"/>
                    </a:cubicBezTo>
                    <a:cubicBezTo>
                      <a:pt x="34383" y="1406"/>
                      <a:pt x="34568" y="1110"/>
                      <a:pt x="34531" y="888"/>
                    </a:cubicBezTo>
                    <a:cubicBezTo>
                      <a:pt x="34497" y="685"/>
                      <a:pt x="34247" y="514"/>
                      <a:pt x="34035" y="514"/>
                    </a:cubicBezTo>
                    <a:close/>
                    <a:moveTo>
                      <a:pt x="31705" y="1029"/>
                    </a:moveTo>
                    <a:cubicBezTo>
                      <a:pt x="31674" y="1029"/>
                      <a:pt x="31642" y="1031"/>
                      <a:pt x="31610" y="1036"/>
                    </a:cubicBezTo>
                    <a:cubicBezTo>
                      <a:pt x="31499" y="1036"/>
                      <a:pt x="31314" y="1073"/>
                      <a:pt x="31166" y="1110"/>
                    </a:cubicBezTo>
                    <a:cubicBezTo>
                      <a:pt x="30945" y="1147"/>
                      <a:pt x="30797" y="1443"/>
                      <a:pt x="30834" y="1665"/>
                    </a:cubicBezTo>
                    <a:cubicBezTo>
                      <a:pt x="30871" y="1923"/>
                      <a:pt x="31056" y="2034"/>
                      <a:pt x="31314" y="2034"/>
                    </a:cubicBezTo>
                    <a:lnTo>
                      <a:pt x="31351" y="2034"/>
                    </a:lnTo>
                    <a:cubicBezTo>
                      <a:pt x="31499" y="2034"/>
                      <a:pt x="31684" y="1997"/>
                      <a:pt x="31795" y="1960"/>
                    </a:cubicBezTo>
                    <a:cubicBezTo>
                      <a:pt x="32091" y="1923"/>
                      <a:pt x="32239" y="1628"/>
                      <a:pt x="32165" y="1406"/>
                    </a:cubicBezTo>
                    <a:cubicBezTo>
                      <a:pt x="32132" y="1146"/>
                      <a:pt x="31929" y="1029"/>
                      <a:pt x="31705" y="1029"/>
                    </a:cubicBezTo>
                    <a:close/>
                    <a:moveTo>
                      <a:pt x="29494" y="1605"/>
                    </a:moveTo>
                    <a:cubicBezTo>
                      <a:pt x="29447" y="1605"/>
                      <a:pt x="29399" y="1613"/>
                      <a:pt x="29355" y="1628"/>
                    </a:cubicBezTo>
                    <a:cubicBezTo>
                      <a:pt x="29207" y="1665"/>
                      <a:pt x="29022" y="1738"/>
                      <a:pt x="28911" y="1775"/>
                    </a:cubicBezTo>
                    <a:cubicBezTo>
                      <a:pt x="28616" y="1812"/>
                      <a:pt x="28468" y="2108"/>
                      <a:pt x="28579" y="2330"/>
                    </a:cubicBezTo>
                    <a:cubicBezTo>
                      <a:pt x="28652" y="2515"/>
                      <a:pt x="28837" y="2663"/>
                      <a:pt x="29022" y="2663"/>
                    </a:cubicBezTo>
                    <a:lnTo>
                      <a:pt x="29133" y="2663"/>
                    </a:lnTo>
                    <a:cubicBezTo>
                      <a:pt x="29318" y="2589"/>
                      <a:pt x="29466" y="2552"/>
                      <a:pt x="29577" y="2515"/>
                    </a:cubicBezTo>
                    <a:cubicBezTo>
                      <a:pt x="29873" y="2478"/>
                      <a:pt x="30020" y="2182"/>
                      <a:pt x="29909" y="1960"/>
                    </a:cubicBezTo>
                    <a:cubicBezTo>
                      <a:pt x="29880" y="1724"/>
                      <a:pt x="29685" y="1605"/>
                      <a:pt x="29494" y="1605"/>
                    </a:cubicBezTo>
                    <a:close/>
                    <a:moveTo>
                      <a:pt x="27301" y="2255"/>
                    </a:moveTo>
                    <a:cubicBezTo>
                      <a:pt x="27244" y="2255"/>
                      <a:pt x="27189" y="2267"/>
                      <a:pt x="27137" y="2293"/>
                    </a:cubicBezTo>
                    <a:cubicBezTo>
                      <a:pt x="26952" y="2367"/>
                      <a:pt x="26804" y="2404"/>
                      <a:pt x="26656" y="2441"/>
                    </a:cubicBezTo>
                    <a:cubicBezTo>
                      <a:pt x="26434" y="2552"/>
                      <a:pt x="26286" y="2848"/>
                      <a:pt x="26397" y="3069"/>
                    </a:cubicBezTo>
                    <a:cubicBezTo>
                      <a:pt x="26434" y="3291"/>
                      <a:pt x="26619" y="3402"/>
                      <a:pt x="26804" y="3402"/>
                    </a:cubicBezTo>
                    <a:cubicBezTo>
                      <a:pt x="26878" y="3402"/>
                      <a:pt x="26915" y="3402"/>
                      <a:pt x="27026" y="3291"/>
                    </a:cubicBezTo>
                    <a:lnTo>
                      <a:pt x="27469" y="3143"/>
                    </a:lnTo>
                    <a:cubicBezTo>
                      <a:pt x="27691" y="3069"/>
                      <a:pt x="27839" y="2774"/>
                      <a:pt x="27728" y="2552"/>
                    </a:cubicBezTo>
                    <a:cubicBezTo>
                      <a:pt x="27672" y="2382"/>
                      <a:pt x="27485" y="2255"/>
                      <a:pt x="27301" y="2255"/>
                    </a:cubicBezTo>
                    <a:close/>
                    <a:moveTo>
                      <a:pt x="25070" y="3174"/>
                    </a:moveTo>
                    <a:cubicBezTo>
                      <a:pt x="25006" y="3174"/>
                      <a:pt x="24941" y="3188"/>
                      <a:pt x="24881" y="3217"/>
                    </a:cubicBezTo>
                    <a:cubicBezTo>
                      <a:pt x="24734" y="3254"/>
                      <a:pt x="24586" y="3328"/>
                      <a:pt x="24475" y="3402"/>
                    </a:cubicBezTo>
                    <a:cubicBezTo>
                      <a:pt x="24216" y="3476"/>
                      <a:pt x="24142" y="3772"/>
                      <a:pt x="24216" y="3994"/>
                    </a:cubicBezTo>
                    <a:cubicBezTo>
                      <a:pt x="24290" y="4179"/>
                      <a:pt x="24475" y="4252"/>
                      <a:pt x="24660" y="4252"/>
                    </a:cubicBezTo>
                    <a:cubicBezTo>
                      <a:pt x="24697" y="4252"/>
                      <a:pt x="24734" y="4252"/>
                      <a:pt x="24845" y="4216"/>
                    </a:cubicBezTo>
                    <a:cubicBezTo>
                      <a:pt x="24955" y="4179"/>
                      <a:pt x="25103" y="4068"/>
                      <a:pt x="25251" y="4031"/>
                    </a:cubicBezTo>
                    <a:cubicBezTo>
                      <a:pt x="25473" y="3957"/>
                      <a:pt x="25584" y="3661"/>
                      <a:pt x="25473" y="3439"/>
                    </a:cubicBezTo>
                    <a:cubicBezTo>
                      <a:pt x="25419" y="3277"/>
                      <a:pt x="25246" y="3174"/>
                      <a:pt x="25070" y="3174"/>
                    </a:cubicBezTo>
                    <a:close/>
                    <a:moveTo>
                      <a:pt x="22876" y="4188"/>
                    </a:moveTo>
                    <a:cubicBezTo>
                      <a:pt x="22816" y="4188"/>
                      <a:pt x="22756" y="4197"/>
                      <a:pt x="22700" y="4216"/>
                    </a:cubicBezTo>
                    <a:cubicBezTo>
                      <a:pt x="22552" y="4326"/>
                      <a:pt x="22404" y="4363"/>
                      <a:pt x="22294" y="4437"/>
                    </a:cubicBezTo>
                    <a:cubicBezTo>
                      <a:pt x="22072" y="4548"/>
                      <a:pt x="21961" y="4807"/>
                      <a:pt x="22109" y="5066"/>
                    </a:cubicBezTo>
                    <a:cubicBezTo>
                      <a:pt x="22183" y="5177"/>
                      <a:pt x="22330" y="5288"/>
                      <a:pt x="22515" y="5288"/>
                    </a:cubicBezTo>
                    <a:lnTo>
                      <a:pt x="22663" y="5288"/>
                    </a:lnTo>
                    <a:cubicBezTo>
                      <a:pt x="22811" y="5177"/>
                      <a:pt x="22922" y="5103"/>
                      <a:pt x="23070" y="5066"/>
                    </a:cubicBezTo>
                    <a:cubicBezTo>
                      <a:pt x="23292" y="4955"/>
                      <a:pt x="23403" y="4696"/>
                      <a:pt x="23292" y="4437"/>
                    </a:cubicBezTo>
                    <a:cubicBezTo>
                      <a:pt x="23236" y="4271"/>
                      <a:pt x="23056" y="4188"/>
                      <a:pt x="22876" y="4188"/>
                    </a:cubicBezTo>
                    <a:close/>
                    <a:moveTo>
                      <a:pt x="20853" y="5257"/>
                    </a:moveTo>
                    <a:cubicBezTo>
                      <a:pt x="20776" y="5257"/>
                      <a:pt x="20699" y="5278"/>
                      <a:pt x="20630" y="5325"/>
                    </a:cubicBezTo>
                    <a:cubicBezTo>
                      <a:pt x="20482" y="5436"/>
                      <a:pt x="20334" y="5473"/>
                      <a:pt x="20223" y="5546"/>
                    </a:cubicBezTo>
                    <a:cubicBezTo>
                      <a:pt x="19964" y="5694"/>
                      <a:pt x="19890" y="5990"/>
                      <a:pt x="20001" y="6212"/>
                    </a:cubicBezTo>
                    <a:cubicBezTo>
                      <a:pt x="20112" y="6360"/>
                      <a:pt x="20297" y="6434"/>
                      <a:pt x="20445" y="6434"/>
                    </a:cubicBezTo>
                    <a:cubicBezTo>
                      <a:pt x="20519" y="6434"/>
                      <a:pt x="20630" y="6397"/>
                      <a:pt x="20667" y="6397"/>
                    </a:cubicBezTo>
                    <a:cubicBezTo>
                      <a:pt x="20815" y="6286"/>
                      <a:pt x="20963" y="6249"/>
                      <a:pt x="21073" y="6175"/>
                    </a:cubicBezTo>
                    <a:cubicBezTo>
                      <a:pt x="21332" y="6027"/>
                      <a:pt x="21406" y="5731"/>
                      <a:pt x="21258" y="5509"/>
                    </a:cubicBezTo>
                    <a:cubicBezTo>
                      <a:pt x="21182" y="5357"/>
                      <a:pt x="21019" y="5257"/>
                      <a:pt x="20853" y="5257"/>
                    </a:cubicBezTo>
                    <a:close/>
                    <a:moveTo>
                      <a:pt x="18910" y="6495"/>
                    </a:moveTo>
                    <a:cubicBezTo>
                      <a:pt x="18815" y="6495"/>
                      <a:pt x="18719" y="6525"/>
                      <a:pt x="18633" y="6582"/>
                    </a:cubicBezTo>
                    <a:lnTo>
                      <a:pt x="18227" y="6840"/>
                    </a:lnTo>
                    <a:cubicBezTo>
                      <a:pt x="18005" y="6988"/>
                      <a:pt x="17931" y="7284"/>
                      <a:pt x="18079" y="7506"/>
                    </a:cubicBezTo>
                    <a:cubicBezTo>
                      <a:pt x="18190" y="7580"/>
                      <a:pt x="18301" y="7691"/>
                      <a:pt x="18449" y="7691"/>
                    </a:cubicBezTo>
                    <a:cubicBezTo>
                      <a:pt x="18559" y="7691"/>
                      <a:pt x="18633" y="7654"/>
                      <a:pt x="18781" y="7654"/>
                    </a:cubicBezTo>
                    <a:cubicBezTo>
                      <a:pt x="18855" y="7543"/>
                      <a:pt x="19003" y="7469"/>
                      <a:pt x="19151" y="7358"/>
                    </a:cubicBezTo>
                    <a:cubicBezTo>
                      <a:pt x="19373" y="7210"/>
                      <a:pt x="19410" y="6951"/>
                      <a:pt x="19299" y="6730"/>
                    </a:cubicBezTo>
                    <a:cubicBezTo>
                      <a:pt x="19208" y="6570"/>
                      <a:pt x="19061" y="6495"/>
                      <a:pt x="18910" y="6495"/>
                    </a:cubicBezTo>
                    <a:close/>
                    <a:moveTo>
                      <a:pt x="16884" y="7834"/>
                    </a:moveTo>
                    <a:cubicBezTo>
                      <a:pt x="16793" y="7834"/>
                      <a:pt x="16705" y="7858"/>
                      <a:pt x="16637" y="7913"/>
                    </a:cubicBezTo>
                    <a:cubicBezTo>
                      <a:pt x="16526" y="8023"/>
                      <a:pt x="16415" y="8097"/>
                      <a:pt x="16267" y="8208"/>
                    </a:cubicBezTo>
                    <a:cubicBezTo>
                      <a:pt x="16082" y="8319"/>
                      <a:pt x="16045" y="8652"/>
                      <a:pt x="16193" y="8837"/>
                    </a:cubicBezTo>
                    <a:cubicBezTo>
                      <a:pt x="16267" y="8985"/>
                      <a:pt x="16415" y="9022"/>
                      <a:pt x="16563" y="9022"/>
                    </a:cubicBezTo>
                    <a:cubicBezTo>
                      <a:pt x="16637" y="9022"/>
                      <a:pt x="16748" y="8985"/>
                      <a:pt x="16822" y="8948"/>
                    </a:cubicBezTo>
                    <a:cubicBezTo>
                      <a:pt x="16970" y="8837"/>
                      <a:pt x="17081" y="8763"/>
                      <a:pt x="17192" y="8652"/>
                    </a:cubicBezTo>
                    <a:cubicBezTo>
                      <a:pt x="17376" y="8504"/>
                      <a:pt x="17450" y="8208"/>
                      <a:pt x="17302" y="8023"/>
                    </a:cubicBezTo>
                    <a:cubicBezTo>
                      <a:pt x="17209" y="7906"/>
                      <a:pt x="17041" y="7834"/>
                      <a:pt x="16884" y="7834"/>
                    </a:cubicBezTo>
                    <a:close/>
                    <a:moveTo>
                      <a:pt x="15061" y="9233"/>
                    </a:moveTo>
                    <a:cubicBezTo>
                      <a:pt x="14948" y="9233"/>
                      <a:pt x="14835" y="9271"/>
                      <a:pt x="14752" y="9354"/>
                    </a:cubicBezTo>
                    <a:cubicBezTo>
                      <a:pt x="14604" y="9502"/>
                      <a:pt x="14530" y="9576"/>
                      <a:pt x="14382" y="9687"/>
                    </a:cubicBezTo>
                    <a:cubicBezTo>
                      <a:pt x="14197" y="9798"/>
                      <a:pt x="14160" y="10131"/>
                      <a:pt x="14345" y="10316"/>
                    </a:cubicBezTo>
                    <a:cubicBezTo>
                      <a:pt x="14419" y="10464"/>
                      <a:pt x="14567" y="10501"/>
                      <a:pt x="14715" y="10501"/>
                    </a:cubicBezTo>
                    <a:cubicBezTo>
                      <a:pt x="14788" y="10501"/>
                      <a:pt x="14936" y="10464"/>
                      <a:pt x="14973" y="10316"/>
                    </a:cubicBezTo>
                    <a:cubicBezTo>
                      <a:pt x="15121" y="10205"/>
                      <a:pt x="15232" y="10131"/>
                      <a:pt x="15343" y="10020"/>
                    </a:cubicBezTo>
                    <a:cubicBezTo>
                      <a:pt x="15528" y="9909"/>
                      <a:pt x="15602" y="9576"/>
                      <a:pt x="15417" y="9391"/>
                    </a:cubicBezTo>
                    <a:cubicBezTo>
                      <a:pt x="15336" y="9290"/>
                      <a:pt x="15199" y="9233"/>
                      <a:pt x="15061" y="9233"/>
                    </a:cubicBezTo>
                    <a:close/>
                    <a:moveTo>
                      <a:pt x="13256" y="10847"/>
                    </a:moveTo>
                    <a:cubicBezTo>
                      <a:pt x="13142" y="10847"/>
                      <a:pt x="13028" y="10893"/>
                      <a:pt x="12940" y="10981"/>
                    </a:cubicBezTo>
                    <a:lnTo>
                      <a:pt x="12644" y="11277"/>
                    </a:lnTo>
                    <a:cubicBezTo>
                      <a:pt x="12459" y="11462"/>
                      <a:pt x="12459" y="11758"/>
                      <a:pt x="12644" y="11942"/>
                    </a:cubicBezTo>
                    <a:cubicBezTo>
                      <a:pt x="12718" y="12016"/>
                      <a:pt x="12829" y="12090"/>
                      <a:pt x="12940" y="12090"/>
                    </a:cubicBezTo>
                    <a:cubicBezTo>
                      <a:pt x="13088" y="12090"/>
                      <a:pt x="13199" y="12016"/>
                      <a:pt x="13236" y="11979"/>
                    </a:cubicBezTo>
                    <a:lnTo>
                      <a:pt x="13568" y="11647"/>
                    </a:lnTo>
                    <a:cubicBezTo>
                      <a:pt x="13790" y="11462"/>
                      <a:pt x="13790" y="11203"/>
                      <a:pt x="13605" y="11018"/>
                    </a:cubicBezTo>
                    <a:cubicBezTo>
                      <a:pt x="13509" y="10902"/>
                      <a:pt x="13382" y="10847"/>
                      <a:pt x="13256" y="10847"/>
                    </a:cubicBezTo>
                    <a:close/>
                    <a:moveTo>
                      <a:pt x="11609" y="12506"/>
                    </a:moveTo>
                    <a:cubicBezTo>
                      <a:pt x="11489" y="12506"/>
                      <a:pt x="11369" y="12552"/>
                      <a:pt x="11276" y="12645"/>
                    </a:cubicBezTo>
                    <a:cubicBezTo>
                      <a:pt x="11202" y="12719"/>
                      <a:pt x="11054" y="12830"/>
                      <a:pt x="10980" y="12941"/>
                    </a:cubicBezTo>
                    <a:cubicBezTo>
                      <a:pt x="10796" y="13125"/>
                      <a:pt x="10796" y="13421"/>
                      <a:pt x="10980" y="13606"/>
                    </a:cubicBezTo>
                    <a:cubicBezTo>
                      <a:pt x="11054" y="13680"/>
                      <a:pt x="11202" y="13754"/>
                      <a:pt x="11276" y="13754"/>
                    </a:cubicBezTo>
                    <a:cubicBezTo>
                      <a:pt x="11424" y="13754"/>
                      <a:pt x="11572" y="13680"/>
                      <a:pt x="11609" y="13606"/>
                    </a:cubicBezTo>
                    <a:lnTo>
                      <a:pt x="11942" y="13273"/>
                    </a:lnTo>
                    <a:cubicBezTo>
                      <a:pt x="12127" y="13088"/>
                      <a:pt x="12127" y="12830"/>
                      <a:pt x="11942" y="12645"/>
                    </a:cubicBezTo>
                    <a:cubicBezTo>
                      <a:pt x="11849" y="12552"/>
                      <a:pt x="11729" y="12506"/>
                      <a:pt x="11609" y="12506"/>
                    </a:cubicBezTo>
                    <a:close/>
                    <a:moveTo>
                      <a:pt x="10129" y="14224"/>
                    </a:moveTo>
                    <a:cubicBezTo>
                      <a:pt x="9997" y="14224"/>
                      <a:pt x="9862" y="14281"/>
                      <a:pt x="9760" y="14382"/>
                    </a:cubicBezTo>
                    <a:cubicBezTo>
                      <a:pt x="9613" y="14530"/>
                      <a:pt x="9539" y="14604"/>
                      <a:pt x="9428" y="14752"/>
                    </a:cubicBezTo>
                    <a:cubicBezTo>
                      <a:pt x="9243" y="14937"/>
                      <a:pt x="9317" y="15233"/>
                      <a:pt x="9502" y="15418"/>
                    </a:cubicBezTo>
                    <a:cubicBezTo>
                      <a:pt x="9539" y="15455"/>
                      <a:pt x="9687" y="15492"/>
                      <a:pt x="9760" y="15492"/>
                    </a:cubicBezTo>
                    <a:cubicBezTo>
                      <a:pt x="9908" y="15492"/>
                      <a:pt x="9982" y="15455"/>
                      <a:pt x="10167" y="15344"/>
                    </a:cubicBezTo>
                    <a:cubicBezTo>
                      <a:pt x="10278" y="15233"/>
                      <a:pt x="10352" y="15122"/>
                      <a:pt x="10463" y="14974"/>
                    </a:cubicBezTo>
                    <a:cubicBezTo>
                      <a:pt x="10648" y="14789"/>
                      <a:pt x="10611" y="14530"/>
                      <a:pt x="10426" y="14345"/>
                    </a:cubicBezTo>
                    <a:cubicBezTo>
                      <a:pt x="10343" y="14262"/>
                      <a:pt x="10237" y="14224"/>
                      <a:pt x="10129" y="14224"/>
                    </a:cubicBezTo>
                    <a:close/>
                    <a:moveTo>
                      <a:pt x="8554" y="16066"/>
                    </a:moveTo>
                    <a:cubicBezTo>
                      <a:pt x="8412" y="16066"/>
                      <a:pt x="8272" y="16123"/>
                      <a:pt x="8208" y="16231"/>
                    </a:cubicBezTo>
                    <a:cubicBezTo>
                      <a:pt x="8097" y="16342"/>
                      <a:pt x="8023" y="16453"/>
                      <a:pt x="7912" y="16601"/>
                    </a:cubicBezTo>
                    <a:cubicBezTo>
                      <a:pt x="7764" y="16786"/>
                      <a:pt x="7838" y="17118"/>
                      <a:pt x="8023" y="17266"/>
                    </a:cubicBezTo>
                    <a:cubicBezTo>
                      <a:pt x="8097" y="17303"/>
                      <a:pt x="8208" y="17340"/>
                      <a:pt x="8282" y="17340"/>
                    </a:cubicBezTo>
                    <a:cubicBezTo>
                      <a:pt x="8430" y="17340"/>
                      <a:pt x="8577" y="17303"/>
                      <a:pt x="8651" y="17155"/>
                    </a:cubicBezTo>
                    <a:cubicBezTo>
                      <a:pt x="8762" y="17007"/>
                      <a:pt x="8836" y="16933"/>
                      <a:pt x="8947" y="16786"/>
                    </a:cubicBezTo>
                    <a:cubicBezTo>
                      <a:pt x="9058" y="16601"/>
                      <a:pt x="9021" y="16268"/>
                      <a:pt x="8836" y="16157"/>
                    </a:cubicBezTo>
                    <a:cubicBezTo>
                      <a:pt x="8759" y="16095"/>
                      <a:pt x="8656" y="16066"/>
                      <a:pt x="8554" y="16066"/>
                    </a:cubicBezTo>
                    <a:close/>
                    <a:moveTo>
                      <a:pt x="7218" y="17917"/>
                    </a:moveTo>
                    <a:cubicBezTo>
                      <a:pt x="7070" y="17917"/>
                      <a:pt x="6929" y="17983"/>
                      <a:pt x="6840" y="18116"/>
                    </a:cubicBezTo>
                    <a:lnTo>
                      <a:pt x="6581" y="18560"/>
                    </a:lnTo>
                    <a:cubicBezTo>
                      <a:pt x="6433" y="18782"/>
                      <a:pt x="6470" y="19041"/>
                      <a:pt x="6729" y="19189"/>
                    </a:cubicBezTo>
                    <a:cubicBezTo>
                      <a:pt x="6766" y="19226"/>
                      <a:pt x="6840" y="19300"/>
                      <a:pt x="6951" y="19300"/>
                    </a:cubicBezTo>
                    <a:cubicBezTo>
                      <a:pt x="7099" y="19300"/>
                      <a:pt x="7246" y="19226"/>
                      <a:pt x="7357" y="19004"/>
                    </a:cubicBezTo>
                    <a:cubicBezTo>
                      <a:pt x="7468" y="18930"/>
                      <a:pt x="7542" y="18782"/>
                      <a:pt x="7653" y="18634"/>
                    </a:cubicBezTo>
                    <a:cubicBezTo>
                      <a:pt x="7764" y="18412"/>
                      <a:pt x="7727" y="18116"/>
                      <a:pt x="7505" y="18006"/>
                    </a:cubicBezTo>
                    <a:cubicBezTo>
                      <a:pt x="7417" y="17946"/>
                      <a:pt x="7316" y="17917"/>
                      <a:pt x="7218" y="17917"/>
                    </a:cubicBezTo>
                    <a:close/>
                    <a:moveTo>
                      <a:pt x="5964" y="19980"/>
                    </a:moveTo>
                    <a:cubicBezTo>
                      <a:pt x="5803" y="19980"/>
                      <a:pt x="5643" y="20054"/>
                      <a:pt x="5546" y="20224"/>
                    </a:cubicBezTo>
                    <a:cubicBezTo>
                      <a:pt x="5472" y="20335"/>
                      <a:pt x="5435" y="20483"/>
                      <a:pt x="5324" y="20631"/>
                    </a:cubicBezTo>
                    <a:cubicBezTo>
                      <a:pt x="5250" y="20852"/>
                      <a:pt x="5287" y="21148"/>
                      <a:pt x="5509" y="21259"/>
                    </a:cubicBezTo>
                    <a:cubicBezTo>
                      <a:pt x="5620" y="21333"/>
                      <a:pt x="5657" y="21333"/>
                      <a:pt x="5731" y="21333"/>
                    </a:cubicBezTo>
                    <a:cubicBezTo>
                      <a:pt x="5879" y="21333"/>
                      <a:pt x="6063" y="21222"/>
                      <a:pt x="6174" y="21074"/>
                    </a:cubicBezTo>
                    <a:cubicBezTo>
                      <a:pt x="6248" y="20963"/>
                      <a:pt x="6285" y="20815"/>
                      <a:pt x="6396" y="20667"/>
                    </a:cubicBezTo>
                    <a:cubicBezTo>
                      <a:pt x="6470" y="20446"/>
                      <a:pt x="6433" y="20150"/>
                      <a:pt x="6211" y="20039"/>
                    </a:cubicBezTo>
                    <a:cubicBezTo>
                      <a:pt x="6135" y="20001"/>
                      <a:pt x="6049" y="19980"/>
                      <a:pt x="5964" y="19980"/>
                    </a:cubicBezTo>
                    <a:close/>
                    <a:moveTo>
                      <a:pt x="4866" y="22079"/>
                    </a:moveTo>
                    <a:cubicBezTo>
                      <a:pt x="4709" y="22079"/>
                      <a:pt x="4538" y="22179"/>
                      <a:pt x="4437" y="22331"/>
                    </a:cubicBezTo>
                    <a:cubicBezTo>
                      <a:pt x="4363" y="22479"/>
                      <a:pt x="4326" y="22627"/>
                      <a:pt x="4215" y="22738"/>
                    </a:cubicBezTo>
                    <a:cubicBezTo>
                      <a:pt x="4141" y="22997"/>
                      <a:pt x="4215" y="23255"/>
                      <a:pt x="4437" y="23366"/>
                    </a:cubicBezTo>
                    <a:cubicBezTo>
                      <a:pt x="4511" y="23403"/>
                      <a:pt x="4585" y="23403"/>
                      <a:pt x="4622" y="23403"/>
                    </a:cubicBezTo>
                    <a:cubicBezTo>
                      <a:pt x="4769" y="23403"/>
                      <a:pt x="4954" y="23292"/>
                      <a:pt x="4991" y="23181"/>
                    </a:cubicBezTo>
                    <a:cubicBezTo>
                      <a:pt x="5102" y="23034"/>
                      <a:pt x="5139" y="22886"/>
                      <a:pt x="5250" y="22738"/>
                    </a:cubicBezTo>
                    <a:cubicBezTo>
                      <a:pt x="5361" y="22553"/>
                      <a:pt x="5287" y="22294"/>
                      <a:pt x="5065" y="22146"/>
                    </a:cubicBezTo>
                    <a:cubicBezTo>
                      <a:pt x="5007" y="22100"/>
                      <a:pt x="4938" y="22079"/>
                      <a:pt x="4866" y="22079"/>
                    </a:cubicBezTo>
                    <a:close/>
                    <a:moveTo>
                      <a:pt x="3807" y="24189"/>
                    </a:moveTo>
                    <a:cubicBezTo>
                      <a:pt x="3620" y="24189"/>
                      <a:pt x="3457" y="24279"/>
                      <a:pt x="3401" y="24475"/>
                    </a:cubicBezTo>
                    <a:cubicBezTo>
                      <a:pt x="3328" y="24586"/>
                      <a:pt x="3254" y="24734"/>
                      <a:pt x="3217" y="24882"/>
                    </a:cubicBezTo>
                    <a:cubicBezTo>
                      <a:pt x="3106" y="25104"/>
                      <a:pt x="3217" y="25400"/>
                      <a:pt x="3438" y="25474"/>
                    </a:cubicBezTo>
                    <a:cubicBezTo>
                      <a:pt x="3475" y="25511"/>
                      <a:pt x="3549" y="25511"/>
                      <a:pt x="3623" y="25511"/>
                    </a:cubicBezTo>
                    <a:cubicBezTo>
                      <a:pt x="3808" y="25511"/>
                      <a:pt x="3993" y="25437"/>
                      <a:pt x="4030" y="25252"/>
                    </a:cubicBezTo>
                    <a:cubicBezTo>
                      <a:pt x="4067" y="25104"/>
                      <a:pt x="4178" y="24956"/>
                      <a:pt x="4215" y="24845"/>
                    </a:cubicBezTo>
                    <a:cubicBezTo>
                      <a:pt x="4326" y="24586"/>
                      <a:pt x="4215" y="24328"/>
                      <a:pt x="3993" y="24217"/>
                    </a:cubicBezTo>
                    <a:cubicBezTo>
                      <a:pt x="3930" y="24199"/>
                      <a:pt x="3867" y="24189"/>
                      <a:pt x="3807" y="24189"/>
                    </a:cubicBezTo>
                    <a:close/>
                    <a:moveTo>
                      <a:pt x="2979" y="26286"/>
                    </a:moveTo>
                    <a:cubicBezTo>
                      <a:pt x="2795" y="26286"/>
                      <a:pt x="2608" y="26413"/>
                      <a:pt x="2551" y="26583"/>
                    </a:cubicBezTo>
                    <a:cubicBezTo>
                      <a:pt x="2477" y="26768"/>
                      <a:pt x="2403" y="26916"/>
                      <a:pt x="2366" y="27063"/>
                    </a:cubicBezTo>
                    <a:cubicBezTo>
                      <a:pt x="2292" y="27285"/>
                      <a:pt x="2403" y="27544"/>
                      <a:pt x="2662" y="27655"/>
                    </a:cubicBezTo>
                    <a:cubicBezTo>
                      <a:pt x="2699" y="27692"/>
                      <a:pt x="2736" y="27692"/>
                      <a:pt x="2773" y="27692"/>
                    </a:cubicBezTo>
                    <a:cubicBezTo>
                      <a:pt x="2958" y="27692"/>
                      <a:pt x="3143" y="27618"/>
                      <a:pt x="3291" y="27322"/>
                    </a:cubicBezTo>
                    <a:lnTo>
                      <a:pt x="3438" y="26916"/>
                    </a:lnTo>
                    <a:cubicBezTo>
                      <a:pt x="3512" y="26694"/>
                      <a:pt x="3401" y="26398"/>
                      <a:pt x="3143" y="26324"/>
                    </a:cubicBezTo>
                    <a:cubicBezTo>
                      <a:pt x="3091" y="26298"/>
                      <a:pt x="3035" y="26286"/>
                      <a:pt x="2979" y="26286"/>
                    </a:cubicBezTo>
                    <a:close/>
                    <a:moveTo>
                      <a:pt x="2214" y="28611"/>
                    </a:moveTo>
                    <a:cubicBezTo>
                      <a:pt x="1989" y="28611"/>
                      <a:pt x="1804" y="28750"/>
                      <a:pt x="1738" y="28949"/>
                    </a:cubicBezTo>
                    <a:cubicBezTo>
                      <a:pt x="1664" y="29097"/>
                      <a:pt x="1627" y="29282"/>
                      <a:pt x="1590" y="29393"/>
                    </a:cubicBezTo>
                    <a:cubicBezTo>
                      <a:pt x="1553" y="29651"/>
                      <a:pt x="1664" y="29873"/>
                      <a:pt x="1923" y="29947"/>
                    </a:cubicBezTo>
                    <a:lnTo>
                      <a:pt x="2034" y="29947"/>
                    </a:lnTo>
                    <a:cubicBezTo>
                      <a:pt x="2218" y="29947"/>
                      <a:pt x="2403" y="29799"/>
                      <a:pt x="2477" y="29651"/>
                    </a:cubicBezTo>
                    <a:cubicBezTo>
                      <a:pt x="2514" y="29467"/>
                      <a:pt x="2551" y="29319"/>
                      <a:pt x="2588" y="29171"/>
                    </a:cubicBezTo>
                    <a:cubicBezTo>
                      <a:pt x="2662" y="28949"/>
                      <a:pt x="2514" y="28727"/>
                      <a:pt x="2292" y="28616"/>
                    </a:cubicBezTo>
                    <a:cubicBezTo>
                      <a:pt x="2266" y="28612"/>
                      <a:pt x="2239" y="28611"/>
                      <a:pt x="2214" y="28611"/>
                    </a:cubicBezTo>
                    <a:close/>
                    <a:moveTo>
                      <a:pt x="1521" y="30855"/>
                    </a:moveTo>
                    <a:cubicBezTo>
                      <a:pt x="1321" y="30855"/>
                      <a:pt x="1104" y="31016"/>
                      <a:pt x="1072" y="31204"/>
                    </a:cubicBezTo>
                    <a:cubicBezTo>
                      <a:pt x="1072" y="31352"/>
                      <a:pt x="1035" y="31537"/>
                      <a:pt x="998" y="31685"/>
                    </a:cubicBezTo>
                    <a:cubicBezTo>
                      <a:pt x="924" y="31907"/>
                      <a:pt x="1109" y="32165"/>
                      <a:pt x="1368" y="32239"/>
                    </a:cubicBezTo>
                    <a:lnTo>
                      <a:pt x="1442" y="32239"/>
                    </a:lnTo>
                    <a:cubicBezTo>
                      <a:pt x="1664" y="32239"/>
                      <a:pt x="1849" y="32091"/>
                      <a:pt x="1849" y="31907"/>
                    </a:cubicBezTo>
                    <a:cubicBezTo>
                      <a:pt x="1849" y="31759"/>
                      <a:pt x="1886" y="31574"/>
                      <a:pt x="1960" y="31426"/>
                    </a:cubicBezTo>
                    <a:cubicBezTo>
                      <a:pt x="2034" y="31204"/>
                      <a:pt x="1849" y="30908"/>
                      <a:pt x="1627" y="30871"/>
                    </a:cubicBezTo>
                    <a:cubicBezTo>
                      <a:pt x="1593" y="30860"/>
                      <a:pt x="1557" y="30855"/>
                      <a:pt x="1521" y="30855"/>
                    </a:cubicBezTo>
                    <a:close/>
                    <a:moveTo>
                      <a:pt x="1055" y="33147"/>
                    </a:moveTo>
                    <a:cubicBezTo>
                      <a:pt x="825" y="33147"/>
                      <a:pt x="660" y="33314"/>
                      <a:pt x="629" y="33533"/>
                    </a:cubicBezTo>
                    <a:cubicBezTo>
                      <a:pt x="555" y="33644"/>
                      <a:pt x="555" y="33829"/>
                      <a:pt x="518" y="33977"/>
                    </a:cubicBezTo>
                    <a:cubicBezTo>
                      <a:pt x="481" y="34273"/>
                      <a:pt x="666" y="34495"/>
                      <a:pt x="887" y="34531"/>
                    </a:cubicBezTo>
                    <a:lnTo>
                      <a:pt x="998" y="34531"/>
                    </a:lnTo>
                    <a:cubicBezTo>
                      <a:pt x="1220" y="34531"/>
                      <a:pt x="1405" y="34384"/>
                      <a:pt x="1442" y="34162"/>
                    </a:cubicBezTo>
                    <a:cubicBezTo>
                      <a:pt x="1479" y="34014"/>
                      <a:pt x="1479" y="33829"/>
                      <a:pt x="1553" y="33718"/>
                    </a:cubicBezTo>
                    <a:cubicBezTo>
                      <a:pt x="1590" y="33422"/>
                      <a:pt x="1405" y="33201"/>
                      <a:pt x="1183" y="33164"/>
                    </a:cubicBezTo>
                    <a:cubicBezTo>
                      <a:pt x="1139" y="33152"/>
                      <a:pt x="1096" y="33147"/>
                      <a:pt x="1055" y="33147"/>
                    </a:cubicBezTo>
                    <a:close/>
                    <a:moveTo>
                      <a:pt x="740" y="35493"/>
                    </a:moveTo>
                    <a:cubicBezTo>
                      <a:pt x="518" y="35493"/>
                      <a:pt x="296" y="35678"/>
                      <a:pt x="259" y="35936"/>
                    </a:cubicBezTo>
                    <a:cubicBezTo>
                      <a:pt x="259" y="36047"/>
                      <a:pt x="185" y="36232"/>
                      <a:pt x="185" y="36380"/>
                    </a:cubicBezTo>
                    <a:cubicBezTo>
                      <a:pt x="185" y="36602"/>
                      <a:pt x="370" y="36861"/>
                      <a:pt x="629" y="36898"/>
                    </a:cubicBezTo>
                    <a:lnTo>
                      <a:pt x="666" y="36898"/>
                    </a:lnTo>
                    <a:cubicBezTo>
                      <a:pt x="887" y="36898"/>
                      <a:pt x="1109" y="36713"/>
                      <a:pt x="1109" y="36491"/>
                    </a:cubicBezTo>
                    <a:cubicBezTo>
                      <a:pt x="1109" y="36343"/>
                      <a:pt x="1183" y="36158"/>
                      <a:pt x="1183" y="36010"/>
                    </a:cubicBezTo>
                    <a:cubicBezTo>
                      <a:pt x="1183" y="35788"/>
                      <a:pt x="998" y="35567"/>
                      <a:pt x="740" y="35493"/>
                    </a:cubicBezTo>
                    <a:close/>
                    <a:moveTo>
                      <a:pt x="489" y="37817"/>
                    </a:moveTo>
                    <a:cubicBezTo>
                      <a:pt x="260" y="37817"/>
                      <a:pt x="74" y="37992"/>
                      <a:pt x="74" y="38229"/>
                    </a:cubicBezTo>
                    <a:cubicBezTo>
                      <a:pt x="0" y="38376"/>
                      <a:pt x="0" y="38561"/>
                      <a:pt x="0" y="38709"/>
                    </a:cubicBezTo>
                    <a:cubicBezTo>
                      <a:pt x="0" y="38968"/>
                      <a:pt x="185" y="39190"/>
                      <a:pt x="481" y="39190"/>
                    </a:cubicBezTo>
                    <a:cubicBezTo>
                      <a:pt x="703" y="39190"/>
                      <a:pt x="924" y="39005"/>
                      <a:pt x="924" y="38783"/>
                    </a:cubicBezTo>
                    <a:cubicBezTo>
                      <a:pt x="998" y="38635"/>
                      <a:pt x="998" y="38450"/>
                      <a:pt x="998" y="38339"/>
                    </a:cubicBezTo>
                    <a:cubicBezTo>
                      <a:pt x="1035" y="38044"/>
                      <a:pt x="851" y="37822"/>
                      <a:pt x="555" y="37822"/>
                    </a:cubicBezTo>
                    <a:cubicBezTo>
                      <a:pt x="533" y="37819"/>
                      <a:pt x="511" y="37817"/>
                      <a:pt x="489" y="3781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829;p45"/>
              <p:cNvSpPr/>
              <p:nvPr/>
            </p:nvSpPr>
            <p:spPr>
              <a:xfrm>
                <a:off x="2473500" y="399850"/>
                <a:ext cx="28675" cy="23150"/>
              </a:xfrm>
              <a:custGeom>
                <a:avLst/>
                <a:gdLst/>
                <a:ahLst/>
                <a:cxnLst/>
                <a:rect l="l" t="t" r="r" b="b"/>
                <a:pathLst>
                  <a:path w="1147" h="926" extrusionOk="0">
                    <a:moveTo>
                      <a:pt x="444" y="1"/>
                    </a:moveTo>
                    <a:cubicBezTo>
                      <a:pt x="185" y="1"/>
                      <a:pt x="0" y="186"/>
                      <a:pt x="0" y="481"/>
                    </a:cubicBezTo>
                    <a:cubicBezTo>
                      <a:pt x="0" y="740"/>
                      <a:pt x="222" y="925"/>
                      <a:pt x="444" y="925"/>
                    </a:cubicBezTo>
                    <a:lnTo>
                      <a:pt x="666" y="925"/>
                    </a:lnTo>
                    <a:cubicBezTo>
                      <a:pt x="962" y="925"/>
                      <a:pt x="1146" y="740"/>
                      <a:pt x="1146" y="481"/>
                    </a:cubicBezTo>
                    <a:cubicBezTo>
                      <a:pt x="1146" y="186"/>
                      <a:pt x="962"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830;p45"/>
              <p:cNvSpPr/>
              <p:nvPr/>
            </p:nvSpPr>
            <p:spPr>
              <a:xfrm>
                <a:off x="1467900" y="1422100"/>
                <a:ext cx="1022250" cy="1023200"/>
              </a:xfrm>
              <a:custGeom>
                <a:avLst/>
                <a:gdLst/>
                <a:ahLst/>
                <a:cxnLst/>
                <a:rect l="l" t="t" r="r" b="b"/>
                <a:pathLst>
                  <a:path w="40890" h="40928" extrusionOk="0">
                    <a:moveTo>
                      <a:pt x="0" y="0"/>
                    </a:moveTo>
                    <a:cubicBezTo>
                      <a:pt x="0" y="22553"/>
                      <a:pt x="18338" y="40927"/>
                      <a:pt x="40890" y="40927"/>
                    </a:cubicBezTo>
                    <a:lnTo>
                      <a:pt x="40890" y="40003"/>
                    </a:lnTo>
                    <a:cubicBezTo>
                      <a:pt x="18855" y="40003"/>
                      <a:pt x="924" y="22035"/>
                      <a:pt x="9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831;p45"/>
              <p:cNvSpPr/>
              <p:nvPr/>
            </p:nvSpPr>
            <p:spPr>
              <a:xfrm>
                <a:off x="3490200" y="1411000"/>
                <a:ext cx="23125" cy="28675"/>
              </a:xfrm>
              <a:custGeom>
                <a:avLst/>
                <a:gdLst/>
                <a:ahLst/>
                <a:cxnLst/>
                <a:rect l="l" t="t" r="r" b="b"/>
                <a:pathLst>
                  <a:path w="925" h="1147" extrusionOk="0">
                    <a:moveTo>
                      <a:pt x="444" y="1"/>
                    </a:moveTo>
                    <a:cubicBezTo>
                      <a:pt x="185" y="1"/>
                      <a:pt x="0" y="186"/>
                      <a:pt x="0" y="444"/>
                    </a:cubicBezTo>
                    <a:lnTo>
                      <a:pt x="0" y="703"/>
                    </a:lnTo>
                    <a:cubicBezTo>
                      <a:pt x="0" y="925"/>
                      <a:pt x="185" y="1147"/>
                      <a:pt x="444" y="1147"/>
                    </a:cubicBezTo>
                    <a:cubicBezTo>
                      <a:pt x="666" y="1147"/>
                      <a:pt x="924" y="962"/>
                      <a:pt x="924" y="703"/>
                    </a:cubicBezTo>
                    <a:lnTo>
                      <a:pt x="924" y="444"/>
                    </a:lnTo>
                    <a:cubicBezTo>
                      <a:pt x="924" y="186"/>
                      <a:pt x="740" y="1"/>
                      <a:pt x="4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832;p45"/>
              <p:cNvSpPr/>
              <p:nvPr/>
            </p:nvSpPr>
            <p:spPr>
              <a:xfrm>
                <a:off x="2531725" y="1463575"/>
                <a:ext cx="981600" cy="979875"/>
              </a:xfrm>
              <a:custGeom>
                <a:avLst/>
                <a:gdLst/>
                <a:ahLst/>
                <a:cxnLst/>
                <a:rect l="l" t="t" r="r" b="b"/>
                <a:pathLst>
                  <a:path w="39264" h="39195" extrusionOk="0">
                    <a:moveTo>
                      <a:pt x="38717" y="0"/>
                    </a:moveTo>
                    <a:cubicBezTo>
                      <a:pt x="38482" y="0"/>
                      <a:pt x="38265" y="178"/>
                      <a:pt x="38265" y="449"/>
                    </a:cubicBezTo>
                    <a:cubicBezTo>
                      <a:pt x="38228" y="560"/>
                      <a:pt x="38228" y="745"/>
                      <a:pt x="38228" y="892"/>
                    </a:cubicBezTo>
                    <a:cubicBezTo>
                      <a:pt x="38228" y="1188"/>
                      <a:pt x="38413" y="1410"/>
                      <a:pt x="38709" y="1410"/>
                    </a:cubicBezTo>
                    <a:cubicBezTo>
                      <a:pt x="38931" y="1410"/>
                      <a:pt x="39152" y="1225"/>
                      <a:pt x="39152" y="966"/>
                    </a:cubicBezTo>
                    <a:cubicBezTo>
                      <a:pt x="39189" y="855"/>
                      <a:pt x="39189" y="671"/>
                      <a:pt x="39189" y="523"/>
                    </a:cubicBezTo>
                    <a:cubicBezTo>
                      <a:pt x="39263" y="264"/>
                      <a:pt x="39079" y="5"/>
                      <a:pt x="38783" y="5"/>
                    </a:cubicBezTo>
                    <a:cubicBezTo>
                      <a:pt x="38761" y="2"/>
                      <a:pt x="38739" y="0"/>
                      <a:pt x="38717" y="0"/>
                    </a:cubicBezTo>
                    <a:close/>
                    <a:moveTo>
                      <a:pt x="38598" y="2371"/>
                    </a:moveTo>
                    <a:cubicBezTo>
                      <a:pt x="38376" y="2371"/>
                      <a:pt x="38154" y="2556"/>
                      <a:pt x="38080" y="2778"/>
                    </a:cubicBezTo>
                    <a:cubicBezTo>
                      <a:pt x="38080" y="2926"/>
                      <a:pt x="38043" y="3111"/>
                      <a:pt x="38043" y="3259"/>
                    </a:cubicBezTo>
                    <a:cubicBezTo>
                      <a:pt x="38043" y="3480"/>
                      <a:pt x="38228" y="3702"/>
                      <a:pt x="38450" y="3776"/>
                    </a:cubicBezTo>
                    <a:lnTo>
                      <a:pt x="38524" y="3776"/>
                    </a:lnTo>
                    <a:cubicBezTo>
                      <a:pt x="38746" y="3776"/>
                      <a:pt x="38931" y="3591"/>
                      <a:pt x="38968" y="3333"/>
                    </a:cubicBezTo>
                    <a:cubicBezTo>
                      <a:pt x="38968" y="3222"/>
                      <a:pt x="39005" y="3037"/>
                      <a:pt x="39005" y="2889"/>
                    </a:cubicBezTo>
                    <a:cubicBezTo>
                      <a:pt x="39005" y="2667"/>
                      <a:pt x="38820" y="2408"/>
                      <a:pt x="38598" y="2371"/>
                    </a:cubicBezTo>
                    <a:close/>
                    <a:moveTo>
                      <a:pt x="38188" y="4684"/>
                    </a:moveTo>
                    <a:cubicBezTo>
                      <a:pt x="37981" y="4684"/>
                      <a:pt x="37816" y="4850"/>
                      <a:pt x="37785" y="5070"/>
                    </a:cubicBezTo>
                    <a:cubicBezTo>
                      <a:pt x="37711" y="5181"/>
                      <a:pt x="37711" y="5366"/>
                      <a:pt x="37674" y="5514"/>
                    </a:cubicBezTo>
                    <a:cubicBezTo>
                      <a:pt x="37637" y="5810"/>
                      <a:pt x="37822" y="6031"/>
                      <a:pt x="38043" y="6068"/>
                    </a:cubicBezTo>
                    <a:lnTo>
                      <a:pt x="38154" y="6068"/>
                    </a:lnTo>
                    <a:cubicBezTo>
                      <a:pt x="38376" y="6068"/>
                      <a:pt x="38561" y="5884"/>
                      <a:pt x="38598" y="5699"/>
                    </a:cubicBezTo>
                    <a:cubicBezTo>
                      <a:pt x="38635" y="5551"/>
                      <a:pt x="38635" y="5366"/>
                      <a:pt x="38709" y="5255"/>
                    </a:cubicBezTo>
                    <a:cubicBezTo>
                      <a:pt x="38746" y="4959"/>
                      <a:pt x="38561" y="4737"/>
                      <a:pt x="38302" y="4700"/>
                    </a:cubicBezTo>
                    <a:cubicBezTo>
                      <a:pt x="38263" y="4689"/>
                      <a:pt x="38225" y="4684"/>
                      <a:pt x="38188" y="4684"/>
                    </a:cubicBezTo>
                    <a:close/>
                    <a:moveTo>
                      <a:pt x="37800" y="6988"/>
                    </a:moveTo>
                    <a:cubicBezTo>
                      <a:pt x="37587" y="6988"/>
                      <a:pt x="37338" y="7160"/>
                      <a:pt x="37304" y="7362"/>
                    </a:cubicBezTo>
                    <a:cubicBezTo>
                      <a:pt x="37304" y="7510"/>
                      <a:pt x="37267" y="7695"/>
                      <a:pt x="37230" y="7843"/>
                    </a:cubicBezTo>
                    <a:cubicBezTo>
                      <a:pt x="37119" y="8065"/>
                      <a:pt x="37304" y="8324"/>
                      <a:pt x="37526" y="8398"/>
                    </a:cubicBezTo>
                    <a:lnTo>
                      <a:pt x="37637" y="8398"/>
                    </a:lnTo>
                    <a:cubicBezTo>
                      <a:pt x="37859" y="8398"/>
                      <a:pt x="38043" y="8250"/>
                      <a:pt x="38154" y="8028"/>
                    </a:cubicBezTo>
                    <a:cubicBezTo>
                      <a:pt x="38154" y="7880"/>
                      <a:pt x="38191" y="7695"/>
                      <a:pt x="38228" y="7547"/>
                    </a:cubicBezTo>
                    <a:cubicBezTo>
                      <a:pt x="38265" y="7325"/>
                      <a:pt x="38080" y="7030"/>
                      <a:pt x="37859" y="6993"/>
                    </a:cubicBezTo>
                    <a:cubicBezTo>
                      <a:pt x="37839" y="6989"/>
                      <a:pt x="37820" y="6988"/>
                      <a:pt x="37800" y="6988"/>
                    </a:cubicBezTo>
                    <a:close/>
                    <a:moveTo>
                      <a:pt x="37197" y="9279"/>
                    </a:moveTo>
                    <a:cubicBezTo>
                      <a:pt x="36994" y="9279"/>
                      <a:pt x="36779" y="9419"/>
                      <a:pt x="36712" y="9618"/>
                    </a:cubicBezTo>
                    <a:cubicBezTo>
                      <a:pt x="36638" y="9802"/>
                      <a:pt x="36602" y="9950"/>
                      <a:pt x="36565" y="10098"/>
                    </a:cubicBezTo>
                    <a:cubicBezTo>
                      <a:pt x="36528" y="10320"/>
                      <a:pt x="36638" y="10542"/>
                      <a:pt x="36897" y="10653"/>
                    </a:cubicBezTo>
                    <a:lnTo>
                      <a:pt x="37045" y="10653"/>
                    </a:lnTo>
                    <a:cubicBezTo>
                      <a:pt x="37230" y="10653"/>
                      <a:pt x="37415" y="10505"/>
                      <a:pt x="37452" y="10320"/>
                    </a:cubicBezTo>
                    <a:cubicBezTo>
                      <a:pt x="37489" y="10172"/>
                      <a:pt x="37526" y="9987"/>
                      <a:pt x="37563" y="9876"/>
                    </a:cubicBezTo>
                    <a:cubicBezTo>
                      <a:pt x="37637" y="9618"/>
                      <a:pt x="37489" y="9396"/>
                      <a:pt x="37267" y="9285"/>
                    </a:cubicBezTo>
                    <a:cubicBezTo>
                      <a:pt x="37244" y="9281"/>
                      <a:pt x="37221" y="9279"/>
                      <a:pt x="37197" y="9279"/>
                    </a:cubicBezTo>
                    <a:close/>
                    <a:moveTo>
                      <a:pt x="36442" y="11502"/>
                    </a:moveTo>
                    <a:cubicBezTo>
                      <a:pt x="36267" y="11502"/>
                      <a:pt x="36095" y="11629"/>
                      <a:pt x="36010" y="11799"/>
                    </a:cubicBezTo>
                    <a:lnTo>
                      <a:pt x="35862" y="12206"/>
                    </a:lnTo>
                    <a:cubicBezTo>
                      <a:pt x="35788" y="12464"/>
                      <a:pt x="35936" y="12723"/>
                      <a:pt x="36158" y="12834"/>
                    </a:cubicBezTo>
                    <a:cubicBezTo>
                      <a:pt x="36195" y="12871"/>
                      <a:pt x="36232" y="12871"/>
                      <a:pt x="36306" y="12871"/>
                    </a:cubicBezTo>
                    <a:cubicBezTo>
                      <a:pt x="36491" y="12871"/>
                      <a:pt x="36675" y="12760"/>
                      <a:pt x="36712" y="12575"/>
                    </a:cubicBezTo>
                    <a:cubicBezTo>
                      <a:pt x="36786" y="12390"/>
                      <a:pt x="36860" y="12279"/>
                      <a:pt x="36897" y="12132"/>
                    </a:cubicBezTo>
                    <a:cubicBezTo>
                      <a:pt x="36971" y="11910"/>
                      <a:pt x="36860" y="11614"/>
                      <a:pt x="36602" y="11540"/>
                    </a:cubicBezTo>
                    <a:cubicBezTo>
                      <a:pt x="36550" y="11514"/>
                      <a:pt x="36496" y="11502"/>
                      <a:pt x="36442" y="11502"/>
                    </a:cubicBezTo>
                    <a:close/>
                    <a:moveTo>
                      <a:pt x="35618" y="13694"/>
                    </a:moveTo>
                    <a:cubicBezTo>
                      <a:pt x="35436" y="13694"/>
                      <a:pt x="35253" y="13784"/>
                      <a:pt x="35197" y="13980"/>
                    </a:cubicBezTo>
                    <a:cubicBezTo>
                      <a:pt x="35123" y="14128"/>
                      <a:pt x="35049" y="14239"/>
                      <a:pt x="35012" y="14387"/>
                    </a:cubicBezTo>
                    <a:cubicBezTo>
                      <a:pt x="34901" y="14609"/>
                      <a:pt x="35012" y="14904"/>
                      <a:pt x="35234" y="14978"/>
                    </a:cubicBezTo>
                    <a:cubicBezTo>
                      <a:pt x="35271" y="15052"/>
                      <a:pt x="35381" y="15052"/>
                      <a:pt x="35418" y="15052"/>
                    </a:cubicBezTo>
                    <a:cubicBezTo>
                      <a:pt x="35566" y="15052"/>
                      <a:pt x="35751" y="14941"/>
                      <a:pt x="35825" y="14756"/>
                    </a:cubicBezTo>
                    <a:cubicBezTo>
                      <a:pt x="35862" y="14609"/>
                      <a:pt x="35973" y="14498"/>
                      <a:pt x="36010" y="14350"/>
                    </a:cubicBezTo>
                    <a:cubicBezTo>
                      <a:pt x="36121" y="14128"/>
                      <a:pt x="36010" y="13832"/>
                      <a:pt x="35788" y="13721"/>
                    </a:cubicBezTo>
                    <a:cubicBezTo>
                      <a:pt x="35734" y="13703"/>
                      <a:pt x="35676" y="13694"/>
                      <a:pt x="35618" y="13694"/>
                    </a:cubicBezTo>
                    <a:close/>
                    <a:moveTo>
                      <a:pt x="34641" y="15875"/>
                    </a:moveTo>
                    <a:cubicBezTo>
                      <a:pt x="34451" y="15875"/>
                      <a:pt x="34282" y="15965"/>
                      <a:pt x="34198" y="16161"/>
                    </a:cubicBezTo>
                    <a:cubicBezTo>
                      <a:pt x="34124" y="16272"/>
                      <a:pt x="34088" y="16420"/>
                      <a:pt x="33977" y="16568"/>
                    </a:cubicBezTo>
                    <a:cubicBezTo>
                      <a:pt x="33829" y="16753"/>
                      <a:pt x="33940" y="17012"/>
                      <a:pt x="34161" y="17160"/>
                    </a:cubicBezTo>
                    <a:cubicBezTo>
                      <a:pt x="34272" y="17197"/>
                      <a:pt x="34309" y="17197"/>
                      <a:pt x="34383" y="17197"/>
                    </a:cubicBezTo>
                    <a:cubicBezTo>
                      <a:pt x="34531" y="17197"/>
                      <a:pt x="34716" y="17123"/>
                      <a:pt x="34827" y="16938"/>
                    </a:cubicBezTo>
                    <a:cubicBezTo>
                      <a:pt x="34901" y="16790"/>
                      <a:pt x="34938" y="16642"/>
                      <a:pt x="35049" y="16531"/>
                    </a:cubicBezTo>
                    <a:cubicBezTo>
                      <a:pt x="35123" y="16272"/>
                      <a:pt x="35049" y="16013"/>
                      <a:pt x="34827" y="15903"/>
                    </a:cubicBezTo>
                    <a:cubicBezTo>
                      <a:pt x="34764" y="15885"/>
                      <a:pt x="34701" y="15875"/>
                      <a:pt x="34641" y="15875"/>
                    </a:cubicBezTo>
                    <a:close/>
                    <a:moveTo>
                      <a:pt x="33486" y="17901"/>
                    </a:moveTo>
                    <a:cubicBezTo>
                      <a:pt x="33312" y="17901"/>
                      <a:pt x="33155" y="17966"/>
                      <a:pt x="33052" y="18121"/>
                    </a:cubicBezTo>
                    <a:cubicBezTo>
                      <a:pt x="32978" y="18269"/>
                      <a:pt x="32904" y="18417"/>
                      <a:pt x="32831" y="18527"/>
                    </a:cubicBezTo>
                    <a:cubicBezTo>
                      <a:pt x="32720" y="18786"/>
                      <a:pt x="32794" y="19045"/>
                      <a:pt x="33015" y="19193"/>
                    </a:cubicBezTo>
                    <a:cubicBezTo>
                      <a:pt x="33089" y="19230"/>
                      <a:pt x="33163" y="19230"/>
                      <a:pt x="33237" y="19230"/>
                    </a:cubicBezTo>
                    <a:cubicBezTo>
                      <a:pt x="33422" y="19230"/>
                      <a:pt x="33570" y="19156"/>
                      <a:pt x="33644" y="19008"/>
                    </a:cubicBezTo>
                    <a:cubicBezTo>
                      <a:pt x="33755" y="18860"/>
                      <a:pt x="33792" y="18749"/>
                      <a:pt x="33903" y="18601"/>
                    </a:cubicBezTo>
                    <a:cubicBezTo>
                      <a:pt x="33977" y="18343"/>
                      <a:pt x="33940" y="18084"/>
                      <a:pt x="33718" y="17936"/>
                    </a:cubicBezTo>
                    <a:cubicBezTo>
                      <a:pt x="33639" y="17914"/>
                      <a:pt x="33561" y="17901"/>
                      <a:pt x="33486" y="17901"/>
                    </a:cubicBezTo>
                    <a:close/>
                    <a:moveTo>
                      <a:pt x="32242" y="19909"/>
                    </a:moveTo>
                    <a:cubicBezTo>
                      <a:pt x="32087" y="19909"/>
                      <a:pt x="31940" y="19975"/>
                      <a:pt x="31869" y="20117"/>
                    </a:cubicBezTo>
                    <a:cubicBezTo>
                      <a:pt x="31758" y="20228"/>
                      <a:pt x="31684" y="20339"/>
                      <a:pt x="31574" y="20487"/>
                    </a:cubicBezTo>
                    <a:cubicBezTo>
                      <a:pt x="31426" y="20709"/>
                      <a:pt x="31500" y="21005"/>
                      <a:pt x="31721" y="21152"/>
                    </a:cubicBezTo>
                    <a:cubicBezTo>
                      <a:pt x="31795" y="21189"/>
                      <a:pt x="31906" y="21226"/>
                      <a:pt x="31980" y="21226"/>
                    </a:cubicBezTo>
                    <a:cubicBezTo>
                      <a:pt x="32128" y="21226"/>
                      <a:pt x="32313" y="21189"/>
                      <a:pt x="32350" y="21042"/>
                    </a:cubicBezTo>
                    <a:lnTo>
                      <a:pt x="32646" y="20635"/>
                    </a:lnTo>
                    <a:cubicBezTo>
                      <a:pt x="32794" y="20376"/>
                      <a:pt x="32720" y="20117"/>
                      <a:pt x="32498" y="19969"/>
                    </a:cubicBezTo>
                    <a:cubicBezTo>
                      <a:pt x="32418" y="19930"/>
                      <a:pt x="32329" y="19909"/>
                      <a:pt x="32242" y="19909"/>
                    </a:cubicBezTo>
                    <a:close/>
                    <a:moveTo>
                      <a:pt x="30922" y="21875"/>
                    </a:moveTo>
                    <a:cubicBezTo>
                      <a:pt x="30780" y="21875"/>
                      <a:pt x="30640" y="21932"/>
                      <a:pt x="30575" y="22040"/>
                    </a:cubicBezTo>
                    <a:cubicBezTo>
                      <a:pt x="30464" y="22188"/>
                      <a:pt x="30390" y="22299"/>
                      <a:pt x="30280" y="22446"/>
                    </a:cubicBezTo>
                    <a:cubicBezTo>
                      <a:pt x="30132" y="22631"/>
                      <a:pt x="30206" y="22927"/>
                      <a:pt x="30390" y="23075"/>
                    </a:cubicBezTo>
                    <a:cubicBezTo>
                      <a:pt x="30464" y="23112"/>
                      <a:pt x="30575" y="23149"/>
                      <a:pt x="30649" y="23149"/>
                    </a:cubicBezTo>
                    <a:cubicBezTo>
                      <a:pt x="30797" y="23149"/>
                      <a:pt x="30945" y="23112"/>
                      <a:pt x="31019" y="23001"/>
                    </a:cubicBezTo>
                    <a:cubicBezTo>
                      <a:pt x="31130" y="22890"/>
                      <a:pt x="31204" y="22742"/>
                      <a:pt x="31315" y="22631"/>
                    </a:cubicBezTo>
                    <a:cubicBezTo>
                      <a:pt x="31426" y="22446"/>
                      <a:pt x="31389" y="22114"/>
                      <a:pt x="31204" y="21966"/>
                    </a:cubicBezTo>
                    <a:cubicBezTo>
                      <a:pt x="31127" y="21904"/>
                      <a:pt x="31024" y="21875"/>
                      <a:pt x="30922" y="21875"/>
                    </a:cubicBezTo>
                    <a:close/>
                    <a:moveTo>
                      <a:pt x="29481" y="23730"/>
                    </a:moveTo>
                    <a:cubicBezTo>
                      <a:pt x="29359" y="23730"/>
                      <a:pt x="29235" y="23787"/>
                      <a:pt x="29133" y="23888"/>
                    </a:cubicBezTo>
                    <a:cubicBezTo>
                      <a:pt x="29023" y="24036"/>
                      <a:pt x="28949" y="24147"/>
                      <a:pt x="28838" y="24295"/>
                    </a:cubicBezTo>
                    <a:cubicBezTo>
                      <a:pt x="28653" y="24480"/>
                      <a:pt x="28727" y="24739"/>
                      <a:pt x="28912" y="24923"/>
                    </a:cubicBezTo>
                    <a:cubicBezTo>
                      <a:pt x="28949" y="24960"/>
                      <a:pt x="29096" y="24997"/>
                      <a:pt x="29170" y="24997"/>
                    </a:cubicBezTo>
                    <a:cubicBezTo>
                      <a:pt x="29318" y="24997"/>
                      <a:pt x="29392" y="24923"/>
                      <a:pt x="29503" y="24886"/>
                    </a:cubicBezTo>
                    <a:cubicBezTo>
                      <a:pt x="29651" y="24739"/>
                      <a:pt x="29725" y="24665"/>
                      <a:pt x="29836" y="24517"/>
                    </a:cubicBezTo>
                    <a:cubicBezTo>
                      <a:pt x="30021" y="24332"/>
                      <a:pt x="29947" y="24036"/>
                      <a:pt x="29762" y="23851"/>
                    </a:cubicBezTo>
                    <a:cubicBezTo>
                      <a:pt x="29679" y="23768"/>
                      <a:pt x="29580" y="23730"/>
                      <a:pt x="29481" y="23730"/>
                    </a:cubicBezTo>
                    <a:close/>
                    <a:moveTo>
                      <a:pt x="27932" y="25487"/>
                    </a:moveTo>
                    <a:cubicBezTo>
                      <a:pt x="27821" y="25487"/>
                      <a:pt x="27710" y="25533"/>
                      <a:pt x="27618" y="25626"/>
                    </a:cubicBezTo>
                    <a:lnTo>
                      <a:pt x="27285" y="25922"/>
                    </a:lnTo>
                    <a:cubicBezTo>
                      <a:pt x="27100" y="26143"/>
                      <a:pt x="27100" y="26402"/>
                      <a:pt x="27285" y="26587"/>
                    </a:cubicBezTo>
                    <a:cubicBezTo>
                      <a:pt x="27359" y="26698"/>
                      <a:pt x="27507" y="26735"/>
                      <a:pt x="27618" y="26735"/>
                    </a:cubicBezTo>
                    <a:cubicBezTo>
                      <a:pt x="27692" y="26735"/>
                      <a:pt x="27839" y="26698"/>
                      <a:pt x="27913" y="26587"/>
                    </a:cubicBezTo>
                    <a:cubicBezTo>
                      <a:pt x="28024" y="26513"/>
                      <a:pt x="28172" y="26402"/>
                      <a:pt x="28246" y="26254"/>
                    </a:cubicBezTo>
                    <a:cubicBezTo>
                      <a:pt x="28431" y="26070"/>
                      <a:pt x="28431" y="25811"/>
                      <a:pt x="28246" y="25626"/>
                    </a:cubicBezTo>
                    <a:cubicBezTo>
                      <a:pt x="28154" y="25533"/>
                      <a:pt x="28043" y="25487"/>
                      <a:pt x="27932" y="25487"/>
                    </a:cubicBezTo>
                    <a:close/>
                    <a:moveTo>
                      <a:pt x="26268" y="27151"/>
                    </a:moveTo>
                    <a:cubicBezTo>
                      <a:pt x="26157" y="27151"/>
                      <a:pt x="26046" y="27197"/>
                      <a:pt x="25954" y="27290"/>
                    </a:cubicBezTo>
                    <a:lnTo>
                      <a:pt x="25621" y="27622"/>
                    </a:lnTo>
                    <a:cubicBezTo>
                      <a:pt x="25399" y="27807"/>
                      <a:pt x="25399" y="28066"/>
                      <a:pt x="25584" y="28251"/>
                    </a:cubicBezTo>
                    <a:cubicBezTo>
                      <a:pt x="25658" y="28362"/>
                      <a:pt x="25769" y="28399"/>
                      <a:pt x="25880" y="28399"/>
                    </a:cubicBezTo>
                    <a:cubicBezTo>
                      <a:pt x="26028" y="28399"/>
                      <a:pt x="26139" y="28362"/>
                      <a:pt x="26250" y="28251"/>
                    </a:cubicBezTo>
                    <a:lnTo>
                      <a:pt x="26582" y="27918"/>
                    </a:lnTo>
                    <a:cubicBezTo>
                      <a:pt x="26767" y="27733"/>
                      <a:pt x="26767" y="27474"/>
                      <a:pt x="26582" y="27290"/>
                    </a:cubicBezTo>
                    <a:cubicBezTo>
                      <a:pt x="26490" y="27197"/>
                      <a:pt x="26379" y="27151"/>
                      <a:pt x="26268" y="27151"/>
                    </a:cubicBezTo>
                    <a:close/>
                    <a:moveTo>
                      <a:pt x="24454" y="28735"/>
                    </a:moveTo>
                    <a:cubicBezTo>
                      <a:pt x="24353" y="28735"/>
                      <a:pt x="24254" y="28768"/>
                      <a:pt x="24179" y="28842"/>
                    </a:cubicBezTo>
                    <a:cubicBezTo>
                      <a:pt x="24031" y="28953"/>
                      <a:pt x="23958" y="29027"/>
                      <a:pt x="23810" y="29138"/>
                    </a:cubicBezTo>
                    <a:cubicBezTo>
                      <a:pt x="23625" y="29286"/>
                      <a:pt x="23588" y="29582"/>
                      <a:pt x="23773" y="29767"/>
                    </a:cubicBezTo>
                    <a:cubicBezTo>
                      <a:pt x="23847" y="29914"/>
                      <a:pt x="23995" y="29951"/>
                      <a:pt x="24142" y="29951"/>
                    </a:cubicBezTo>
                    <a:cubicBezTo>
                      <a:pt x="24290" y="29951"/>
                      <a:pt x="24364" y="29914"/>
                      <a:pt x="24401" y="29878"/>
                    </a:cubicBezTo>
                    <a:cubicBezTo>
                      <a:pt x="24549" y="29730"/>
                      <a:pt x="24660" y="29656"/>
                      <a:pt x="24771" y="29545"/>
                    </a:cubicBezTo>
                    <a:cubicBezTo>
                      <a:pt x="24956" y="29397"/>
                      <a:pt x="25030" y="29101"/>
                      <a:pt x="24845" y="28916"/>
                    </a:cubicBezTo>
                    <a:cubicBezTo>
                      <a:pt x="24757" y="28806"/>
                      <a:pt x="24603" y="28735"/>
                      <a:pt x="24454" y="28735"/>
                    </a:cubicBezTo>
                    <a:close/>
                    <a:moveTo>
                      <a:pt x="22615" y="30206"/>
                    </a:moveTo>
                    <a:cubicBezTo>
                      <a:pt x="22523" y="30206"/>
                      <a:pt x="22436" y="30230"/>
                      <a:pt x="22368" y="30284"/>
                    </a:cubicBezTo>
                    <a:cubicBezTo>
                      <a:pt x="22257" y="30395"/>
                      <a:pt x="22146" y="30469"/>
                      <a:pt x="21998" y="30580"/>
                    </a:cubicBezTo>
                    <a:cubicBezTo>
                      <a:pt x="21813" y="30691"/>
                      <a:pt x="21776" y="31024"/>
                      <a:pt x="21924" y="31208"/>
                    </a:cubicBezTo>
                    <a:cubicBezTo>
                      <a:pt x="21998" y="31356"/>
                      <a:pt x="22146" y="31393"/>
                      <a:pt x="22294" y="31393"/>
                    </a:cubicBezTo>
                    <a:cubicBezTo>
                      <a:pt x="22368" y="31393"/>
                      <a:pt x="22479" y="31356"/>
                      <a:pt x="22553" y="31319"/>
                    </a:cubicBezTo>
                    <a:cubicBezTo>
                      <a:pt x="22701" y="31208"/>
                      <a:pt x="22811" y="31098"/>
                      <a:pt x="22922" y="31024"/>
                    </a:cubicBezTo>
                    <a:cubicBezTo>
                      <a:pt x="23107" y="30876"/>
                      <a:pt x="23181" y="30580"/>
                      <a:pt x="23033" y="30395"/>
                    </a:cubicBezTo>
                    <a:cubicBezTo>
                      <a:pt x="22940" y="30278"/>
                      <a:pt x="22772" y="30206"/>
                      <a:pt x="22615" y="30206"/>
                    </a:cubicBezTo>
                    <a:close/>
                    <a:moveTo>
                      <a:pt x="20736" y="31501"/>
                    </a:moveTo>
                    <a:cubicBezTo>
                      <a:pt x="20649" y="31501"/>
                      <a:pt x="20561" y="31526"/>
                      <a:pt x="20482" y="31578"/>
                    </a:cubicBezTo>
                    <a:cubicBezTo>
                      <a:pt x="20371" y="31689"/>
                      <a:pt x="20260" y="31763"/>
                      <a:pt x="20113" y="31874"/>
                    </a:cubicBezTo>
                    <a:cubicBezTo>
                      <a:pt x="19891" y="31985"/>
                      <a:pt x="19817" y="32281"/>
                      <a:pt x="19965" y="32502"/>
                    </a:cubicBezTo>
                    <a:cubicBezTo>
                      <a:pt x="20076" y="32650"/>
                      <a:pt x="20187" y="32724"/>
                      <a:pt x="20334" y="32724"/>
                    </a:cubicBezTo>
                    <a:cubicBezTo>
                      <a:pt x="20445" y="32724"/>
                      <a:pt x="20519" y="32724"/>
                      <a:pt x="20593" y="32650"/>
                    </a:cubicBezTo>
                    <a:lnTo>
                      <a:pt x="21000" y="32355"/>
                    </a:lnTo>
                    <a:cubicBezTo>
                      <a:pt x="21222" y="32244"/>
                      <a:pt x="21259" y="31948"/>
                      <a:pt x="21148" y="31726"/>
                    </a:cubicBezTo>
                    <a:cubicBezTo>
                      <a:pt x="21052" y="31583"/>
                      <a:pt x="20895" y="31501"/>
                      <a:pt x="20736" y="31501"/>
                    </a:cubicBezTo>
                    <a:close/>
                    <a:moveTo>
                      <a:pt x="18775" y="32805"/>
                    </a:moveTo>
                    <a:cubicBezTo>
                      <a:pt x="18703" y="32805"/>
                      <a:pt x="18629" y="32826"/>
                      <a:pt x="18560" y="32872"/>
                    </a:cubicBezTo>
                    <a:cubicBezTo>
                      <a:pt x="18412" y="32946"/>
                      <a:pt x="18264" y="33020"/>
                      <a:pt x="18116" y="33094"/>
                    </a:cubicBezTo>
                    <a:cubicBezTo>
                      <a:pt x="17894" y="33242"/>
                      <a:pt x="17820" y="33538"/>
                      <a:pt x="17931" y="33759"/>
                    </a:cubicBezTo>
                    <a:cubicBezTo>
                      <a:pt x="18042" y="33907"/>
                      <a:pt x="18227" y="33981"/>
                      <a:pt x="18375" y="33981"/>
                    </a:cubicBezTo>
                    <a:cubicBezTo>
                      <a:pt x="18449" y="33981"/>
                      <a:pt x="18486" y="33944"/>
                      <a:pt x="18597" y="33944"/>
                    </a:cubicBezTo>
                    <a:cubicBezTo>
                      <a:pt x="18745" y="33833"/>
                      <a:pt x="18856" y="33796"/>
                      <a:pt x="19003" y="33722"/>
                    </a:cubicBezTo>
                    <a:cubicBezTo>
                      <a:pt x="19225" y="33575"/>
                      <a:pt x="19336" y="33279"/>
                      <a:pt x="19188" y="33057"/>
                    </a:cubicBezTo>
                    <a:cubicBezTo>
                      <a:pt x="19087" y="32905"/>
                      <a:pt x="18933" y="32805"/>
                      <a:pt x="18775" y="32805"/>
                    </a:cubicBezTo>
                    <a:close/>
                    <a:moveTo>
                      <a:pt x="16740" y="33877"/>
                    </a:moveTo>
                    <a:cubicBezTo>
                      <a:pt x="16669" y="33877"/>
                      <a:pt x="16596" y="33898"/>
                      <a:pt x="16526" y="33944"/>
                    </a:cubicBezTo>
                    <a:cubicBezTo>
                      <a:pt x="16379" y="34018"/>
                      <a:pt x="16231" y="34129"/>
                      <a:pt x="16083" y="34166"/>
                    </a:cubicBezTo>
                    <a:cubicBezTo>
                      <a:pt x="15861" y="34277"/>
                      <a:pt x="15787" y="34536"/>
                      <a:pt x="15861" y="34758"/>
                    </a:cubicBezTo>
                    <a:cubicBezTo>
                      <a:pt x="15972" y="34942"/>
                      <a:pt x="16083" y="35053"/>
                      <a:pt x="16268" y="35053"/>
                    </a:cubicBezTo>
                    <a:cubicBezTo>
                      <a:pt x="16379" y="35053"/>
                      <a:pt x="16416" y="35053"/>
                      <a:pt x="16526" y="34942"/>
                    </a:cubicBezTo>
                    <a:cubicBezTo>
                      <a:pt x="16637" y="34869"/>
                      <a:pt x="16785" y="34832"/>
                      <a:pt x="16933" y="34721"/>
                    </a:cubicBezTo>
                    <a:cubicBezTo>
                      <a:pt x="17155" y="34647"/>
                      <a:pt x="17266" y="34351"/>
                      <a:pt x="17118" y="34129"/>
                    </a:cubicBezTo>
                    <a:cubicBezTo>
                      <a:pt x="17042" y="33977"/>
                      <a:pt x="16896" y="33877"/>
                      <a:pt x="16740" y="33877"/>
                    </a:cubicBezTo>
                    <a:close/>
                    <a:moveTo>
                      <a:pt x="14571" y="34973"/>
                    </a:moveTo>
                    <a:cubicBezTo>
                      <a:pt x="14506" y="34973"/>
                      <a:pt x="14442" y="34987"/>
                      <a:pt x="14382" y="35016"/>
                    </a:cubicBezTo>
                    <a:cubicBezTo>
                      <a:pt x="14234" y="35053"/>
                      <a:pt x="14123" y="35127"/>
                      <a:pt x="13975" y="35201"/>
                    </a:cubicBezTo>
                    <a:cubicBezTo>
                      <a:pt x="13717" y="35275"/>
                      <a:pt x="13643" y="35571"/>
                      <a:pt x="13717" y="35793"/>
                    </a:cubicBezTo>
                    <a:cubicBezTo>
                      <a:pt x="13791" y="35978"/>
                      <a:pt x="13975" y="36052"/>
                      <a:pt x="14160" y="36052"/>
                    </a:cubicBezTo>
                    <a:cubicBezTo>
                      <a:pt x="14197" y="36052"/>
                      <a:pt x="14308" y="36015"/>
                      <a:pt x="14345" y="36015"/>
                    </a:cubicBezTo>
                    <a:cubicBezTo>
                      <a:pt x="14493" y="35978"/>
                      <a:pt x="14604" y="35867"/>
                      <a:pt x="14752" y="35830"/>
                    </a:cubicBezTo>
                    <a:cubicBezTo>
                      <a:pt x="14974" y="35719"/>
                      <a:pt x="15085" y="35460"/>
                      <a:pt x="14974" y="35238"/>
                    </a:cubicBezTo>
                    <a:cubicBezTo>
                      <a:pt x="14920" y="35076"/>
                      <a:pt x="14747" y="34973"/>
                      <a:pt x="14571" y="34973"/>
                    </a:cubicBezTo>
                    <a:close/>
                    <a:moveTo>
                      <a:pt x="12414" y="35807"/>
                    </a:moveTo>
                    <a:cubicBezTo>
                      <a:pt x="12367" y="35807"/>
                      <a:pt x="12320" y="35815"/>
                      <a:pt x="12275" y="35830"/>
                    </a:cubicBezTo>
                    <a:lnTo>
                      <a:pt x="11831" y="35978"/>
                    </a:lnTo>
                    <a:cubicBezTo>
                      <a:pt x="11609" y="36052"/>
                      <a:pt x="11461" y="36347"/>
                      <a:pt x="11572" y="36569"/>
                    </a:cubicBezTo>
                    <a:cubicBezTo>
                      <a:pt x="11609" y="36754"/>
                      <a:pt x="11794" y="36902"/>
                      <a:pt x="11979" y="36902"/>
                    </a:cubicBezTo>
                    <a:lnTo>
                      <a:pt x="12127" y="36902"/>
                    </a:lnTo>
                    <a:cubicBezTo>
                      <a:pt x="12312" y="36791"/>
                      <a:pt x="12460" y="36754"/>
                      <a:pt x="12571" y="36717"/>
                    </a:cubicBezTo>
                    <a:cubicBezTo>
                      <a:pt x="12829" y="36606"/>
                      <a:pt x="12940" y="36347"/>
                      <a:pt x="12866" y="36126"/>
                    </a:cubicBezTo>
                    <a:cubicBezTo>
                      <a:pt x="12778" y="35920"/>
                      <a:pt x="12596" y="35807"/>
                      <a:pt x="12414" y="35807"/>
                    </a:cubicBezTo>
                    <a:close/>
                    <a:moveTo>
                      <a:pt x="10154" y="36587"/>
                    </a:moveTo>
                    <a:cubicBezTo>
                      <a:pt x="10110" y="36587"/>
                      <a:pt x="10065" y="36593"/>
                      <a:pt x="10020" y="36606"/>
                    </a:cubicBezTo>
                    <a:cubicBezTo>
                      <a:pt x="9835" y="36680"/>
                      <a:pt x="9724" y="36717"/>
                      <a:pt x="9576" y="36754"/>
                    </a:cubicBezTo>
                    <a:cubicBezTo>
                      <a:pt x="9280" y="36791"/>
                      <a:pt x="9169" y="37087"/>
                      <a:pt x="9243" y="37309"/>
                    </a:cubicBezTo>
                    <a:cubicBezTo>
                      <a:pt x="9354" y="37493"/>
                      <a:pt x="9539" y="37641"/>
                      <a:pt x="9724" y="37641"/>
                    </a:cubicBezTo>
                    <a:lnTo>
                      <a:pt x="9798" y="37641"/>
                    </a:lnTo>
                    <a:cubicBezTo>
                      <a:pt x="9946" y="37567"/>
                      <a:pt x="10130" y="37530"/>
                      <a:pt x="10278" y="37493"/>
                    </a:cubicBezTo>
                    <a:cubicBezTo>
                      <a:pt x="10537" y="37457"/>
                      <a:pt x="10685" y="37161"/>
                      <a:pt x="10574" y="36939"/>
                    </a:cubicBezTo>
                    <a:cubicBezTo>
                      <a:pt x="10544" y="36725"/>
                      <a:pt x="10362" y="36587"/>
                      <a:pt x="10154" y="36587"/>
                    </a:cubicBezTo>
                    <a:close/>
                    <a:moveTo>
                      <a:pt x="7958" y="37215"/>
                    </a:moveTo>
                    <a:cubicBezTo>
                      <a:pt x="7918" y="37215"/>
                      <a:pt x="7878" y="37222"/>
                      <a:pt x="7838" y="37235"/>
                    </a:cubicBezTo>
                    <a:cubicBezTo>
                      <a:pt x="7690" y="37235"/>
                      <a:pt x="7506" y="37272"/>
                      <a:pt x="7358" y="37309"/>
                    </a:cubicBezTo>
                    <a:cubicBezTo>
                      <a:pt x="7062" y="37346"/>
                      <a:pt x="6951" y="37641"/>
                      <a:pt x="6988" y="37863"/>
                    </a:cubicBezTo>
                    <a:cubicBezTo>
                      <a:pt x="7025" y="38085"/>
                      <a:pt x="7210" y="38233"/>
                      <a:pt x="7432" y="38233"/>
                    </a:cubicBezTo>
                    <a:cubicBezTo>
                      <a:pt x="7506" y="38233"/>
                      <a:pt x="7543" y="38233"/>
                      <a:pt x="7580" y="38196"/>
                    </a:cubicBezTo>
                    <a:cubicBezTo>
                      <a:pt x="7727" y="38196"/>
                      <a:pt x="7912" y="38159"/>
                      <a:pt x="8060" y="38085"/>
                    </a:cubicBezTo>
                    <a:cubicBezTo>
                      <a:pt x="8282" y="38048"/>
                      <a:pt x="8430" y="37789"/>
                      <a:pt x="8356" y="37530"/>
                    </a:cubicBezTo>
                    <a:cubicBezTo>
                      <a:pt x="8325" y="37348"/>
                      <a:pt x="8145" y="37215"/>
                      <a:pt x="7958" y="37215"/>
                    </a:cubicBezTo>
                    <a:close/>
                    <a:moveTo>
                      <a:pt x="5568" y="37674"/>
                    </a:moveTo>
                    <a:cubicBezTo>
                      <a:pt x="5548" y="37674"/>
                      <a:pt x="5528" y="37675"/>
                      <a:pt x="5509" y="37678"/>
                    </a:cubicBezTo>
                    <a:cubicBezTo>
                      <a:pt x="5361" y="37715"/>
                      <a:pt x="5176" y="37715"/>
                      <a:pt x="5065" y="37789"/>
                    </a:cubicBezTo>
                    <a:cubicBezTo>
                      <a:pt x="4807" y="37826"/>
                      <a:pt x="4622" y="38085"/>
                      <a:pt x="4696" y="38344"/>
                    </a:cubicBezTo>
                    <a:cubicBezTo>
                      <a:pt x="4733" y="38566"/>
                      <a:pt x="4918" y="38714"/>
                      <a:pt x="5139" y="38714"/>
                    </a:cubicBezTo>
                    <a:lnTo>
                      <a:pt x="5213" y="38714"/>
                    </a:lnTo>
                    <a:cubicBezTo>
                      <a:pt x="5361" y="38640"/>
                      <a:pt x="5546" y="38640"/>
                      <a:pt x="5694" y="38603"/>
                    </a:cubicBezTo>
                    <a:cubicBezTo>
                      <a:pt x="5916" y="38566"/>
                      <a:pt x="6101" y="38270"/>
                      <a:pt x="6064" y="38048"/>
                    </a:cubicBezTo>
                    <a:cubicBezTo>
                      <a:pt x="6030" y="37845"/>
                      <a:pt x="5780" y="37674"/>
                      <a:pt x="5568" y="37674"/>
                    </a:cubicBezTo>
                    <a:close/>
                    <a:moveTo>
                      <a:pt x="3311" y="38043"/>
                    </a:moveTo>
                    <a:cubicBezTo>
                      <a:pt x="3292" y="38043"/>
                      <a:pt x="3273" y="38045"/>
                      <a:pt x="3254" y="38048"/>
                    </a:cubicBezTo>
                    <a:cubicBezTo>
                      <a:pt x="3106" y="38048"/>
                      <a:pt x="2921" y="38085"/>
                      <a:pt x="2773" y="38085"/>
                    </a:cubicBezTo>
                    <a:cubicBezTo>
                      <a:pt x="2515" y="38159"/>
                      <a:pt x="2330" y="38381"/>
                      <a:pt x="2367" y="38603"/>
                    </a:cubicBezTo>
                    <a:cubicBezTo>
                      <a:pt x="2404" y="38824"/>
                      <a:pt x="2588" y="39009"/>
                      <a:pt x="2847" y="39009"/>
                    </a:cubicBezTo>
                    <a:lnTo>
                      <a:pt x="2884" y="39009"/>
                    </a:lnTo>
                    <a:cubicBezTo>
                      <a:pt x="3032" y="39009"/>
                      <a:pt x="3217" y="38972"/>
                      <a:pt x="3328" y="38972"/>
                    </a:cubicBezTo>
                    <a:cubicBezTo>
                      <a:pt x="3624" y="38935"/>
                      <a:pt x="3808" y="38714"/>
                      <a:pt x="3772" y="38455"/>
                    </a:cubicBezTo>
                    <a:cubicBezTo>
                      <a:pt x="3704" y="38218"/>
                      <a:pt x="3513" y="38043"/>
                      <a:pt x="3311" y="38043"/>
                    </a:cubicBezTo>
                    <a:close/>
                    <a:moveTo>
                      <a:pt x="888" y="38233"/>
                    </a:moveTo>
                    <a:cubicBezTo>
                      <a:pt x="740" y="38270"/>
                      <a:pt x="555" y="38270"/>
                      <a:pt x="444" y="38270"/>
                    </a:cubicBezTo>
                    <a:cubicBezTo>
                      <a:pt x="185" y="38344"/>
                      <a:pt x="1" y="38529"/>
                      <a:pt x="1" y="38787"/>
                    </a:cubicBezTo>
                    <a:cubicBezTo>
                      <a:pt x="1" y="39009"/>
                      <a:pt x="259" y="39194"/>
                      <a:pt x="481" y="39194"/>
                    </a:cubicBezTo>
                    <a:cubicBezTo>
                      <a:pt x="666" y="39194"/>
                      <a:pt x="814" y="39157"/>
                      <a:pt x="962" y="39157"/>
                    </a:cubicBezTo>
                    <a:cubicBezTo>
                      <a:pt x="1221" y="39120"/>
                      <a:pt x="1405" y="38935"/>
                      <a:pt x="1405" y="38640"/>
                    </a:cubicBezTo>
                    <a:cubicBezTo>
                      <a:pt x="1368" y="38418"/>
                      <a:pt x="1110" y="38233"/>
                      <a:pt x="888" y="3823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833;p45"/>
              <p:cNvSpPr/>
              <p:nvPr/>
            </p:nvSpPr>
            <p:spPr>
              <a:xfrm>
                <a:off x="2479050" y="2422150"/>
                <a:ext cx="28675" cy="23150"/>
              </a:xfrm>
              <a:custGeom>
                <a:avLst/>
                <a:gdLst/>
                <a:ahLst/>
                <a:cxnLst/>
                <a:rect l="l" t="t" r="r" b="b"/>
                <a:pathLst>
                  <a:path w="1147" h="926" extrusionOk="0">
                    <a:moveTo>
                      <a:pt x="444" y="1"/>
                    </a:moveTo>
                    <a:cubicBezTo>
                      <a:pt x="185" y="1"/>
                      <a:pt x="0" y="186"/>
                      <a:pt x="0" y="444"/>
                    </a:cubicBezTo>
                    <a:cubicBezTo>
                      <a:pt x="0" y="740"/>
                      <a:pt x="185" y="925"/>
                      <a:pt x="444" y="925"/>
                    </a:cubicBezTo>
                    <a:lnTo>
                      <a:pt x="703" y="925"/>
                    </a:lnTo>
                    <a:cubicBezTo>
                      <a:pt x="961" y="925"/>
                      <a:pt x="1146" y="740"/>
                      <a:pt x="1146" y="444"/>
                    </a:cubicBezTo>
                    <a:cubicBezTo>
                      <a:pt x="1146" y="186"/>
                      <a:pt x="924"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834;p45"/>
              <p:cNvSpPr/>
              <p:nvPr/>
            </p:nvSpPr>
            <p:spPr>
              <a:xfrm>
                <a:off x="2490125" y="399850"/>
                <a:ext cx="1023200" cy="1022275"/>
              </a:xfrm>
              <a:custGeom>
                <a:avLst/>
                <a:gdLst/>
                <a:ahLst/>
                <a:cxnLst/>
                <a:rect l="l" t="t" r="r" b="b"/>
                <a:pathLst>
                  <a:path w="40928" h="40891" extrusionOk="0">
                    <a:moveTo>
                      <a:pt x="1" y="1"/>
                    </a:moveTo>
                    <a:lnTo>
                      <a:pt x="1" y="925"/>
                    </a:lnTo>
                    <a:cubicBezTo>
                      <a:pt x="22035" y="925"/>
                      <a:pt x="40003" y="18856"/>
                      <a:pt x="40003" y="40890"/>
                    </a:cubicBezTo>
                    <a:lnTo>
                      <a:pt x="40927" y="40890"/>
                    </a:lnTo>
                    <a:cubicBezTo>
                      <a:pt x="40927" y="18338"/>
                      <a:pt x="22553"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835;p45"/>
              <p:cNvSpPr/>
              <p:nvPr/>
            </p:nvSpPr>
            <p:spPr>
              <a:xfrm>
                <a:off x="1718375" y="752000"/>
                <a:ext cx="945550" cy="850350"/>
              </a:xfrm>
              <a:custGeom>
                <a:avLst/>
                <a:gdLst/>
                <a:ahLst/>
                <a:cxnLst/>
                <a:rect l="l" t="t" r="r" b="b"/>
                <a:pathLst>
                  <a:path w="37822" h="34014" extrusionOk="0">
                    <a:moveTo>
                      <a:pt x="21628" y="1"/>
                    </a:moveTo>
                    <a:cubicBezTo>
                      <a:pt x="9724" y="1"/>
                      <a:pt x="0" y="9724"/>
                      <a:pt x="0" y="21629"/>
                    </a:cubicBezTo>
                    <a:cubicBezTo>
                      <a:pt x="0" y="25954"/>
                      <a:pt x="1294" y="30132"/>
                      <a:pt x="3697" y="33718"/>
                    </a:cubicBezTo>
                    <a:cubicBezTo>
                      <a:pt x="3808" y="33940"/>
                      <a:pt x="4030" y="34014"/>
                      <a:pt x="4252" y="34014"/>
                    </a:cubicBezTo>
                    <a:cubicBezTo>
                      <a:pt x="4400" y="34014"/>
                      <a:pt x="4548" y="34014"/>
                      <a:pt x="4622" y="33940"/>
                    </a:cubicBezTo>
                    <a:cubicBezTo>
                      <a:pt x="4954" y="33681"/>
                      <a:pt x="5065" y="33274"/>
                      <a:pt x="4806" y="32942"/>
                    </a:cubicBezTo>
                    <a:cubicBezTo>
                      <a:pt x="2551" y="29577"/>
                      <a:pt x="1368" y="25695"/>
                      <a:pt x="1368" y="21629"/>
                    </a:cubicBezTo>
                    <a:cubicBezTo>
                      <a:pt x="1368" y="10463"/>
                      <a:pt x="10463" y="1406"/>
                      <a:pt x="21591" y="1406"/>
                    </a:cubicBezTo>
                    <a:lnTo>
                      <a:pt x="37119" y="1406"/>
                    </a:lnTo>
                    <a:cubicBezTo>
                      <a:pt x="37489" y="1406"/>
                      <a:pt x="37821" y="1073"/>
                      <a:pt x="37821" y="703"/>
                    </a:cubicBezTo>
                    <a:cubicBezTo>
                      <a:pt x="37821" y="333"/>
                      <a:pt x="37489" y="1"/>
                      <a:pt x="371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836;p45"/>
              <p:cNvSpPr/>
              <p:nvPr/>
            </p:nvSpPr>
            <p:spPr>
              <a:xfrm>
                <a:off x="2613050" y="717800"/>
                <a:ext cx="186750" cy="101700"/>
              </a:xfrm>
              <a:custGeom>
                <a:avLst/>
                <a:gdLst/>
                <a:ahLst/>
                <a:cxnLst/>
                <a:rect l="l" t="t" r="r" b="b"/>
                <a:pathLst>
                  <a:path w="7470" h="4068" extrusionOk="0">
                    <a:moveTo>
                      <a:pt x="1" y="1"/>
                    </a:moveTo>
                    <a:lnTo>
                      <a:pt x="1" y="4068"/>
                    </a:lnTo>
                    <a:lnTo>
                      <a:pt x="7469" y="2034"/>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837;p45"/>
              <p:cNvSpPr/>
              <p:nvPr/>
            </p:nvSpPr>
            <p:spPr>
              <a:xfrm flipH="1">
                <a:off x="2864475" y="713175"/>
                <a:ext cx="376200" cy="380825"/>
              </a:xfrm>
              <a:custGeom>
                <a:avLst/>
                <a:gdLst/>
                <a:ahLst/>
                <a:cxnLst/>
                <a:rect l="l" t="t" r="r" b="b"/>
                <a:pathLst>
                  <a:path w="15048" h="15233" extrusionOk="0">
                    <a:moveTo>
                      <a:pt x="7616" y="1"/>
                    </a:moveTo>
                    <a:cubicBezTo>
                      <a:pt x="3401" y="1"/>
                      <a:pt x="0" y="3402"/>
                      <a:pt x="0" y="7617"/>
                    </a:cubicBezTo>
                    <a:cubicBezTo>
                      <a:pt x="0" y="11832"/>
                      <a:pt x="3401" y="15233"/>
                      <a:pt x="7616" y="15233"/>
                    </a:cubicBezTo>
                    <a:cubicBezTo>
                      <a:pt x="11091" y="15233"/>
                      <a:pt x="14123" y="12941"/>
                      <a:pt x="15010" y="9465"/>
                    </a:cubicBezTo>
                    <a:cubicBezTo>
                      <a:pt x="15047" y="9133"/>
                      <a:pt x="14862" y="8837"/>
                      <a:pt x="14566" y="8726"/>
                    </a:cubicBezTo>
                    <a:cubicBezTo>
                      <a:pt x="14538" y="8723"/>
                      <a:pt x="14510" y="8721"/>
                      <a:pt x="14482" y="8721"/>
                    </a:cubicBezTo>
                    <a:cubicBezTo>
                      <a:pt x="14179" y="8721"/>
                      <a:pt x="13895" y="8902"/>
                      <a:pt x="13827" y="9207"/>
                    </a:cubicBezTo>
                    <a:cubicBezTo>
                      <a:pt x="13088" y="12016"/>
                      <a:pt x="10537" y="13939"/>
                      <a:pt x="7616" y="13939"/>
                    </a:cubicBezTo>
                    <a:cubicBezTo>
                      <a:pt x="4104" y="13939"/>
                      <a:pt x="1220" y="11092"/>
                      <a:pt x="1220" y="7580"/>
                    </a:cubicBezTo>
                    <a:cubicBezTo>
                      <a:pt x="1220" y="4068"/>
                      <a:pt x="4104" y="1184"/>
                      <a:pt x="7616" y="1184"/>
                    </a:cubicBezTo>
                    <a:cubicBezTo>
                      <a:pt x="8429" y="1184"/>
                      <a:pt x="9280" y="1332"/>
                      <a:pt x="10019" y="1665"/>
                    </a:cubicBezTo>
                    <a:cubicBezTo>
                      <a:pt x="10087" y="1704"/>
                      <a:pt x="10163" y="1722"/>
                      <a:pt x="10240" y="1722"/>
                    </a:cubicBezTo>
                    <a:cubicBezTo>
                      <a:pt x="10457" y="1722"/>
                      <a:pt x="10686" y="1577"/>
                      <a:pt x="10795" y="1332"/>
                    </a:cubicBezTo>
                    <a:cubicBezTo>
                      <a:pt x="10943" y="1073"/>
                      <a:pt x="10795" y="666"/>
                      <a:pt x="10463" y="556"/>
                    </a:cubicBezTo>
                    <a:cubicBezTo>
                      <a:pt x="9538" y="186"/>
                      <a:pt x="8577" y="1"/>
                      <a:pt x="7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838;p45"/>
              <p:cNvSpPr/>
              <p:nvPr/>
            </p:nvSpPr>
            <p:spPr>
              <a:xfrm flipH="1">
                <a:off x="2862625" y="782050"/>
                <a:ext cx="323525" cy="219525"/>
              </a:xfrm>
              <a:custGeom>
                <a:avLst/>
                <a:gdLst/>
                <a:ahLst/>
                <a:cxnLst/>
                <a:rect l="l" t="t" r="r" b="b"/>
                <a:pathLst>
                  <a:path w="12941" h="8781" extrusionOk="0">
                    <a:moveTo>
                      <a:pt x="11517" y="0"/>
                    </a:moveTo>
                    <a:cubicBezTo>
                      <a:pt x="11193" y="0"/>
                      <a:pt x="10870" y="130"/>
                      <a:pt x="10611" y="388"/>
                    </a:cubicBezTo>
                    <a:lnTo>
                      <a:pt x="5287" y="5712"/>
                    </a:lnTo>
                    <a:lnTo>
                      <a:pt x="2292" y="2681"/>
                    </a:lnTo>
                    <a:cubicBezTo>
                      <a:pt x="2034" y="2440"/>
                      <a:pt x="1710" y="2320"/>
                      <a:pt x="1387" y="2320"/>
                    </a:cubicBezTo>
                    <a:cubicBezTo>
                      <a:pt x="1063" y="2320"/>
                      <a:pt x="740" y="2440"/>
                      <a:pt x="481" y="2681"/>
                    </a:cubicBezTo>
                    <a:cubicBezTo>
                      <a:pt x="0" y="3198"/>
                      <a:pt x="0" y="3975"/>
                      <a:pt x="481" y="4492"/>
                    </a:cubicBezTo>
                    <a:lnTo>
                      <a:pt x="4437" y="8411"/>
                    </a:lnTo>
                    <a:cubicBezTo>
                      <a:pt x="4696" y="8670"/>
                      <a:pt x="5028" y="8781"/>
                      <a:pt x="5361" y="8781"/>
                    </a:cubicBezTo>
                    <a:cubicBezTo>
                      <a:pt x="5657" y="8781"/>
                      <a:pt x="5990" y="8670"/>
                      <a:pt x="6211" y="8374"/>
                    </a:cubicBezTo>
                    <a:lnTo>
                      <a:pt x="12422" y="2200"/>
                    </a:lnTo>
                    <a:cubicBezTo>
                      <a:pt x="12940" y="1682"/>
                      <a:pt x="12940" y="906"/>
                      <a:pt x="12422" y="388"/>
                    </a:cubicBezTo>
                    <a:cubicBezTo>
                      <a:pt x="12164" y="130"/>
                      <a:pt x="11840" y="0"/>
                      <a:pt x="115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839;p45"/>
              <p:cNvSpPr/>
              <p:nvPr/>
            </p:nvSpPr>
            <p:spPr>
              <a:xfrm>
                <a:off x="2902350" y="2250475"/>
                <a:ext cx="315200" cy="194825"/>
              </a:xfrm>
              <a:custGeom>
                <a:avLst/>
                <a:gdLst/>
                <a:ahLst/>
                <a:cxnLst/>
                <a:rect l="l" t="t" r="r" b="b"/>
                <a:pathLst>
                  <a:path w="12608" h="7793" extrusionOk="0">
                    <a:moveTo>
                      <a:pt x="12090" y="0"/>
                    </a:moveTo>
                    <a:cubicBezTo>
                      <a:pt x="11970" y="0"/>
                      <a:pt x="11850" y="47"/>
                      <a:pt x="11757" y="139"/>
                    </a:cubicBezTo>
                    <a:lnTo>
                      <a:pt x="5066" y="6868"/>
                    </a:lnTo>
                    <a:lnTo>
                      <a:pt x="481" y="6868"/>
                    </a:lnTo>
                    <a:cubicBezTo>
                      <a:pt x="223" y="6868"/>
                      <a:pt x="1" y="7053"/>
                      <a:pt x="1" y="7311"/>
                    </a:cubicBezTo>
                    <a:cubicBezTo>
                      <a:pt x="1" y="7607"/>
                      <a:pt x="223" y="7792"/>
                      <a:pt x="481" y="7792"/>
                    </a:cubicBezTo>
                    <a:lnTo>
                      <a:pt x="5251" y="7792"/>
                    </a:lnTo>
                    <a:cubicBezTo>
                      <a:pt x="5325" y="7792"/>
                      <a:pt x="5472" y="7718"/>
                      <a:pt x="5546" y="7644"/>
                    </a:cubicBezTo>
                    <a:lnTo>
                      <a:pt x="12423" y="805"/>
                    </a:lnTo>
                    <a:cubicBezTo>
                      <a:pt x="12608" y="620"/>
                      <a:pt x="12608" y="324"/>
                      <a:pt x="12423" y="139"/>
                    </a:cubicBezTo>
                    <a:cubicBezTo>
                      <a:pt x="12330" y="47"/>
                      <a:pt x="12210" y="0"/>
                      <a:pt x="120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840;p45"/>
              <p:cNvSpPr/>
              <p:nvPr/>
            </p:nvSpPr>
            <p:spPr>
              <a:xfrm>
                <a:off x="3163000" y="2188325"/>
                <a:ext cx="112775" cy="113700"/>
              </a:xfrm>
              <a:custGeom>
                <a:avLst/>
                <a:gdLst/>
                <a:ahLst/>
                <a:cxnLst/>
                <a:rect l="l" t="t" r="r" b="b"/>
                <a:pathLst>
                  <a:path w="4511" h="4548" extrusionOk="0">
                    <a:moveTo>
                      <a:pt x="4511" y="0"/>
                    </a:moveTo>
                    <a:lnTo>
                      <a:pt x="1" y="2625"/>
                    </a:lnTo>
                    <a:lnTo>
                      <a:pt x="1886" y="4548"/>
                    </a:lnTo>
                    <a:lnTo>
                      <a:pt x="45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841;p45"/>
              <p:cNvSpPr/>
              <p:nvPr/>
            </p:nvSpPr>
            <p:spPr>
              <a:xfrm>
                <a:off x="2704575" y="2328125"/>
                <a:ext cx="236625" cy="117175"/>
              </a:xfrm>
              <a:custGeom>
                <a:avLst/>
                <a:gdLst/>
                <a:ahLst/>
                <a:cxnLst/>
                <a:rect l="l" t="t" r="r" b="b"/>
                <a:pathLst>
                  <a:path w="9465" h="4687" extrusionOk="0">
                    <a:moveTo>
                      <a:pt x="8947" y="0"/>
                    </a:moveTo>
                    <a:cubicBezTo>
                      <a:pt x="8827" y="0"/>
                      <a:pt x="8707" y="46"/>
                      <a:pt x="8614" y="139"/>
                    </a:cubicBezTo>
                    <a:lnTo>
                      <a:pt x="5028" y="3762"/>
                    </a:lnTo>
                    <a:lnTo>
                      <a:pt x="444" y="3762"/>
                    </a:lnTo>
                    <a:cubicBezTo>
                      <a:pt x="185" y="3762"/>
                      <a:pt x="0" y="3947"/>
                      <a:pt x="0" y="4205"/>
                    </a:cubicBezTo>
                    <a:cubicBezTo>
                      <a:pt x="0" y="4501"/>
                      <a:pt x="185" y="4686"/>
                      <a:pt x="444" y="4686"/>
                    </a:cubicBezTo>
                    <a:lnTo>
                      <a:pt x="5213" y="4686"/>
                    </a:lnTo>
                    <a:cubicBezTo>
                      <a:pt x="5361" y="4686"/>
                      <a:pt x="5435" y="4612"/>
                      <a:pt x="5546" y="4538"/>
                    </a:cubicBezTo>
                    <a:lnTo>
                      <a:pt x="9280" y="804"/>
                    </a:lnTo>
                    <a:cubicBezTo>
                      <a:pt x="9465" y="619"/>
                      <a:pt x="9465" y="324"/>
                      <a:pt x="9280" y="139"/>
                    </a:cubicBezTo>
                    <a:cubicBezTo>
                      <a:pt x="9187" y="46"/>
                      <a:pt x="9067" y="0"/>
                      <a:pt x="8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842;p45"/>
              <p:cNvSpPr/>
              <p:nvPr/>
            </p:nvSpPr>
            <p:spPr>
              <a:xfrm>
                <a:off x="2887575" y="2265950"/>
                <a:ext cx="112775" cy="111875"/>
              </a:xfrm>
              <a:custGeom>
                <a:avLst/>
                <a:gdLst/>
                <a:ahLst/>
                <a:cxnLst/>
                <a:rect l="l" t="t" r="r" b="b"/>
                <a:pathLst>
                  <a:path w="4511" h="4475" extrusionOk="0">
                    <a:moveTo>
                      <a:pt x="4511" y="1"/>
                    </a:moveTo>
                    <a:lnTo>
                      <a:pt x="0" y="2589"/>
                    </a:lnTo>
                    <a:lnTo>
                      <a:pt x="1923" y="4474"/>
                    </a:lnTo>
                    <a:lnTo>
                      <a:pt x="451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843;p45"/>
              <p:cNvSpPr/>
              <p:nvPr/>
            </p:nvSpPr>
            <p:spPr>
              <a:xfrm>
                <a:off x="2848750" y="2012950"/>
                <a:ext cx="209825" cy="207750"/>
              </a:xfrm>
              <a:custGeom>
                <a:avLst/>
                <a:gdLst/>
                <a:ahLst/>
                <a:cxnLst/>
                <a:rect l="l" t="t" r="r" b="b"/>
                <a:pathLst>
                  <a:path w="8393" h="8310" extrusionOk="0">
                    <a:moveTo>
                      <a:pt x="7894" y="0"/>
                    </a:moveTo>
                    <a:cubicBezTo>
                      <a:pt x="7783" y="0"/>
                      <a:pt x="7672" y="46"/>
                      <a:pt x="7579" y="139"/>
                    </a:cubicBezTo>
                    <a:lnTo>
                      <a:pt x="185" y="7533"/>
                    </a:lnTo>
                    <a:cubicBezTo>
                      <a:pt x="0" y="7718"/>
                      <a:pt x="0" y="7976"/>
                      <a:pt x="185" y="8161"/>
                    </a:cubicBezTo>
                    <a:cubicBezTo>
                      <a:pt x="259" y="8272"/>
                      <a:pt x="370" y="8309"/>
                      <a:pt x="518" y="8309"/>
                    </a:cubicBezTo>
                    <a:cubicBezTo>
                      <a:pt x="592" y="8309"/>
                      <a:pt x="740" y="8272"/>
                      <a:pt x="814" y="8161"/>
                    </a:cubicBezTo>
                    <a:lnTo>
                      <a:pt x="8208" y="767"/>
                    </a:lnTo>
                    <a:cubicBezTo>
                      <a:pt x="8393" y="582"/>
                      <a:pt x="8393" y="324"/>
                      <a:pt x="8208" y="139"/>
                    </a:cubicBezTo>
                    <a:cubicBezTo>
                      <a:pt x="8116" y="46"/>
                      <a:pt x="8005" y="0"/>
                      <a:pt x="78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844;p45"/>
              <p:cNvSpPr/>
              <p:nvPr/>
            </p:nvSpPr>
            <p:spPr>
              <a:xfrm>
                <a:off x="3004950" y="1949850"/>
                <a:ext cx="111850" cy="113725"/>
              </a:xfrm>
              <a:custGeom>
                <a:avLst/>
                <a:gdLst/>
                <a:ahLst/>
                <a:cxnLst/>
                <a:rect l="l" t="t" r="r" b="b"/>
                <a:pathLst>
                  <a:path w="4474" h="4549" extrusionOk="0">
                    <a:moveTo>
                      <a:pt x="4474" y="1"/>
                    </a:moveTo>
                    <a:lnTo>
                      <a:pt x="1" y="2663"/>
                    </a:lnTo>
                    <a:lnTo>
                      <a:pt x="1886" y="4548"/>
                    </a:lnTo>
                    <a:lnTo>
                      <a:pt x="44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845;p45"/>
              <p:cNvSpPr/>
              <p:nvPr/>
            </p:nvSpPr>
            <p:spPr>
              <a:xfrm>
                <a:off x="2748925" y="2232000"/>
                <a:ext cx="90600" cy="88525"/>
              </a:xfrm>
              <a:custGeom>
                <a:avLst/>
                <a:gdLst/>
                <a:ahLst/>
                <a:cxnLst/>
                <a:rect l="l" t="t" r="r" b="b"/>
                <a:pathLst>
                  <a:path w="3624" h="3541" extrusionOk="0">
                    <a:moveTo>
                      <a:pt x="3106" y="0"/>
                    </a:moveTo>
                    <a:cubicBezTo>
                      <a:pt x="2986" y="0"/>
                      <a:pt x="2866" y="46"/>
                      <a:pt x="2773" y="139"/>
                    </a:cubicBezTo>
                    <a:lnTo>
                      <a:pt x="185" y="2727"/>
                    </a:lnTo>
                    <a:cubicBezTo>
                      <a:pt x="1" y="2912"/>
                      <a:pt x="1" y="3207"/>
                      <a:pt x="185" y="3392"/>
                    </a:cubicBezTo>
                    <a:cubicBezTo>
                      <a:pt x="296" y="3466"/>
                      <a:pt x="370" y="3540"/>
                      <a:pt x="518" y="3540"/>
                    </a:cubicBezTo>
                    <a:cubicBezTo>
                      <a:pt x="592" y="3540"/>
                      <a:pt x="740" y="3466"/>
                      <a:pt x="851" y="3392"/>
                    </a:cubicBezTo>
                    <a:lnTo>
                      <a:pt x="3439" y="804"/>
                    </a:lnTo>
                    <a:cubicBezTo>
                      <a:pt x="3624" y="619"/>
                      <a:pt x="3624" y="324"/>
                      <a:pt x="3439" y="139"/>
                    </a:cubicBezTo>
                    <a:cubicBezTo>
                      <a:pt x="3346" y="46"/>
                      <a:pt x="3226" y="0"/>
                      <a:pt x="31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846;p45"/>
              <p:cNvSpPr/>
              <p:nvPr/>
            </p:nvSpPr>
            <p:spPr>
              <a:xfrm>
                <a:off x="2497525" y="2337350"/>
                <a:ext cx="235725" cy="107950"/>
              </a:xfrm>
              <a:custGeom>
                <a:avLst/>
                <a:gdLst/>
                <a:ahLst/>
                <a:cxnLst/>
                <a:rect l="l" t="t" r="r" b="b"/>
                <a:pathLst>
                  <a:path w="9429" h="4318" extrusionOk="0">
                    <a:moveTo>
                      <a:pt x="8911" y="1"/>
                    </a:moveTo>
                    <a:cubicBezTo>
                      <a:pt x="8790" y="1"/>
                      <a:pt x="8670" y="47"/>
                      <a:pt x="8578" y="139"/>
                    </a:cubicBezTo>
                    <a:lnTo>
                      <a:pt x="5361" y="3393"/>
                    </a:lnTo>
                    <a:lnTo>
                      <a:pt x="444" y="3393"/>
                    </a:lnTo>
                    <a:cubicBezTo>
                      <a:pt x="185" y="3393"/>
                      <a:pt x="1" y="3578"/>
                      <a:pt x="1" y="3836"/>
                    </a:cubicBezTo>
                    <a:cubicBezTo>
                      <a:pt x="1" y="4132"/>
                      <a:pt x="185" y="4317"/>
                      <a:pt x="444" y="4317"/>
                    </a:cubicBezTo>
                    <a:lnTo>
                      <a:pt x="5546" y="4317"/>
                    </a:lnTo>
                    <a:cubicBezTo>
                      <a:pt x="5694" y="4317"/>
                      <a:pt x="5805" y="4243"/>
                      <a:pt x="5916" y="4132"/>
                    </a:cubicBezTo>
                    <a:lnTo>
                      <a:pt x="9243" y="805"/>
                    </a:lnTo>
                    <a:cubicBezTo>
                      <a:pt x="9428" y="620"/>
                      <a:pt x="9428" y="324"/>
                      <a:pt x="9243" y="139"/>
                    </a:cubicBezTo>
                    <a:cubicBezTo>
                      <a:pt x="9151" y="47"/>
                      <a:pt x="9031" y="1"/>
                      <a:pt x="89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847;p45"/>
              <p:cNvSpPr/>
              <p:nvPr/>
            </p:nvSpPr>
            <p:spPr>
              <a:xfrm>
                <a:off x="1818200" y="1829700"/>
                <a:ext cx="73950" cy="74900"/>
              </a:xfrm>
              <a:custGeom>
                <a:avLst/>
                <a:gdLst/>
                <a:ahLst/>
                <a:cxnLst/>
                <a:rect l="l" t="t" r="r" b="b"/>
                <a:pathLst>
                  <a:path w="2958" h="2996" extrusionOk="0">
                    <a:moveTo>
                      <a:pt x="1479" y="1"/>
                    </a:moveTo>
                    <a:cubicBezTo>
                      <a:pt x="666" y="1"/>
                      <a:pt x="0" y="666"/>
                      <a:pt x="0" y="1516"/>
                    </a:cubicBezTo>
                    <a:cubicBezTo>
                      <a:pt x="0" y="2330"/>
                      <a:pt x="666" y="2995"/>
                      <a:pt x="1479" y="2995"/>
                    </a:cubicBezTo>
                    <a:cubicBezTo>
                      <a:pt x="2292" y="2995"/>
                      <a:pt x="2958" y="2330"/>
                      <a:pt x="2958" y="1516"/>
                    </a:cubicBezTo>
                    <a:cubicBezTo>
                      <a:pt x="2958" y="666"/>
                      <a:pt x="2292" y="1"/>
                      <a:pt x="14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848;p45"/>
              <p:cNvSpPr/>
              <p:nvPr/>
            </p:nvSpPr>
            <p:spPr>
              <a:xfrm>
                <a:off x="1818200" y="1976650"/>
                <a:ext cx="73950" cy="73975"/>
              </a:xfrm>
              <a:custGeom>
                <a:avLst/>
                <a:gdLst/>
                <a:ahLst/>
                <a:cxnLst/>
                <a:rect l="l" t="t" r="r" b="b"/>
                <a:pathLst>
                  <a:path w="2958" h="2959" extrusionOk="0">
                    <a:moveTo>
                      <a:pt x="1479" y="1"/>
                    </a:moveTo>
                    <a:cubicBezTo>
                      <a:pt x="629" y="1"/>
                      <a:pt x="0" y="666"/>
                      <a:pt x="0" y="1480"/>
                    </a:cubicBezTo>
                    <a:cubicBezTo>
                      <a:pt x="0" y="2330"/>
                      <a:pt x="629" y="2959"/>
                      <a:pt x="1479" y="2959"/>
                    </a:cubicBezTo>
                    <a:cubicBezTo>
                      <a:pt x="2292" y="2959"/>
                      <a:pt x="2958" y="2330"/>
                      <a:pt x="2958" y="1480"/>
                    </a:cubicBezTo>
                    <a:cubicBezTo>
                      <a:pt x="2958" y="703"/>
                      <a:pt x="2292" y="1"/>
                      <a:pt x="14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849;p45"/>
              <p:cNvSpPr/>
              <p:nvPr/>
            </p:nvSpPr>
            <p:spPr>
              <a:xfrm>
                <a:off x="1818200" y="1682750"/>
                <a:ext cx="73950" cy="73025"/>
              </a:xfrm>
              <a:custGeom>
                <a:avLst/>
                <a:gdLst/>
                <a:ahLst/>
                <a:cxnLst/>
                <a:rect l="l" t="t" r="r" b="b"/>
                <a:pathLst>
                  <a:path w="2958" h="2921" extrusionOk="0">
                    <a:moveTo>
                      <a:pt x="1479" y="0"/>
                    </a:moveTo>
                    <a:cubicBezTo>
                      <a:pt x="629" y="0"/>
                      <a:pt x="0" y="629"/>
                      <a:pt x="0" y="1442"/>
                    </a:cubicBezTo>
                    <a:cubicBezTo>
                      <a:pt x="0" y="2292"/>
                      <a:pt x="629" y="2921"/>
                      <a:pt x="1479" y="2921"/>
                    </a:cubicBezTo>
                    <a:cubicBezTo>
                      <a:pt x="2292" y="2921"/>
                      <a:pt x="2958" y="2292"/>
                      <a:pt x="2958" y="1442"/>
                    </a:cubicBezTo>
                    <a:cubicBezTo>
                      <a:pt x="2958" y="629"/>
                      <a:pt x="2292" y="0"/>
                      <a:pt x="14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850;p45"/>
              <p:cNvSpPr/>
              <p:nvPr/>
            </p:nvSpPr>
            <p:spPr>
              <a:xfrm>
                <a:off x="3167625" y="1448900"/>
                <a:ext cx="115550" cy="115550"/>
              </a:xfrm>
              <a:custGeom>
                <a:avLst/>
                <a:gdLst/>
                <a:ahLst/>
                <a:cxnLst/>
                <a:rect l="l" t="t" r="r" b="b"/>
                <a:pathLst>
                  <a:path w="4622" h="4622" extrusionOk="0">
                    <a:moveTo>
                      <a:pt x="2293" y="888"/>
                    </a:moveTo>
                    <a:cubicBezTo>
                      <a:pt x="3032" y="888"/>
                      <a:pt x="3697" y="1516"/>
                      <a:pt x="3697" y="2256"/>
                    </a:cubicBezTo>
                    <a:cubicBezTo>
                      <a:pt x="3697" y="2995"/>
                      <a:pt x="3106" y="3661"/>
                      <a:pt x="2293" y="3661"/>
                    </a:cubicBezTo>
                    <a:cubicBezTo>
                      <a:pt x="1553" y="3661"/>
                      <a:pt x="925" y="3069"/>
                      <a:pt x="925" y="2256"/>
                    </a:cubicBezTo>
                    <a:cubicBezTo>
                      <a:pt x="925" y="1516"/>
                      <a:pt x="1516" y="888"/>
                      <a:pt x="2293" y="888"/>
                    </a:cubicBezTo>
                    <a:close/>
                    <a:moveTo>
                      <a:pt x="2293" y="1"/>
                    </a:moveTo>
                    <a:cubicBezTo>
                      <a:pt x="1073" y="1"/>
                      <a:pt x="0" y="1036"/>
                      <a:pt x="0" y="2330"/>
                    </a:cubicBezTo>
                    <a:cubicBezTo>
                      <a:pt x="0" y="3550"/>
                      <a:pt x="999" y="4622"/>
                      <a:pt x="2293" y="4622"/>
                    </a:cubicBezTo>
                    <a:cubicBezTo>
                      <a:pt x="3587" y="4622"/>
                      <a:pt x="4622" y="3624"/>
                      <a:pt x="4622" y="2330"/>
                    </a:cubicBezTo>
                    <a:cubicBezTo>
                      <a:pt x="4622" y="1073"/>
                      <a:pt x="3587" y="1"/>
                      <a:pt x="2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851;p45"/>
              <p:cNvSpPr/>
              <p:nvPr/>
            </p:nvSpPr>
            <p:spPr>
              <a:xfrm>
                <a:off x="3167625" y="1634675"/>
                <a:ext cx="115550" cy="115575"/>
              </a:xfrm>
              <a:custGeom>
                <a:avLst/>
                <a:gdLst/>
                <a:ahLst/>
                <a:cxnLst/>
                <a:rect l="l" t="t" r="r" b="b"/>
                <a:pathLst>
                  <a:path w="4622" h="4623" extrusionOk="0">
                    <a:moveTo>
                      <a:pt x="2293" y="925"/>
                    </a:moveTo>
                    <a:cubicBezTo>
                      <a:pt x="3032" y="925"/>
                      <a:pt x="3697" y="1554"/>
                      <a:pt x="3697" y="2330"/>
                    </a:cubicBezTo>
                    <a:cubicBezTo>
                      <a:pt x="3697" y="3069"/>
                      <a:pt x="3106" y="3698"/>
                      <a:pt x="2293" y="3698"/>
                    </a:cubicBezTo>
                    <a:cubicBezTo>
                      <a:pt x="1553" y="3698"/>
                      <a:pt x="925" y="3106"/>
                      <a:pt x="925" y="2330"/>
                    </a:cubicBezTo>
                    <a:cubicBezTo>
                      <a:pt x="925" y="1590"/>
                      <a:pt x="1516" y="925"/>
                      <a:pt x="2293" y="925"/>
                    </a:cubicBezTo>
                    <a:close/>
                    <a:moveTo>
                      <a:pt x="2293" y="1"/>
                    </a:moveTo>
                    <a:cubicBezTo>
                      <a:pt x="1073" y="1"/>
                      <a:pt x="0" y="1036"/>
                      <a:pt x="0" y="2330"/>
                    </a:cubicBezTo>
                    <a:cubicBezTo>
                      <a:pt x="0" y="3587"/>
                      <a:pt x="999" y="4622"/>
                      <a:pt x="2293" y="4622"/>
                    </a:cubicBezTo>
                    <a:cubicBezTo>
                      <a:pt x="3587" y="4622"/>
                      <a:pt x="4622" y="3624"/>
                      <a:pt x="4622" y="2330"/>
                    </a:cubicBezTo>
                    <a:cubicBezTo>
                      <a:pt x="4622" y="1073"/>
                      <a:pt x="3587" y="1"/>
                      <a:pt x="2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852;p45"/>
              <p:cNvSpPr/>
              <p:nvPr/>
            </p:nvSpPr>
            <p:spPr>
              <a:xfrm>
                <a:off x="3167625" y="1263125"/>
                <a:ext cx="115550" cy="115550"/>
              </a:xfrm>
              <a:custGeom>
                <a:avLst/>
                <a:gdLst/>
                <a:ahLst/>
                <a:cxnLst/>
                <a:rect l="l" t="t" r="r" b="b"/>
                <a:pathLst>
                  <a:path w="4622" h="4622" extrusionOk="0">
                    <a:moveTo>
                      <a:pt x="2293" y="888"/>
                    </a:moveTo>
                    <a:cubicBezTo>
                      <a:pt x="3032" y="888"/>
                      <a:pt x="3697" y="1516"/>
                      <a:pt x="3697" y="2256"/>
                    </a:cubicBezTo>
                    <a:cubicBezTo>
                      <a:pt x="3697" y="2995"/>
                      <a:pt x="3106" y="3661"/>
                      <a:pt x="2293" y="3661"/>
                    </a:cubicBezTo>
                    <a:cubicBezTo>
                      <a:pt x="1553" y="3661"/>
                      <a:pt x="925" y="3032"/>
                      <a:pt x="925" y="2256"/>
                    </a:cubicBezTo>
                    <a:cubicBezTo>
                      <a:pt x="925" y="1516"/>
                      <a:pt x="1516" y="888"/>
                      <a:pt x="2293" y="888"/>
                    </a:cubicBezTo>
                    <a:close/>
                    <a:moveTo>
                      <a:pt x="2293" y="1"/>
                    </a:moveTo>
                    <a:cubicBezTo>
                      <a:pt x="1073" y="1"/>
                      <a:pt x="0" y="999"/>
                      <a:pt x="0" y="2293"/>
                    </a:cubicBezTo>
                    <a:cubicBezTo>
                      <a:pt x="0" y="3550"/>
                      <a:pt x="999" y="4622"/>
                      <a:pt x="2293" y="4622"/>
                    </a:cubicBezTo>
                    <a:cubicBezTo>
                      <a:pt x="3587" y="4622"/>
                      <a:pt x="4622" y="3550"/>
                      <a:pt x="4622" y="2293"/>
                    </a:cubicBezTo>
                    <a:cubicBezTo>
                      <a:pt x="4622" y="1073"/>
                      <a:pt x="3587" y="1"/>
                      <a:pt x="2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853;p45"/>
              <p:cNvSpPr/>
              <p:nvPr/>
            </p:nvSpPr>
            <p:spPr>
              <a:xfrm>
                <a:off x="1873650" y="889725"/>
                <a:ext cx="1127625" cy="1456675"/>
              </a:xfrm>
              <a:custGeom>
                <a:avLst/>
                <a:gdLst/>
                <a:ahLst/>
                <a:cxnLst/>
                <a:rect l="l" t="t" r="r" b="b"/>
                <a:pathLst>
                  <a:path w="45105" h="58267" extrusionOk="0">
                    <a:moveTo>
                      <a:pt x="21111" y="3882"/>
                    </a:moveTo>
                    <a:cubicBezTo>
                      <a:pt x="29836" y="3882"/>
                      <a:pt x="36934" y="10944"/>
                      <a:pt x="36934" y="19669"/>
                    </a:cubicBezTo>
                    <a:cubicBezTo>
                      <a:pt x="36934" y="28431"/>
                      <a:pt x="29836" y="35492"/>
                      <a:pt x="21111" y="35492"/>
                    </a:cubicBezTo>
                    <a:cubicBezTo>
                      <a:pt x="12386" y="35492"/>
                      <a:pt x="5287" y="28431"/>
                      <a:pt x="5287" y="19669"/>
                    </a:cubicBezTo>
                    <a:cubicBezTo>
                      <a:pt x="5287" y="10944"/>
                      <a:pt x="12386" y="3882"/>
                      <a:pt x="21111" y="3882"/>
                    </a:cubicBezTo>
                    <a:close/>
                    <a:moveTo>
                      <a:pt x="20889" y="0"/>
                    </a:moveTo>
                    <a:cubicBezTo>
                      <a:pt x="7616" y="0"/>
                      <a:pt x="1812" y="9391"/>
                      <a:pt x="925" y="15306"/>
                    </a:cubicBezTo>
                    <a:cubicBezTo>
                      <a:pt x="0" y="21222"/>
                      <a:pt x="4252" y="30612"/>
                      <a:pt x="5176" y="33422"/>
                    </a:cubicBezTo>
                    <a:cubicBezTo>
                      <a:pt x="5324" y="33903"/>
                      <a:pt x="5398" y="34494"/>
                      <a:pt x="5435" y="35160"/>
                    </a:cubicBezTo>
                    <a:cubicBezTo>
                      <a:pt x="5509" y="35714"/>
                      <a:pt x="5509" y="36269"/>
                      <a:pt x="5435" y="36934"/>
                    </a:cubicBezTo>
                    <a:cubicBezTo>
                      <a:pt x="5324" y="40077"/>
                      <a:pt x="1146" y="58266"/>
                      <a:pt x="1146" y="58266"/>
                    </a:cubicBezTo>
                    <a:lnTo>
                      <a:pt x="26102" y="58266"/>
                    </a:lnTo>
                    <a:cubicBezTo>
                      <a:pt x="26102" y="58266"/>
                      <a:pt x="26065" y="56196"/>
                      <a:pt x="27063" y="50133"/>
                    </a:cubicBezTo>
                    <a:cubicBezTo>
                      <a:pt x="27211" y="49282"/>
                      <a:pt x="27617" y="47545"/>
                      <a:pt x="28172" y="46399"/>
                    </a:cubicBezTo>
                    <a:cubicBezTo>
                      <a:pt x="28246" y="46436"/>
                      <a:pt x="28283" y="46436"/>
                      <a:pt x="28320" y="46510"/>
                    </a:cubicBezTo>
                    <a:cubicBezTo>
                      <a:pt x="28985" y="46805"/>
                      <a:pt x="29947" y="47175"/>
                      <a:pt x="32682" y="47803"/>
                    </a:cubicBezTo>
                    <a:cubicBezTo>
                      <a:pt x="33383" y="47967"/>
                      <a:pt x="34080" y="48042"/>
                      <a:pt x="34748" y="48042"/>
                    </a:cubicBezTo>
                    <a:cubicBezTo>
                      <a:pt x="36792" y="48042"/>
                      <a:pt x="38566" y="47346"/>
                      <a:pt x="39374" y="46399"/>
                    </a:cubicBezTo>
                    <a:cubicBezTo>
                      <a:pt x="39929" y="45770"/>
                      <a:pt x="39818" y="44735"/>
                      <a:pt x="39596" y="43774"/>
                    </a:cubicBezTo>
                    <a:cubicBezTo>
                      <a:pt x="39411" y="42886"/>
                      <a:pt x="39152" y="42110"/>
                      <a:pt x="39189" y="41592"/>
                    </a:cubicBezTo>
                    <a:cubicBezTo>
                      <a:pt x="39263" y="40779"/>
                      <a:pt x="40372" y="40409"/>
                      <a:pt x="41075" y="39855"/>
                    </a:cubicBezTo>
                    <a:cubicBezTo>
                      <a:pt x="41260" y="39707"/>
                      <a:pt x="41445" y="39522"/>
                      <a:pt x="41555" y="39300"/>
                    </a:cubicBezTo>
                    <a:cubicBezTo>
                      <a:pt x="41851" y="38561"/>
                      <a:pt x="41371" y="38117"/>
                      <a:pt x="40114" y="38043"/>
                    </a:cubicBezTo>
                    <a:cubicBezTo>
                      <a:pt x="40816" y="37895"/>
                      <a:pt x="41851" y="37489"/>
                      <a:pt x="42036" y="37082"/>
                    </a:cubicBezTo>
                    <a:cubicBezTo>
                      <a:pt x="42073" y="36934"/>
                      <a:pt x="42073" y="36601"/>
                      <a:pt x="42036" y="36195"/>
                    </a:cubicBezTo>
                    <a:cubicBezTo>
                      <a:pt x="41999" y="35714"/>
                      <a:pt x="41851" y="35160"/>
                      <a:pt x="41851" y="34605"/>
                    </a:cubicBezTo>
                    <a:lnTo>
                      <a:pt x="41851" y="33792"/>
                    </a:lnTo>
                    <a:cubicBezTo>
                      <a:pt x="41851" y="33681"/>
                      <a:pt x="41851" y="33644"/>
                      <a:pt x="41888" y="33570"/>
                    </a:cubicBezTo>
                    <a:cubicBezTo>
                      <a:pt x="43145" y="33422"/>
                      <a:pt x="44476" y="32830"/>
                      <a:pt x="44772" y="31980"/>
                    </a:cubicBezTo>
                    <a:cubicBezTo>
                      <a:pt x="45105" y="31056"/>
                      <a:pt x="43848" y="29170"/>
                      <a:pt x="42184" y="26730"/>
                    </a:cubicBezTo>
                    <a:cubicBezTo>
                      <a:pt x="40520" y="24327"/>
                      <a:pt x="40742" y="21037"/>
                      <a:pt x="40742" y="18708"/>
                    </a:cubicBezTo>
                    <a:cubicBezTo>
                      <a:pt x="40742" y="16378"/>
                      <a:pt x="39374" y="10574"/>
                      <a:pt x="37526" y="7875"/>
                    </a:cubicBezTo>
                    <a:cubicBezTo>
                      <a:pt x="36490" y="6322"/>
                      <a:pt x="31425" y="0"/>
                      <a:pt x="20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854;p45"/>
            <p:cNvSpPr/>
            <p:nvPr/>
          </p:nvSpPr>
          <p:spPr>
            <a:xfrm>
              <a:off x="6916177" y="2468300"/>
              <a:ext cx="397288" cy="397288"/>
            </a:xfrm>
            <a:custGeom>
              <a:avLst/>
              <a:gdLst/>
              <a:ahLst/>
              <a:cxnLst/>
              <a:rect l="l" t="t" r="r" b="b"/>
              <a:pathLst>
                <a:path w="21817" h="21817" extrusionOk="0">
                  <a:moveTo>
                    <a:pt x="10842" y="6505"/>
                  </a:moveTo>
                  <a:cubicBezTo>
                    <a:pt x="11342" y="6505"/>
                    <a:pt x="11842" y="6605"/>
                    <a:pt x="12309" y="6772"/>
                  </a:cubicBezTo>
                  <a:cubicBezTo>
                    <a:pt x="12476" y="6805"/>
                    <a:pt x="12576" y="6905"/>
                    <a:pt x="12743" y="6939"/>
                  </a:cubicBezTo>
                  <a:cubicBezTo>
                    <a:pt x="13644" y="7339"/>
                    <a:pt x="14378" y="8106"/>
                    <a:pt x="14811" y="8974"/>
                  </a:cubicBezTo>
                  <a:cubicBezTo>
                    <a:pt x="14878" y="9107"/>
                    <a:pt x="14945" y="9274"/>
                    <a:pt x="14978" y="9441"/>
                  </a:cubicBezTo>
                  <a:cubicBezTo>
                    <a:pt x="15145" y="9908"/>
                    <a:pt x="15212" y="10408"/>
                    <a:pt x="15212" y="10908"/>
                  </a:cubicBezTo>
                  <a:cubicBezTo>
                    <a:pt x="15212" y="11409"/>
                    <a:pt x="15145" y="11909"/>
                    <a:pt x="14978" y="12343"/>
                  </a:cubicBezTo>
                  <a:cubicBezTo>
                    <a:pt x="14945" y="12509"/>
                    <a:pt x="14845" y="12643"/>
                    <a:pt x="14811" y="12810"/>
                  </a:cubicBezTo>
                  <a:cubicBezTo>
                    <a:pt x="14378" y="13677"/>
                    <a:pt x="13644" y="14444"/>
                    <a:pt x="12743" y="14844"/>
                  </a:cubicBezTo>
                  <a:cubicBezTo>
                    <a:pt x="12643" y="14944"/>
                    <a:pt x="12476" y="14978"/>
                    <a:pt x="12309" y="15011"/>
                  </a:cubicBezTo>
                  <a:cubicBezTo>
                    <a:pt x="11842" y="15178"/>
                    <a:pt x="11342" y="15278"/>
                    <a:pt x="10842" y="15278"/>
                  </a:cubicBezTo>
                  <a:cubicBezTo>
                    <a:pt x="10341" y="15278"/>
                    <a:pt x="9841" y="15178"/>
                    <a:pt x="9374" y="15011"/>
                  </a:cubicBezTo>
                  <a:cubicBezTo>
                    <a:pt x="9207" y="14978"/>
                    <a:pt x="9107" y="14878"/>
                    <a:pt x="8940" y="14844"/>
                  </a:cubicBezTo>
                  <a:cubicBezTo>
                    <a:pt x="8040" y="14444"/>
                    <a:pt x="7306" y="13677"/>
                    <a:pt x="6872" y="12810"/>
                  </a:cubicBezTo>
                  <a:cubicBezTo>
                    <a:pt x="6806" y="12676"/>
                    <a:pt x="6772" y="12509"/>
                    <a:pt x="6705" y="12343"/>
                  </a:cubicBezTo>
                  <a:cubicBezTo>
                    <a:pt x="6539" y="11876"/>
                    <a:pt x="6472" y="11409"/>
                    <a:pt x="6472" y="10908"/>
                  </a:cubicBezTo>
                  <a:cubicBezTo>
                    <a:pt x="6472" y="10408"/>
                    <a:pt x="6539" y="9908"/>
                    <a:pt x="6705" y="9441"/>
                  </a:cubicBezTo>
                  <a:cubicBezTo>
                    <a:pt x="6739" y="9274"/>
                    <a:pt x="6839" y="9140"/>
                    <a:pt x="6872" y="8974"/>
                  </a:cubicBezTo>
                  <a:cubicBezTo>
                    <a:pt x="7306" y="8106"/>
                    <a:pt x="8040" y="7339"/>
                    <a:pt x="8940" y="6939"/>
                  </a:cubicBezTo>
                  <a:cubicBezTo>
                    <a:pt x="9040" y="6839"/>
                    <a:pt x="9207" y="6805"/>
                    <a:pt x="9374" y="6772"/>
                  </a:cubicBezTo>
                  <a:cubicBezTo>
                    <a:pt x="9841" y="6605"/>
                    <a:pt x="10341" y="6505"/>
                    <a:pt x="10842" y="6505"/>
                  </a:cubicBezTo>
                  <a:close/>
                  <a:moveTo>
                    <a:pt x="9841" y="0"/>
                  </a:moveTo>
                  <a:cubicBezTo>
                    <a:pt x="9374" y="0"/>
                    <a:pt x="9007" y="401"/>
                    <a:pt x="9007" y="834"/>
                  </a:cubicBezTo>
                  <a:lnTo>
                    <a:pt x="9007" y="2903"/>
                  </a:lnTo>
                  <a:cubicBezTo>
                    <a:pt x="8140" y="3103"/>
                    <a:pt x="7306" y="3436"/>
                    <a:pt x="6539" y="3903"/>
                  </a:cubicBezTo>
                  <a:lnTo>
                    <a:pt x="5071" y="2436"/>
                  </a:lnTo>
                  <a:cubicBezTo>
                    <a:pt x="4904" y="2269"/>
                    <a:pt x="4696" y="2185"/>
                    <a:pt x="4487" y="2185"/>
                  </a:cubicBezTo>
                  <a:cubicBezTo>
                    <a:pt x="4279" y="2185"/>
                    <a:pt x="4070" y="2269"/>
                    <a:pt x="3903" y="2436"/>
                  </a:cubicBezTo>
                  <a:lnTo>
                    <a:pt x="2436" y="3937"/>
                  </a:lnTo>
                  <a:cubicBezTo>
                    <a:pt x="2102" y="4270"/>
                    <a:pt x="2102" y="4771"/>
                    <a:pt x="2436" y="5104"/>
                  </a:cubicBezTo>
                  <a:lnTo>
                    <a:pt x="3870" y="6572"/>
                  </a:lnTo>
                  <a:cubicBezTo>
                    <a:pt x="3436" y="7306"/>
                    <a:pt x="3070" y="8140"/>
                    <a:pt x="2869" y="9007"/>
                  </a:cubicBezTo>
                  <a:lnTo>
                    <a:pt x="835" y="9007"/>
                  </a:lnTo>
                  <a:cubicBezTo>
                    <a:pt x="368" y="9007"/>
                    <a:pt x="1" y="9374"/>
                    <a:pt x="1" y="9841"/>
                  </a:cubicBezTo>
                  <a:lnTo>
                    <a:pt x="1" y="11976"/>
                  </a:lnTo>
                  <a:cubicBezTo>
                    <a:pt x="1" y="12443"/>
                    <a:pt x="368" y="12810"/>
                    <a:pt x="835" y="12810"/>
                  </a:cubicBezTo>
                  <a:lnTo>
                    <a:pt x="2869" y="12810"/>
                  </a:lnTo>
                  <a:cubicBezTo>
                    <a:pt x="3070" y="13677"/>
                    <a:pt x="3403" y="14511"/>
                    <a:pt x="3870" y="15278"/>
                  </a:cubicBezTo>
                  <a:lnTo>
                    <a:pt x="2436" y="16746"/>
                  </a:lnTo>
                  <a:cubicBezTo>
                    <a:pt x="2102" y="17079"/>
                    <a:pt x="2102" y="17580"/>
                    <a:pt x="2436" y="17913"/>
                  </a:cubicBezTo>
                  <a:lnTo>
                    <a:pt x="3903" y="19414"/>
                  </a:lnTo>
                  <a:cubicBezTo>
                    <a:pt x="4070" y="19581"/>
                    <a:pt x="4279" y="19665"/>
                    <a:pt x="4487" y="19665"/>
                  </a:cubicBezTo>
                  <a:cubicBezTo>
                    <a:pt x="4696" y="19665"/>
                    <a:pt x="4904" y="19581"/>
                    <a:pt x="5071" y="19414"/>
                  </a:cubicBezTo>
                  <a:lnTo>
                    <a:pt x="6539" y="17947"/>
                  </a:lnTo>
                  <a:cubicBezTo>
                    <a:pt x="7306" y="18414"/>
                    <a:pt x="8140" y="18781"/>
                    <a:pt x="9007" y="18947"/>
                  </a:cubicBezTo>
                  <a:lnTo>
                    <a:pt x="9007" y="20982"/>
                  </a:lnTo>
                  <a:cubicBezTo>
                    <a:pt x="9007" y="21449"/>
                    <a:pt x="9374" y="21816"/>
                    <a:pt x="9841" y="21816"/>
                  </a:cubicBezTo>
                  <a:lnTo>
                    <a:pt x="11976" y="21816"/>
                  </a:lnTo>
                  <a:cubicBezTo>
                    <a:pt x="12410" y="21816"/>
                    <a:pt x="12810" y="21449"/>
                    <a:pt x="12810" y="20982"/>
                  </a:cubicBezTo>
                  <a:lnTo>
                    <a:pt x="12810" y="18947"/>
                  </a:lnTo>
                  <a:cubicBezTo>
                    <a:pt x="13677" y="18747"/>
                    <a:pt x="14511" y="18414"/>
                    <a:pt x="15245" y="17947"/>
                  </a:cubicBezTo>
                  <a:lnTo>
                    <a:pt x="16713" y="19414"/>
                  </a:lnTo>
                  <a:cubicBezTo>
                    <a:pt x="16879" y="19581"/>
                    <a:pt x="17088" y="19665"/>
                    <a:pt x="17296" y="19665"/>
                  </a:cubicBezTo>
                  <a:cubicBezTo>
                    <a:pt x="17505" y="19665"/>
                    <a:pt x="17713" y="19581"/>
                    <a:pt x="17880" y="19414"/>
                  </a:cubicBezTo>
                  <a:lnTo>
                    <a:pt x="19381" y="17913"/>
                  </a:lnTo>
                  <a:cubicBezTo>
                    <a:pt x="19715" y="17580"/>
                    <a:pt x="19715" y="17079"/>
                    <a:pt x="19381" y="16746"/>
                  </a:cubicBezTo>
                  <a:lnTo>
                    <a:pt x="17947" y="15278"/>
                  </a:lnTo>
                  <a:cubicBezTo>
                    <a:pt x="18380" y="14511"/>
                    <a:pt x="18781" y="13677"/>
                    <a:pt x="18948" y="12810"/>
                  </a:cubicBezTo>
                  <a:lnTo>
                    <a:pt x="20982" y="12810"/>
                  </a:lnTo>
                  <a:cubicBezTo>
                    <a:pt x="21449" y="12810"/>
                    <a:pt x="21816" y="12443"/>
                    <a:pt x="21816" y="11976"/>
                  </a:cubicBezTo>
                  <a:lnTo>
                    <a:pt x="21816" y="9841"/>
                  </a:lnTo>
                  <a:cubicBezTo>
                    <a:pt x="21783" y="9340"/>
                    <a:pt x="21383" y="9007"/>
                    <a:pt x="20982" y="9007"/>
                  </a:cubicBezTo>
                  <a:lnTo>
                    <a:pt x="18948" y="9007"/>
                  </a:lnTo>
                  <a:cubicBezTo>
                    <a:pt x="18714" y="8140"/>
                    <a:pt x="18380" y="7306"/>
                    <a:pt x="17947" y="6572"/>
                  </a:cubicBezTo>
                  <a:lnTo>
                    <a:pt x="19381" y="5104"/>
                  </a:lnTo>
                  <a:cubicBezTo>
                    <a:pt x="19715" y="4771"/>
                    <a:pt x="19715" y="4270"/>
                    <a:pt x="19381" y="3937"/>
                  </a:cubicBezTo>
                  <a:lnTo>
                    <a:pt x="17880" y="2436"/>
                  </a:lnTo>
                  <a:cubicBezTo>
                    <a:pt x="17713" y="2269"/>
                    <a:pt x="17505" y="2185"/>
                    <a:pt x="17296" y="2185"/>
                  </a:cubicBezTo>
                  <a:cubicBezTo>
                    <a:pt x="17088" y="2185"/>
                    <a:pt x="16879" y="2269"/>
                    <a:pt x="16713" y="2436"/>
                  </a:cubicBezTo>
                  <a:lnTo>
                    <a:pt x="15245" y="3903"/>
                  </a:lnTo>
                  <a:cubicBezTo>
                    <a:pt x="14511" y="3436"/>
                    <a:pt x="13677" y="3069"/>
                    <a:pt x="12810" y="2903"/>
                  </a:cubicBezTo>
                  <a:lnTo>
                    <a:pt x="12810" y="834"/>
                  </a:lnTo>
                  <a:cubicBezTo>
                    <a:pt x="12810" y="401"/>
                    <a:pt x="12410" y="0"/>
                    <a:pt x="119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55;p45"/>
            <p:cNvSpPr/>
            <p:nvPr/>
          </p:nvSpPr>
          <p:spPr>
            <a:xfrm>
              <a:off x="6673775" y="2666161"/>
              <a:ext cx="242393" cy="242393"/>
            </a:xfrm>
            <a:custGeom>
              <a:avLst/>
              <a:gdLst/>
              <a:ahLst/>
              <a:cxnLst/>
              <a:rect l="l" t="t" r="r" b="b"/>
              <a:pathLst>
                <a:path w="13311" h="13311" extrusionOk="0">
                  <a:moveTo>
                    <a:pt x="6672" y="3937"/>
                  </a:moveTo>
                  <a:cubicBezTo>
                    <a:pt x="6972" y="3937"/>
                    <a:pt x="7273" y="4003"/>
                    <a:pt x="7540" y="4104"/>
                  </a:cubicBezTo>
                  <a:lnTo>
                    <a:pt x="7806" y="4237"/>
                  </a:lnTo>
                  <a:cubicBezTo>
                    <a:pt x="8340" y="4504"/>
                    <a:pt x="8807" y="4937"/>
                    <a:pt x="9041" y="5505"/>
                  </a:cubicBezTo>
                  <a:lnTo>
                    <a:pt x="9174" y="5738"/>
                  </a:lnTo>
                  <a:cubicBezTo>
                    <a:pt x="9274" y="6038"/>
                    <a:pt x="9341" y="6338"/>
                    <a:pt x="9341" y="6605"/>
                  </a:cubicBezTo>
                  <a:cubicBezTo>
                    <a:pt x="9341" y="6972"/>
                    <a:pt x="9274" y="7239"/>
                    <a:pt x="9174" y="7506"/>
                  </a:cubicBezTo>
                  <a:lnTo>
                    <a:pt x="9041" y="7739"/>
                  </a:lnTo>
                  <a:cubicBezTo>
                    <a:pt x="8807" y="8307"/>
                    <a:pt x="8340" y="8740"/>
                    <a:pt x="7806" y="9007"/>
                  </a:cubicBezTo>
                  <a:lnTo>
                    <a:pt x="7540" y="9140"/>
                  </a:lnTo>
                  <a:cubicBezTo>
                    <a:pt x="7273" y="9207"/>
                    <a:pt x="6972" y="9307"/>
                    <a:pt x="6672" y="9307"/>
                  </a:cubicBezTo>
                  <a:cubicBezTo>
                    <a:pt x="6372" y="9307"/>
                    <a:pt x="6038" y="9241"/>
                    <a:pt x="5805" y="9140"/>
                  </a:cubicBezTo>
                  <a:lnTo>
                    <a:pt x="5538" y="9007"/>
                  </a:lnTo>
                  <a:cubicBezTo>
                    <a:pt x="5004" y="8740"/>
                    <a:pt x="4537" y="8307"/>
                    <a:pt x="4304" y="7739"/>
                  </a:cubicBezTo>
                  <a:lnTo>
                    <a:pt x="4170" y="7506"/>
                  </a:lnTo>
                  <a:cubicBezTo>
                    <a:pt x="4104" y="7206"/>
                    <a:pt x="4004" y="6906"/>
                    <a:pt x="4004" y="6605"/>
                  </a:cubicBezTo>
                  <a:cubicBezTo>
                    <a:pt x="4004" y="6338"/>
                    <a:pt x="4037" y="6005"/>
                    <a:pt x="4170" y="5738"/>
                  </a:cubicBezTo>
                  <a:lnTo>
                    <a:pt x="4304" y="5505"/>
                  </a:lnTo>
                  <a:cubicBezTo>
                    <a:pt x="4537" y="4937"/>
                    <a:pt x="5004" y="4504"/>
                    <a:pt x="5538" y="4237"/>
                  </a:cubicBezTo>
                  <a:lnTo>
                    <a:pt x="5805" y="4104"/>
                  </a:lnTo>
                  <a:cubicBezTo>
                    <a:pt x="6105" y="4037"/>
                    <a:pt x="6372" y="3937"/>
                    <a:pt x="6672" y="3937"/>
                  </a:cubicBezTo>
                  <a:close/>
                  <a:moveTo>
                    <a:pt x="6005" y="1"/>
                  </a:moveTo>
                  <a:cubicBezTo>
                    <a:pt x="5705" y="1"/>
                    <a:pt x="5505" y="201"/>
                    <a:pt x="5505" y="501"/>
                  </a:cubicBezTo>
                  <a:lnTo>
                    <a:pt x="5505" y="1735"/>
                  </a:lnTo>
                  <a:cubicBezTo>
                    <a:pt x="4971" y="1869"/>
                    <a:pt x="4471" y="2069"/>
                    <a:pt x="4004" y="2369"/>
                  </a:cubicBezTo>
                  <a:lnTo>
                    <a:pt x="3136" y="1502"/>
                  </a:lnTo>
                  <a:cubicBezTo>
                    <a:pt x="3036" y="1402"/>
                    <a:pt x="2911" y="1352"/>
                    <a:pt x="2786" y="1352"/>
                  </a:cubicBezTo>
                  <a:cubicBezTo>
                    <a:pt x="2661" y="1352"/>
                    <a:pt x="2536" y="1402"/>
                    <a:pt x="2436" y="1502"/>
                  </a:cubicBezTo>
                  <a:lnTo>
                    <a:pt x="1502" y="2402"/>
                  </a:lnTo>
                  <a:cubicBezTo>
                    <a:pt x="1302" y="2636"/>
                    <a:pt x="1302" y="2903"/>
                    <a:pt x="1502" y="3136"/>
                  </a:cubicBezTo>
                  <a:lnTo>
                    <a:pt x="2369" y="4003"/>
                  </a:lnTo>
                  <a:cubicBezTo>
                    <a:pt x="2102" y="4470"/>
                    <a:pt x="1869" y="4971"/>
                    <a:pt x="1769" y="5505"/>
                  </a:cubicBezTo>
                  <a:lnTo>
                    <a:pt x="501" y="5505"/>
                  </a:lnTo>
                  <a:cubicBezTo>
                    <a:pt x="201" y="5505"/>
                    <a:pt x="1" y="5705"/>
                    <a:pt x="1" y="6005"/>
                  </a:cubicBezTo>
                  <a:lnTo>
                    <a:pt x="1" y="7306"/>
                  </a:lnTo>
                  <a:cubicBezTo>
                    <a:pt x="1" y="7573"/>
                    <a:pt x="201" y="7806"/>
                    <a:pt x="501" y="7806"/>
                  </a:cubicBezTo>
                  <a:lnTo>
                    <a:pt x="1769" y="7806"/>
                  </a:lnTo>
                  <a:cubicBezTo>
                    <a:pt x="1869" y="8340"/>
                    <a:pt x="2102" y="8840"/>
                    <a:pt x="2369" y="9307"/>
                  </a:cubicBezTo>
                  <a:lnTo>
                    <a:pt x="1502" y="10175"/>
                  </a:lnTo>
                  <a:cubicBezTo>
                    <a:pt x="1302" y="10375"/>
                    <a:pt x="1302" y="10675"/>
                    <a:pt x="1502" y="10875"/>
                  </a:cubicBezTo>
                  <a:lnTo>
                    <a:pt x="2436" y="11809"/>
                  </a:lnTo>
                  <a:cubicBezTo>
                    <a:pt x="2536" y="11909"/>
                    <a:pt x="2661" y="11959"/>
                    <a:pt x="2786" y="11959"/>
                  </a:cubicBezTo>
                  <a:cubicBezTo>
                    <a:pt x="2911" y="11959"/>
                    <a:pt x="3036" y="11909"/>
                    <a:pt x="3136" y="11809"/>
                  </a:cubicBezTo>
                  <a:lnTo>
                    <a:pt x="4004" y="10908"/>
                  </a:lnTo>
                  <a:cubicBezTo>
                    <a:pt x="4471" y="11209"/>
                    <a:pt x="4971" y="11409"/>
                    <a:pt x="5505" y="11542"/>
                  </a:cubicBezTo>
                  <a:lnTo>
                    <a:pt x="5505" y="12810"/>
                  </a:lnTo>
                  <a:cubicBezTo>
                    <a:pt x="5505" y="13077"/>
                    <a:pt x="5705" y="13310"/>
                    <a:pt x="6005" y="13310"/>
                  </a:cubicBezTo>
                  <a:lnTo>
                    <a:pt x="7306" y="13310"/>
                  </a:lnTo>
                  <a:cubicBezTo>
                    <a:pt x="7606" y="13310"/>
                    <a:pt x="7806" y="13077"/>
                    <a:pt x="7806" y="12810"/>
                  </a:cubicBezTo>
                  <a:lnTo>
                    <a:pt x="7806" y="11542"/>
                  </a:lnTo>
                  <a:cubicBezTo>
                    <a:pt x="8340" y="11409"/>
                    <a:pt x="8840" y="11209"/>
                    <a:pt x="9307" y="10908"/>
                  </a:cubicBezTo>
                  <a:lnTo>
                    <a:pt x="10175" y="11809"/>
                  </a:lnTo>
                  <a:cubicBezTo>
                    <a:pt x="10275" y="11909"/>
                    <a:pt x="10400" y="11959"/>
                    <a:pt x="10525" y="11959"/>
                  </a:cubicBezTo>
                  <a:cubicBezTo>
                    <a:pt x="10650" y="11959"/>
                    <a:pt x="10775" y="11909"/>
                    <a:pt x="10875" y="11809"/>
                  </a:cubicBezTo>
                  <a:lnTo>
                    <a:pt x="11809" y="10875"/>
                  </a:lnTo>
                  <a:cubicBezTo>
                    <a:pt x="12009" y="10675"/>
                    <a:pt x="12009" y="10375"/>
                    <a:pt x="11809" y="10175"/>
                  </a:cubicBezTo>
                  <a:lnTo>
                    <a:pt x="10942" y="9307"/>
                  </a:lnTo>
                  <a:cubicBezTo>
                    <a:pt x="11209" y="8840"/>
                    <a:pt x="11442" y="8340"/>
                    <a:pt x="11542" y="7806"/>
                  </a:cubicBezTo>
                  <a:lnTo>
                    <a:pt x="12810" y="7806"/>
                  </a:lnTo>
                  <a:cubicBezTo>
                    <a:pt x="13110" y="7806"/>
                    <a:pt x="13310" y="7573"/>
                    <a:pt x="13310" y="7306"/>
                  </a:cubicBezTo>
                  <a:lnTo>
                    <a:pt x="13310" y="6005"/>
                  </a:lnTo>
                  <a:cubicBezTo>
                    <a:pt x="13310" y="5705"/>
                    <a:pt x="13110" y="5505"/>
                    <a:pt x="12810" y="5505"/>
                  </a:cubicBezTo>
                  <a:lnTo>
                    <a:pt x="11542" y="5505"/>
                  </a:lnTo>
                  <a:cubicBezTo>
                    <a:pt x="11442" y="4971"/>
                    <a:pt x="11209" y="4470"/>
                    <a:pt x="10942" y="4003"/>
                  </a:cubicBezTo>
                  <a:lnTo>
                    <a:pt x="11809" y="3136"/>
                  </a:lnTo>
                  <a:cubicBezTo>
                    <a:pt x="12009" y="2903"/>
                    <a:pt x="12009" y="2636"/>
                    <a:pt x="11809" y="2402"/>
                  </a:cubicBezTo>
                  <a:lnTo>
                    <a:pt x="10875" y="1502"/>
                  </a:lnTo>
                  <a:cubicBezTo>
                    <a:pt x="10775" y="1402"/>
                    <a:pt x="10650" y="1352"/>
                    <a:pt x="10525" y="1352"/>
                  </a:cubicBezTo>
                  <a:cubicBezTo>
                    <a:pt x="10400" y="1352"/>
                    <a:pt x="10275" y="1402"/>
                    <a:pt x="10175" y="1502"/>
                  </a:cubicBezTo>
                  <a:lnTo>
                    <a:pt x="9307" y="2369"/>
                  </a:lnTo>
                  <a:cubicBezTo>
                    <a:pt x="8840" y="2069"/>
                    <a:pt x="8340" y="1869"/>
                    <a:pt x="7806" y="1735"/>
                  </a:cubicBezTo>
                  <a:lnTo>
                    <a:pt x="7806" y="501"/>
                  </a:lnTo>
                  <a:cubicBezTo>
                    <a:pt x="7806" y="201"/>
                    <a:pt x="7606" y="1"/>
                    <a:pt x="7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56;p45"/>
            <p:cNvSpPr/>
            <p:nvPr/>
          </p:nvSpPr>
          <p:spPr>
            <a:xfrm>
              <a:off x="7017015" y="2956194"/>
              <a:ext cx="195612" cy="195612"/>
            </a:xfrm>
            <a:custGeom>
              <a:avLst/>
              <a:gdLst/>
              <a:ahLst/>
              <a:cxnLst/>
              <a:rect l="l" t="t" r="r" b="b"/>
              <a:pathLst>
                <a:path w="10742" h="10742" extrusionOk="0">
                  <a:moveTo>
                    <a:pt x="5438" y="2602"/>
                  </a:moveTo>
                  <a:cubicBezTo>
                    <a:pt x="6939" y="2602"/>
                    <a:pt x="8173" y="3870"/>
                    <a:pt x="8173" y="5371"/>
                  </a:cubicBezTo>
                  <a:cubicBezTo>
                    <a:pt x="8173" y="6872"/>
                    <a:pt x="6939" y="8139"/>
                    <a:pt x="5438" y="8139"/>
                  </a:cubicBezTo>
                  <a:cubicBezTo>
                    <a:pt x="3937" y="8139"/>
                    <a:pt x="2669" y="6872"/>
                    <a:pt x="2669" y="5371"/>
                  </a:cubicBezTo>
                  <a:cubicBezTo>
                    <a:pt x="2669" y="3870"/>
                    <a:pt x="3937" y="2602"/>
                    <a:pt x="5438" y="2602"/>
                  </a:cubicBezTo>
                  <a:close/>
                  <a:moveTo>
                    <a:pt x="5338" y="0"/>
                  </a:moveTo>
                  <a:cubicBezTo>
                    <a:pt x="5004" y="0"/>
                    <a:pt x="4737" y="434"/>
                    <a:pt x="4370" y="501"/>
                  </a:cubicBezTo>
                  <a:cubicBezTo>
                    <a:pt x="4336" y="508"/>
                    <a:pt x="4301" y="510"/>
                    <a:pt x="4266" y="510"/>
                  </a:cubicBezTo>
                  <a:cubicBezTo>
                    <a:pt x="4020" y="510"/>
                    <a:pt x="3746" y="366"/>
                    <a:pt x="3495" y="366"/>
                  </a:cubicBezTo>
                  <a:cubicBezTo>
                    <a:pt x="3429" y="366"/>
                    <a:pt x="3365" y="376"/>
                    <a:pt x="3303" y="401"/>
                  </a:cubicBezTo>
                  <a:cubicBezTo>
                    <a:pt x="3003" y="534"/>
                    <a:pt x="2869" y="1034"/>
                    <a:pt x="2636" y="1235"/>
                  </a:cubicBezTo>
                  <a:cubicBezTo>
                    <a:pt x="2335" y="1401"/>
                    <a:pt x="1835" y="1335"/>
                    <a:pt x="1602" y="1568"/>
                  </a:cubicBezTo>
                  <a:cubicBezTo>
                    <a:pt x="1335" y="1835"/>
                    <a:pt x="1468" y="2335"/>
                    <a:pt x="1268" y="2602"/>
                  </a:cubicBezTo>
                  <a:cubicBezTo>
                    <a:pt x="1101" y="2902"/>
                    <a:pt x="567" y="3002"/>
                    <a:pt x="434" y="3336"/>
                  </a:cubicBezTo>
                  <a:cubicBezTo>
                    <a:pt x="301" y="3603"/>
                    <a:pt x="601" y="4070"/>
                    <a:pt x="501" y="4403"/>
                  </a:cubicBezTo>
                  <a:cubicBezTo>
                    <a:pt x="434" y="4737"/>
                    <a:pt x="0" y="5037"/>
                    <a:pt x="0" y="5371"/>
                  </a:cubicBezTo>
                  <a:cubicBezTo>
                    <a:pt x="0" y="5704"/>
                    <a:pt x="467" y="6005"/>
                    <a:pt x="501" y="6338"/>
                  </a:cubicBezTo>
                  <a:cubicBezTo>
                    <a:pt x="601" y="6672"/>
                    <a:pt x="301" y="7072"/>
                    <a:pt x="434" y="7406"/>
                  </a:cubicBezTo>
                  <a:cubicBezTo>
                    <a:pt x="567" y="7706"/>
                    <a:pt x="1101" y="7839"/>
                    <a:pt x="1268" y="8139"/>
                  </a:cubicBezTo>
                  <a:cubicBezTo>
                    <a:pt x="1435" y="8406"/>
                    <a:pt x="1335" y="8907"/>
                    <a:pt x="1602" y="9174"/>
                  </a:cubicBezTo>
                  <a:cubicBezTo>
                    <a:pt x="1835" y="9407"/>
                    <a:pt x="2335" y="9307"/>
                    <a:pt x="2636" y="9507"/>
                  </a:cubicBezTo>
                  <a:cubicBezTo>
                    <a:pt x="2936" y="9674"/>
                    <a:pt x="3003" y="10208"/>
                    <a:pt x="3336" y="10341"/>
                  </a:cubicBezTo>
                  <a:cubicBezTo>
                    <a:pt x="3392" y="10366"/>
                    <a:pt x="3453" y="10376"/>
                    <a:pt x="3519" y="10376"/>
                  </a:cubicBezTo>
                  <a:cubicBezTo>
                    <a:pt x="3769" y="10376"/>
                    <a:pt x="4076" y="10231"/>
                    <a:pt x="4331" y="10231"/>
                  </a:cubicBezTo>
                  <a:cubicBezTo>
                    <a:pt x="4367" y="10231"/>
                    <a:pt x="4403" y="10234"/>
                    <a:pt x="4437" y="10241"/>
                  </a:cubicBezTo>
                  <a:cubicBezTo>
                    <a:pt x="4770" y="10341"/>
                    <a:pt x="5037" y="10741"/>
                    <a:pt x="5404" y="10741"/>
                  </a:cubicBezTo>
                  <a:cubicBezTo>
                    <a:pt x="5738" y="10741"/>
                    <a:pt x="6005" y="10308"/>
                    <a:pt x="6338" y="10241"/>
                  </a:cubicBezTo>
                  <a:cubicBezTo>
                    <a:pt x="6372" y="10234"/>
                    <a:pt x="6408" y="10231"/>
                    <a:pt x="6444" y="10231"/>
                  </a:cubicBezTo>
                  <a:cubicBezTo>
                    <a:pt x="6694" y="10231"/>
                    <a:pt x="6985" y="10376"/>
                    <a:pt x="7244" y="10376"/>
                  </a:cubicBezTo>
                  <a:cubicBezTo>
                    <a:pt x="7312" y="10376"/>
                    <a:pt x="7377" y="10366"/>
                    <a:pt x="7439" y="10341"/>
                  </a:cubicBezTo>
                  <a:cubicBezTo>
                    <a:pt x="7739" y="10208"/>
                    <a:pt x="7839" y="9707"/>
                    <a:pt x="8140" y="9507"/>
                  </a:cubicBezTo>
                  <a:cubicBezTo>
                    <a:pt x="8440" y="9340"/>
                    <a:pt x="8940" y="9407"/>
                    <a:pt x="9174" y="9174"/>
                  </a:cubicBezTo>
                  <a:cubicBezTo>
                    <a:pt x="9440" y="8907"/>
                    <a:pt x="9307" y="8406"/>
                    <a:pt x="9507" y="8139"/>
                  </a:cubicBezTo>
                  <a:cubicBezTo>
                    <a:pt x="9674" y="7839"/>
                    <a:pt x="10241" y="7739"/>
                    <a:pt x="10341" y="7406"/>
                  </a:cubicBezTo>
                  <a:cubicBezTo>
                    <a:pt x="10441" y="7072"/>
                    <a:pt x="10141" y="6672"/>
                    <a:pt x="10241" y="6338"/>
                  </a:cubicBezTo>
                  <a:cubicBezTo>
                    <a:pt x="10308" y="6005"/>
                    <a:pt x="10741" y="5704"/>
                    <a:pt x="10741" y="5371"/>
                  </a:cubicBezTo>
                  <a:cubicBezTo>
                    <a:pt x="10741" y="5037"/>
                    <a:pt x="10274" y="4737"/>
                    <a:pt x="10241" y="4403"/>
                  </a:cubicBezTo>
                  <a:cubicBezTo>
                    <a:pt x="10141" y="4070"/>
                    <a:pt x="10441" y="3670"/>
                    <a:pt x="10308" y="3336"/>
                  </a:cubicBezTo>
                  <a:cubicBezTo>
                    <a:pt x="10174" y="3036"/>
                    <a:pt x="9674" y="2902"/>
                    <a:pt x="9474" y="2602"/>
                  </a:cubicBezTo>
                  <a:cubicBezTo>
                    <a:pt x="9307" y="2335"/>
                    <a:pt x="9407" y="1835"/>
                    <a:pt x="9140" y="1568"/>
                  </a:cubicBezTo>
                  <a:cubicBezTo>
                    <a:pt x="8907" y="1335"/>
                    <a:pt x="8373" y="1435"/>
                    <a:pt x="8106" y="1235"/>
                  </a:cubicBezTo>
                  <a:cubicBezTo>
                    <a:pt x="7806" y="1068"/>
                    <a:pt x="7739" y="534"/>
                    <a:pt x="7406" y="401"/>
                  </a:cubicBezTo>
                  <a:cubicBezTo>
                    <a:pt x="7350" y="376"/>
                    <a:pt x="7288" y="366"/>
                    <a:pt x="7223" y="366"/>
                  </a:cubicBezTo>
                  <a:cubicBezTo>
                    <a:pt x="6973" y="366"/>
                    <a:pt x="6666" y="510"/>
                    <a:pt x="6411" y="510"/>
                  </a:cubicBezTo>
                  <a:cubicBezTo>
                    <a:pt x="6375" y="510"/>
                    <a:pt x="6339" y="508"/>
                    <a:pt x="6305" y="501"/>
                  </a:cubicBezTo>
                  <a:cubicBezTo>
                    <a:pt x="5971" y="401"/>
                    <a:pt x="5671" y="0"/>
                    <a:pt x="53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 name="Google Shape;857;p45"/>
            <p:cNvGrpSpPr/>
            <p:nvPr/>
          </p:nvGrpSpPr>
          <p:grpSpPr>
            <a:xfrm>
              <a:off x="7952375" y="1292225"/>
              <a:ext cx="829775" cy="839775"/>
              <a:chOff x="4826125" y="698450"/>
              <a:chExt cx="829775" cy="839775"/>
            </a:xfrm>
          </p:grpSpPr>
          <p:sp>
            <p:nvSpPr>
              <p:cNvPr id="148" name="Google Shape;858;p45"/>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859;p45"/>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860;p45"/>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861;p45"/>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862;p45"/>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863;p45"/>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864;p45"/>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865;p45"/>
            <p:cNvSpPr/>
            <p:nvPr/>
          </p:nvSpPr>
          <p:spPr>
            <a:xfrm flipH="1">
              <a:off x="6852450" y="968638"/>
              <a:ext cx="272700" cy="273550"/>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66;p45"/>
            <p:cNvSpPr/>
            <p:nvPr/>
          </p:nvSpPr>
          <p:spPr>
            <a:xfrm flipH="1">
              <a:off x="7243650" y="918600"/>
              <a:ext cx="373625" cy="373625"/>
            </a:xfrm>
            <a:custGeom>
              <a:avLst/>
              <a:gdLst/>
              <a:ahLst/>
              <a:cxnLst/>
              <a:rect l="l" t="t" r="r" b="b"/>
              <a:pathLst>
                <a:path w="14945" h="14945" extrusionOk="0">
                  <a:moveTo>
                    <a:pt x="7473" y="3570"/>
                  </a:moveTo>
                  <a:cubicBezTo>
                    <a:pt x="9608" y="3570"/>
                    <a:pt x="11375" y="5305"/>
                    <a:pt x="11375" y="7440"/>
                  </a:cubicBezTo>
                  <a:cubicBezTo>
                    <a:pt x="11375" y="9574"/>
                    <a:pt x="9641" y="11309"/>
                    <a:pt x="7473" y="11309"/>
                  </a:cubicBezTo>
                  <a:cubicBezTo>
                    <a:pt x="5338" y="11309"/>
                    <a:pt x="3603" y="9574"/>
                    <a:pt x="3603" y="7440"/>
                  </a:cubicBezTo>
                  <a:cubicBezTo>
                    <a:pt x="3603" y="5305"/>
                    <a:pt x="5338" y="3570"/>
                    <a:pt x="7473" y="3570"/>
                  </a:cubicBezTo>
                  <a:close/>
                  <a:moveTo>
                    <a:pt x="7473" y="1"/>
                  </a:moveTo>
                  <a:cubicBezTo>
                    <a:pt x="7006" y="1"/>
                    <a:pt x="6605" y="635"/>
                    <a:pt x="6138" y="735"/>
                  </a:cubicBezTo>
                  <a:cubicBezTo>
                    <a:pt x="6102" y="740"/>
                    <a:pt x="6064" y="742"/>
                    <a:pt x="6026" y="742"/>
                  </a:cubicBezTo>
                  <a:cubicBezTo>
                    <a:pt x="5677" y="742"/>
                    <a:pt x="5271" y="545"/>
                    <a:pt x="4920" y="545"/>
                  </a:cubicBezTo>
                  <a:cubicBezTo>
                    <a:pt x="4821" y="545"/>
                    <a:pt x="4726" y="561"/>
                    <a:pt x="4637" y="601"/>
                  </a:cubicBezTo>
                  <a:cubicBezTo>
                    <a:pt x="4237" y="768"/>
                    <a:pt x="4070" y="1502"/>
                    <a:pt x="3670" y="1769"/>
                  </a:cubicBezTo>
                  <a:cubicBezTo>
                    <a:pt x="3303" y="2002"/>
                    <a:pt x="2569" y="1902"/>
                    <a:pt x="2236" y="2236"/>
                  </a:cubicBezTo>
                  <a:cubicBezTo>
                    <a:pt x="1902" y="2569"/>
                    <a:pt x="2002" y="3270"/>
                    <a:pt x="1769" y="3670"/>
                  </a:cubicBezTo>
                  <a:cubicBezTo>
                    <a:pt x="1502" y="4070"/>
                    <a:pt x="768" y="4237"/>
                    <a:pt x="601" y="4638"/>
                  </a:cubicBezTo>
                  <a:cubicBezTo>
                    <a:pt x="434" y="5071"/>
                    <a:pt x="835" y="5672"/>
                    <a:pt x="735" y="6139"/>
                  </a:cubicBezTo>
                  <a:cubicBezTo>
                    <a:pt x="634" y="6606"/>
                    <a:pt x="1" y="7006"/>
                    <a:pt x="1" y="7473"/>
                  </a:cubicBezTo>
                  <a:cubicBezTo>
                    <a:pt x="1" y="7940"/>
                    <a:pt x="634" y="8340"/>
                    <a:pt x="735" y="8807"/>
                  </a:cubicBezTo>
                  <a:cubicBezTo>
                    <a:pt x="801" y="9274"/>
                    <a:pt x="401" y="9908"/>
                    <a:pt x="601" y="10308"/>
                  </a:cubicBezTo>
                  <a:cubicBezTo>
                    <a:pt x="768" y="10742"/>
                    <a:pt x="1502" y="10909"/>
                    <a:pt x="1769" y="11276"/>
                  </a:cubicBezTo>
                  <a:cubicBezTo>
                    <a:pt x="2002" y="11643"/>
                    <a:pt x="1902" y="12410"/>
                    <a:pt x="2236" y="12743"/>
                  </a:cubicBezTo>
                  <a:cubicBezTo>
                    <a:pt x="2569" y="13077"/>
                    <a:pt x="3270" y="12944"/>
                    <a:pt x="3670" y="13177"/>
                  </a:cubicBezTo>
                  <a:cubicBezTo>
                    <a:pt x="4070" y="13444"/>
                    <a:pt x="4237" y="14178"/>
                    <a:pt x="4637" y="14345"/>
                  </a:cubicBezTo>
                  <a:cubicBezTo>
                    <a:pt x="4714" y="14374"/>
                    <a:pt x="4797" y="14386"/>
                    <a:pt x="4883" y="14386"/>
                  </a:cubicBezTo>
                  <a:cubicBezTo>
                    <a:pt x="5209" y="14386"/>
                    <a:pt x="5587" y="14217"/>
                    <a:pt x="5924" y="14217"/>
                  </a:cubicBezTo>
                  <a:cubicBezTo>
                    <a:pt x="5998" y="14217"/>
                    <a:pt x="6070" y="14225"/>
                    <a:pt x="6138" y="14244"/>
                  </a:cubicBezTo>
                  <a:cubicBezTo>
                    <a:pt x="6605" y="14311"/>
                    <a:pt x="7006" y="14945"/>
                    <a:pt x="7473" y="14945"/>
                  </a:cubicBezTo>
                  <a:cubicBezTo>
                    <a:pt x="7973" y="14945"/>
                    <a:pt x="8407" y="14311"/>
                    <a:pt x="8807" y="14244"/>
                  </a:cubicBezTo>
                  <a:cubicBezTo>
                    <a:pt x="8860" y="14233"/>
                    <a:pt x="8916" y="14228"/>
                    <a:pt x="8973" y="14228"/>
                  </a:cubicBezTo>
                  <a:cubicBezTo>
                    <a:pt x="9313" y="14228"/>
                    <a:pt x="9709" y="14401"/>
                    <a:pt x="10035" y="14401"/>
                  </a:cubicBezTo>
                  <a:cubicBezTo>
                    <a:pt x="10134" y="14401"/>
                    <a:pt x="10226" y="14386"/>
                    <a:pt x="10308" y="14345"/>
                  </a:cubicBezTo>
                  <a:cubicBezTo>
                    <a:pt x="10775" y="14178"/>
                    <a:pt x="10908" y="13444"/>
                    <a:pt x="11275" y="13177"/>
                  </a:cubicBezTo>
                  <a:cubicBezTo>
                    <a:pt x="11642" y="12944"/>
                    <a:pt x="12410" y="13077"/>
                    <a:pt x="12743" y="12743"/>
                  </a:cubicBezTo>
                  <a:cubicBezTo>
                    <a:pt x="13077" y="12410"/>
                    <a:pt x="12943" y="11676"/>
                    <a:pt x="13210" y="11276"/>
                  </a:cubicBezTo>
                  <a:cubicBezTo>
                    <a:pt x="13444" y="10875"/>
                    <a:pt x="14177" y="10742"/>
                    <a:pt x="14378" y="10308"/>
                  </a:cubicBezTo>
                  <a:cubicBezTo>
                    <a:pt x="14578" y="9908"/>
                    <a:pt x="14144" y="9274"/>
                    <a:pt x="14244" y="8807"/>
                  </a:cubicBezTo>
                  <a:cubicBezTo>
                    <a:pt x="14311" y="8340"/>
                    <a:pt x="14945" y="7940"/>
                    <a:pt x="14945" y="7473"/>
                  </a:cubicBezTo>
                  <a:cubicBezTo>
                    <a:pt x="14945" y="7006"/>
                    <a:pt x="14311" y="6606"/>
                    <a:pt x="14244" y="6139"/>
                  </a:cubicBezTo>
                  <a:cubicBezTo>
                    <a:pt x="14144" y="5672"/>
                    <a:pt x="14578" y="5071"/>
                    <a:pt x="14378" y="4638"/>
                  </a:cubicBezTo>
                  <a:cubicBezTo>
                    <a:pt x="14211" y="4237"/>
                    <a:pt x="13444" y="4070"/>
                    <a:pt x="13210" y="3670"/>
                  </a:cubicBezTo>
                  <a:cubicBezTo>
                    <a:pt x="12943" y="3303"/>
                    <a:pt x="13077" y="2569"/>
                    <a:pt x="12743" y="2236"/>
                  </a:cubicBezTo>
                  <a:cubicBezTo>
                    <a:pt x="12410" y="1902"/>
                    <a:pt x="11676" y="2002"/>
                    <a:pt x="11275" y="1769"/>
                  </a:cubicBezTo>
                  <a:cubicBezTo>
                    <a:pt x="10908" y="1502"/>
                    <a:pt x="10742" y="768"/>
                    <a:pt x="10308" y="601"/>
                  </a:cubicBezTo>
                  <a:cubicBezTo>
                    <a:pt x="10237" y="572"/>
                    <a:pt x="10160" y="560"/>
                    <a:pt x="10077" y="560"/>
                  </a:cubicBezTo>
                  <a:cubicBezTo>
                    <a:pt x="9743" y="560"/>
                    <a:pt x="9327" y="751"/>
                    <a:pt x="8972" y="751"/>
                  </a:cubicBezTo>
                  <a:cubicBezTo>
                    <a:pt x="8915" y="751"/>
                    <a:pt x="8860" y="746"/>
                    <a:pt x="8807" y="735"/>
                  </a:cubicBezTo>
                  <a:cubicBezTo>
                    <a:pt x="8340" y="635"/>
                    <a:pt x="7940" y="1"/>
                    <a:pt x="74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 name="Google Shape;867;p45"/>
            <p:cNvGrpSpPr/>
            <p:nvPr/>
          </p:nvGrpSpPr>
          <p:grpSpPr>
            <a:xfrm flipH="1">
              <a:off x="5641425" y="1242188"/>
              <a:ext cx="653825" cy="649675"/>
              <a:chOff x="5322300" y="1614925"/>
              <a:chExt cx="653825" cy="649675"/>
            </a:xfrm>
          </p:grpSpPr>
          <p:sp>
            <p:nvSpPr>
              <p:cNvPr id="142" name="Google Shape;868;p45"/>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869;p45"/>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870;p45"/>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871;p45"/>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872;p45"/>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873;p45"/>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874;p45"/>
            <p:cNvGrpSpPr/>
            <p:nvPr/>
          </p:nvGrpSpPr>
          <p:grpSpPr>
            <a:xfrm>
              <a:off x="5341350" y="3745550"/>
              <a:ext cx="653825" cy="649675"/>
              <a:chOff x="5322300" y="1614925"/>
              <a:chExt cx="653825" cy="649675"/>
            </a:xfrm>
          </p:grpSpPr>
          <p:sp>
            <p:nvSpPr>
              <p:cNvPr id="136" name="Google Shape;875;p45"/>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876;p45"/>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877;p45"/>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878;p45"/>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879;p45"/>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880;p45"/>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881;p45"/>
            <p:cNvSpPr/>
            <p:nvPr/>
          </p:nvSpPr>
          <p:spPr>
            <a:xfrm>
              <a:off x="7823225" y="366135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 name="Google Shape;78;p17"/>
          <p:cNvGrpSpPr/>
          <p:nvPr/>
        </p:nvGrpSpPr>
        <p:grpSpPr>
          <a:xfrm rot="20971837">
            <a:off x="697212" y="4281708"/>
            <a:ext cx="1984560" cy="1105571"/>
            <a:chOff x="-1614103" y="1847374"/>
            <a:chExt cx="4257275" cy="2371669"/>
          </a:xfrm>
        </p:grpSpPr>
        <p:sp>
          <p:nvSpPr>
            <p:cNvPr id="240" name="Google Shape;79;p17"/>
            <p:cNvSpPr/>
            <p:nvPr/>
          </p:nvSpPr>
          <p:spPr>
            <a:xfrm>
              <a:off x="-1614103" y="2475628"/>
              <a:ext cx="3586826" cy="1743415"/>
            </a:xfrm>
            <a:custGeom>
              <a:avLst/>
              <a:gdLst/>
              <a:ahLst/>
              <a:cxnLst/>
              <a:rect l="l" t="t" r="r" b="b"/>
              <a:pathLst>
                <a:path w="93334" h="45366" extrusionOk="0">
                  <a:moveTo>
                    <a:pt x="93334" y="0"/>
                  </a:moveTo>
                  <a:lnTo>
                    <a:pt x="1" y="44665"/>
                  </a:lnTo>
                  <a:lnTo>
                    <a:pt x="2836" y="45366"/>
                  </a:lnTo>
                  <a:lnTo>
                    <a:pt x="92667" y="2268"/>
                  </a:lnTo>
                  <a:lnTo>
                    <a:pt x="92767" y="2202"/>
                  </a:lnTo>
                  <a:lnTo>
                    <a:pt x="933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80;p17"/>
            <p:cNvSpPr/>
            <p:nvPr/>
          </p:nvSpPr>
          <p:spPr>
            <a:xfrm>
              <a:off x="-1473104" y="2485505"/>
              <a:ext cx="3313780" cy="1719473"/>
            </a:xfrm>
            <a:custGeom>
              <a:avLst/>
              <a:gdLst/>
              <a:ahLst/>
              <a:cxnLst/>
              <a:rect l="l" t="t" r="r" b="b"/>
              <a:pathLst>
                <a:path w="86229" h="44743" extrusionOk="0">
                  <a:moveTo>
                    <a:pt x="83715" y="0"/>
                  </a:moveTo>
                  <a:cubicBezTo>
                    <a:pt x="83097" y="0"/>
                    <a:pt x="82489" y="177"/>
                    <a:pt x="82026" y="544"/>
                  </a:cubicBezTo>
                  <a:cubicBezTo>
                    <a:pt x="80658" y="1578"/>
                    <a:pt x="80258" y="3379"/>
                    <a:pt x="80025" y="4947"/>
                  </a:cubicBezTo>
                  <a:cubicBezTo>
                    <a:pt x="79758" y="6415"/>
                    <a:pt x="79524" y="8082"/>
                    <a:pt x="78423" y="9083"/>
                  </a:cubicBezTo>
                  <a:cubicBezTo>
                    <a:pt x="77758" y="9685"/>
                    <a:pt x="76897" y="9986"/>
                    <a:pt x="75844" y="9986"/>
                  </a:cubicBezTo>
                  <a:cubicBezTo>
                    <a:pt x="74679" y="9986"/>
                    <a:pt x="73281" y="9619"/>
                    <a:pt x="71652" y="8883"/>
                  </a:cubicBezTo>
                  <a:cubicBezTo>
                    <a:pt x="70138" y="8208"/>
                    <a:pt x="68234" y="7353"/>
                    <a:pt x="66394" y="7353"/>
                  </a:cubicBezTo>
                  <a:cubicBezTo>
                    <a:pt x="65598" y="7353"/>
                    <a:pt x="64815" y="7513"/>
                    <a:pt x="64080" y="7916"/>
                  </a:cubicBezTo>
                  <a:cubicBezTo>
                    <a:pt x="62045" y="9050"/>
                    <a:pt x="61511" y="11418"/>
                    <a:pt x="60978" y="13720"/>
                  </a:cubicBezTo>
                  <a:cubicBezTo>
                    <a:pt x="60477" y="15888"/>
                    <a:pt x="59977" y="17956"/>
                    <a:pt x="58342" y="19057"/>
                  </a:cubicBezTo>
                  <a:cubicBezTo>
                    <a:pt x="57605" y="19549"/>
                    <a:pt x="56783" y="19733"/>
                    <a:pt x="55907" y="19733"/>
                  </a:cubicBezTo>
                  <a:cubicBezTo>
                    <a:pt x="54644" y="19733"/>
                    <a:pt x="53269" y="19351"/>
                    <a:pt x="51871" y="18957"/>
                  </a:cubicBezTo>
                  <a:cubicBezTo>
                    <a:pt x="50427" y="18586"/>
                    <a:pt x="48958" y="18163"/>
                    <a:pt x="47549" y="18163"/>
                  </a:cubicBezTo>
                  <a:cubicBezTo>
                    <a:pt x="46680" y="18163"/>
                    <a:pt x="45835" y="18324"/>
                    <a:pt x="45033" y="18757"/>
                  </a:cubicBezTo>
                  <a:cubicBezTo>
                    <a:pt x="42865" y="19924"/>
                    <a:pt x="42031" y="22426"/>
                    <a:pt x="41297" y="24895"/>
                  </a:cubicBezTo>
                  <a:cubicBezTo>
                    <a:pt x="40463" y="27430"/>
                    <a:pt x="39696" y="29898"/>
                    <a:pt x="37461" y="30565"/>
                  </a:cubicBezTo>
                  <a:cubicBezTo>
                    <a:pt x="37084" y="30681"/>
                    <a:pt x="36712" y="30734"/>
                    <a:pt x="36344" y="30734"/>
                  </a:cubicBezTo>
                  <a:cubicBezTo>
                    <a:pt x="34593" y="30734"/>
                    <a:pt x="32920" y="29549"/>
                    <a:pt x="31156" y="28364"/>
                  </a:cubicBezTo>
                  <a:cubicBezTo>
                    <a:pt x="29373" y="27148"/>
                    <a:pt x="27546" y="25866"/>
                    <a:pt x="25605" y="25866"/>
                  </a:cubicBezTo>
                  <a:cubicBezTo>
                    <a:pt x="25149" y="25866"/>
                    <a:pt x="24687" y="25937"/>
                    <a:pt x="24218" y="26095"/>
                  </a:cubicBezTo>
                  <a:cubicBezTo>
                    <a:pt x="21616" y="26963"/>
                    <a:pt x="20816" y="29865"/>
                    <a:pt x="20048" y="32633"/>
                  </a:cubicBezTo>
                  <a:cubicBezTo>
                    <a:pt x="19281" y="35402"/>
                    <a:pt x="18547" y="37971"/>
                    <a:pt x="16212" y="38638"/>
                  </a:cubicBezTo>
                  <a:cubicBezTo>
                    <a:pt x="15883" y="38734"/>
                    <a:pt x="15553" y="38776"/>
                    <a:pt x="15222" y="38776"/>
                  </a:cubicBezTo>
                  <a:cubicBezTo>
                    <a:pt x="13949" y="38776"/>
                    <a:pt x="12667" y="38146"/>
                    <a:pt x="11342" y="37537"/>
                  </a:cubicBezTo>
                  <a:cubicBezTo>
                    <a:pt x="10275" y="36970"/>
                    <a:pt x="9174" y="36436"/>
                    <a:pt x="8007" y="36236"/>
                  </a:cubicBezTo>
                  <a:cubicBezTo>
                    <a:pt x="7636" y="36163"/>
                    <a:pt x="7259" y="36128"/>
                    <a:pt x="6882" y="36128"/>
                  </a:cubicBezTo>
                  <a:cubicBezTo>
                    <a:pt x="5014" y="36128"/>
                    <a:pt x="3129" y="36989"/>
                    <a:pt x="1936" y="38404"/>
                  </a:cubicBezTo>
                  <a:cubicBezTo>
                    <a:pt x="468" y="40105"/>
                    <a:pt x="1" y="42607"/>
                    <a:pt x="801" y="44742"/>
                  </a:cubicBezTo>
                  <a:lnTo>
                    <a:pt x="1502" y="44575"/>
                  </a:lnTo>
                  <a:cubicBezTo>
                    <a:pt x="801" y="42707"/>
                    <a:pt x="1202" y="40439"/>
                    <a:pt x="2503" y="38905"/>
                  </a:cubicBezTo>
                  <a:cubicBezTo>
                    <a:pt x="3592" y="37647"/>
                    <a:pt x="5314" y="36881"/>
                    <a:pt x="7001" y="36881"/>
                  </a:cubicBezTo>
                  <a:cubicBezTo>
                    <a:pt x="7328" y="36881"/>
                    <a:pt x="7654" y="36910"/>
                    <a:pt x="7973" y="36970"/>
                  </a:cubicBezTo>
                  <a:cubicBezTo>
                    <a:pt x="9041" y="37203"/>
                    <a:pt x="10108" y="37704"/>
                    <a:pt x="11142" y="38204"/>
                  </a:cubicBezTo>
                  <a:cubicBezTo>
                    <a:pt x="12479" y="38860"/>
                    <a:pt x="13858" y="39536"/>
                    <a:pt x="15294" y="39536"/>
                  </a:cubicBezTo>
                  <a:cubicBezTo>
                    <a:pt x="15685" y="39536"/>
                    <a:pt x="16080" y="39486"/>
                    <a:pt x="16479" y="39372"/>
                  </a:cubicBezTo>
                  <a:cubicBezTo>
                    <a:pt x="19181" y="38571"/>
                    <a:pt x="19982" y="35636"/>
                    <a:pt x="20782" y="32867"/>
                  </a:cubicBezTo>
                  <a:cubicBezTo>
                    <a:pt x="21516" y="30098"/>
                    <a:pt x="22217" y="27530"/>
                    <a:pt x="24518" y="26763"/>
                  </a:cubicBezTo>
                  <a:cubicBezTo>
                    <a:pt x="24922" y="26624"/>
                    <a:pt x="25321" y="26561"/>
                    <a:pt x="25719" y="26561"/>
                  </a:cubicBezTo>
                  <a:cubicBezTo>
                    <a:pt x="27425" y="26561"/>
                    <a:pt x="29091" y="27713"/>
                    <a:pt x="30823" y="28931"/>
                  </a:cubicBezTo>
                  <a:cubicBezTo>
                    <a:pt x="32599" y="30188"/>
                    <a:pt x="34420" y="31467"/>
                    <a:pt x="36377" y="31467"/>
                  </a:cubicBezTo>
                  <a:cubicBezTo>
                    <a:pt x="36809" y="31467"/>
                    <a:pt x="37248" y="31405"/>
                    <a:pt x="37694" y="31266"/>
                  </a:cubicBezTo>
                  <a:cubicBezTo>
                    <a:pt x="40296" y="30465"/>
                    <a:pt x="41130" y="27763"/>
                    <a:pt x="41964" y="25128"/>
                  </a:cubicBezTo>
                  <a:cubicBezTo>
                    <a:pt x="42665" y="22793"/>
                    <a:pt x="43398" y="20425"/>
                    <a:pt x="45367" y="19391"/>
                  </a:cubicBezTo>
                  <a:cubicBezTo>
                    <a:pt x="46057" y="19027"/>
                    <a:pt x="46799" y="18885"/>
                    <a:pt x="47579" y="18885"/>
                  </a:cubicBezTo>
                  <a:cubicBezTo>
                    <a:pt x="48872" y="18885"/>
                    <a:pt x="50269" y="19275"/>
                    <a:pt x="51704" y="19691"/>
                  </a:cubicBezTo>
                  <a:cubicBezTo>
                    <a:pt x="53135" y="20077"/>
                    <a:pt x="54577" y="20475"/>
                    <a:pt x="55939" y="20475"/>
                  </a:cubicBezTo>
                  <a:cubicBezTo>
                    <a:pt x="56927" y="20475"/>
                    <a:pt x="57873" y="20266"/>
                    <a:pt x="58743" y="19691"/>
                  </a:cubicBezTo>
                  <a:cubicBezTo>
                    <a:pt x="60644" y="18423"/>
                    <a:pt x="61178" y="16122"/>
                    <a:pt x="61678" y="13920"/>
                  </a:cubicBezTo>
                  <a:cubicBezTo>
                    <a:pt x="62212" y="11685"/>
                    <a:pt x="62679" y="9550"/>
                    <a:pt x="64480" y="8549"/>
                  </a:cubicBezTo>
                  <a:cubicBezTo>
                    <a:pt x="65088" y="8206"/>
                    <a:pt x="65751" y="8068"/>
                    <a:pt x="66438" y="8068"/>
                  </a:cubicBezTo>
                  <a:cubicBezTo>
                    <a:pt x="68088" y="8068"/>
                    <a:pt x="69878" y="8867"/>
                    <a:pt x="71385" y="9550"/>
                  </a:cubicBezTo>
                  <a:cubicBezTo>
                    <a:pt x="73088" y="10326"/>
                    <a:pt x="74587" y="10710"/>
                    <a:pt x="75855" y="10710"/>
                  </a:cubicBezTo>
                  <a:cubicBezTo>
                    <a:pt x="77095" y="10710"/>
                    <a:pt x="78115" y="10343"/>
                    <a:pt x="78890" y="9617"/>
                  </a:cubicBezTo>
                  <a:cubicBezTo>
                    <a:pt x="80158" y="8516"/>
                    <a:pt x="80425" y="6715"/>
                    <a:pt x="80692" y="5114"/>
                  </a:cubicBezTo>
                  <a:cubicBezTo>
                    <a:pt x="80925" y="3679"/>
                    <a:pt x="81259" y="2011"/>
                    <a:pt x="82426" y="1111"/>
                  </a:cubicBezTo>
                  <a:cubicBezTo>
                    <a:pt x="82785" y="852"/>
                    <a:pt x="83273" y="712"/>
                    <a:pt x="83765" y="712"/>
                  </a:cubicBezTo>
                  <a:cubicBezTo>
                    <a:pt x="84098" y="712"/>
                    <a:pt x="84432" y="776"/>
                    <a:pt x="84728" y="911"/>
                  </a:cubicBezTo>
                  <a:cubicBezTo>
                    <a:pt x="85028" y="1044"/>
                    <a:pt x="85529" y="1378"/>
                    <a:pt x="85562" y="2011"/>
                  </a:cubicBezTo>
                  <a:lnTo>
                    <a:pt x="86229" y="1945"/>
                  </a:lnTo>
                  <a:cubicBezTo>
                    <a:pt x="86196" y="1244"/>
                    <a:pt x="85762" y="610"/>
                    <a:pt x="85028" y="277"/>
                  </a:cubicBezTo>
                  <a:cubicBezTo>
                    <a:pt x="84620" y="94"/>
                    <a:pt x="84165" y="0"/>
                    <a:pt x="83715" y="0"/>
                  </a:cubicBez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81;p17"/>
            <p:cNvSpPr/>
            <p:nvPr/>
          </p:nvSpPr>
          <p:spPr>
            <a:xfrm>
              <a:off x="384410" y="3162718"/>
              <a:ext cx="207714" cy="105144"/>
            </a:xfrm>
            <a:custGeom>
              <a:avLst/>
              <a:gdLst/>
              <a:ahLst/>
              <a:cxnLst/>
              <a:rect l="l" t="t" r="r" b="b"/>
              <a:pathLst>
                <a:path w="5405" h="2736" extrusionOk="0">
                  <a:moveTo>
                    <a:pt x="3903" y="1"/>
                  </a:moveTo>
                  <a:lnTo>
                    <a:pt x="0" y="1902"/>
                  </a:lnTo>
                  <a:lnTo>
                    <a:pt x="2402" y="2736"/>
                  </a:lnTo>
                  <a:lnTo>
                    <a:pt x="5404" y="1302"/>
                  </a:lnTo>
                  <a:lnTo>
                    <a:pt x="390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82;p17"/>
            <p:cNvSpPr/>
            <p:nvPr/>
          </p:nvSpPr>
          <p:spPr>
            <a:xfrm>
              <a:off x="1192017" y="2801207"/>
              <a:ext cx="167978" cy="82086"/>
            </a:xfrm>
            <a:custGeom>
              <a:avLst/>
              <a:gdLst/>
              <a:ahLst/>
              <a:cxnLst/>
              <a:rect l="l" t="t" r="r" b="b"/>
              <a:pathLst>
                <a:path w="4371" h="2136" extrusionOk="0">
                  <a:moveTo>
                    <a:pt x="2636" y="1"/>
                  </a:moveTo>
                  <a:lnTo>
                    <a:pt x="0" y="1235"/>
                  </a:lnTo>
                  <a:lnTo>
                    <a:pt x="2235" y="2136"/>
                  </a:lnTo>
                  <a:lnTo>
                    <a:pt x="4370" y="1135"/>
                  </a:lnTo>
                  <a:lnTo>
                    <a:pt x="26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83;p17"/>
            <p:cNvSpPr/>
            <p:nvPr/>
          </p:nvSpPr>
          <p:spPr>
            <a:xfrm>
              <a:off x="1752211" y="2525626"/>
              <a:ext cx="119248" cy="96152"/>
            </a:xfrm>
            <a:custGeom>
              <a:avLst/>
              <a:gdLst/>
              <a:ahLst/>
              <a:cxnLst/>
              <a:rect l="l" t="t" r="r" b="b"/>
              <a:pathLst>
                <a:path w="3103" h="2502" extrusionOk="0">
                  <a:moveTo>
                    <a:pt x="3003" y="0"/>
                  </a:moveTo>
                  <a:lnTo>
                    <a:pt x="0" y="1401"/>
                  </a:lnTo>
                  <a:lnTo>
                    <a:pt x="1835" y="2502"/>
                  </a:lnTo>
                  <a:lnTo>
                    <a:pt x="3103" y="1901"/>
                  </a:lnTo>
                  <a:lnTo>
                    <a:pt x="3003"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84;p17"/>
            <p:cNvSpPr/>
            <p:nvPr/>
          </p:nvSpPr>
          <p:spPr>
            <a:xfrm>
              <a:off x="1722735" y="1847374"/>
              <a:ext cx="920437" cy="1320609"/>
            </a:xfrm>
            <a:custGeom>
              <a:avLst/>
              <a:gdLst/>
              <a:ahLst/>
              <a:cxnLst/>
              <a:rect l="l" t="t" r="r" b="b"/>
              <a:pathLst>
                <a:path w="23951" h="34364" extrusionOk="0">
                  <a:moveTo>
                    <a:pt x="17083" y="0"/>
                  </a:moveTo>
                  <a:cubicBezTo>
                    <a:pt x="14770" y="0"/>
                    <a:pt x="12545" y="1312"/>
                    <a:pt x="11542" y="3539"/>
                  </a:cubicBezTo>
                  <a:lnTo>
                    <a:pt x="1368" y="25788"/>
                  </a:lnTo>
                  <a:cubicBezTo>
                    <a:pt x="0" y="28790"/>
                    <a:pt x="1334" y="32393"/>
                    <a:pt x="4370" y="33827"/>
                  </a:cubicBezTo>
                  <a:cubicBezTo>
                    <a:pt x="5178" y="34191"/>
                    <a:pt x="6029" y="34364"/>
                    <a:pt x="6868" y="34364"/>
                  </a:cubicBezTo>
                  <a:cubicBezTo>
                    <a:pt x="9181" y="34364"/>
                    <a:pt x="11405" y="33053"/>
                    <a:pt x="12409" y="30825"/>
                  </a:cubicBezTo>
                  <a:lnTo>
                    <a:pt x="22583" y="8609"/>
                  </a:lnTo>
                  <a:cubicBezTo>
                    <a:pt x="23951" y="5540"/>
                    <a:pt x="22616" y="1938"/>
                    <a:pt x="19581" y="537"/>
                  </a:cubicBezTo>
                  <a:cubicBezTo>
                    <a:pt x="18773" y="173"/>
                    <a:pt x="17922" y="0"/>
                    <a:pt x="17083" y="0"/>
                  </a:cubicBez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85;p17"/>
            <p:cNvSpPr/>
            <p:nvPr/>
          </p:nvSpPr>
          <p:spPr>
            <a:xfrm>
              <a:off x="2114990" y="1977998"/>
              <a:ext cx="496131" cy="276120"/>
            </a:xfrm>
            <a:custGeom>
              <a:avLst/>
              <a:gdLst/>
              <a:ahLst/>
              <a:cxnLst/>
              <a:rect l="l" t="t" r="r" b="b"/>
              <a:pathLst>
                <a:path w="12910" h="7185" extrusionOk="0">
                  <a:moveTo>
                    <a:pt x="892" y="0"/>
                  </a:moveTo>
                  <a:cubicBezTo>
                    <a:pt x="765" y="0"/>
                    <a:pt x="640" y="86"/>
                    <a:pt x="568" y="207"/>
                  </a:cubicBezTo>
                  <a:lnTo>
                    <a:pt x="34" y="1374"/>
                  </a:lnTo>
                  <a:cubicBezTo>
                    <a:pt x="0" y="1574"/>
                    <a:pt x="34" y="1741"/>
                    <a:pt x="201" y="1808"/>
                  </a:cubicBezTo>
                  <a:lnTo>
                    <a:pt x="11842" y="7145"/>
                  </a:lnTo>
                  <a:cubicBezTo>
                    <a:pt x="11888" y="7173"/>
                    <a:pt x="11937" y="7185"/>
                    <a:pt x="11985" y="7185"/>
                  </a:cubicBezTo>
                  <a:cubicBezTo>
                    <a:pt x="12112" y="7185"/>
                    <a:pt x="12237" y="7099"/>
                    <a:pt x="12309" y="6978"/>
                  </a:cubicBezTo>
                  <a:lnTo>
                    <a:pt x="12843" y="5811"/>
                  </a:lnTo>
                  <a:cubicBezTo>
                    <a:pt x="12910" y="5644"/>
                    <a:pt x="12843" y="5444"/>
                    <a:pt x="12676" y="5377"/>
                  </a:cubicBezTo>
                  <a:lnTo>
                    <a:pt x="1035" y="40"/>
                  </a:lnTo>
                  <a:cubicBezTo>
                    <a:pt x="989" y="12"/>
                    <a:pt x="940" y="0"/>
                    <a:pt x="8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86;p17"/>
            <p:cNvSpPr/>
            <p:nvPr/>
          </p:nvSpPr>
          <p:spPr>
            <a:xfrm>
              <a:off x="1756054" y="2759933"/>
              <a:ext cx="498706" cy="276158"/>
            </a:xfrm>
            <a:custGeom>
              <a:avLst/>
              <a:gdLst/>
              <a:ahLst/>
              <a:cxnLst/>
              <a:rect l="l" t="t" r="r" b="b"/>
              <a:pathLst>
                <a:path w="12977" h="7186" extrusionOk="0">
                  <a:moveTo>
                    <a:pt x="925" y="1"/>
                  </a:moveTo>
                  <a:cubicBezTo>
                    <a:pt x="799" y="1"/>
                    <a:pt x="673" y="87"/>
                    <a:pt x="601" y="208"/>
                  </a:cubicBezTo>
                  <a:lnTo>
                    <a:pt x="67" y="1375"/>
                  </a:lnTo>
                  <a:cubicBezTo>
                    <a:pt x="0" y="1542"/>
                    <a:pt x="67" y="1742"/>
                    <a:pt x="234" y="1809"/>
                  </a:cubicBezTo>
                  <a:lnTo>
                    <a:pt x="11876" y="7146"/>
                  </a:lnTo>
                  <a:cubicBezTo>
                    <a:pt x="11922" y="7173"/>
                    <a:pt x="11970" y="7186"/>
                    <a:pt x="12018" y="7186"/>
                  </a:cubicBezTo>
                  <a:cubicBezTo>
                    <a:pt x="12145" y="7186"/>
                    <a:pt x="12270" y="7100"/>
                    <a:pt x="12343" y="6979"/>
                  </a:cubicBezTo>
                  <a:lnTo>
                    <a:pt x="12876" y="5812"/>
                  </a:lnTo>
                  <a:cubicBezTo>
                    <a:pt x="12976" y="5645"/>
                    <a:pt x="12876" y="5445"/>
                    <a:pt x="12710" y="5378"/>
                  </a:cubicBezTo>
                  <a:lnTo>
                    <a:pt x="1068" y="41"/>
                  </a:lnTo>
                  <a:cubicBezTo>
                    <a:pt x="1022" y="13"/>
                    <a:pt x="974" y="1"/>
                    <a:pt x="9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62" name="Google Shape;119;p17"/>
          <p:cNvGrpSpPr/>
          <p:nvPr/>
        </p:nvGrpSpPr>
        <p:grpSpPr>
          <a:xfrm rot="4274806" flipH="1">
            <a:off x="868420" y="42088"/>
            <a:ext cx="2391862" cy="1156145"/>
            <a:chOff x="6388906" y="2092212"/>
            <a:chExt cx="4731578" cy="2287084"/>
          </a:xfrm>
        </p:grpSpPr>
        <p:sp>
          <p:nvSpPr>
            <p:cNvPr id="263" name="Google Shape;120;p17"/>
            <p:cNvSpPr/>
            <p:nvPr/>
          </p:nvSpPr>
          <p:spPr>
            <a:xfrm>
              <a:off x="7840022" y="2640992"/>
              <a:ext cx="3280462" cy="1738304"/>
            </a:xfrm>
            <a:custGeom>
              <a:avLst/>
              <a:gdLst/>
              <a:ahLst/>
              <a:cxnLst/>
              <a:rect l="l" t="t" r="r" b="b"/>
              <a:pathLst>
                <a:path w="85362" h="45233" extrusionOk="0">
                  <a:moveTo>
                    <a:pt x="1" y="0"/>
                  </a:moveTo>
                  <a:lnTo>
                    <a:pt x="434" y="2035"/>
                  </a:lnTo>
                  <a:lnTo>
                    <a:pt x="534" y="2068"/>
                  </a:lnTo>
                  <a:lnTo>
                    <a:pt x="82693" y="45233"/>
                  </a:lnTo>
                  <a:lnTo>
                    <a:pt x="85361" y="44699"/>
                  </a:lnTo>
                  <a:lnTo>
                    <a:pt x="1"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4" name="Google Shape;121;p17"/>
            <p:cNvSpPr/>
            <p:nvPr/>
          </p:nvSpPr>
          <p:spPr>
            <a:xfrm>
              <a:off x="7965650" y="2660745"/>
              <a:ext cx="3025363" cy="1704447"/>
            </a:xfrm>
            <a:custGeom>
              <a:avLst/>
              <a:gdLst/>
              <a:ahLst/>
              <a:cxnLst/>
              <a:rect l="l" t="t" r="r" b="b"/>
              <a:pathLst>
                <a:path w="78724" h="44352" extrusionOk="0">
                  <a:moveTo>
                    <a:pt x="2242" y="0"/>
                  </a:moveTo>
                  <a:cubicBezTo>
                    <a:pt x="1865" y="0"/>
                    <a:pt x="1483" y="71"/>
                    <a:pt x="1135" y="220"/>
                  </a:cubicBezTo>
                  <a:cubicBezTo>
                    <a:pt x="434" y="520"/>
                    <a:pt x="34" y="1054"/>
                    <a:pt x="1" y="1788"/>
                  </a:cubicBezTo>
                  <a:lnTo>
                    <a:pt x="601" y="1821"/>
                  </a:lnTo>
                  <a:cubicBezTo>
                    <a:pt x="634" y="1221"/>
                    <a:pt x="1135" y="954"/>
                    <a:pt x="1402" y="821"/>
                  </a:cubicBezTo>
                  <a:cubicBezTo>
                    <a:pt x="1663" y="709"/>
                    <a:pt x="1952" y="657"/>
                    <a:pt x="2239" y="657"/>
                  </a:cubicBezTo>
                  <a:cubicBezTo>
                    <a:pt x="2723" y="657"/>
                    <a:pt x="3202" y="803"/>
                    <a:pt x="3536" y="1054"/>
                  </a:cubicBezTo>
                  <a:cubicBezTo>
                    <a:pt x="4570" y="1955"/>
                    <a:pt x="4871" y="3489"/>
                    <a:pt x="5037" y="4857"/>
                  </a:cubicBezTo>
                  <a:cubicBezTo>
                    <a:pt x="5204" y="6324"/>
                    <a:pt x="5404" y="7992"/>
                    <a:pt x="6572" y="9127"/>
                  </a:cubicBezTo>
                  <a:cubicBezTo>
                    <a:pt x="7342" y="9861"/>
                    <a:pt x="8350" y="10238"/>
                    <a:pt x="9596" y="10238"/>
                  </a:cubicBezTo>
                  <a:cubicBezTo>
                    <a:pt x="10727" y="10238"/>
                    <a:pt x="12054" y="9928"/>
                    <a:pt x="13577" y="9293"/>
                  </a:cubicBezTo>
                  <a:cubicBezTo>
                    <a:pt x="14968" y="8723"/>
                    <a:pt x="16577" y="8044"/>
                    <a:pt x="18073" y="8044"/>
                  </a:cubicBezTo>
                  <a:cubicBezTo>
                    <a:pt x="18767" y="8044"/>
                    <a:pt x="19436" y="8190"/>
                    <a:pt x="20048" y="8559"/>
                  </a:cubicBezTo>
                  <a:cubicBezTo>
                    <a:pt x="21683" y="9560"/>
                    <a:pt x="22050" y="11528"/>
                    <a:pt x="22450" y="13663"/>
                  </a:cubicBezTo>
                  <a:cubicBezTo>
                    <a:pt x="22884" y="15731"/>
                    <a:pt x="23250" y="17899"/>
                    <a:pt x="24952" y="19134"/>
                  </a:cubicBezTo>
                  <a:cubicBezTo>
                    <a:pt x="25824" y="19750"/>
                    <a:pt x="26777" y="19967"/>
                    <a:pt x="27769" y="19967"/>
                  </a:cubicBezTo>
                  <a:cubicBezTo>
                    <a:pt x="28978" y="19967"/>
                    <a:pt x="30244" y="19645"/>
                    <a:pt x="31490" y="19334"/>
                  </a:cubicBezTo>
                  <a:cubicBezTo>
                    <a:pt x="32749" y="19024"/>
                    <a:pt x="33974" y="18725"/>
                    <a:pt x="35114" y="18725"/>
                  </a:cubicBezTo>
                  <a:cubicBezTo>
                    <a:pt x="35936" y="18725"/>
                    <a:pt x="36714" y="18881"/>
                    <a:pt x="37427" y="19300"/>
                  </a:cubicBezTo>
                  <a:cubicBezTo>
                    <a:pt x="39229" y="20335"/>
                    <a:pt x="39796" y="22569"/>
                    <a:pt x="40429" y="24738"/>
                  </a:cubicBezTo>
                  <a:cubicBezTo>
                    <a:pt x="41097" y="27206"/>
                    <a:pt x="41797" y="29741"/>
                    <a:pt x="44199" y="30575"/>
                  </a:cubicBezTo>
                  <a:cubicBezTo>
                    <a:pt x="44660" y="30740"/>
                    <a:pt x="45118" y="30813"/>
                    <a:pt x="45572" y="30813"/>
                  </a:cubicBezTo>
                  <a:cubicBezTo>
                    <a:pt x="47322" y="30813"/>
                    <a:pt x="49021" y="29733"/>
                    <a:pt x="50637" y="28674"/>
                  </a:cubicBezTo>
                  <a:cubicBezTo>
                    <a:pt x="52284" y="27611"/>
                    <a:pt x="53826" y="26633"/>
                    <a:pt x="55396" y="26633"/>
                  </a:cubicBezTo>
                  <a:cubicBezTo>
                    <a:pt x="55797" y="26633"/>
                    <a:pt x="56200" y="26697"/>
                    <a:pt x="56608" y="26839"/>
                  </a:cubicBezTo>
                  <a:cubicBezTo>
                    <a:pt x="58676" y="27640"/>
                    <a:pt x="59276" y="30041"/>
                    <a:pt x="59910" y="32643"/>
                  </a:cubicBezTo>
                  <a:cubicBezTo>
                    <a:pt x="60544" y="35245"/>
                    <a:pt x="61178" y="38014"/>
                    <a:pt x="63646" y="38814"/>
                  </a:cubicBezTo>
                  <a:cubicBezTo>
                    <a:pt x="64064" y="38945"/>
                    <a:pt x="64479" y="39002"/>
                    <a:pt x="64893" y="39002"/>
                  </a:cubicBezTo>
                  <a:cubicBezTo>
                    <a:pt x="66164" y="39002"/>
                    <a:pt x="67416" y="38467"/>
                    <a:pt x="68650" y="37914"/>
                  </a:cubicBezTo>
                  <a:cubicBezTo>
                    <a:pt x="69617" y="37513"/>
                    <a:pt x="70618" y="37046"/>
                    <a:pt x="71618" y="36880"/>
                  </a:cubicBezTo>
                  <a:cubicBezTo>
                    <a:pt x="71876" y="36838"/>
                    <a:pt x="72136" y="36817"/>
                    <a:pt x="72397" y="36817"/>
                  </a:cubicBezTo>
                  <a:cubicBezTo>
                    <a:pt x="73998" y="36817"/>
                    <a:pt x="75618" y="37586"/>
                    <a:pt x="76622" y="38848"/>
                  </a:cubicBezTo>
                  <a:cubicBezTo>
                    <a:pt x="77789" y="40315"/>
                    <a:pt x="78090" y="42417"/>
                    <a:pt x="77356" y="44185"/>
                  </a:cubicBezTo>
                  <a:lnTo>
                    <a:pt x="77923" y="44352"/>
                  </a:lnTo>
                  <a:cubicBezTo>
                    <a:pt x="78723" y="42384"/>
                    <a:pt x="78390" y="40049"/>
                    <a:pt x="77089" y="38381"/>
                  </a:cubicBezTo>
                  <a:cubicBezTo>
                    <a:pt x="75973" y="36950"/>
                    <a:pt x="74195" y="36109"/>
                    <a:pt x="72385" y="36109"/>
                  </a:cubicBezTo>
                  <a:cubicBezTo>
                    <a:pt x="72085" y="36109"/>
                    <a:pt x="71784" y="36132"/>
                    <a:pt x="71485" y="36179"/>
                  </a:cubicBezTo>
                  <a:cubicBezTo>
                    <a:pt x="70417" y="36346"/>
                    <a:pt x="69383" y="36813"/>
                    <a:pt x="68383" y="37247"/>
                  </a:cubicBezTo>
                  <a:cubicBezTo>
                    <a:pt x="67155" y="37809"/>
                    <a:pt x="65987" y="38293"/>
                    <a:pt x="64847" y="38293"/>
                  </a:cubicBezTo>
                  <a:cubicBezTo>
                    <a:pt x="64500" y="38293"/>
                    <a:pt x="64155" y="38248"/>
                    <a:pt x="63813" y="38147"/>
                  </a:cubicBezTo>
                  <a:cubicBezTo>
                    <a:pt x="61645" y="37413"/>
                    <a:pt x="61077" y="35012"/>
                    <a:pt x="60477" y="32410"/>
                  </a:cubicBezTo>
                  <a:cubicBezTo>
                    <a:pt x="59843" y="29808"/>
                    <a:pt x="59243" y="27139"/>
                    <a:pt x="56808" y="26205"/>
                  </a:cubicBezTo>
                  <a:cubicBezTo>
                    <a:pt x="56327" y="26019"/>
                    <a:pt x="55850" y="25937"/>
                    <a:pt x="55376" y="25937"/>
                  </a:cubicBezTo>
                  <a:cubicBezTo>
                    <a:pt x="53644" y="25937"/>
                    <a:pt x="51953" y="27026"/>
                    <a:pt x="50303" y="28073"/>
                  </a:cubicBezTo>
                  <a:cubicBezTo>
                    <a:pt x="48655" y="29127"/>
                    <a:pt x="47095" y="30159"/>
                    <a:pt x="45516" y="30159"/>
                  </a:cubicBezTo>
                  <a:cubicBezTo>
                    <a:pt x="45145" y="30159"/>
                    <a:pt x="44773" y="30102"/>
                    <a:pt x="44399" y="29975"/>
                  </a:cubicBezTo>
                  <a:cubicBezTo>
                    <a:pt x="42297" y="29241"/>
                    <a:pt x="41697" y="26973"/>
                    <a:pt x="41030" y="24538"/>
                  </a:cubicBezTo>
                  <a:cubicBezTo>
                    <a:pt x="40396" y="22236"/>
                    <a:pt x="39729" y="19868"/>
                    <a:pt x="37727" y="18700"/>
                  </a:cubicBezTo>
                  <a:cubicBezTo>
                    <a:pt x="36920" y="18227"/>
                    <a:pt x="36054" y="18055"/>
                    <a:pt x="35162" y="18055"/>
                  </a:cubicBezTo>
                  <a:cubicBezTo>
                    <a:pt x="33917" y="18055"/>
                    <a:pt x="32620" y="18389"/>
                    <a:pt x="31356" y="18700"/>
                  </a:cubicBezTo>
                  <a:cubicBezTo>
                    <a:pt x="30091" y="18998"/>
                    <a:pt x="28867" y="19306"/>
                    <a:pt x="27743" y="19306"/>
                  </a:cubicBezTo>
                  <a:cubicBezTo>
                    <a:pt x="26851" y="19306"/>
                    <a:pt x="26023" y="19112"/>
                    <a:pt x="25285" y="18567"/>
                  </a:cubicBezTo>
                  <a:cubicBezTo>
                    <a:pt x="23784" y="17499"/>
                    <a:pt x="23417" y="15564"/>
                    <a:pt x="23050" y="13530"/>
                  </a:cubicBezTo>
                  <a:cubicBezTo>
                    <a:pt x="22617" y="11361"/>
                    <a:pt x="22216" y="9160"/>
                    <a:pt x="20315" y="8026"/>
                  </a:cubicBezTo>
                  <a:cubicBezTo>
                    <a:pt x="19594" y="7589"/>
                    <a:pt x="18809" y="7420"/>
                    <a:pt x="18007" y="7420"/>
                  </a:cubicBezTo>
                  <a:cubicBezTo>
                    <a:pt x="16361" y="7420"/>
                    <a:pt x="14645" y="8132"/>
                    <a:pt x="13277" y="8693"/>
                  </a:cubicBezTo>
                  <a:cubicBezTo>
                    <a:pt x="11813" y="9285"/>
                    <a:pt x="10560" y="9577"/>
                    <a:pt x="9518" y="9577"/>
                  </a:cubicBezTo>
                  <a:cubicBezTo>
                    <a:pt x="8446" y="9577"/>
                    <a:pt x="7598" y="9268"/>
                    <a:pt x="6972" y="8660"/>
                  </a:cubicBezTo>
                  <a:cubicBezTo>
                    <a:pt x="6038" y="7692"/>
                    <a:pt x="5838" y="6158"/>
                    <a:pt x="5638" y="4790"/>
                  </a:cubicBezTo>
                  <a:cubicBezTo>
                    <a:pt x="5471" y="3289"/>
                    <a:pt x="5138" y="1621"/>
                    <a:pt x="3937" y="554"/>
                  </a:cubicBezTo>
                  <a:cubicBezTo>
                    <a:pt x="3498" y="198"/>
                    <a:pt x="2876" y="0"/>
                    <a:pt x="2242" y="0"/>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5" name="Google Shape;122;p17"/>
            <p:cNvSpPr/>
            <p:nvPr/>
          </p:nvSpPr>
          <p:spPr>
            <a:xfrm>
              <a:off x="8396374" y="2966571"/>
              <a:ext cx="156449" cy="76975"/>
            </a:xfrm>
            <a:custGeom>
              <a:avLst/>
              <a:gdLst/>
              <a:ahLst/>
              <a:cxnLst/>
              <a:rect l="l" t="t" r="r" b="b"/>
              <a:pathLst>
                <a:path w="4071" h="2003" extrusionOk="0">
                  <a:moveTo>
                    <a:pt x="1668" y="1"/>
                  </a:moveTo>
                  <a:lnTo>
                    <a:pt x="1" y="935"/>
                  </a:lnTo>
                  <a:lnTo>
                    <a:pt x="1969" y="2002"/>
                  </a:lnTo>
                  <a:lnTo>
                    <a:pt x="4070" y="1235"/>
                  </a:lnTo>
                  <a:lnTo>
                    <a:pt x="1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6" name="Google Shape;123;p17"/>
            <p:cNvSpPr/>
            <p:nvPr/>
          </p:nvSpPr>
          <p:spPr>
            <a:xfrm>
              <a:off x="7929757" y="2690990"/>
              <a:ext cx="110294" cy="89772"/>
            </a:xfrm>
            <a:custGeom>
              <a:avLst/>
              <a:gdLst/>
              <a:ahLst/>
              <a:cxnLst/>
              <a:rect l="l" t="t" r="r" b="b"/>
              <a:pathLst>
                <a:path w="2870" h="2336" extrusionOk="0">
                  <a:moveTo>
                    <a:pt x="134" y="0"/>
                  </a:moveTo>
                  <a:lnTo>
                    <a:pt x="1" y="1735"/>
                  </a:lnTo>
                  <a:lnTo>
                    <a:pt x="1135" y="2335"/>
                  </a:lnTo>
                  <a:lnTo>
                    <a:pt x="2869" y="1401"/>
                  </a:lnTo>
                  <a:lnTo>
                    <a:pt x="1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7" name="Google Shape;124;p17"/>
            <p:cNvSpPr/>
            <p:nvPr/>
          </p:nvSpPr>
          <p:spPr>
            <a:xfrm>
              <a:off x="7625929" y="2597413"/>
              <a:ext cx="326924" cy="237267"/>
            </a:xfrm>
            <a:custGeom>
              <a:avLst/>
              <a:gdLst/>
              <a:ahLst/>
              <a:cxnLst/>
              <a:rect l="l" t="t" r="r" b="b"/>
              <a:pathLst>
                <a:path w="8507" h="6174" extrusionOk="0">
                  <a:moveTo>
                    <a:pt x="1202" y="0"/>
                  </a:moveTo>
                  <a:lnTo>
                    <a:pt x="34" y="4303"/>
                  </a:lnTo>
                  <a:cubicBezTo>
                    <a:pt x="1" y="4437"/>
                    <a:pt x="68" y="4537"/>
                    <a:pt x="201" y="4603"/>
                  </a:cubicBezTo>
                  <a:lnTo>
                    <a:pt x="6039" y="6138"/>
                  </a:lnTo>
                  <a:cubicBezTo>
                    <a:pt x="6140" y="6162"/>
                    <a:pt x="6242" y="6174"/>
                    <a:pt x="6342" y="6174"/>
                  </a:cubicBezTo>
                  <a:cubicBezTo>
                    <a:pt x="6931" y="6174"/>
                    <a:pt x="7464" y="5774"/>
                    <a:pt x="7606" y="5204"/>
                  </a:cubicBezTo>
                  <a:lnTo>
                    <a:pt x="8507" y="1935"/>
                  </a:lnTo>
                  <a:lnTo>
                    <a:pt x="1202" y="0"/>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8" name="Google Shape;125;p17"/>
            <p:cNvSpPr/>
            <p:nvPr/>
          </p:nvSpPr>
          <p:spPr>
            <a:xfrm>
              <a:off x="7670815" y="2526548"/>
              <a:ext cx="292299" cy="145227"/>
            </a:xfrm>
            <a:custGeom>
              <a:avLst/>
              <a:gdLst/>
              <a:ahLst/>
              <a:cxnLst/>
              <a:rect l="l" t="t" r="r" b="b"/>
              <a:pathLst>
                <a:path w="7606" h="3779" extrusionOk="0">
                  <a:moveTo>
                    <a:pt x="650" y="1"/>
                  </a:moveTo>
                  <a:cubicBezTo>
                    <a:pt x="567" y="1"/>
                    <a:pt x="489" y="66"/>
                    <a:pt x="434" y="176"/>
                  </a:cubicBezTo>
                  <a:lnTo>
                    <a:pt x="0" y="1844"/>
                  </a:lnTo>
                  <a:lnTo>
                    <a:pt x="7272" y="3779"/>
                  </a:lnTo>
                  <a:lnTo>
                    <a:pt x="7439" y="3145"/>
                  </a:lnTo>
                  <a:cubicBezTo>
                    <a:pt x="7606" y="2445"/>
                    <a:pt x="7206" y="1711"/>
                    <a:pt x="6538" y="1544"/>
                  </a:cubicBezTo>
                  <a:lnTo>
                    <a:pt x="701" y="9"/>
                  </a:lnTo>
                  <a:cubicBezTo>
                    <a:pt x="684" y="4"/>
                    <a:pt x="667" y="1"/>
                    <a:pt x="650"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9" name="Google Shape;126;p17"/>
            <p:cNvSpPr/>
            <p:nvPr/>
          </p:nvSpPr>
          <p:spPr>
            <a:xfrm>
              <a:off x="7728499" y="2621739"/>
              <a:ext cx="239765" cy="155180"/>
            </a:xfrm>
            <a:custGeom>
              <a:avLst/>
              <a:gdLst/>
              <a:ahLst/>
              <a:cxnLst/>
              <a:rect l="l" t="t" r="r" b="b"/>
              <a:pathLst>
                <a:path w="6239" h="4038" extrusionOk="0">
                  <a:moveTo>
                    <a:pt x="834" y="1"/>
                  </a:moveTo>
                  <a:cubicBezTo>
                    <a:pt x="734" y="1"/>
                    <a:pt x="601" y="34"/>
                    <a:pt x="568" y="168"/>
                  </a:cubicBezTo>
                  <a:lnTo>
                    <a:pt x="0" y="2436"/>
                  </a:lnTo>
                  <a:cubicBezTo>
                    <a:pt x="0" y="2503"/>
                    <a:pt x="34" y="2636"/>
                    <a:pt x="167" y="2669"/>
                  </a:cubicBezTo>
                  <a:lnTo>
                    <a:pt x="5371" y="4037"/>
                  </a:lnTo>
                  <a:cubicBezTo>
                    <a:pt x="5438" y="4037"/>
                    <a:pt x="5571" y="4004"/>
                    <a:pt x="5604" y="3870"/>
                  </a:cubicBezTo>
                  <a:lnTo>
                    <a:pt x="6205" y="1635"/>
                  </a:lnTo>
                  <a:cubicBezTo>
                    <a:pt x="6238" y="1502"/>
                    <a:pt x="6172" y="1369"/>
                    <a:pt x="6038" y="1369"/>
                  </a:cubicBezTo>
                  <a:lnTo>
                    <a:pt x="83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0" name="Google Shape;127;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1" name="Google Shape;128;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2" name="Google Shape;129;p17"/>
            <p:cNvSpPr/>
            <p:nvPr/>
          </p:nvSpPr>
          <p:spPr>
            <a:xfrm>
              <a:off x="6973464" y="2376901"/>
              <a:ext cx="142306" cy="201988"/>
            </a:xfrm>
            <a:custGeom>
              <a:avLst/>
              <a:gdLst/>
              <a:ahLst/>
              <a:cxnLst/>
              <a:rect l="l" t="t" r="r" b="b"/>
              <a:pathLst>
                <a:path w="3703" h="5256" extrusionOk="0">
                  <a:moveTo>
                    <a:pt x="1368" y="1"/>
                  </a:moveTo>
                  <a:lnTo>
                    <a:pt x="0" y="5171"/>
                  </a:lnTo>
                  <a:cubicBezTo>
                    <a:pt x="233" y="5228"/>
                    <a:pt x="465" y="5255"/>
                    <a:pt x="692" y="5255"/>
                  </a:cubicBezTo>
                  <a:cubicBezTo>
                    <a:pt x="1930" y="5255"/>
                    <a:pt x="3026" y="4448"/>
                    <a:pt x="3336" y="3236"/>
                  </a:cubicBezTo>
                  <a:cubicBezTo>
                    <a:pt x="3703" y="1835"/>
                    <a:pt x="2869" y="368"/>
                    <a:pt x="1401"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3" name="Google Shape;130;p17"/>
            <p:cNvSpPr/>
            <p:nvPr/>
          </p:nvSpPr>
          <p:spPr>
            <a:xfrm>
              <a:off x="6929846" y="2351269"/>
              <a:ext cx="319238" cy="483334"/>
            </a:xfrm>
            <a:custGeom>
              <a:avLst/>
              <a:gdLst/>
              <a:ahLst/>
              <a:cxnLst/>
              <a:rect l="l" t="t" r="r" b="b"/>
              <a:pathLst>
                <a:path w="8307" h="12577" extrusionOk="0">
                  <a:moveTo>
                    <a:pt x="2703" y="1"/>
                  </a:moveTo>
                  <a:lnTo>
                    <a:pt x="2536" y="601"/>
                  </a:lnTo>
                  <a:lnTo>
                    <a:pt x="2569" y="601"/>
                  </a:lnTo>
                  <a:cubicBezTo>
                    <a:pt x="4004" y="1001"/>
                    <a:pt x="4871" y="2469"/>
                    <a:pt x="4504" y="3870"/>
                  </a:cubicBezTo>
                  <a:cubicBezTo>
                    <a:pt x="4197" y="5044"/>
                    <a:pt x="3116" y="5867"/>
                    <a:pt x="1930" y="5867"/>
                  </a:cubicBezTo>
                  <a:cubicBezTo>
                    <a:pt x="1701" y="5867"/>
                    <a:pt x="1467" y="5836"/>
                    <a:pt x="1235" y="5771"/>
                  </a:cubicBezTo>
                  <a:lnTo>
                    <a:pt x="34" y="10375"/>
                  </a:lnTo>
                  <a:cubicBezTo>
                    <a:pt x="1" y="10508"/>
                    <a:pt x="68" y="10608"/>
                    <a:pt x="201" y="10608"/>
                  </a:cubicBezTo>
                  <a:lnTo>
                    <a:pt x="5338" y="12576"/>
                  </a:lnTo>
                  <a:lnTo>
                    <a:pt x="8307" y="1435"/>
                  </a:lnTo>
                  <a:lnTo>
                    <a:pt x="2703"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4" name="Google Shape;131;p17"/>
            <p:cNvSpPr/>
            <p:nvPr/>
          </p:nvSpPr>
          <p:spPr>
            <a:xfrm>
              <a:off x="7036259" y="2193283"/>
              <a:ext cx="257712" cy="215708"/>
            </a:xfrm>
            <a:custGeom>
              <a:avLst/>
              <a:gdLst/>
              <a:ahLst/>
              <a:cxnLst/>
              <a:rect l="l" t="t" r="r" b="b"/>
              <a:pathLst>
                <a:path w="6706" h="5613" extrusionOk="0">
                  <a:moveTo>
                    <a:pt x="1215" y="0"/>
                  </a:moveTo>
                  <a:cubicBezTo>
                    <a:pt x="1126" y="0"/>
                    <a:pt x="1035" y="65"/>
                    <a:pt x="1035" y="175"/>
                  </a:cubicBezTo>
                  <a:lnTo>
                    <a:pt x="1" y="4145"/>
                  </a:lnTo>
                  <a:lnTo>
                    <a:pt x="5438" y="5613"/>
                  </a:lnTo>
                  <a:lnTo>
                    <a:pt x="6705" y="843"/>
                  </a:lnTo>
                  <a:lnTo>
                    <a:pt x="1268" y="9"/>
                  </a:lnTo>
                  <a:cubicBezTo>
                    <a:pt x="1251" y="3"/>
                    <a:pt x="1233" y="0"/>
                    <a:pt x="1215"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5" name="Google Shape;132;p17"/>
            <p:cNvSpPr/>
            <p:nvPr/>
          </p:nvSpPr>
          <p:spPr>
            <a:xfrm>
              <a:off x="7206773" y="2425631"/>
              <a:ext cx="562769" cy="500781"/>
            </a:xfrm>
            <a:custGeom>
              <a:avLst/>
              <a:gdLst/>
              <a:ahLst/>
              <a:cxnLst/>
              <a:rect l="l" t="t" r="r" b="b"/>
              <a:pathLst>
                <a:path w="14644" h="13031" extrusionOk="0">
                  <a:moveTo>
                    <a:pt x="2936" y="0"/>
                  </a:moveTo>
                  <a:lnTo>
                    <a:pt x="0" y="11142"/>
                  </a:lnTo>
                  <a:lnTo>
                    <a:pt x="11809" y="13010"/>
                  </a:lnTo>
                  <a:cubicBezTo>
                    <a:pt x="11838" y="13024"/>
                    <a:pt x="11865" y="13031"/>
                    <a:pt x="11891" y="13031"/>
                  </a:cubicBezTo>
                  <a:cubicBezTo>
                    <a:pt x="11981" y="13031"/>
                    <a:pt x="12042" y="12947"/>
                    <a:pt x="12042" y="12843"/>
                  </a:cubicBezTo>
                  <a:lnTo>
                    <a:pt x="14644" y="3102"/>
                  </a:lnTo>
                  <a:lnTo>
                    <a:pt x="2936" y="0"/>
                  </a:ln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6" name="Google Shape;133;p17"/>
            <p:cNvSpPr/>
            <p:nvPr/>
          </p:nvSpPr>
          <p:spPr>
            <a:xfrm>
              <a:off x="7319565" y="2248699"/>
              <a:ext cx="487177" cy="297448"/>
            </a:xfrm>
            <a:custGeom>
              <a:avLst/>
              <a:gdLst/>
              <a:ahLst/>
              <a:cxnLst/>
              <a:rect l="l" t="t" r="r" b="b"/>
              <a:pathLst>
                <a:path w="12677" h="7740" extrusionOk="0">
                  <a:moveTo>
                    <a:pt x="1235" y="1"/>
                  </a:moveTo>
                  <a:lnTo>
                    <a:pt x="1" y="4671"/>
                  </a:lnTo>
                  <a:lnTo>
                    <a:pt x="11742" y="7740"/>
                  </a:lnTo>
                  <a:lnTo>
                    <a:pt x="12643" y="4437"/>
                  </a:lnTo>
                  <a:cubicBezTo>
                    <a:pt x="12676" y="4337"/>
                    <a:pt x="12576" y="4204"/>
                    <a:pt x="12443" y="4204"/>
                  </a:cubicBezTo>
                  <a:lnTo>
                    <a:pt x="1235"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7" name="Google Shape;134;p17"/>
            <p:cNvSpPr/>
            <p:nvPr/>
          </p:nvSpPr>
          <p:spPr>
            <a:xfrm>
              <a:off x="7122150" y="2188210"/>
              <a:ext cx="256405" cy="704383"/>
            </a:xfrm>
            <a:custGeom>
              <a:avLst/>
              <a:gdLst/>
              <a:ahLst/>
              <a:cxnLst/>
              <a:rect l="l" t="t" r="r" b="b"/>
              <a:pathLst>
                <a:path w="6672" h="18329" extrusionOk="0">
                  <a:moveTo>
                    <a:pt x="4895" y="1"/>
                  </a:moveTo>
                  <a:cubicBezTo>
                    <a:pt x="4803" y="1"/>
                    <a:pt x="4699" y="83"/>
                    <a:pt x="4671" y="141"/>
                  </a:cubicBezTo>
                  <a:lnTo>
                    <a:pt x="4470" y="975"/>
                  </a:lnTo>
                  <a:lnTo>
                    <a:pt x="3203" y="5678"/>
                  </a:lnTo>
                  <a:lnTo>
                    <a:pt x="267" y="16819"/>
                  </a:lnTo>
                  <a:lnTo>
                    <a:pt x="34" y="17653"/>
                  </a:lnTo>
                  <a:cubicBezTo>
                    <a:pt x="1" y="17753"/>
                    <a:pt x="101" y="17853"/>
                    <a:pt x="167" y="17920"/>
                  </a:cubicBezTo>
                  <a:lnTo>
                    <a:pt x="1768" y="18320"/>
                  </a:lnTo>
                  <a:cubicBezTo>
                    <a:pt x="1780" y="18326"/>
                    <a:pt x="1794" y="18329"/>
                    <a:pt x="1809" y="18329"/>
                  </a:cubicBezTo>
                  <a:cubicBezTo>
                    <a:pt x="1879" y="18329"/>
                    <a:pt x="1975" y="18269"/>
                    <a:pt x="2002" y="18187"/>
                  </a:cubicBezTo>
                  <a:lnTo>
                    <a:pt x="2202" y="17320"/>
                  </a:lnTo>
                  <a:lnTo>
                    <a:pt x="5138" y="6178"/>
                  </a:lnTo>
                  <a:lnTo>
                    <a:pt x="6372" y="1508"/>
                  </a:lnTo>
                  <a:lnTo>
                    <a:pt x="6605" y="641"/>
                  </a:lnTo>
                  <a:cubicBezTo>
                    <a:pt x="6672" y="574"/>
                    <a:pt x="6605" y="441"/>
                    <a:pt x="6505" y="441"/>
                  </a:cubicBezTo>
                  <a:lnTo>
                    <a:pt x="4937" y="7"/>
                  </a:lnTo>
                  <a:cubicBezTo>
                    <a:pt x="4924" y="3"/>
                    <a:pt x="4909" y="1"/>
                    <a:pt x="48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8" name="Google Shape;135;p17"/>
            <p:cNvSpPr/>
            <p:nvPr/>
          </p:nvSpPr>
          <p:spPr>
            <a:xfrm>
              <a:off x="6615796" y="2279481"/>
              <a:ext cx="256405" cy="256405"/>
            </a:xfrm>
            <a:custGeom>
              <a:avLst/>
              <a:gdLst/>
              <a:ahLst/>
              <a:cxnLst/>
              <a:rect l="l" t="t" r="r" b="b"/>
              <a:pathLst>
                <a:path w="6672" h="6672" extrusionOk="0">
                  <a:moveTo>
                    <a:pt x="3336" y="1"/>
                  </a:moveTo>
                  <a:cubicBezTo>
                    <a:pt x="1502" y="1"/>
                    <a:pt x="0" y="1468"/>
                    <a:pt x="0" y="3336"/>
                  </a:cubicBezTo>
                  <a:cubicBezTo>
                    <a:pt x="0" y="5171"/>
                    <a:pt x="1502" y="6672"/>
                    <a:pt x="3336" y="6672"/>
                  </a:cubicBezTo>
                  <a:cubicBezTo>
                    <a:pt x="5171" y="6672"/>
                    <a:pt x="6672" y="5171"/>
                    <a:pt x="6672" y="3336"/>
                  </a:cubicBezTo>
                  <a:cubicBezTo>
                    <a:pt x="6672" y="1468"/>
                    <a:pt x="5171" y="1"/>
                    <a:pt x="3336" y="1"/>
                  </a:cubicBez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9" name="Google Shape;136;p17"/>
            <p:cNvSpPr/>
            <p:nvPr/>
          </p:nvSpPr>
          <p:spPr>
            <a:xfrm>
              <a:off x="6651690" y="2322446"/>
              <a:ext cx="187193" cy="169976"/>
            </a:xfrm>
            <a:custGeom>
              <a:avLst/>
              <a:gdLst/>
              <a:ahLst/>
              <a:cxnLst/>
              <a:rect l="l" t="t" r="r" b="b"/>
              <a:pathLst>
                <a:path w="4871" h="4423" extrusionOk="0">
                  <a:moveTo>
                    <a:pt x="2411" y="0"/>
                  </a:moveTo>
                  <a:cubicBezTo>
                    <a:pt x="1444" y="0"/>
                    <a:pt x="545" y="653"/>
                    <a:pt x="267" y="1651"/>
                  </a:cubicBezTo>
                  <a:cubicBezTo>
                    <a:pt x="0" y="2819"/>
                    <a:pt x="701" y="4086"/>
                    <a:pt x="1868" y="4353"/>
                  </a:cubicBezTo>
                  <a:cubicBezTo>
                    <a:pt x="2051" y="4400"/>
                    <a:pt x="2236" y="4423"/>
                    <a:pt x="2418" y="4423"/>
                  </a:cubicBezTo>
                  <a:cubicBezTo>
                    <a:pt x="3399" y="4423"/>
                    <a:pt x="4317" y="3770"/>
                    <a:pt x="4570" y="2785"/>
                  </a:cubicBezTo>
                  <a:cubicBezTo>
                    <a:pt x="4871" y="1618"/>
                    <a:pt x="4170" y="350"/>
                    <a:pt x="3003" y="83"/>
                  </a:cubicBezTo>
                  <a:cubicBezTo>
                    <a:pt x="2806" y="27"/>
                    <a:pt x="2607" y="0"/>
                    <a:pt x="2411"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687106272"/>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wipe(up)">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grpSp>
        <p:nvGrpSpPr>
          <p:cNvPr id="102" name="Google Shape;1077;p44"/>
          <p:cNvGrpSpPr/>
          <p:nvPr/>
        </p:nvGrpSpPr>
        <p:grpSpPr>
          <a:xfrm rot="10800000">
            <a:off x="1527841" y="951403"/>
            <a:ext cx="5831114" cy="3088632"/>
            <a:chOff x="1658325" y="2283028"/>
            <a:chExt cx="5831114" cy="2365702"/>
          </a:xfrm>
        </p:grpSpPr>
        <p:sp>
          <p:nvSpPr>
            <p:cNvPr id="103" name="Google Shape;1069;p44"/>
            <p:cNvSpPr/>
            <p:nvPr/>
          </p:nvSpPr>
          <p:spPr>
            <a:xfrm>
              <a:off x="1658325" y="2283028"/>
              <a:ext cx="5831114" cy="660791"/>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a:off x="2329127" y="3040522"/>
              <a:ext cx="4489511" cy="4716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a:off x="2989700" y="3608827"/>
              <a:ext cx="3214278" cy="4716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a:off x="3592661" y="4177130"/>
              <a:ext cx="1962443" cy="4716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grpSp>
      <p:sp>
        <p:nvSpPr>
          <p:cNvPr id="98" name="TextBox 97"/>
          <p:cNvSpPr txBox="1"/>
          <p:nvPr/>
        </p:nvSpPr>
        <p:spPr>
          <a:xfrm>
            <a:off x="2784705" y="1705996"/>
            <a:ext cx="3124788" cy="507831"/>
          </a:xfrm>
          <a:prstGeom prst="rect">
            <a:avLst/>
          </a:prstGeom>
          <a:noFill/>
        </p:spPr>
        <p:txBody>
          <a:bodyPr wrap="square" rtlCol="0">
            <a:spAutoFit/>
          </a:bodyPr>
          <a:lstStyle/>
          <a:p>
            <a:pPr algn="justLow" rtl="1">
              <a:lnSpc>
                <a:spcPct val="150000"/>
              </a:lnSpc>
            </a:pPr>
            <a:r>
              <a:rPr lang="ar-LB" sz="1800" dirty="0">
                <a:solidFill>
                  <a:srgbClr val="F8E6DC"/>
                </a:solidFill>
                <a:latin typeface="29LT Adir" panose="00000506000000000000" pitchFamily="50" charset="-78"/>
                <a:cs typeface="29LT Adir" panose="00000506000000000000" pitchFamily="50" charset="-78"/>
              </a:rPr>
              <a:t>ما الذي يحتاجه في معلوماته وأخباره؟</a:t>
            </a:r>
          </a:p>
        </p:txBody>
      </p:sp>
      <p:sp>
        <p:nvSpPr>
          <p:cNvPr id="121" name="TextBox 120"/>
          <p:cNvSpPr txBox="1"/>
          <p:nvPr/>
        </p:nvSpPr>
        <p:spPr>
          <a:xfrm>
            <a:off x="1345806" y="2437931"/>
            <a:ext cx="4369606" cy="515526"/>
          </a:xfrm>
          <a:prstGeom prst="rect">
            <a:avLst/>
          </a:prstGeom>
          <a:noFill/>
        </p:spPr>
        <p:txBody>
          <a:bodyPr wrap="square" rtlCol="0">
            <a:spAutoFit/>
          </a:bodyPr>
          <a:lstStyle/>
          <a:p>
            <a:pPr algn="justLow" rtl="1">
              <a:lnSpc>
                <a:spcPct val="150000"/>
              </a:lnSpc>
            </a:pPr>
            <a:r>
              <a:rPr lang="ar-LB" sz="2000" b="1" dirty="0">
                <a:solidFill>
                  <a:srgbClr val="224253"/>
                </a:solidFill>
                <a:latin typeface="29LT Adir" panose="00000506000000000000" pitchFamily="50" charset="-78"/>
                <a:cs typeface="29LT Adir" panose="00000506000000000000" pitchFamily="50" charset="-78"/>
              </a:rPr>
              <a:t>الإجابة: تجنّب نشر الشائعات</a:t>
            </a: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676022" y="3222579"/>
            <a:ext cx="5464632" cy="738664"/>
          </a:xfrm>
          <a:prstGeom prst="rect">
            <a:avLst/>
          </a:prstGeom>
          <a:noFill/>
        </p:spPr>
        <p:txBody>
          <a:bodyPr wrap="square" rtlCol="0">
            <a:spAutoFit/>
          </a:bodyPr>
          <a:lstStyle/>
          <a:p>
            <a:pPr algn="justLow" rtl="1">
              <a:lnSpc>
                <a:spcPct val="150000"/>
              </a:lnSpc>
            </a:pPr>
            <a:r>
              <a:rPr lang="ar-LB" dirty="0">
                <a:solidFill>
                  <a:srgbClr val="F8E6DC"/>
                </a:solidFill>
                <a:latin typeface="29LT Adir" panose="00000506000000000000" pitchFamily="50" charset="-78"/>
                <a:cs typeface="29LT Adir" panose="00000506000000000000" pitchFamily="50" charset="-78"/>
              </a:rPr>
              <a:t>يقول الإمام الخامنئي (دام ظله): "ينبغي عدم بث الإشاعات، فهذا ما يريده الأعداء. يريد الأعداء أن تنتشر الشائعات". </a:t>
            </a:r>
          </a:p>
        </p:txBody>
      </p:sp>
      <p:grpSp>
        <p:nvGrpSpPr>
          <p:cNvPr id="95" name="Google Shape;90;p17"/>
          <p:cNvGrpSpPr/>
          <p:nvPr/>
        </p:nvGrpSpPr>
        <p:grpSpPr>
          <a:xfrm rot="3943751">
            <a:off x="-451359" y="1218120"/>
            <a:ext cx="2073050" cy="1924843"/>
            <a:chOff x="-447561" y="3020028"/>
            <a:chExt cx="4100904" cy="3807721"/>
          </a:xfrm>
        </p:grpSpPr>
        <p:sp>
          <p:nvSpPr>
            <p:cNvPr id="96" name="Google Shape;91;p17"/>
            <p:cNvSpPr/>
            <p:nvPr/>
          </p:nvSpPr>
          <p:spPr>
            <a:xfrm>
              <a:off x="-447561" y="4403623"/>
              <a:ext cx="2670270" cy="2424126"/>
            </a:xfrm>
            <a:custGeom>
              <a:avLst/>
              <a:gdLst/>
              <a:ahLst/>
              <a:cxnLst/>
              <a:rect l="l" t="t" r="r" b="b"/>
              <a:pathLst>
                <a:path w="69484" h="63079" extrusionOk="0">
                  <a:moveTo>
                    <a:pt x="59476" y="0"/>
                  </a:moveTo>
                  <a:lnTo>
                    <a:pt x="2369" y="58943"/>
                  </a:lnTo>
                  <a:lnTo>
                    <a:pt x="1" y="59576"/>
                  </a:lnTo>
                  <a:lnTo>
                    <a:pt x="3670" y="60043"/>
                  </a:lnTo>
                  <a:lnTo>
                    <a:pt x="21950" y="62245"/>
                  </a:lnTo>
                  <a:lnTo>
                    <a:pt x="26019" y="62745"/>
                  </a:lnTo>
                  <a:lnTo>
                    <a:pt x="28688" y="63079"/>
                  </a:lnTo>
                  <a:lnTo>
                    <a:pt x="69483" y="8807"/>
                  </a:lnTo>
                  <a:lnTo>
                    <a:pt x="59476" y="0"/>
                  </a:ln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92;p17"/>
            <p:cNvSpPr/>
            <p:nvPr/>
          </p:nvSpPr>
          <p:spPr>
            <a:xfrm>
              <a:off x="2661080" y="3031979"/>
              <a:ext cx="984538" cy="983654"/>
            </a:xfrm>
            <a:custGeom>
              <a:avLst/>
              <a:gdLst/>
              <a:ahLst/>
              <a:cxnLst/>
              <a:rect l="l" t="t" r="r" b="b"/>
              <a:pathLst>
                <a:path w="25619" h="25596" extrusionOk="0">
                  <a:moveTo>
                    <a:pt x="15442" y="1"/>
                  </a:moveTo>
                  <a:cubicBezTo>
                    <a:pt x="14290" y="1"/>
                    <a:pt x="13121" y="516"/>
                    <a:pt x="12309" y="1501"/>
                  </a:cubicBezTo>
                  <a:lnTo>
                    <a:pt x="1135" y="14077"/>
                  </a:lnTo>
                  <a:cubicBezTo>
                    <a:pt x="1" y="15411"/>
                    <a:pt x="601" y="17713"/>
                    <a:pt x="1835" y="18747"/>
                  </a:cubicBezTo>
                  <a:lnTo>
                    <a:pt x="9174" y="24851"/>
                  </a:lnTo>
                  <a:cubicBezTo>
                    <a:pt x="9795" y="25345"/>
                    <a:pt x="10598" y="25595"/>
                    <a:pt x="11417" y="25595"/>
                  </a:cubicBezTo>
                  <a:cubicBezTo>
                    <a:pt x="12314" y="25595"/>
                    <a:pt x="13229" y="25295"/>
                    <a:pt x="13944" y="24685"/>
                  </a:cubicBezTo>
                  <a:lnTo>
                    <a:pt x="24451" y="11542"/>
                  </a:lnTo>
                  <a:cubicBezTo>
                    <a:pt x="25619" y="9674"/>
                    <a:pt x="25419" y="7205"/>
                    <a:pt x="23851" y="5871"/>
                  </a:cubicBezTo>
                  <a:lnTo>
                    <a:pt x="17780" y="834"/>
                  </a:lnTo>
                  <a:cubicBezTo>
                    <a:pt x="17106" y="273"/>
                    <a:pt x="16279" y="1"/>
                    <a:pt x="15442" y="1"/>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93;p17"/>
            <p:cNvSpPr/>
            <p:nvPr/>
          </p:nvSpPr>
          <p:spPr>
            <a:xfrm>
              <a:off x="1711168" y="4876658"/>
              <a:ext cx="378228" cy="302406"/>
            </a:xfrm>
            <a:custGeom>
              <a:avLst/>
              <a:gdLst/>
              <a:ahLst/>
              <a:cxnLst/>
              <a:rect l="l" t="t" r="r" b="b"/>
              <a:pathLst>
                <a:path w="9842" h="7869" extrusionOk="0">
                  <a:moveTo>
                    <a:pt x="1802" y="0"/>
                  </a:moveTo>
                  <a:cubicBezTo>
                    <a:pt x="1569" y="234"/>
                    <a:pt x="1502" y="367"/>
                    <a:pt x="1502" y="367"/>
                  </a:cubicBezTo>
                  <a:cubicBezTo>
                    <a:pt x="1502" y="367"/>
                    <a:pt x="1" y="1735"/>
                    <a:pt x="1802" y="3203"/>
                  </a:cubicBezTo>
                  <a:lnTo>
                    <a:pt x="6139" y="6772"/>
                  </a:lnTo>
                  <a:lnTo>
                    <a:pt x="6706" y="7272"/>
                  </a:lnTo>
                  <a:cubicBezTo>
                    <a:pt x="7249" y="7714"/>
                    <a:pt x="7722" y="7869"/>
                    <a:pt x="8118" y="7869"/>
                  </a:cubicBezTo>
                  <a:cubicBezTo>
                    <a:pt x="9036" y="7869"/>
                    <a:pt x="9541" y="7039"/>
                    <a:pt x="9541" y="7039"/>
                  </a:cubicBezTo>
                  <a:cubicBezTo>
                    <a:pt x="9541" y="7039"/>
                    <a:pt x="9675" y="6905"/>
                    <a:pt x="9841" y="6672"/>
                  </a:cubicBezTo>
                  <a:lnTo>
                    <a:pt x="7673" y="4870"/>
                  </a:lnTo>
                  <a:lnTo>
                    <a:pt x="1802" y="0"/>
                  </a:ln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94;p17"/>
            <p:cNvSpPr/>
            <p:nvPr/>
          </p:nvSpPr>
          <p:spPr>
            <a:xfrm>
              <a:off x="1781687" y="4838189"/>
              <a:ext cx="339760" cy="292299"/>
            </a:xfrm>
            <a:custGeom>
              <a:avLst/>
              <a:gdLst/>
              <a:ahLst/>
              <a:cxnLst/>
              <a:rect l="l" t="t" r="r" b="b"/>
              <a:pathLst>
                <a:path w="8841" h="7606" extrusionOk="0">
                  <a:moveTo>
                    <a:pt x="801" y="1"/>
                  </a:moveTo>
                  <a:cubicBezTo>
                    <a:pt x="468" y="401"/>
                    <a:pt x="167" y="734"/>
                    <a:pt x="1" y="935"/>
                  </a:cubicBezTo>
                  <a:lnTo>
                    <a:pt x="5871" y="5838"/>
                  </a:lnTo>
                  <a:lnTo>
                    <a:pt x="8040" y="7606"/>
                  </a:lnTo>
                  <a:cubicBezTo>
                    <a:pt x="8206" y="7406"/>
                    <a:pt x="8507" y="7072"/>
                    <a:pt x="8840" y="6672"/>
                  </a:cubicBezTo>
                  <a:lnTo>
                    <a:pt x="6805" y="5004"/>
                  </a:lnTo>
                  <a:lnTo>
                    <a:pt x="6672" y="4871"/>
                  </a:lnTo>
                  <a:lnTo>
                    <a:pt x="801"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95;p17"/>
            <p:cNvSpPr/>
            <p:nvPr/>
          </p:nvSpPr>
          <p:spPr>
            <a:xfrm>
              <a:off x="1812469" y="3647282"/>
              <a:ext cx="1160163" cy="1379368"/>
            </a:xfrm>
            <a:custGeom>
              <a:avLst/>
              <a:gdLst/>
              <a:ahLst/>
              <a:cxnLst/>
              <a:rect l="l" t="t" r="r" b="b"/>
              <a:pathLst>
                <a:path w="30189" h="35893" extrusionOk="0">
                  <a:moveTo>
                    <a:pt x="22349" y="1"/>
                  </a:moveTo>
                  <a:cubicBezTo>
                    <a:pt x="21616" y="1702"/>
                    <a:pt x="19581" y="6672"/>
                    <a:pt x="18113" y="8840"/>
                  </a:cubicBezTo>
                  <a:cubicBezTo>
                    <a:pt x="16579" y="11142"/>
                    <a:pt x="4570" y="25519"/>
                    <a:pt x="0" y="31023"/>
                  </a:cubicBezTo>
                  <a:lnTo>
                    <a:pt x="5871" y="35893"/>
                  </a:lnTo>
                  <a:lnTo>
                    <a:pt x="30188" y="6505"/>
                  </a:lnTo>
                  <a:lnTo>
                    <a:pt x="22349"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96;p17"/>
            <p:cNvSpPr/>
            <p:nvPr/>
          </p:nvSpPr>
          <p:spPr>
            <a:xfrm>
              <a:off x="2036785" y="3895963"/>
              <a:ext cx="1092219" cy="1198632"/>
            </a:xfrm>
            <a:custGeom>
              <a:avLst/>
              <a:gdLst/>
              <a:ahLst/>
              <a:cxnLst/>
              <a:rect l="l" t="t" r="r" b="b"/>
              <a:pathLst>
                <a:path w="28421" h="31190" extrusionOk="0">
                  <a:moveTo>
                    <a:pt x="24285" y="1"/>
                  </a:moveTo>
                  <a:lnTo>
                    <a:pt x="1" y="29389"/>
                  </a:lnTo>
                  <a:lnTo>
                    <a:pt x="101" y="29522"/>
                  </a:lnTo>
                  <a:lnTo>
                    <a:pt x="2102" y="31190"/>
                  </a:lnTo>
                  <a:cubicBezTo>
                    <a:pt x="6672" y="25619"/>
                    <a:pt x="18514" y="11176"/>
                    <a:pt x="20482" y="9208"/>
                  </a:cubicBezTo>
                  <a:cubicBezTo>
                    <a:pt x="22383" y="7373"/>
                    <a:pt x="26853" y="4404"/>
                    <a:pt x="28421" y="3403"/>
                  </a:cubicBezTo>
                  <a:lnTo>
                    <a:pt x="24285"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97;p17"/>
            <p:cNvSpPr/>
            <p:nvPr/>
          </p:nvSpPr>
          <p:spPr>
            <a:xfrm>
              <a:off x="2648283" y="3020028"/>
              <a:ext cx="1005060" cy="1023583"/>
            </a:xfrm>
            <a:custGeom>
              <a:avLst/>
              <a:gdLst/>
              <a:ahLst/>
              <a:cxnLst/>
              <a:rect l="l" t="t" r="r" b="b"/>
              <a:pathLst>
                <a:path w="26153" h="26635" extrusionOk="0">
                  <a:moveTo>
                    <a:pt x="14377" y="3480"/>
                  </a:moveTo>
                  <a:lnTo>
                    <a:pt x="20315" y="8384"/>
                  </a:lnTo>
                  <a:lnTo>
                    <a:pt x="22516" y="10218"/>
                  </a:lnTo>
                  <a:lnTo>
                    <a:pt x="13310" y="21360"/>
                  </a:lnTo>
                  <a:lnTo>
                    <a:pt x="11108" y="19525"/>
                  </a:lnTo>
                  <a:lnTo>
                    <a:pt x="5170" y="14621"/>
                  </a:lnTo>
                  <a:lnTo>
                    <a:pt x="14377" y="3480"/>
                  </a:lnTo>
                  <a:close/>
                  <a:moveTo>
                    <a:pt x="13705" y="1"/>
                  </a:moveTo>
                  <a:cubicBezTo>
                    <a:pt x="13612" y="1"/>
                    <a:pt x="13515" y="33"/>
                    <a:pt x="13476" y="111"/>
                  </a:cubicBezTo>
                  <a:lnTo>
                    <a:pt x="12142" y="1279"/>
                  </a:lnTo>
                  <a:cubicBezTo>
                    <a:pt x="12009" y="1379"/>
                    <a:pt x="12042" y="1612"/>
                    <a:pt x="12175" y="1679"/>
                  </a:cubicBezTo>
                  <a:lnTo>
                    <a:pt x="13443" y="2713"/>
                  </a:lnTo>
                  <a:lnTo>
                    <a:pt x="4203" y="13854"/>
                  </a:lnTo>
                  <a:lnTo>
                    <a:pt x="2835" y="12720"/>
                  </a:lnTo>
                  <a:cubicBezTo>
                    <a:pt x="2780" y="12692"/>
                    <a:pt x="2713" y="12676"/>
                    <a:pt x="2649" y="12676"/>
                  </a:cubicBezTo>
                  <a:cubicBezTo>
                    <a:pt x="2559" y="12676"/>
                    <a:pt x="2474" y="12709"/>
                    <a:pt x="2435" y="12787"/>
                  </a:cubicBezTo>
                  <a:lnTo>
                    <a:pt x="133" y="15555"/>
                  </a:lnTo>
                  <a:cubicBezTo>
                    <a:pt x="0" y="15689"/>
                    <a:pt x="33" y="15889"/>
                    <a:pt x="167" y="15989"/>
                  </a:cubicBezTo>
                  <a:lnTo>
                    <a:pt x="534" y="16323"/>
                  </a:lnTo>
                  <a:lnTo>
                    <a:pt x="8373" y="22827"/>
                  </a:lnTo>
                  <a:lnTo>
                    <a:pt x="12509" y="26230"/>
                  </a:lnTo>
                  <a:lnTo>
                    <a:pt x="12876" y="26563"/>
                  </a:lnTo>
                  <a:cubicBezTo>
                    <a:pt x="12938" y="26610"/>
                    <a:pt x="13014" y="26635"/>
                    <a:pt x="13088" y="26635"/>
                  </a:cubicBezTo>
                  <a:cubicBezTo>
                    <a:pt x="13174" y="26635"/>
                    <a:pt x="13256" y="26601"/>
                    <a:pt x="13310" y="26530"/>
                  </a:cubicBezTo>
                  <a:lnTo>
                    <a:pt x="15611" y="23728"/>
                  </a:lnTo>
                  <a:cubicBezTo>
                    <a:pt x="15711" y="23628"/>
                    <a:pt x="15678" y="23394"/>
                    <a:pt x="15544" y="23328"/>
                  </a:cubicBezTo>
                  <a:lnTo>
                    <a:pt x="14177" y="22194"/>
                  </a:lnTo>
                  <a:lnTo>
                    <a:pt x="23383" y="11052"/>
                  </a:lnTo>
                  <a:lnTo>
                    <a:pt x="24651" y="12120"/>
                  </a:lnTo>
                  <a:cubicBezTo>
                    <a:pt x="24706" y="12147"/>
                    <a:pt x="24773" y="12163"/>
                    <a:pt x="24837" y="12163"/>
                  </a:cubicBezTo>
                  <a:cubicBezTo>
                    <a:pt x="24927" y="12163"/>
                    <a:pt x="25012" y="12131"/>
                    <a:pt x="25051" y="12053"/>
                  </a:cubicBezTo>
                  <a:lnTo>
                    <a:pt x="25952" y="10552"/>
                  </a:lnTo>
                  <a:cubicBezTo>
                    <a:pt x="26152" y="10352"/>
                    <a:pt x="26152" y="10185"/>
                    <a:pt x="26019" y="10052"/>
                  </a:cubicBezTo>
                  <a:lnTo>
                    <a:pt x="21816" y="6616"/>
                  </a:lnTo>
                  <a:lnTo>
                    <a:pt x="13877" y="44"/>
                  </a:lnTo>
                  <a:cubicBezTo>
                    <a:pt x="13835" y="17"/>
                    <a:pt x="13771" y="1"/>
                    <a:pt x="1370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98;p17"/>
            <p:cNvSpPr/>
            <p:nvPr/>
          </p:nvSpPr>
          <p:spPr>
            <a:xfrm>
              <a:off x="1912464" y="3967558"/>
              <a:ext cx="823017" cy="607886"/>
            </a:xfrm>
            <a:custGeom>
              <a:avLst/>
              <a:gdLst/>
              <a:ahLst/>
              <a:cxnLst/>
              <a:rect l="l" t="t" r="r" b="b"/>
              <a:pathLst>
                <a:path w="21416" h="15818" extrusionOk="0">
                  <a:moveTo>
                    <a:pt x="14300" y="0"/>
                  </a:moveTo>
                  <a:cubicBezTo>
                    <a:pt x="11725" y="0"/>
                    <a:pt x="9240" y="506"/>
                    <a:pt x="9240" y="506"/>
                  </a:cubicBezTo>
                  <a:cubicBezTo>
                    <a:pt x="4270" y="2308"/>
                    <a:pt x="1901" y="9346"/>
                    <a:pt x="1901" y="9346"/>
                  </a:cubicBezTo>
                  <a:lnTo>
                    <a:pt x="0" y="13115"/>
                  </a:lnTo>
                  <a:lnTo>
                    <a:pt x="3102" y="15817"/>
                  </a:lnTo>
                  <a:lnTo>
                    <a:pt x="13109" y="3909"/>
                  </a:lnTo>
                  <a:cubicBezTo>
                    <a:pt x="14123" y="4284"/>
                    <a:pt x="15103" y="4401"/>
                    <a:pt x="15933" y="4401"/>
                  </a:cubicBezTo>
                  <a:cubicBezTo>
                    <a:pt x="17316" y="4401"/>
                    <a:pt x="18280" y="4076"/>
                    <a:pt x="18280" y="4076"/>
                  </a:cubicBezTo>
                  <a:cubicBezTo>
                    <a:pt x="21415" y="2741"/>
                    <a:pt x="19114" y="1173"/>
                    <a:pt x="19114" y="1173"/>
                  </a:cubicBezTo>
                  <a:cubicBezTo>
                    <a:pt x="18065" y="264"/>
                    <a:pt x="16159" y="0"/>
                    <a:pt x="14300"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99;p17"/>
            <p:cNvSpPr/>
            <p:nvPr/>
          </p:nvSpPr>
          <p:spPr>
            <a:xfrm>
              <a:off x="2250879" y="4574252"/>
              <a:ext cx="306402" cy="253561"/>
            </a:xfrm>
            <a:custGeom>
              <a:avLst/>
              <a:gdLst/>
              <a:ahLst/>
              <a:cxnLst/>
              <a:rect l="l" t="t" r="r" b="b"/>
              <a:pathLst>
                <a:path w="7973" h="6598" extrusionOk="0">
                  <a:moveTo>
                    <a:pt x="1214" y="1"/>
                  </a:moveTo>
                  <a:cubicBezTo>
                    <a:pt x="944" y="1"/>
                    <a:pt x="733" y="74"/>
                    <a:pt x="601" y="230"/>
                  </a:cubicBezTo>
                  <a:cubicBezTo>
                    <a:pt x="0" y="864"/>
                    <a:pt x="1001" y="2766"/>
                    <a:pt x="2869" y="4467"/>
                  </a:cubicBezTo>
                  <a:cubicBezTo>
                    <a:pt x="4327" y="5797"/>
                    <a:pt x="5844" y="6598"/>
                    <a:pt x="6728" y="6598"/>
                  </a:cubicBezTo>
                  <a:cubicBezTo>
                    <a:pt x="6997" y="6598"/>
                    <a:pt x="7207" y="6524"/>
                    <a:pt x="7339" y="6368"/>
                  </a:cubicBezTo>
                  <a:cubicBezTo>
                    <a:pt x="7973" y="5701"/>
                    <a:pt x="6939" y="3766"/>
                    <a:pt x="5037" y="2098"/>
                  </a:cubicBezTo>
                  <a:cubicBezTo>
                    <a:pt x="3606" y="795"/>
                    <a:pt x="2096" y="1"/>
                    <a:pt x="1214" y="1"/>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100;p17"/>
            <p:cNvSpPr/>
            <p:nvPr/>
          </p:nvSpPr>
          <p:spPr>
            <a:xfrm>
              <a:off x="2303412" y="4434751"/>
              <a:ext cx="374385" cy="310822"/>
            </a:xfrm>
            <a:custGeom>
              <a:avLst/>
              <a:gdLst/>
              <a:ahLst/>
              <a:cxnLst/>
              <a:rect l="l" t="t" r="r" b="b"/>
              <a:pathLst>
                <a:path w="9742" h="8088" extrusionOk="0">
                  <a:moveTo>
                    <a:pt x="1514" y="0"/>
                  </a:moveTo>
                  <a:cubicBezTo>
                    <a:pt x="1191" y="0"/>
                    <a:pt x="935" y="84"/>
                    <a:pt x="768" y="258"/>
                  </a:cubicBezTo>
                  <a:cubicBezTo>
                    <a:pt x="1" y="1092"/>
                    <a:pt x="1269" y="3427"/>
                    <a:pt x="3570" y="5528"/>
                  </a:cubicBezTo>
                  <a:cubicBezTo>
                    <a:pt x="5323" y="7127"/>
                    <a:pt x="7176" y="8087"/>
                    <a:pt x="8266" y="8087"/>
                  </a:cubicBezTo>
                  <a:cubicBezTo>
                    <a:pt x="8586" y="8087"/>
                    <a:pt x="8841" y="8004"/>
                    <a:pt x="9007" y="7830"/>
                  </a:cubicBezTo>
                  <a:cubicBezTo>
                    <a:pt x="9741" y="6996"/>
                    <a:pt x="8474" y="4661"/>
                    <a:pt x="6239" y="2560"/>
                  </a:cubicBezTo>
                  <a:cubicBezTo>
                    <a:pt x="4486" y="961"/>
                    <a:pt x="2613" y="0"/>
                    <a:pt x="1514"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101;p17"/>
            <p:cNvSpPr/>
            <p:nvPr/>
          </p:nvSpPr>
          <p:spPr>
            <a:xfrm>
              <a:off x="2405982" y="4309854"/>
              <a:ext cx="415390" cy="345947"/>
            </a:xfrm>
            <a:custGeom>
              <a:avLst/>
              <a:gdLst/>
              <a:ahLst/>
              <a:cxnLst/>
              <a:rect l="l" t="t" r="r" b="b"/>
              <a:pathLst>
                <a:path w="10809" h="9002" extrusionOk="0">
                  <a:moveTo>
                    <a:pt x="1649" y="1"/>
                  </a:moveTo>
                  <a:cubicBezTo>
                    <a:pt x="1284" y="1"/>
                    <a:pt x="993" y="98"/>
                    <a:pt x="801" y="306"/>
                  </a:cubicBezTo>
                  <a:cubicBezTo>
                    <a:pt x="1" y="1240"/>
                    <a:pt x="1402" y="3841"/>
                    <a:pt x="3937" y="6143"/>
                  </a:cubicBezTo>
                  <a:cubicBezTo>
                    <a:pt x="5876" y="7904"/>
                    <a:pt x="7913" y="9001"/>
                    <a:pt x="9137" y="9001"/>
                  </a:cubicBezTo>
                  <a:cubicBezTo>
                    <a:pt x="9513" y="9001"/>
                    <a:pt x="9812" y="8898"/>
                    <a:pt x="10008" y="8678"/>
                  </a:cubicBezTo>
                  <a:cubicBezTo>
                    <a:pt x="10808" y="7811"/>
                    <a:pt x="9441" y="5176"/>
                    <a:pt x="6905" y="2841"/>
                  </a:cubicBezTo>
                  <a:cubicBezTo>
                    <a:pt x="4928" y="1094"/>
                    <a:pt x="2872" y="1"/>
                    <a:pt x="1649" y="1"/>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102;p17"/>
            <p:cNvSpPr/>
            <p:nvPr/>
          </p:nvSpPr>
          <p:spPr>
            <a:xfrm>
              <a:off x="2552131" y="4210666"/>
              <a:ext cx="383339" cy="318008"/>
            </a:xfrm>
            <a:custGeom>
              <a:avLst/>
              <a:gdLst/>
              <a:ahLst/>
              <a:cxnLst/>
              <a:rect l="l" t="t" r="r" b="b"/>
              <a:pathLst>
                <a:path w="9975" h="8275" extrusionOk="0">
                  <a:moveTo>
                    <a:pt x="1769" y="0"/>
                  </a:moveTo>
                  <a:cubicBezTo>
                    <a:pt x="1369" y="0"/>
                    <a:pt x="1047" y="113"/>
                    <a:pt x="834" y="351"/>
                  </a:cubicBezTo>
                  <a:cubicBezTo>
                    <a:pt x="0" y="1252"/>
                    <a:pt x="1201" y="3687"/>
                    <a:pt x="3503" y="5755"/>
                  </a:cubicBezTo>
                  <a:cubicBezTo>
                    <a:pt x="5216" y="7320"/>
                    <a:pt x="7041" y="8274"/>
                    <a:pt x="8206" y="8274"/>
                  </a:cubicBezTo>
                  <a:cubicBezTo>
                    <a:pt x="8605" y="8274"/>
                    <a:pt x="8927" y="8162"/>
                    <a:pt x="9140" y="7924"/>
                  </a:cubicBezTo>
                  <a:cubicBezTo>
                    <a:pt x="9974" y="7023"/>
                    <a:pt x="8740" y="4588"/>
                    <a:pt x="6472" y="2520"/>
                  </a:cubicBezTo>
                  <a:cubicBezTo>
                    <a:pt x="4758" y="955"/>
                    <a:pt x="2933" y="0"/>
                    <a:pt x="1769"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103;p17"/>
            <p:cNvSpPr/>
            <p:nvPr/>
          </p:nvSpPr>
          <p:spPr>
            <a:xfrm>
              <a:off x="2077828" y="4104945"/>
              <a:ext cx="338453" cy="319238"/>
            </a:xfrm>
            <a:custGeom>
              <a:avLst/>
              <a:gdLst/>
              <a:ahLst/>
              <a:cxnLst/>
              <a:rect l="l" t="t" r="r" b="b"/>
              <a:pathLst>
                <a:path w="8807" h="8307" extrusionOk="0">
                  <a:moveTo>
                    <a:pt x="8339" y="0"/>
                  </a:moveTo>
                  <a:lnTo>
                    <a:pt x="0" y="7806"/>
                  </a:lnTo>
                  <a:lnTo>
                    <a:pt x="1701" y="8306"/>
                  </a:lnTo>
                  <a:cubicBezTo>
                    <a:pt x="7005" y="5771"/>
                    <a:pt x="8806" y="334"/>
                    <a:pt x="8806" y="334"/>
                  </a:cubicBezTo>
                  <a:lnTo>
                    <a:pt x="8339" y="0"/>
                  </a:ln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5" name="Google Shape;1119;p64"/>
          <p:cNvGrpSpPr/>
          <p:nvPr/>
        </p:nvGrpSpPr>
        <p:grpSpPr>
          <a:xfrm>
            <a:off x="5682786" y="1152195"/>
            <a:ext cx="1354361" cy="1651216"/>
            <a:chOff x="799621" y="936096"/>
            <a:chExt cx="2815272" cy="3432336"/>
          </a:xfrm>
        </p:grpSpPr>
        <p:grpSp>
          <p:nvGrpSpPr>
            <p:cNvPr id="116" name="Google Shape;1120;p64"/>
            <p:cNvGrpSpPr/>
            <p:nvPr/>
          </p:nvGrpSpPr>
          <p:grpSpPr>
            <a:xfrm>
              <a:off x="799621" y="936096"/>
              <a:ext cx="1430604" cy="1481554"/>
              <a:chOff x="848421" y="755796"/>
              <a:chExt cx="1430604" cy="1481554"/>
            </a:xfrm>
          </p:grpSpPr>
          <p:sp>
            <p:nvSpPr>
              <p:cNvPr id="218" name="Google Shape;1121;p64"/>
              <p:cNvSpPr/>
              <p:nvPr/>
            </p:nvSpPr>
            <p:spPr>
              <a:xfrm>
                <a:off x="1967382" y="1618262"/>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9" name="Google Shape;1122;p64"/>
              <p:cNvSpPr/>
              <p:nvPr/>
            </p:nvSpPr>
            <p:spPr>
              <a:xfrm>
                <a:off x="1223959" y="943603"/>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0" name="Google Shape;1123;p64"/>
              <p:cNvSpPr/>
              <p:nvPr/>
            </p:nvSpPr>
            <p:spPr>
              <a:xfrm rot="10800000">
                <a:off x="848421" y="143046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1" name="Google Shape;1124;p64"/>
              <p:cNvSpPr/>
              <p:nvPr/>
            </p:nvSpPr>
            <p:spPr>
              <a:xfrm rot="10800000">
                <a:off x="1546541" y="1685505"/>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2" name="Google Shape;1125;p64"/>
              <p:cNvSpPr/>
              <p:nvPr/>
            </p:nvSpPr>
            <p:spPr>
              <a:xfrm rot="10800000">
                <a:off x="2212725" y="1120614"/>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3" name="Google Shape;1126;p64"/>
              <p:cNvSpPr/>
              <p:nvPr/>
            </p:nvSpPr>
            <p:spPr>
              <a:xfrm rot="10800000">
                <a:off x="1036149" y="2049550"/>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1127;p64"/>
              <p:cNvSpPr/>
              <p:nvPr/>
            </p:nvSpPr>
            <p:spPr>
              <a:xfrm rot="10800000">
                <a:off x="1749332" y="75579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7" name="Google Shape;1128;p64"/>
            <p:cNvGrpSpPr/>
            <p:nvPr/>
          </p:nvGrpSpPr>
          <p:grpSpPr>
            <a:xfrm>
              <a:off x="1678757" y="2303259"/>
              <a:ext cx="1596201" cy="2065170"/>
              <a:chOff x="3082650" y="333075"/>
              <a:chExt cx="2135100" cy="2762400"/>
            </a:xfrm>
          </p:grpSpPr>
          <p:sp>
            <p:nvSpPr>
              <p:cNvPr id="200" name="Google Shape;1129;p64"/>
              <p:cNvSpPr/>
              <p:nvPr/>
            </p:nvSpPr>
            <p:spPr>
              <a:xfrm>
                <a:off x="3082650" y="333075"/>
                <a:ext cx="2135100" cy="2762400"/>
              </a:xfrm>
              <a:prstGeom prst="snip1Rect">
                <a:avLst>
                  <a:gd name="adj" fmla="val 16667"/>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1130;p64"/>
              <p:cNvSpPr/>
              <p:nvPr/>
            </p:nvSpPr>
            <p:spPr>
              <a:xfrm>
                <a:off x="3309900" y="1252241"/>
                <a:ext cx="1680600" cy="1019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1131;p64"/>
              <p:cNvSpPr/>
              <p:nvPr/>
            </p:nvSpPr>
            <p:spPr>
              <a:xfrm>
                <a:off x="3438100" y="951904"/>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1132;p64"/>
              <p:cNvSpPr/>
              <p:nvPr/>
            </p:nvSpPr>
            <p:spPr>
              <a:xfrm>
                <a:off x="3438100" y="1064522"/>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4" name="Google Shape;1133;p64"/>
              <p:cNvSpPr/>
              <p:nvPr/>
            </p:nvSpPr>
            <p:spPr>
              <a:xfrm>
                <a:off x="3438100" y="135140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5" name="Google Shape;1134;p64"/>
              <p:cNvSpPr/>
              <p:nvPr/>
            </p:nvSpPr>
            <p:spPr>
              <a:xfrm>
                <a:off x="3438100" y="146403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6" name="Google Shape;1135;p64"/>
              <p:cNvSpPr/>
              <p:nvPr/>
            </p:nvSpPr>
            <p:spPr>
              <a:xfrm>
                <a:off x="3438100" y="157666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7" name="Google Shape;1136;p64"/>
              <p:cNvSpPr/>
              <p:nvPr/>
            </p:nvSpPr>
            <p:spPr>
              <a:xfrm>
                <a:off x="3438100" y="1689294"/>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8" name="Google Shape;1137;p64"/>
              <p:cNvSpPr/>
              <p:nvPr/>
            </p:nvSpPr>
            <p:spPr>
              <a:xfrm>
                <a:off x="3438100" y="180192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9" name="Google Shape;1138;p64"/>
              <p:cNvSpPr/>
              <p:nvPr/>
            </p:nvSpPr>
            <p:spPr>
              <a:xfrm>
                <a:off x="3438100" y="191455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0" name="Google Shape;1139;p64"/>
              <p:cNvSpPr/>
              <p:nvPr/>
            </p:nvSpPr>
            <p:spPr>
              <a:xfrm>
                <a:off x="3438100" y="2426688"/>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1" name="Google Shape;1140;p64"/>
              <p:cNvSpPr/>
              <p:nvPr/>
            </p:nvSpPr>
            <p:spPr>
              <a:xfrm>
                <a:off x="3438100" y="2539319"/>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2" name="Google Shape;1141;p64"/>
              <p:cNvSpPr/>
              <p:nvPr/>
            </p:nvSpPr>
            <p:spPr>
              <a:xfrm>
                <a:off x="3438100" y="265195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3" name="Google Shape;1142;p64"/>
              <p:cNvSpPr/>
              <p:nvPr/>
            </p:nvSpPr>
            <p:spPr>
              <a:xfrm>
                <a:off x="3438100" y="276458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4" name="Google Shape;1143;p64"/>
              <p:cNvSpPr/>
              <p:nvPr/>
            </p:nvSpPr>
            <p:spPr>
              <a:xfrm>
                <a:off x="3438100" y="2042581"/>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5" name="Google Shape;1144;p64"/>
              <p:cNvSpPr/>
              <p:nvPr/>
            </p:nvSpPr>
            <p:spPr>
              <a:xfrm>
                <a:off x="3438100" y="215521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6" name="Google Shape;1145;p64"/>
              <p:cNvSpPr/>
              <p:nvPr/>
            </p:nvSpPr>
            <p:spPr>
              <a:xfrm>
                <a:off x="3309900" y="841404"/>
                <a:ext cx="1680600" cy="360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7" name="Google Shape;1146;p64"/>
              <p:cNvSpPr/>
              <p:nvPr/>
            </p:nvSpPr>
            <p:spPr>
              <a:xfrm>
                <a:off x="3309900" y="2354128"/>
                <a:ext cx="1680600" cy="5118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8" name="Google Shape;1147;p64"/>
            <p:cNvGrpSpPr/>
            <p:nvPr/>
          </p:nvGrpSpPr>
          <p:grpSpPr>
            <a:xfrm rot="1683585">
              <a:off x="2689315" y="1582655"/>
              <a:ext cx="925578" cy="974236"/>
              <a:chOff x="199399" y="3068900"/>
              <a:chExt cx="1520727" cy="1600676"/>
            </a:xfrm>
          </p:grpSpPr>
          <p:sp>
            <p:nvSpPr>
              <p:cNvPr id="187" name="Google Shape;1148;p64"/>
              <p:cNvSpPr/>
              <p:nvPr/>
            </p:nvSpPr>
            <p:spPr>
              <a:xfrm>
                <a:off x="421920" y="3216089"/>
                <a:ext cx="1018648" cy="1164293"/>
              </a:xfrm>
              <a:custGeom>
                <a:avLst/>
                <a:gdLst/>
                <a:ahLst/>
                <a:cxnLst/>
                <a:rect l="l" t="t" r="r" b="b"/>
                <a:pathLst>
                  <a:path w="8249" h="9429" extrusionOk="0">
                    <a:moveTo>
                      <a:pt x="4318" y="1"/>
                    </a:moveTo>
                    <a:cubicBezTo>
                      <a:pt x="3993" y="1"/>
                      <a:pt x="3661" y="39"/>
                      <a:pt x="3328" y="118"/>
                    </a:cubicBezTo>
                    <a:cubicBezTo>
                      <a:pt x="1318" y="603"/>
                      <a:pt x="1" y="2428"/>
                      <a:pt x="278" y="4299"/>
                    </a:cubicBezTo>
                    <a:cubicBezTo>
                      <a:pt x="440" y="5177"/>
                      <a:pt x="902" y="5940"/>
                      <a:pt x="1572" y="6471"/>
                    </a:cubicBezTo>
                    <a:cubicBezTo>
                      <a:pt x="2311" y="7072"/>
                      <a:pt x="2796" y="7927"/>
                      <a:pt x="2958" y="8851"/>
                    </a:cubicBezTo>
                    <a:lnTo>
                      <a:pt x="3073" y="9428"/>
                    </a:lnTo>
                    <a:lnTo>
                      <a:pt x="7255" y="8689"/>
                    </a:lnTo>
                    <a:lnTo>
                      <a:pt x="7140" y="8088"/>
                    </a:lnTo>
                    <a:cubicBezTo>
                      <a:pt x="6978" y="7141"/>
                      <a:pt x="7186" y="6194"/>
                      <a:pt x="7671" y="5339"/>
                    </a:cubicBezTo>
                    <a:cubicBezTo>
                      <a:pt x="8087" y="4646"/>
                      <a:pt x="8249" y="3814"/>
                      <a:pt x="8110" y="2982"/>
                    </a:cubicBezTo>
                    <a:cubicBezTo>
                      <a:pt x="7795" y="1232"/>
                      <a:pt x="6175" y="1"/>
                      <a:pt x="4318" y="1"/>
                    </a:cubicBezTo>
                    <a:close/>
                  </a:path>
                </a:pathLst>
              </a:custGeom>
              <a:solidFill>
                <a:srgbClr val="ECA8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1149;p64"/>
              <p:cNvSpPr/>
              <p:nvPr/>
            </p:nvSpPr>
            <p:spPr>
              <a:xfrm>
                <a:off x="667286" y="3589988"/>
                <a:ext cx="576440" cy="824599"/>
              </a:xfrm>
              <a:custGeom>
                <a:avLst/>
                <a:gdLst/>
                <a:ahLst/>
                <a:cxnLst/>
                <a:rect l="l" t="t" r="r" b="b"/>
                <a:pathLst>
                  <a:path w="4668" h="6678" extrusionOk="0">
                    <a:moveTo>
                      <a:pt x="2103" y="1"/>
                    </a:moveTo>
                    <a:cubicBezTo>
                      <a:pt x="2057" y="24"/>
                      <a:pt x="2011" y="47"/>
                      <a:pt x="2011" y="93"/>
                    </a:cubicBezTo>
                    <a:cubicBezTo>
                      <a:pt x="2011" y="116"/>
                      <a:pt x="2057" y="1295"/>
                      <a:pt x="1433" y="1710"/>
                    </a:cubicBezTo>
                    <a:cubicBezTo>
                      <a:pt x="1295" y="1806"/>
                      <a:pt x="1127" y="1853"/>
                      <a:pt x="934" y="1853"/>
                    </a:cubicBezTo>
                    <a:cubicBezTo>
                      <a:pt x="709" y="1853"/>
                      <a:pt x="449" y="1789"/>
                      <a:pt x="162" y="1664"/>
                    </a:cubicBezTo>
                    <a:cubicBezTo>
                      <a:pt x="143" y="1655"/>
                      <a:pt x="124" y="1649"/>
                      <a:pt x="106" y="1649"/>
                    </a:cubicBezTo>
                    <a:cubicBezTo>
                      <a:pt x="82" y="1649"/>
                      <a:pt x="60" y="1660"/>
                      <a:pt x="47" y="1687"/>
                    </a:cubicBezTo>
                    <a:cubicBezTo>
                      <a:pt x="1" y="1733"/>
                      <a:pt x="1" y="1780"/>
                      <a:pt x="47" y="1803"/>
                    </a:cubicBezTo>
                    <a:cubicBezTo>
                      <a:pt x="47" y="1826"/>
                      <a:pt x="1733" y="3951"/>
                      <a:pt x="2218" y="6608"/>
                    </a:cubicBezTo>
                    <a:cubicBezTo>
                      <a:pt x="2218" y="6655"/>
                      <a:pt x="2265" y="6678"/>
                      <a:pt x="2311" y="6678"/>
                    </a:cubicBezTo>
                    <a:lnTo>
                      <a:pt x="2334" y="6678"/>
                    </a:lnTo>
                    <a:cubicBezTo>
                      <a:pt x="2380" y="6678"/>
                      <a:pt x="2403" y="6608"/>
                      <a:pt x="2403" y="6562"/>
                    </a:cubicBezTo>
                    <a:cubicBezTo>
                      <a:pt x="2034" y="4437"/>
                      <a:pt x="855" y="2611"/>
                      <a:pt x="393" y="1941"/>
                    </a:cubicBezTo>
                    <a:lnTo>
                      <a:pt x="393" y="1941"/>
                    </a:lnTo>
                    <a:cubicBezTo>
                      <a:pt x="595" y="2012"/>
                      <a:pt x="784" y="2048"/>
                      <a:pt x="958" y="2048"/>
                    </a:cubicBezTo>
                    <a:cubicBezTo>
                      <a:pt x="1181" y="2048"/>
                      <a:pt x="1380" y="1989"/>
                      <a:pt x="1548" y="1872"/>
                    </a:cubicBezTo>
                    <a:cubicBezTo>
                      <a:pt x="1987" y="1572"/>
                      <a:pt x="2126" y="994"/>
                      <a:pt x="2195" y="578"/>
                    </a:cubicBezTo>
                    <a:cubicBezTo>
                      <a:pt x="2403" y="1087"/>
                      <a:pt x="2704" y="1387"/>
                      <a:pt x="3073" y="1502"/>
                    </a:cubicBezTo>
                    <a:cubicBezTo>
                      <a:pt x="3177" y="1532"/>
                      <a:pt x="3280" y="1545"/>
                      <a:pt x="3382" y="1545"/>
                    </a:cubicBezTo>
                    <a:cubicBezTo>
                      <a:pt x="3757" y="1545"/>
                      <a:pt x="4108" y="1371"/>
                      <a:pt x="4344" y="1225"/>
                    </a:cubicBezTo>
                    <a:lnTo>
                      <a:pt x="4344" y="1225"/>
                    </a:lnTo>
                    <a:cubicBezTo>
                      <a:pt x="3859" y="2796"/>
                      <a:pt x="4205" y="6100"/>
                      <a:pt x="4228" y="6239"/>
                    </a:cubicBezTo>
                    <a:cubicBezTo>
                      <a:pt x="4228" y="6308"/>
                      <a:pt x="4275" y="6331"/>
                      <a:pt x="4321" y="6331"/>
                    </a:cubicBezTo>
                    <a:cubicBezTo>
                      <a:pt x="4367" y="6331"/>
                      <a:pt x="4413" y="6285"/>
                      <a:pt x="4413" y="6216"/>
                    </a:cubicBezTo>
                    <a:cubicBezTo>
                      <a:pt x="4413" y="6192"/>
                      <a:pt x="3997" y="2334"/>
                      <a:pt x="4644" y="994"/>
                    </a:cubicBezTo>
                    <a:cubicBezTo>
                      <a:pt x="4667" y="971"/>
                      <a:pt x="4644" y="925"/>
                      <a:pt x="4598" y="879"/>
                    </a:cubicBezTo>
                    <a:cubicBezTo>
                      <a:pt x="4589" y="869"/>
                      <a:pt x="4575" y="863"/>
                      <a:pt x="4559" y="863"/>
                    </a:cubicBezTo>
                    <a:cubicBezTo>
                      <a:pt x="4537" y="863"/>
                      <a:pt x="4510" y="875"/>
                      <a:pt x="4483" y="902"/>
                    </a:cubicBezTo>
                    <a:cubicBezTo>
                      <a:pt x="4483" y="902"/>
                      <a:pt x="3962" y="1353"/>
                      <a:pt x="3387" y="1353"/>
                    </a:cubicBezTo>
                    <a:cubicBezTo>
                      <a:pt x="3299" y="1353"/>
                      <a:pt x="3209" y="1342"/>
                      <a:pt x="3119" y="1318"/>
                    </a:cubicBezTo>
                    <a:cubicBezTo>
                      <a:pt x="2727" y="1202"/>
                      <a:pt x="2403" y="786"/>
                      <a:pt x="2218" y="70"/>
                    </a:cubicBezTo>
                    <a:cubicBezTo>
                      <a:pt x="2195" y="24"/>
                      <a:pt x="2149" y="1"/>
                      <a:pt x="210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1150;p64"/>
              <p:cNvSpPr/>
              <p:nvPr/>
            </p:nvSpPr>
            <p:spPr>
              <a:xfrm>
                <a:off x="752861" y="4288022"/>
                <a:ext cx="627810" cy="190283"/>
              </a:xfrm>
              <a:custGeom>
                <a:avLst/>
                <a:gdLst/>
                <a:ahLst/>
                <a:cxnLst/>
                <a:rect l="l" t="t" r="r" b="b"/>
                <a:pathLst>
                  <a:path w="5084" h="1541" extrusionOk="0">
                    <a:moveTo>
                      <a:pt x="4647" y="0"/>
                    </a:moveTo>
                    <a:cubicBezTo>
                      <a:pt x="4624" y="0"/>
                      <a:pt x="4599" y="3"/>
                      <a:pt x="4575" y="8"/>
                    </a:cubicBezTo>
                    <a:lnTo>
                      <a:pt x="370" y="747"/>
                    </a:lnTo>
                    <a:cubicBezTo>
                      <a:pt x="139" y="794"/>
                      <a:pt x="1" y="1002"/>
                      <a:pt x="47" y="1209"/>
                    </a:cubicBezTo>
                    <a:cubicBezTo>
                      <a:pt x="67" y="1393"/>
                      <a:pt x="232" y="1541"/>
                      <a:pt x="413" y="1541"/>
                    </a:cubicBezTo>
                    <a:cubicBezTo>
                      <a:pt x="437" y="1541"/>
                      <a:pt x="462" y="1538"/>
                      <a:pt x="486" y="1533"/>
                    </a:cubicBezTo>
                    <a:lnTo>
                      <a:pt x="4714" y="794"/>
                    </a:lnTo>
                    <a:cubicBezTo>
                      <a:pt x="4922" y="747"/>
                      <a:pt x="5083" y="539"/>
                      <a:pt x="5037" y="332"/>
                    </a:cubicBezTo>
                    <a:cubicBezTo>
                      <a:pt x="4996" y="148"/>
                      <a:pt x="4829" y="0"/>
                      <a:pt x="4647"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1151;p64"/>
              <p:cNvSpPr/>
              <p:nvPr/>
            </p:nvSpPr>
            <p:spPr>
              <a:xfrm>
                <a:off x="770026" y="4384831"/>
                <a:ext cx="627810" cy="189789"/>
              </a:xfrm>
              <a:custGeom>
                <a:avLst/>
                <a:gdLst/>
                <a:ahLst/>
                <a:cxnLst/>
                <a:rect l="l" t="t" r="r" b="b"/>
                <a:pathLst>
                  <a:path w="5084" h="1537" extrusionOk="0">
                    <a:moveTo>
                      <a:pt x="4662" y="1"/>
                    </a:moveTo>
                    <a:cubicBezTo>
                      <a:pt x="4634" y="1"/>
                      <a:pt x="4605" y="4"/>
                      <a:pt x="4575" y="10"/>
                    </a:cubicBezTo>
                    <a:lnTo>
                      <a:pt x="370" y="749"/>
                    </a:lnTo>
                    <a:cubicBezTo>
                      <a:pt x="139" y="795"/>
                      <a:pt x="0" y="980"/>
                      <a:pt x="46" y="1211"/>
                    </a:cubicBezTo>
                    <a:cubicBezTo>
                      <a:pt x="68" y="1404"/>
                      <a:pt x="248" y="1537"/>
                      <a:pt x="458" y="1537"/>
                    </a:cubicBezTo>
                    <a:cubicBezTo>
                      <a:pt x="475" y="1537"/>
                      <a:pt x="492" y="1536"/>
                      <a:pt x="509" y="1534"/>
                    </a:cubicBezTo>
                    <a:lnTo>
                      <a:pt x="4713" y="772"/>
                    </a:lnTo>
                    <a:cubicBezTo>
                      <a:pt x="4921" y="749"/>
                      <a:pt x="5083" y="541"/>
                      <a:pt x="5037" y="333"/>
                    </a:cubicBezTo>
                    <a:cubicBezTo>
                      <a:pt x="4997" y="132"/>
                      <a:pt x="4851" y="1"/>
                      <a:pt x="4662"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1152;p64"/>
              <p:cNvSpPr/>
              <p:nvPr/>
            </p:nvSpPr>
            <p:spPr>
              <a:xfrm>
                <a:off x="787067" y="4479787"/>
                <a:ext cx="624970" cy="189789"/>
              </a:xfrm>
              <a:custGeom>
                <a:avLst/>
                <a:gdLst/>
                <a:ahLst/>
                <a:cxnLst/>
                <a:rect l="l" t="t" r="r" b="b"/>
                <a:pathLst>
                  <a:path w="5061" h="1537" extrusionOk="0">
                    <a:moveTo>
                      <a:pt x="4621" y="1"/>
                    </a:moveTo>
                    <a:cubicBezTo>
                      <a:pt x="4606" y="1"/>
                      <a:pt x="4591" y="1"/>
                      <a:pt x="4575" y="3"/>
                    </a:cubicBezTo>
                    <a:lnTo>
                      <a:pt x="347" y="765"/>
                    </a:lnTo>
                    <a:cubicBezTo>
                      <a:pt x="139" y="789"/>
                      <a:pt x="1" y="996"/>
                      <a:pt x="47" y="1204"/>
                    </a:cubicBezTo>
                    <a:cubicBezTo>
                      <a:pt x="67" y="1406"/>
                      <a:pt x="227" y="1537"/>
                      <a:pt x="406" y="1537"/>
                    </a:cubicBezTo>
                    <a:cubicBezTo>
                      <a:pt x="432" y="1537"/>
                      <a:pt x="459" y="1534"/>
                      <a:pt x="486" y="1528"/>
                    </a:cubicBezTo>
                    <a:lnTo>
                      <a:pt x="4714" y="789"/>
                    </a:lnTo>
                    <a:cubicBezTo>
                      <a:pt x="4922" y="742"/>
                      <a:pt x="5061" y="534"/>
                      <a:pt x="5037" y="326"/>
                    </a:cubicBezTo>
                    <a:cubicBezTo>
                      <a:pt x="4995" y="134"/>
                      <a:pt x="4813" y="1"/>
                      <a:pt x="4621"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1153;p64"/>
              <p:cNvSpPr/>
              <p:nvPr/>
            </p:nvSpPr>
            <p:spPr>
              <a:xfrm>
                <a:off x="812752" y="4368778"/>
                <a:ext cx="527909" cy="122863"/>
              </a:xfrm>
              <a:custGeom>
                <a:avLst/>
                <a:gdLst/>
                <a:ahLst/>
                <a:cxnLst/>
                <a:rect l="l" t="t" r="r" b="b"/>
                <a:pathLst>
                  <a:path w="4275" h="995" extrusionOk="0">
                    <a:moveTo>
                      <a:pt x="4113" y="1"/>
                    </a:moveTo>
                    <a:lnTo>
                      <a:pt x="116" y="717"/>
                    </a:lnTo>
                    <a:cubicBezTo>
                      <a:pt x="47" y="717"/>
                      <a:pt x="1" y="810"/>
                      <a:pt x="1" y="879"/>
                    </a:cubicBezTo>
                    <a:cubicBezTo>
                      <a:pt x="24" y="948"/>
                      <a:pt x="93" y="994"/>
                      <a:pt x="163" y="994"/>
                    </a:cubicBezTo>
                    <a:lnTo>
                      <a:pt x="186" y="994"/>
                    </a:lnTo>
                    <a:lnTo>
                      <a:pt x="4159" y="278"/>
                    </a:lnTo>
                    <a:cubicBezTo>
                      <a:pt x="4229" y="278"/>
                      <a:pt x="4275" y="209"/>
                      <a:pt x="4275" y="117"/>
                    </a:cubicBezTo>
                    <a:cubicBezTo>
                      <a:pt x="4252" y="47"/>
                      <a:pt x="4183" y="1"/>
                      <a:pt x="4113"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1154;p64"/>
              <p:cNvSpPr/>
              <p:nvPr/>
            </p:nvSpPr>
            <p:spPr>
              <a:xfrm>
                <a:off x="829916" y="4465216"/>
                <a:ext cx="527909" cy="123357"/>
              </a:xfrm>
              <a:custGeom>
                <a:avLst/>
                <a:gdLst/>
                <a:ahLst/>
                <a:cxnLst/>
                <a:rect l="l" t="t" r="r" b="b"/>
                <a:pathLst>
                  <a:path w="4275" h="999" extrusionOk="0">
                    <a:moveTo>
                      <a:pt x="4126" y="1"/>
                    </a:moveTo>
                    <a:cubicBezTo>
                      <a:pt x="4114" y="1"/>
                      <a:pt x="4102" y="2"/>
                      <a:pt x="4090" y="6"/>
                    </a:cubicBezTo>
                    <a:lnTo>
                      <a:pt x="116" y="699"/>
                    </a:lnTo>
                    <a:cubicBezTo>
                      <a:pt x="47" y="722"/>
                      <a:pt x="0" y="791"/>
                      <a:pt x="0" y="883"/>
                    </a:cubicBezTo>
                    <a:cubicBezTo>
                      <a:pt x="24" y="953"/>
                      <a:pt x="70" y="999"/>
                      <a:pt x="139" y="999"/>
                    </a:cubicBezTo>
                    <a:lnTo>
                      <a:pt x="185" y="999"/>
                    </a:lnTo>
                    <a:lnTo>
                      <a:pt x="4159" y="283"/>
                    </a:lnTo>
                    <a:cubicBezTo>
                      <a:pt x="4228" y="283"/>
                      <a:pt x="4275" y="190"/>
                      <a:pt x="4275" y="121"/>
                    </a:cubicBezTo>
                    <a:cubicBezTo>
                      <a:pt x="4255" y="61"/>
                      <a:pt x="4200" y="1"/>
                      <a:pt x="4126"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1155;p64"/>
              <p:cNvSpPr/>
              <p:nvPr/>
            </p:nvSpPr>
            <p:spPr>
              <a:xfrm>
                <a:off x="1363373" y="3068900"/>
                <a:ext cx="139911" cy="153239"/>
              </a:xfrm>
              <a:custGeom>
                <a:avLst/>
                <a:gdLst/>
                <a:ahLst/>
                <a:cxnLst/>
                <a:rect l="l" t="t" r="r" b="b"/>
                <a:pathLst>
                  <a:path w="1133" h="1241" extrusionOk="0">
                    <a:moveTo>
                      <a:pt x="1029" y="1"/>
                    </a:moveTo>
                    <a:cubicBezTo>
                      <a:pt x="1002" y="1"/>
                      <a:pt x="975" y="12"/>
                      <a:pt x="948" y="39"/>
                    </a:cubicBezTo>
                    <a:lnTo>
                      <a:pt x="47" y="1079"/>
                    </a:lnTo>
                    <a:cubicBezTo>
                      <a:pt x="1" y="1125"/>
                      <a:pt x="1" y="1194"/>
                      <a:pt x="47" y="1217"/>
                    </a:cubicBezTo>
                    <a:cubicBezTo>
                      <a:pt x="70" y="1240"/>
                      <a:pt x="93" y="1240"/>
                      <a:pt x="116" y="1240"/>
                    </a:cubicBezTo>
                    <a:cubicBezTo>
                      <a:pt x="139" y="1240"/>
                      <a:pt x="163" y="1240"/>
                      <a:pt x="186" y="1217"/>
                    </a:cubicBezTo>
                    <a:lnTo>
                      <a:pt x="1087" y="154"/>
                    </a:lnTo>
                    <a:cubicBezTo>
                      <a:pt x="1133" y="108"/>
                      <a:pt x="1133" y="62"/>
                      <a:pt x="1087" y="16"/>
                    </a:cubicBezTo>
                    <a:cubicBezTo>
                      <a:pt x="1068" y="6"/>
                      <a:pt x="1048" y="1"/>
                      <a:pt x="102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1156;p64"/>
              <p:cNvSpPr/>
              <p:nvPr/>
            </p:nvSpPr>
            <p:spPr>
              <a:xfrm>
                <a:off x="1474634" y="3389579"/>
                <a:ext cx="120030" cy="49392"/>
              </a:xfrm>
              <a:custGeom>
                <a:avLst/>
                <a:gdLst/>
                <a:ahLst/>
                <a:cxnLst/>
                <a:rect l="l" t="t" r="r" b="b"/>
                <a:pathLst>
                  <a:path w="972" h="400" extrusionOk="0">
                    <a:moveTo>
                      <a:pt x="858" y="0"/>
                    </a:moveTo>
                    <a:cubicBezTo>
                      <a:pt x="850" y="0"/>
                      <a:pt x="841" y="2"/>
                      <a:pt x="833" y="6"/>
                    </a:cubicBezTo>
                    <a:lnTo>
                      <a:pt x="93" y="214"/>
                    </a:lnTo>
                    <a:cubicBezTo>
                      <a:pt x="47" y="237"/>
                      <a:pt x="1" y="284"/>
                      <a:pt x="24" y="330"/>
                    </a:cubicBezTo>
                    <a:cubicBezTo>
                      <a:pt x="47" y="376"/>
                      <a:pt x="70" y="399"/>
                      <a:pt x="116" y="399"/>
                    </a:cubicBezTo>
                    <a:lnTo>
                      <a:pt x="139" y="399"/>
                    </a:lnTo>
                    <a:lnTo>
                      <a:pt x="879" y="191"/>
                    </a:lnTo>
                    <a:cubicBezTo>
                      <a:pt x="925" y="191"/>
                      <a:pt x="971" y="122"/>
                      <a:pt x="948" y="76"/>
                    </a:cubicBezTo>
                    <a:cubicBezTo>
                      <a:pt x="929" y="38"/>
                      <a:pt x="895" y="0"/>
                      <a:pt x="858"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1157;p64"/>
              <p:cNvSpPr/>
              <p:nvPr/>
            </p:nvSpPr>
            <p:spPr>
              <a:xfrm>
                <a:off x="1523163" y="3652716"/>
                <a:ext cx="196963" cy="40131"/>
              </a:xfrm>
              <a:custGeom>
                <a:avLst/>
                <a:gdLst/>
                <a:ahLst/>
                <a:cxnLst/>
                <a:rect l="l" t="t" r="r" b="b"/>
                <a:pathLst>
                  <a:path w="1595" h="325" extrusionOk="0">
                    <a:moveTo>
                      <a:pt x="116" y="1"/>
                    </a:moveTo>
                    <a:cubicBezTo>
                      <a:pt x="47" y="1"/>
                      <a:pt x="1" y="47"/>
                      <a:pt x="1" y="93"/>
                    </a:cubicBezTo>
                    <a:cubicBezTo>
                      <a:pt x="1" y="140"/>
                      <a:pt x="24" y="186"/>
                      <a:pt x="93" y="209"/>
                    </a:cubicBezTo>
                    <a:lnTo>
                      <a:pt x="1479" y="324"/>
                    </a:lnTo>
                    <a:lnTo>
                      <a:pt x="1502" y="324"/>
                    </a:lnTo>
                    <a:cubicBezTo>
                      <a:pt x="1549" y="324"/>
                      <a:pt x="1572" y="301"/>
                      <a:pt x="1595" y="255"/>
                    </a:cubicBezTo>
                    <a:cubicBezTo>
                      <a:pt x="1595" y="186"/>
                      <a:pt x="1549" y="140"/>
                      <a:pt x="1502" y="140"/>
                    </a:cubicBezTo>
                    <a:lnTo>
                      <a:pt x="116" y="1"/>
                    </a:ln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1158;p64"/>
              <p:cNvSpPr/>
              <p:nvPr/>
            </p:nvSpPr>
            <p:spPr>
              <a:xfrm>
                <a:off x="245089" y="3320677"/>
                <a:ext cx="171277" cy="92610"/>
              </a:xfrm>
              <a:custGeom>
                <a:avLst/>
                <a:gdLst/>
                <a:ahLst/>
                <a:cxnLst/>
                <a:rect l="l" t="t" r="r" b="b"/>
                <a:pathLst>
                  <a:path w="1387" h="750" extrusionOk="0">
                    <a:moveTo>
                      <a:pt x="112" y="1"/>
                    </a:moveTo>
                    <a:cubicBezTo>
                      <a:pt x="82" y="1"/>
                      <a:pt x="40" y="22"/>
                      <a:pt x="23" y="56"/>
                    </a:cubicBezTo>
                    <a:cubicBezTo>
                      <a:pt x="0" y="102"/>
                      <a:pt x="23" y="149"/>
                      <a:pt x="69" y="172"/>
                    </a:cubicBezTo>
                    <a:lnTo>
                      <a:pt x="1225" y="749"/>
                    </a:lnTo>
                    <a:lnTo>
                      <a:pt x="1271" y="749"/>
                    </a:lnTo>
                    <a:cubicBezTo>
                      <a:pt x="1294" y="749"/>
                      <a:pt x="1340" y="749"/>
                      <a:pt x="1363" y="703"/>
                    </a:cubicBezTo>
                    <a:cubicBezTo>
                      <a:pt x="1386" y="657"/>
                      <a:pt x="1363" y="611"/>
                      <a:pt x="1317" y="588"/>
                    </a:cubicBezTo>
                    <a:lnTo>
                      <a:pt x="139" y="10"/>
                    </a:lnTo>
                    <a:cubicBezTo>
                      <a:pt x="133" y="4"/>
                      <a:pt x="123" y="1"/>
                      <a:pt x="112"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1159;p64"/>
              <p:cNvSpPr/>
              <p:nvPr/>
            </p:nvSpPr>
            <p:spPr>
              <a:xfrm>
                <a:off x="199399" y="3629995"/>
                <a:ext cx="142752" cy="25807"/>
              </a:xfrm>
              <a:custGeom>
                <a:avLst/>
                <a:gdLst/>
                <a:ahLst/>
                <a:cxnLst/>
                <a:rect l="l" t="t" r="r" b="b"/>
                <a:pathLst>
                  <a:path w="1156" h="209" extrusionOk="0">
                    <a:moveTo>
                      <a:pt x="93" y="0"/>
                    </a:moveTo>
                    <a:cubicBezTo>
                      <a:pt x="47" y="0"/>
                      <a:pt x="1" y="46"/>
                      <a:pt x="1" y="116"/>
                    </a:cubicBezTo>
                    <a:cubicBezTo>
                      <a:pt x="1" y="162"/>
                      <a:pt x="47" y="208"/>
                      <a:pt x="93" y="208"/>
                    </a:cubicBezTo>
                    <a:lnTo>
                      <a:pt x="1040" y="208"/>
                    </a:lnTo>
                    <a:cubicBezTo>
                      <a:pt x="1109" y="208"/>
                      <a:pt x="1156" y="162"/>
                      <a:pt x="1156" y="116"/>
                    </a:cubicBezTo>
                    <a:cubicBezTo>
                      <a:pt x="1156" y="46"/>
                      <a:pt x="1109" y="0"/>
                      <a:pt x="104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1160;p64"/>
              <p:cNvSpPr/>
              <p:nvPr/>
            </p:nvSpPr>
            <p:spPr>
              <a:xfrm>
                <a:off x="225084" y="3891280"/>
                <a:ext cx="165597" cy="98290"/>
              </a:xfrm>
              <a:custGeom>
                <a:avLst/>
                <a:gdLst/>
                <a:ahLst/>
                <a:cxnLst/>
                <a:rect l="l" t="t" r="r" b="b"/>
                <a:pathLst>
                  <a:path w="1341" h="796" extrusionOk="0">
                    <a:moveTo>
                      <a:pt x="1239" y="1"/>
                    </a:moveTo>
                    <a:cubicBezTo>
                      <a:pt x="1227" y="1"/>
                      <a:pt x="1214" y="4"/>
                      <a:pt x="1202" y="10"/>
                    </a:cubicBezTo>
                    <a:lnTo>
                      <a:pt x="70" y="610"/>
                    </a:lnTo>
                    <a:cubicBezTo>
                      <a:pt x="24" y="633"/>
                      <a:pt x="0" y="703"/>
                      <a:pt x="24" y="749"/>
                    </a:cubicBezTo>
                    <a:cubicBezTo>
                      <a:pt x="47" y="772"/>
                      <a:pt x="70" y="795"/>
                      <a:pt x="116" y="795"/>
                    </a:cubicBezTo>
                    <a:cubicBezTo>
                      <a:pt x="116" y="795"/>
                      <a:pt x="162" y="772"/>
                      <a:pt x="162" y="772"/>
                    </a:cubicBezTo>
                    <a:lnTo>
                      <a:pt x="1294" y="171"/>
                    </a:lnTo>
                    <a:cubicBezTo>
                      <a:pt x="1340" y="148"/>
                      <a:pt x="1340" y="102"/>
                      <a:pt x="1317" y="56"/>
                    </a:cubicBezTo>
                    <a:cubicBezTo>
                      <a:pt x="1300" y="22"/>
                      <a:pt x="1271" y="1"/>
                      <a:pt x="123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9" name="Google Shape;1161;p64"/>
            <p:cNvGrpSpPr/>
            <p:nvPr/>
          </p:nvGrpSpPr>
          <p:grpSpPr>
            <a:xfrm>
              <a:off x="3434269" y="3346971"/>
              <a:ext cx="106251" cy="1021461"/>
              <a:chOff x="7636355" y="303784"/>
              <a:chExt cx="409603" cy="3937783"/>
            </a:xfrm>
          </p:grpSpPr>
          <p:sp>
            <p:nvSpPr>
              <p:cNvPr id="120" name="Google Shape;1162;p64"/>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1163;p64"/>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1164;p64"/>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1165;p64"/>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1166;p64"/>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1167;p64"/>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1168;p64"/>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891747517"/>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wipe(up)">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grpSp>
        <p:nvGrpSpPr>
          <p:cNvPr id="102" name="Google Shape;1077;p44"/>
          <p:cNvGrpSpPr/>
          <p:nvPr/>
        </p:nvGrpSpPr>
        <p:grpSpPr>
          <a:xfrm rot="10800000">
            <a:off x="1409998" y="571309"/>
            <a:ext cx="6086986" cy="4124415"/>
            <a:chOff x="1658325" y="1380877"/>
            <a:chExt cx="6086986" cy="3272714"/>
          </a:xfrm>
        </p:grpSpPr>
        <p:sp>
          <p:nvSpPr>
            <p:cNvPr id="103" name="Google Shape;1069;p44"/>
            <p:cNvSpPr/>
            <p:nvPr/>
          </p:nvSpPr>
          <p:spPr>
            <a:xfrm>
              <a:off x="1658325" y="1380877"/>
              <a:ext cx="6086986" cy="1562941"/>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a:off x="2039274" y="3040523"/>
              <a:ext cx="5325089" cy="4716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a:off x="2990218" y="3608826"/>
              <a:ext cx="3423202" cy="4716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a:off x="3720597" y="4181991"/>
              <a:ext cx="1962443" cy="4716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grpSp>
      <p:sp>
        <p:nvSpPr>
          <p:cNvPr id="98" name="TextBox 97"/>
          <p:cNvSpPr txBox="1"/>
          <p:nvPr/>
        </p:nvSpPr>
        <p:spPr>
          <a:xfrm>
            <a:off x="3184143" y="1285803"/>
            <a:ext cx="2514883" cy="553998"/>
          </a:xfrm>
          <a:prstGeom prst="rect">
            <a:avLst/>
          </a:prstGeom>
          <a:noFill/>
        </p:spPr>
        <p:txBody>
          <a:bodyPr wrap="square" rtlCol="0">
            <a:spAutoFit/>
          </a:bodyPr>
          <a:lstStyle/>
          <a:p>
            <a:pPr algn="justLow" rtl="1">
              <a:lnSpc>
                <a:spcPct val="150000"/>
              </a:lnSpc>
            </a:pPr>
            <a:r>
              <a:rPr lang="ar-LB" sz="2000" dirty="0">
                <a:solidFill>
                  <a:srgbClr val="F8E6DC"/>
                </a:solidFill>
                <a:latin typeface="29LT Adir" panose="00000506000000000000" pitchFamily="50" charset="-78"/>
                <a:cs typeface="29LT Adir" panose="00000506000000000000" pitchFamily="50" charset="-78"/>
              </a:rPr>
              <a:t>كيف نحدّد الموضوع الأهم؟</a:t>
            </a:r>
          </a:p>
        </p:txBody>
      </p:sp>
      <p:sp>
        <p:nvSpPr>
          <p:cNvPr id="121" name="TextBox 120"/>
          <p:cNvSpPr txBox="1"/>
          <p:nvPr/>
        </p:nvSpPr>
        <p:spPr>
          <a:xfrm>
            <a:off x="317728" y="2007660"/>
            <a:ext cx="6339058" cy="977191"/>
          </a:xfrm>
          <a:prstGeom prst="rect">
            <a:avLst/>
          </a:prstGeom>
          <a:noFill/>
        </p:spPr>
        <p:txBody>
          <a:bodyPr wrap="square" rtlCol="0">
            <a:spAutoFit/>
          </a:bodyPr>
          <a:lstStyle/>
          <a:p>
            <a:pPr algn="justLow" rtl="1">
              <a:lnSpc>
                <a:spcPct val="150000"/>
              </a:lnSpc>
            </a:pPr>
            <a:r>
              <a:rPr lang="ar-LB" sz="2000" b="1" dirty="0" smtClean="0">
                <a:solidFill>
                  <a:srgbClr val="224253"/>
                </a:solidFill>
                <a:latin typeface="29LT Adir" panose="00000506000000000000" pitchFamily="50" charset="-78"/>
                <a:cs typeface="29LT Adir" panose="00000506000000000000" pitchFamily="50" charset="-78"/>
              </a:rPr>
              <a:t>الإجابة</a:t>
            </a:r>
            <a:r>
              <a:rPr lang="ar-LB" sz="2000" b="1" dirty="0">
                <a:solidFill>
                  <a:srgbClr val="224253"/>
                </a:solidFill>
                <a:latin typeface="29LT Adir" panose="00000506000000000000" pitchFamily="50" charset="-78"/>
                <a:cs typeface="29LT Adir" panose="00000506000000000000" pitchFamily="50" charset="-78"/>
              </a:rPr>
              <a:t>: مراعاة الأولويات والتتبه لخطة العدو</a:t>
            </a:r>
          </a:p>
          <a:p>
            <a:pPr algn="justLow" rtl="1">
              <a:lnSpc>
                <a:spcPct val="150000"/>
              </a:lnSpc>
            </a:pPr>
            <a:r>
              <a:rPr lang="ar-LB" sz="2000" b="1" dirty="0" smtClean="0">
                <a:solidFill>
                  <a:srgbClr val="224253"/>
                </a:solidFill>
                <a:latin typeface="29LT Adir" panose="00000506000000000000" pitchFamily="50" charset="-78"/>
                <a:cs typeface="29LT Adir" panose="00000506000000000000" pitchFamily="50" charset="-78"/>
              </a:rPr>
              <a:t>.</a:t>
            </a:r>
            <a:endParaRPr lang="ar-LB" sz="2000" b="1" dirty="0">
              <a:solidFill>
                <a:srgbClr val="224253"/>
              </a:solidFill>
              <a:latin typeface="29LT Adir" panose="00000506000000000000" pitchFamily="50" charset="-78"/>
              <a:cs typeface="29LT Adir" panose="00000506000000000000" pitchFamily="50" charset="-78"/>
            </a:endParaRP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570700" y="2695930"/>
            <a:ext cx="5765580" cy="1908215"/>
          </a:xfrm>
          <a:prstGeom prst="rect">
            <a:avLst/>
          </a:prstGeom>
          <a:noFill/>
        </p:spPr>
        <p:txBody>
          <a:bodyPr wrap="square" rtlCol="0">
            <a:spAutoFit/>
          </a:bodyPr>
          <a:lstStyle/>
          <a:p>
            <a:pPr algn="justLow" rtl="1">
              <a:lnSpc>
                <a:spcPct val="150000"/>
              </a:lnSpc>
            </a:pPr>
            <a:r>
              <a:rPr lang="ar-LB" sz="1600" dirty="0">
                <a:solidFill>
                  <a:srgbClr val="F8E6DC"/>
                </a:solidFill>
                <a:latin typeface="29LT Adir" panose="00000506000000000000" pitchFamily="50" charset="-78"/>
                <a:cs typeface="29LT Adir" panose="00000506000000000000" pitchFamily="50" charset="-78"/>
              </a:rPr>
              <a:t>يقول الإمام الخامنئي (دام ظله): "إذا غفلتم لحظة وفقدتم </a:t>
            </a:r>
            <a:r>
              <a:rPr lang="ar-LB" sz="1600" dirty="0" smtClean="0">
                <a:solidFill>
                  <a:srgbClr val="F8E6DC"/>
                </a:solidFill>
                <a:latin typeface="29LT Adir" panose="00000506000000000000" pitchFamily="50" charset="-78"/>
                <a:cs typeface="29LT Adir" panose="00000506000000000000" pitchFamily="50" charset="-78"/>
              </a:rPr>
              <a:t>تركيزكــم وانشغلتم بشيء</a:t>
            </a:r>
            <a:r>
              <a:rPr lang="ar-LB" sz="1600" dirty="0">
                <a:solidFill>
                  <a:srgbClr val="F8E6DC"/>
                </a:solidFill>
                <a:latin typeface="29LT Adir" panose="00000506000000000000" pitchFamily="50" charset="-78"/>
                <a:cs typeface="29LT Adir" panose="00000506000000000000" pitchFamily="50" charset="-78"/>
              </a:rPr>
              <a:t> </a:t>
            </a:r>
            <a:r>
              <a:rPr lang="ar-LB" sz="1600" dirty="0" smtClean="0">
                <a:solidFill>
                  <a:srgbClr val="F8E6DC"/>
                </a:solidFill>
                <a:latin typeface="29LT Adir" panose="00000506000000000000" pitchFamily="50" charset="-78"/>
                <a:cs typeface="29LT Adir" panose="00000506000000000000" pitchFamily="50" charset="-78"/>
              </a:rPr>
              <a:t>  آخر</a:t>
            </a:r>
            <a:r>
              <a:rPr lang="ar-LB" sz="1600" dirty="0">
                <a:solidFill>
                  <a:srgbClr val="F8E6DC"/>
                </a:solidFill>
                <a:latin typeface="29LT Adir" panose="00000506000000000000" pitchFamily="50" charset="-78"/>
                <a:cs typeface="29LT Adir" panose="00000506000000000000" pitchFamily="50" charset="-78"/>
              </a:rPr>
              <a:t>، ولم تستطيعوا تخمين ما يريد العدوّ فعله فسوف تتلقون الضربة بالتأكيد. فالعدو ليس بنائم. إنّه صاح: ومن نام لم يُنم عنه. إذا غفلتم فهذا لا يعني أن العدو مقابلكم قد غفل أيضًا، قد يكون منتبهًا ويسدّد الضربات. إذًا ينبغي أن يكون هناك تنبّه ووعي وتركيز</a:t>
            </a:r>
            <a:r>
              <a:rPr lang="ar-LB" sz="1600" dirty="0" smtClean="0">
                <a:solidFill>
                  <a:srgbClr val="F8E6DC"/>
                </a:solidFill>
                <a:latin typeface="29LT Adir" panose="00000506000000000000" pitchFamily="50" charset="-78"/>
                <a:cs typeface="29LT Adir" panose="00000506000000000000" pitchFamily="50" charset="-78"/>
              </a:rPr>
              <a:t>".</a:t>
            </a:r>
            <a:endParaRPr lang="ar-LB" sz="1600" dirty="0">
              <a:solidFill>
                <a:srgbClr val="F8E6DC"/>
              </a:solidFill>
              <a:latin typeface="29LT Adir" panose="00000506000000000000" pitchFamily="50" charset="-78"/>
              <a:cs typeface="29LT Adir" panose="00000506000000000000" pitchFamily="50" charset="-78"/>
            </a:endParaRPr>
          </a:p>
        </p:txBody>
      </p:sp>
      <p:grpSp>
        <p:nvGrpSpPr>
          <p:cNvPr id="239" name="Google Shape;78;p17"/>
          <p:cNvGrpSpPr/>
          <p:nvPr/>
        </p:nvGrpSpPr>
        <p:grpSpPr>
          <a:xfrm rot="20971837">
            <a:off x="810639" y="4320903"/>
            <a:ext cx="1984560" cy="1105571"/>
            <a:chOff x="-1614103" y="1847374"/>
            <a:chExt cx="4257275" cy="2371669"/>
          </a:xfrm>
        </p:grpSpPr>
        <p:sp>
          <p:nvSpPr>
            <p:cNvPr id="240" name="Google Shape;79;p17"/>
            <p:cNvSpPr/>
            <p:nvPr/>
          </p:nvSpPr>
          <p:spPr>
            <a:xfrm>
              <a:off x="-1614103" y="2475628"/>
              <a:ext cx="3586826" cy="1743415"/>
            </a:xfrm>
            <a:custGeom>
              <a:avLst/>
              <a:gdLst/>
              <a:ahLst/>
              <a:cxnLst/>
              <a:rect l="l" t="t" r="r" b="b"/>
              <a:pathLst>
                <a:path w="93334" h="45366" extrusionOk="0">
                  <a:moveTo>
                    <a:pt x="93334" y="0"/>
                  </a:moveTo>
                  <a:lnTo>
                    <a:pt x="1" y="44665"/>
                  </a:lnTo>
                  <a:lnTo>
                    <a:pt x="2836" y="45366"/>
                  </a:lnTo>
                  <a:lnTo>
                    <a:pt x="92667" y="2268"/>
                  </a:lnTo>
                  <a:lnTo>
                    <a:pt x="92767" y="2202"/>
                  </a:lnTo>
                  <a:lnTo>
                    <a:pt x="933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80;p17"/>
            <p:cNvSpPr/>
            <p:nvPr/>
          </p:nvSpPr>
          <p:spPr>
            <a:xfrm>
              <a:off x="-1473104" y="2485505"/>
              <a:ext cx="3313780" cy="1719473"/>
            </a:xfrm>
            <a:custGeom>
              <a:avLst/>
              <a:gdLst/>
              <a:ahLst/>
              <a:cxnLst/>
              <a:rect l="l" t="t" r="r" b="b"/>
              <a:pathLst>
                <a:path w="86229" h="44743" extrusionOk="0">
                  <a:moveTo>
                    <a:pt x="83715" y="0"/>
                  </a:moveTo>
                  <a:cubicBezTo>
                    <a:pt x="83097" y="0"/>
                    <a:pt x="82489" y="177"/>
                    <a:pt x="82026" y="544"/>
                  </a:cubicBezTo>
                  <a:cubicBezTo>
                    <a:pt x="80658" y="1578"/>
                    <a:pt x="80258" y="3379"/>
                    <a:pt x="80025" y="4947"/>
                  </a:cubicBezTo>
                  <a:cubicBezTo>
                    <a:pt x="79758" y="6415"/>
                    <a:pt x="79524" y="8082"/>
                    <a:pt x="78423" y="9083"/>
                  </a:cubicBezTo>
                  <a:cubicBezTo>
                    <a:pt x="77758" y="9685"/>
                    <a:pt x="76897" y="9986"/>
                    <a:pt x="75844" y="9986"/>
                  </a:cubicBezTo>
                  <a:cubicBezTo>
                    <a:pt x="74679" y="9986"/>
                    <a:pt x="73281" y="9619"/>
                    <a:pt x="71652" y="8883"/>
                  </a:cubicBezTo>
                  <a:cubicBezTo>
                    <a:pt x="70138" y="8208"/>
                    <a:pt x="68234" y="7353"/>
                    <a:pt x="66394" y="7353"/>
                  </a:cubicBezTo>
                  <a:cubicBezTo>
                    <a:pt x="65598" y="7353"/>
                    <a:pt x="64815" y="7513"/>
                    <a:pt x="64080" y="7916"/>
                  </a:cubicBezTo>
                  <a:cubicBezTo>
                    <a:pt x="62045" y="9050"/>
                    <a:pt x="61511" y="11418"/>
                    <a:pt x="60978" y="13720"/>
                  </a:cubicBezTo>
                  <a:cubicBezTo>
                    <a:pt x="60477" y="15888"/>
                    <a:pt x="59977" y="17956"/>
                    <a:pt x="58342" y="19057"/>
                  </a:cubicBezTo>
                  <a:cubicBezTo>
                    <a:pt x="57605" y="19549"/>
                    <a:pt x="56783" y="19733"/>
                    <a:pt x="55907" y="19733"/>
                  </a:cubicBezTo>
                  <a:cubicBezTo>
                    <a:pt x="54644" y="19733"/>
                    <a:pt x="53269" y="19351"/>
                    <a:pt x="51871" y="18957"/>
                  </a:cubicBezTo>
                  <a:cubicBezTo>
                    <a:pt x="50427" y="18586"/>
                    <a:pt x="48958" y="18163"/>
                    <a:pt x="47549" y="18163"/>
                  </a:cubicBezTo>
                  <a:cubicBezTo>
                    <a:pt x="46680" y="18163"/>
                    <a:pt x="45835" y="18324"/>
                    <a:pt x="45033" y="18757"/>
                  </a:cubicBezTo>
                  <a:cubicBezTo>
                    <a:pt x="42865" y="19924"/>
                    <a:pt x="42031" y="22426"/>
                    <a:pt x="41297" y="24895"/>
                  </a:cubicBezTo>
                  <a:cubicBezTo>
                    <a:pt x="40463" y="27430"/>
                    <a:pt x="39696" y="29898"/>
                    <a:pt x="37461" y="30565"/>
                  </a:cubicBezTo>
                  <a:cubicBezTo>
                    <a:pt x="37084" y="30681"/>
                    <a:pt x="36712" y="30734"/>
                    <a:pt x="36344" y="30734"/>
                  </a:cubicBezTo>
                  <a:cubicBezTo>
                    <a:pt x="34593" y="30734"/>
                    <a:pt x="32920" y="29549"/>
                    <a:pt x="31156" y="28364"/>
                  </a:cubicBezTo>
                  <a:cubicBezTo>
                    <a:pt x="29373" y="27148"/>
                    <a:pt x="27546" y="25866"/>
                    <a:pt x="25605" y="25866"/>
                  </a:cubicBezTo>
                  <a:cubicBezTo>
                    <a:pt x="25149" y="25866"/>
                    <a:pt x="24687" y="25937"/>
                    <a:pt x="24218" y="26095"/>
                  </a:cubicBezTo>
                  <a:cubicBezTo>
                    <a:pt x="21616" y="26963"/>
                    <a:pt x="20816" y="29865"/>
                    <a:pt x="20048" y="32633"/>
                  </a:cubicBezTo>
                  <a:cubicBezTo>
                    <a:pt x="19281" y="35402"/>
                    <a:pt x="18547" y="37971"/>
                    <a:pt x="16212" y="38638"/>
                  </a:cubicBezTo>
                  <a:cubicBezTo>
                    <a:pt x="15883" y="38734"/>
                    <a:pt x="15553" y="38776"/>
                    <a:pt x="15222" y="38776"/>
                  </a:cubicBezTo>
                  <a:cubicBezTo>
                    <a:pt x="13949" y="38776"/>
                    <a:pt x="12667" y="38146"/>
                    <a:pt x="11342" y="37537"/>
                  </a:cubicBezTo>
                  <a:cubicBezTo>
                    <a:pt x="10275" y="36970"/>
                    <a:pt x="9174" y="36436"/>
                    <a:pt x="8007" y="36236"/>
                  </a:cubicBezTo>
                  <a:cubicBezTo>
                    <a:pt x="7636" y="36163"/>
                    <a:pt x="7259" y="36128"/>
                    <a:pt x="6882" y="36128"/>
                  </a:cubicBezTo>
                  <a:cubicBezTo>
                    <a:pt x="5014" y="36128"/>
                    <a:pt x="3129" y="36989"/>
                    <a:pt x="1936" y="38404"/>
                  </a:cubicBezTo>
                  <a:cubicBezTo>
                    <a:pt x="468" y="40105"/>
                    <a:pt x="1" y="42607"/>
                    <a:pt x="801" y="44742"/>
                  </a:cubicBezTo>
                  <a:lnTo>
                    <a:pt x="1502" y="44575"/>
                  </a:lnTo>
                  <a:cubicBezTo>
                    <a:pt x="801" y="42707"/>
                    <a:pt x="1202" y="40439"/>
                    <a:pt x="2503" y="38905"/>
                  </a:cubicBezTo>
                  <a:cubicBezTo>
                    <a:pt x="3592" y="37647"/>
                    <a:pt x="5314" y="36881"/>
                    <a:pt x="7001" y="36881"/>
                  </a:cubicBezTo>
                  <a:cubicBezTo>
                    <a:pt x="7328" y="36881"/>
                    <a:pt x="7654" y="36910"/>
                    <a:pt x="7973" y="36970"/>
                  </a:cubicBezTo>
                  <a:cubicBezTo>
                    <a:pt x="9041" y="37203"/>
                    <a:pt x="10108" y="37704"/>
                    <a:pt x="11142" y="38204"/>
                  </a:cubicBezTo>
                  <a:cubicBezTo>
                    <a:pt x="12479" y="38860"/>
                    <a:pt x="13858" y="39536"/>
                    <a:pt x="15294" y="39536"/>
                  </a:cubicBezTo>
                  <a:cubicBezTo>
                    <a:pt x="15685" y="39536"/>
                    <a:pt x="16080" y="39486"/>
                    <a:pt x="16479" y="39372"/>
                  </a:cubicBezTo>
                  <a:cubicBezTo>
                    <a:pt x="19181" y="38571"/>
                    <a:pt x="19982" y="35636"/>
                    <a:pt x="20782" y="32867"/>
                  </a:cubicBezTo>
                  <a:cubicBezTo>
                    <a:pt x="21516" y="30098"/>
                    <a:pt x="22217" y="27530"/>
                    <a:pt x="24518" y="26763"/>
                  </a:cubicBezTo>
                  <a:cubicBezTo>
                    <a:pt x="24922" y="26624"/>
                    <a:pt x="25321" y="26561"/>
                    <a:pt x="25719" y="26561"/>
                  </a:cubicBezTo>
                  <a:cubicBezTo>
                    <a:pt x="27425" y="26561"/>
                    <a:pt x="29091" y="27713"/>
                    <a:pt x="30823" y="28931"/>
                  </a:cubicBezTo>
                  <a:cubicBezTo>
                    <a:pt x="32599" y="30188"/>
                    <a:pt x="34420" y="31467"/>
                    <a:pt x="36377" y="31467"/>
                  </a:cubicBezTo>
                  <a:cubicBezTo>
                    <a:pt x="36809" y="31467"/>
                    <a:pt x="37248" y="31405"/>
                    <a:pt x="37694" y="31266"/>
                  </a:cubicBezTo>
                  <a:cubicBezTo>
                    <a:pt x="40296" y="30465"/>
                    <a:pt x="41130" y="27763"/>
                    <a:pt x="41964" y="25128"/>
                  </a:cubicBezTo>
                  <a:cubicBezTo>
                    <a:pt x="42665" y="22793"/>
                    <a:pt x="43398" y="20425"/>
                    <a:pt x="45367" y="19391"/>
                  </a:cubicBezTo>
                  <a:cubicBezTo>
                    <a:pt x="46057" y="19027"/>
                    <a:pt x="46799" y="18885"/>
                    <a:pt x="47579" y="18885"/>
                  </a:cubicBezTo>
                  <a:cubicBezTo>
                    <a:pt x="48872" y="18885"/>
                    <a:pt x="50269" y="19275"/>
                    <a:pt x="51704" y="19691"/>
                  </a:cubicBezTo>
                  <a:cubicBezTo>
                    <a:pt x="53135" y="20077"/>
                    <a:pt x="54577" y="20475"/>
                    <a:pt x="55939" y="20475"/>
                  </a:cubicBezTo>
                  <a:cubicBezTo>
                    <a:pt x="56927" y="20475"/>
                    <a:pt x="57873" y="20266"/>
                    <a:pt x="58743" y="19691"/>
                  </a:cubicBezTo>
                  <a:cubicBezTo>
                    <a:pt x="60644" y="18423"/>
                    <a:pt x="61178" y="16122"/>
                    <a:pt x="61678" y="13920"/>
                  </a:cubicBezTo>
                  <a:cubicBezTo>
                    <a:pt x="62212" y="11685"/>
                    <a:pt x="62679" y="9550"/>
                    <a:pt x="64480" y="8549"/>
                  </a:cubicBezTo>
                  <a:cubicBezTo>
                    <a:pt x="65088" y="8206"/>
                    <a:pt x="65751" y="8068"/>
                    <a:pt x="66438" y="8068"/>
                  </a:cubicBezTo>
                  <a:cubicBezTo>
                    <a:pt x="68088" y="8068"/>
                    <a:pt x="69878" y="8867"/>
                    <a:pt x="71385" y="9550"/>
                  </a:cubicBezTo>
                  <a:cubicBezTo>
                    <a:pt x="73088" y="10326"/>
                    <a:pt x="74587" y="10710"/>
                    <a:pt x="75855" y="10710"/>
                  </a:cubicBezTo>
                  <a:cubicBezTo>
                    <a:pt x="77095" y="10710"/>
                    <a:pt x="78115" y="10343"/>
                    <a:pt x="78890" y="9617"/>
                  </a:cubicBezTo>
                  <a:cubicBezTo>
                    <a:pt x="80158" y="8516"/>
                    <a:pt x="80425" y="6715"/>
                    <a:pt x="80692" y="5114"/>
                  </a:cubicBezTo>
                  <a:cubicBezTo>
                    <a:pt x="80925" y="3679"/>
                    <a:pt x="81259" y="2011"/>
                    <a:pt x="82426" y="1111"/>
                  </a:cubicBezTo>
                  <a:cubicBezTo>
                    <a:pt x="82785" y="852"/>
                    <a:pt x="83273" y="712"/>
                    <a:pt x="83765" y="712"/>
                  </a:cubicBezTo>
                  <a:cubicBezTo>
                    <a:pt x="84098" y="712"/>
                    <a:pt x="84432" y="776"/>
                    <a:pt x="84728" y="911"/>
                  </a:cubicBezTo>
                  <a:cubicBezTo>
                    <a:pt x="85028" y="1044"/>
                    <a:pt x="85529" y="1378"/>
                    <a:pt x="85562" y="2011"/>
                  </a:cubicBezTo>
                  <a:lnTo>
                    <a:pt x="86229" y="1945"/>
                  </a:lnTo>
                  <a:cubicBezTo>
                    <a:pt x="86196" y="1244"/>
                    <a:pt x="85762" y="610"/>
                    <a:pt x="85028" y="277"/>
                  </a:cubicBezTo>
                  <a:cubicBezTo>
                    <a:pt x="84620" y="94"/>
                    <a:pt x="84165" y="0"/>
                    <a:pt x="83715" y="0"/>
                  </a:cubicBez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81;p17"/>
            <p:cNvSpPr/>
            <p:nvPr/>
          </p:nvSpPr>
          <p:spPr>
            <a:xfrm>
              <a:off x="384410" y="3162718"/>
              <a:ext cx="207714" cy="105144"/>
            </a:xfrm>
            <a:custGeom>
              <a:avLst/>
              <a:gdLst/>
              <a:ahLst/>
              <a:cxnLst/>
              <a:rect l="l" t="t" r="r" b="b"/>
              <a:pathLst>
                <a:path w="5405" h="2736" extrusionOk="0">
                  <a:moveTo>
                    <a:pt x="3903" y="1"/>
                  </a:moveTo>
                  <a:lnTo>
                    <a:pt x="0" y="1902"/>
                  </a:lnTo>
                  <a:lnTo>
                    <a:pt x="2402" y="2736"/>
                  </a:lnTo>
                  <a:lnTo>
                    <a:pt x="5404" y="1302"/>
                  </a:lnTo>
                  <a:lnTo>
                    <a:pt x="390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82;p17"/>
            <p:cNvSpPr/>
            <p:nvPr/>
          </p:nvSpPr>
          <p:spPr>
            <a:xfrm>
              <a:off x="1192017" y="2801207"/>
              <a:ext cx="167978" cy="82086"/>
            </a:xfrm>
            <a:custGeom>
              <a:avLst/>
              <a:gdLst/>
              <a:ahLst/>
              <a:cxnLst/>
              <a:rect l="l" t="t" r="r" b="b"/>
              <a:pathLst>
                <a:path w="4371" h="2136" extrusionOk="0">
                  <a:moveTo>
                    <a:pt x="2636" y="1"/>
                  </a:moveTo>
                  <a:lnTo>
                    <a:pt x="0" y="1235"/>
                  </a:lnTo>
                  <a:lnTo>
                    <a:pt x="2235" y="2136"/>
                  </a:lnTo>
                  <a:lnTo>
                    <a:pt x="4370" y="1135"/>
                  </a:lnTo>
                  <a:lnTo>
                    <a:pt x="26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83;p17"/>
            <p:cNvSpPr/>
            <p:nvPr/>
          </p:nvSpPr>
          <p:spPr>
            <a:xfrm>
              <a:off x="1752211" y="2525626"/>
              <a:ext cx="119248" cy="96152"/>
            </a:xfrm>
            <a:custGeom>
              <a:avLst/>
              <a:gdLst/>
              <a:ahLst/>
              <a:cxnLst/>
              <a:rect l="l" t="t" r="r" b="b"/>
              <a:pathLst>
                <a:path w="3103" h="2502" extrusionOk="0">
                  <a:moveTo>
                    <a:pt x="3003" y="0"/>
                  </a:moveTo>
                  <a:lnTo>
                    <a:pt x="0" y="1401"/>
                  </a:lnTo>
                  <a:lnTo>
                    <a:pt x="1835" y="2502"/>
                  </a:lnTo>
                  <a:lnTo>
                    <a:pt x="3103" y="1901"/>
                  </a:lnTo>
                  <a:lnTo>
                    <a:pt x="3003"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84;p17"/>
            <p:cNvSpPr/>
            <p:nvPr/>
          </p:nvSpPr>
          <p:spPr>
            <a:xfrm>
              <a:off x="1722735" y="1847374"/>
              <a:ext cx="920437" cy="1320609"/>
            </a:xfrm>
            <a:custGeom>
              <a:avLst/>
              <a:gdLst/>
              <a:ahLst/>
              <a:cxnLst/>
              <a:rect l="l" t="t" r="r" b="b"/>
              <a:pathLst>
                <a:path w="23951" h="34364" extrusionOk="0">
                  <a:moveTo>
                    <a:pt x="17083" y="0"/>
                  </a:moveTo>
                  <a:cubicBezTo>
                    <a:pt x="14770" y="0"/>
                    <a:pt x="12545" y="1312"/>
                    <a:pt x="11542" y="3539"/>
                  </a:cubicBezTo>
                  <a:lnTo>
                    <a:pt x="1368" y="25788"/>
                  </a:lnTo>
                  <a:cubicBezTo>
                    <a:pt x="0" y="28790"/>
                    <a:pt x="1334" y="32393"/>
                    <a:pt x="4370" y="33827"/>
                  </a:cubicBezTo>
                  <a:cubicBezTo>
                    <a:pt x="5178" y="34191"/>
                    <a:pt x="6029" y="34364"/>
                    <a:pt x="6868" y="34364"/>
                  </a:cubicBezTo>
                  <a:cubicBezTo>
                    <a:pt x="9181" y="34364"/>
                    <a:pt x="11405" y="33053"/>
                    <a:pt x="12409" y="30825"/>
                  </a:cubicBezTo>
                  <a:lnTo>
                    <a:pt x="22583" y="8609"/>
                  </a:lnTo>
                  <a:cubicBezTo>
                    <a:pt x="23951" y="5540"/>
                    <a:pt x="22616" y="1938"/>
                    <a:pt x="19581" y="537"/>
                  </a:cubicBezTo>
                  <a:cubicBezTo>
                    <a:pt x="18773" y="173"/>
                    <a:pt x="17922" y="0"/>
                    <a:pt x="17083" y="0"/>
                  </a:cubicBez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85;p17"/>
            <p:cNvSpPr/>
            <p:nvPr/>
          </p:nvSpPr>
          <p:spPr>
            <a:xfrm>
              <a:off x="2114990" y="1977998"/>
              <a:ext cx="496131" cy="276120"/>
            </a:xfrm>
            <a:custGeom>
              <a:avLst/>
              <a:gdLst/>
              <a:ahLst/>
              <a:cxnLst/>
              <a:rect l="l" t="t" r="r" b="b"/>
              <a:pathLst>
                <a:path w="12910" h="7185" extrusionOk="0">
                  <a:moveTo>
                    <a:pt x="892" y="0"/>
                  </a:moveTo>
                  <a:cubicBezTo>
                    <a:pt x="765" y="0"/>
                    <a:pt x="640" y="86"/>
                    <a:pt x="568" y="207"/>
                  </a:cubicBezTo>
                  <a:lnTo>
                    <a:pt x="34" y="1374"/>
                  </a:lnTo>
                  <a:cubicBezTo>
                    <a:pt x="0" y="1574"/>
                    <a:pt x="34" y="1741"/>
                    <a:pt x="201" y="1808"/>
                  </a:cubicBezTo>
                  <a:lnTo>
                    <a:pt x="11842" y="7145"/>
                  </a:lnTo>
                  <a:cubicBezTo>
                    <a:pt x="11888" y="7173"/>
                    <a:pt x="11937" y="7185"/>
                    <a:pt x="11985" y="7185"/>
                  </a:cubicBezTo>
                  <a:cubicBezTo>
                    <a:pt x="12112" y="7185"/>
                    <a:pt x="12237" y="7099"/>
                    <a:pt x="12309" y="6978"/>
                  </a:cubicBezTo>
                  <a:lnTo>
                    <a:pt x="12843" y="5811"/>
                  </a:lnTo>
                  <a:cubicBezTo>
                    <a:pt x="12910" y="5644"/>
                    <a:pt x="12843" y="5444"/>
                    <a:pt x="12676" y="5377"/>
                  </a:cubicBezTo>
                  <a:lnTo>
                    <a:pt x="1035" y="40"/>
                  </a:lnTo>
                  <a:cubicBezTo>
                    <a:pt x="989" y="12"/>
                    <a:pt x="940" y="0"/>
                    <a:pt x="8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86;p17"/>
            <p:cNvSpPr/>
            <p:nvPr/>
          </p:nvSpPr>
          <p:spPr>
            <a:xfrm>
              <a:off x="1756054" y="2759933"/>
              <a:ext cx="498706" cy="276158"/>
            </a:xfrm>
            <a:custGeom>
              <a:avLst/>
              <a:gdLst/>
              <a:ahLst/>
              <a:cxnLst/>
              <a:rect l="l" t="t" r="r" b="b"/>
              <a:pathLst>
                <a:path w="12977" h="7186" extrusionOk="0">
                  <a:moveTo>
                    <a:pt x="925" y="1"/>
                  </a:moveTo>
                  <a:cubicBezTo>
                    <a:pt x="799" y="1"/>
                    <a:pt x="673" y="87"/>
                    <a:pt x="601" y="208"/>
                  </a:cubicBezTo>
                  <a:lnTo>
                    <a:pt x="67" y="1375"/>
                  </a:lnTo>
                  <a:cubicBezTo>
                    <a:pt x="0" y="1542"/>
                    <a:pt x="67" y="1742"/>
                    <a:pt x="234" y="1809"/>
                  </a:cubicBezTo>
                  <a:lnTo>
                    <a:pt x="11876" y="7146"/>
                  </a:lnTo>
                  <a:cubicBezTo>
                    <a:pt x="11922" y="7173"/>
                    <a:pt x="11970" y="7186"/>
                    <a:pt x="12018" y="7186"/>
                  </a:cubicBezTo>
                  <a:cubicBezTo>
                    <a:pt x="12145" y="7186"/>
                    <a:pt x="12270" y="7100"/>
                    <a:pt x="12343" y="6979"/>
                  </a:cubicBezTo>
                  <a:lnTo>
                    <a:pt x="12876" y="5812"/>
                  </a:lnTo>
                  <a:cubicBezTo>
                    <a:pt x="12976" y="5645"/>
                    <a:pt x="12876" y="5445"/>
                    <a:pt x="12710" y="5378"/>
                  </a:cubicBezTo>
                  <a:lnTo>
                    <a:pt x="1068" y="41"/>
                  </a:lnTo>
                  <a:cubicBezTo>
                    <a:pt x="1022" y="13"/>
                    <a:pt x="974" y="1"/>
                    <a:pt x="9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62" name="Google Shape;119;p17"/>
          <p:cNvGrpSpPr/>
          <p:nvPr/>
        </p:nvGrpSpPr>
        <p:grpSpPr>
          <a:xfrm rot="19601409" flipV="1">
            <a:off x="5990666" y="146163"/>
            <a:ext cx="2391862" cy="1156145"/>
            <a:chOff x="6388906" y="2092212"/>
            <a:chExt cx="4731578" cy="2287084"/>
          </a:xfrm>
        </p:grpSpPr>
        <p:sp>
          <p:nvSpPr>
            <p:cNvPr id="263" name="Google Shape;120;p17"/>
            <p:cNvSpPr/>
            <p:nvPr/>
          </p:nvSpPr>
          <p:spPr>
            <a:xfrm>
              <a:off x="7840022" y="2640992"/>
              <a:ext cx="3280462" cy="1738304"/>
            </a:xfrm>
            <a:custGeom>
              <a:avLst/>
              <a:gdLst/>
              <a:ahLst/>
              <a:cxnLst/>
              <a:rect l="l" t="t" r="r" b="b"/>
              <a:pathLst>
                <a:path w="85362" h="45233" extrusionOk="0">
                  <a:moveTo>
                    <a:pt x="1" y="0"/>
                  </a:moveTo>
                  <a:lnTo>
                    <a:pt x="434" y="2035"/>
                  </a:lnTo>
                  <a:lnTo>
                    <a:pt x="534" y="2068"/>
                  </a:lnTo>
                  <a:lnTo>
                    <a:pt x="82693" y="45233"/>
                  </a:lnTo>
                  <a:lnTo>
                    <a:pt x="85361" y="44699"/>
                  </a:lnTo>
                  <a:lnTo>
                    <a:pt x="1"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4" name="Google Shape;121;p17"/>
            <p:cNvSpPr/>
            <p:nvPr/>
          </p:nvSpPr>
          <p:spPr>
            <a:xfrm>
              <a:off x="7965650" y="2660745"/>
              <a:ext cx="3025363" cy="1704447"/>
            </a:xfrm>
            <a:custGeom>
              <a:avLst/>
              <a:gdLst/>
              <a:ahLst/>
              <a:cxnLst/>
              <a:rect l="l" t="t" r="r" b="b"/>
              <a:pathLst>
                <a:path w="78724" h="44352" extrusionOk="0">
                  <a:moveTo>
                    <a:pt x="2242" y="0"/>
                  </a:moveTo>
                  <a:cubicBezTo>
                    <a:pt x="1865" y="0"/>
                    <a:pt x="1483" y="71"/>
                    <a:pt x="1135" y="220"/>
                  </a:cubicBezTo>
                  <a:cubicBezTo>
                    <a:pt x="434" y="520"/>
                    <a:pt x="34" y="1054"/>
                    <a:pt x="1" y="1788"/>
                  </a:cubicBezTo>
                  <a:lnTo>
                    <a:pt x="601" y="1821"/>
                  </a:lnTo>
                  <a:cubicBezTo>
                    <a:pt x="634" y="1221"/>
                    <a:pt x="1135" y="954"/>
                    <a:pt x="1402" y="821"/>
                  </a:cubicBezTo>
                  <a:cubicBezTo>
                    <a:pt x="1663" y="709"/>
                    <a:pt x="1952" y="657"/>
                    <a:pt x="2239" y="657"/>
                  </a:cubicBezTo>
                  <a:cubicBezTo>
                    <a:pt x="2723" y="657"/>
                    <a:pt x="3202" y="803"/>
                    <a:pt x="3536" y="1054"/>
                  </a:cubicBezTo>
                  <a:cubicBezTo>
                    <a:pt x="4570" y="1955"/>
                    <a:pt x="4871" y="3489"/>
                    <a:pt x="5037" y="4857"/>
                  </a:cubicBezTo>
                  <a:cubicBezTo>
                    <a:pt x="5204" y="6324"/>
                    <a:pt x="5404" y="7992"/>
                    <a:pt x="6572" y="9127"/>
                  </a:cubicBezTo>
                  <a:cubicBezTo>
                    <a:pt x="7342" y="9861"/>
                    <a:pt x="8350" y="10238"/>
                    <a:pt x="9596" y="10238"/>
                  </a:cubicBezTo>
                  <a:cubicBezTo>
                    <a:pt x="10727" y="10238"/>
                    <a:pt x="12054" y="9928"/>
                    <a:pt x="13577" y="9293"/>
                  </a:cubicBezTo>
                  <a:cubicBezTo>
                    <a:pt x="14968" y="8723"/>
                    <a:pt x="16577" y="8044"/>
                    <a:pt x="18073" y="8044"/>
                  </a:cubicBezTo>
                  <a:cubicBezTo>
                    <a:pt x="18767" y="8044"/>
                    <a:pt x="19436" y="8190"/>
                    <a:pt x="20048" y="8559"/>
                  </a:cubicBezTo>
                  <a:cubicBezTo>
                    <a:pt x="21683" y="9560"/>
                    <a:pt x="22050" y="11528"/>
                    <a:pt x="22450" y="13663"/>
                  </a:cubicBezTo>
                  <a:cubicBezTo>
                    <a:pt x="22884" y="15731"/>
                    <a:pt x="23250" y="17899"/>
                    <a:pt x="24952" y="19134"/>
                  </a:cubicBezTo>
                  <a:cubicBezTo>
                    <a:pt x="25824" y="19750"/>
                    <a:pt x="26777" y="19967"/>
                    <a:pt x="27769" y="19967"/>
                  </a:cubicBezTo>
                  <a:cubicBezTo>
                    <a:pt x="28978" y="19967"/>
                    <a:pt x="30244" y="19645"/>
                    <a:pt x="31490" y="19334"/>
                  </a:cubicBezTo>
                  <a:cubicBezTo>
                    <a:pt x="32749" y="19024"/>
                    <a:pt x="33974" y="18725"/>
                    <a:pt x="35114" y="18725"/>
                  </a:cubicBezTo>
                  <a:cubicBezTo>
                    <a:pt x="35936" y="18725"/>
                    <a:pt x="36714" y="18881"/>
                    <a:pt x="37427" y="19300"/>
                  </a:cubicBezTo>
                  <a:cubicBezTo>
                    <a:pt x="39229" y="20335"/>
                    <a:pt x="39796" y="22569"/>
                    <a:pt x="40429" y="24738"/>
                  </a:cubicBezTo>
                  <a:cubicBezTo>
                    <a:pt x="41097" y="27206"/>
                    <a:pt x="41797" y="29741"/>
                    <a:pt x="44199" y="30575"/>
                  </a:cubicBezTo>
                  <a:cubicBezTo>
                    <a:pt x="44660" y="30740"/>
                    <a:pt x="45118" y="30813"/>
                    <a:pt x="45572" y="30813"/>
                  </a:cubicBezTo>
                  <a:cubicBezTo>
                    <a:pt x="47322" y="30813"/>
                    <a:pt x="49021" y="29733"/>
                    <a:pt x="50637" y="28674"/>
                  </a:cubicBezTo>
                  <a:cubicBezTo>
                    <a:pt x="52284" y="27611"/>
                    <a:pt x="53826" y="26633"/>
                    <a:pt x="55396" y="26633"/>
                  </a:cubicBezTo>
                  <a:cubicBezTo>
                    <a:pt x="55797" y="26633"/>
                    <a:pt x="56200" y="26697"/>
                    <a:pt x="56608" y="26839"/>
                  </a:cubicBezTo>
                  <a:cubicBezTo>
                    <a:pt x="58676" y="27640"/>
                    <a:pt x="59276" y="30041"/>
                    <a:pt x="59910" y="32643"/>
                  </a:cubicBezTo>
                  <a:cubicBezTo>
                    <a:pt x="60544" y="35245"/>
                    <a:pt x="61178" y="38014"/>
                    <a:pt x="63646" y="38814"/>
                  </a:cubicBezTo>
                  <a:cubicBezTo>
                    <a:pt x="64064" y="38945"/>
                    <a:pt x="64479" y="39002"/>
                    <a:pt x="64893" y="39002"/>
                  </a:cubicBezTo>
                  <a:cubicBezTo>
                    <a:pt x="66164" y="39002"/>
                    <a:pt x="67416" y="38467"/>
                    <a:pt x="68650" y="37914"/>
                  </a:cubicBezTo>
                  <a:cubicBezTo>
                    <a:pt x="69617" y="37513"/>
                    <a:pt x="70618" y="37046"/>
                    <a:pt x="71618" y="36880"/>
                  </a:cubicBezTo>
                  <a:cubicBezTo>
                    <a:pt x="71876" y="36838"/>
                    <a:pt x="72136" y="36817"/>
                    <a:pt x="72397" y="36817"/>
                  </a:cubicBezTo>
                  <a:cubicBezTo>
                    <a:pt x="73998" y="36817"/>
                    <a:pt x="75618" y="37586"/>
                    <a:pt x="76622" y="38848"/>
                  </a:cubicBezTo>
                  <a:cubicBezTo>
                    <a:pt x="77789" y="40315"/>
                    <a:pt x="78090" y="42417"/>
                    <a:pt x="77356" y="44185"/>
                  </a:cubicBezTo>
                  <a:lnTo>
                    <a:pt x="77923" y="44352"/>
                  </a:lnTo>
                  <a:cubicBezTo>
                    <a:pt x="78723" y="42384"/>
                    <a:pt x="78390" y="40049"/>
                    <a:pt x="77089" y="38381"/>
                  </a:cubicBezTo>
                  <a:cubicBezTo>
                    <a:pt x="75973" y="36950"/>
                    <a:pt x="74195" y="36109"/>
                    <a:pt x="72385" y="36109"/>
                  </a:cubicBezTo>
                  <a:cubicBezTo>
                    <a:pt x="72085" y="36109"/>
                    <a:pt x="71784" y="36132"/>
                    <a:pt x="71485" y="36179"/>
                  </a:cubicBezTo>
                  <a:cubicBezTo>
                    <a:pt x="70417" y="36346"/>
                    <a:pt x="69383" y="36813"/>
                    <a:pt x="68383" y="37247"/>
                  </a:cubicBezTo>
                  <a:cubicBezTo>
                    <a:pt x="67155" y="37809"/>
                    <a:pt x="65987" y="38293"/>
                    <a:pt x="64847" y="38293"/>
                  </a:cubicBezTo>
                  <a:cubicBezTo>
                    <a:pt x="64500" y="38293"/>
                    <a:pt x="64155" y="38248"/>
                    <a:pt x="63813" y="38147"/>
                  </a:cubicBezTo>
                  <a:cubicBezTo>
                    <a:pt x="61645" y="37413"/>
                    <a:pt x="61077" y="35012"/>
                    <a:pt x="60477" y="32410"/>
                  </a:cubicBezTo>
                  <a:cubicBezTo>
                    <a:pt x="59843" y="29808"/>
                    <a:pt x="59243" y="27139"/>
                    <a:pt x="56808" y="26205"/>
                  </a:cubicBezTo>
                  <a:cubicBezTo>
                    <a:pt x="56327" y="26019"/>
                    <a:pt x="55850" y="25937"/>
                    <a:pt x="55376" y="25937"/>
                  </a:cubicBezTo>
                  <a:cubicBezTo>
                    <a:pt x="53644" y="25937"/>
                    <a:pt x="51953" y="27026"/>
                    <a:pt x="50303" y="28073"/>
                  </a:cubicBezTo>
                  <a:cubicBezTo>
                    <a:pt x="48655" y="29127"/>
                    <a:pt x="47095" y="30159"/>
                    <a:pt x="45516" y="30159"/>
                  </a:cubicBezTo>
                  <a:cubicBezTo>
                    <a:pt x="45145" y="30159"/>
                    <a:pt x="44773" y="30102"/>
                    <a:pt x="44399" y="29975"/>
                  </a:cubicBezTo>
                  <a:cubicBezTo>
                    <a:pt x="42297" y="29241"/>
                    <a:pt x="41697" y="26973"/>
                    <a:pt x="41030" y="24538"/>
                  </a:cubicBezTo>
                  <a:cubicBezTo>
                    <a:pt x="40396" y="22236"/>
                    <a:pt x="39729" y="19868"/>
                    <a:pt x="37727" y="18700"/>
                  </a:cubicBezTo>
                  <a:cubicBezTo>
                    <a:pt x="36920" y="18227"/>
                    <a:pt x="36054" y="18055"/>
                    <a:pt x="35162" y="18055"/>
                  </a:cubicBezTo>
                  <a:cubicBezTo>
                    <a:pt x="33917" y="18055"/>
                    <a:pt x="32620" y="18389"/>
                    <a:pt x="31356" y="18700"/>
                  </a:cubicBezTo>
                  <a:cubicBezTo>
                    <a:pt x="30091" y="18998"/>
                    <a:pt x="28867" y="19306"/>
                    <a:pt x="27743" y="19306"/>
                  </a:cubicBezTo>
                  <a:cubicBezTo>
                    <a:pt x="26851" y="19306"/>
                    <a:pt x="26023" y="19112"/>
                    <a:pt x="25285" y="18567"/>
                  </a:cubicBezTo>
                  <a:cubicBezTo>
                    <a:pt x="23784" y="17499"/>
                    <a:pt x="23417" y="15564"/>
                    <a:pt x="23050" y="13530"/>
                  </a:cubicBezTo>
                  <a:cubicBezTo>
                    <a:pt x="22617" y="11361"/>
                    <a:pt x="22216" y="9160"/>
                    <a:pt x="20315" y="8026"/>
                  </a:cubicBezTo>
                  <a:cubicBezTo>
                    <a:pt x="19594" y="7589"/>
                    <a:pt x="18809" y="7420"/>
                    <a:pt x="18007" y="7420"/>
                  </a:cubicBezTo>
                  <a:cubicBezTo>
                    <a:pt x="16361" y="7420"/>
                    <a:pt x="14645" y="8132"/>
                    <a:pt x="13277" y="8693"/>
                  </a:cubicBezTo>
                  <a:cubicBezTo>
                    <a:pt x="11813" y="9285"/>
                    <a:pt x="10560" y="9577"/>
                    <a:pt x="9518" y="9577"/>
                  </a:cubicBezTo>
                  <a:cubicBezTo>
                    <a:pt x="8446" y="9577"/>
                    <a:pt x="7598" y="9268"/>
                    <a:pt x="6972" y="8660"/>
                  </a:cubicBezTo>
                  <a:cubicBezTo>
                    <a:pt x="6038" y="7692"/>
                    <a:pt x="5838" y="6158"/>
                    <a:pt x="5638" y="4790"/>
                  </a:cubicBezTo>
                  <a:cubicBezTo>
                    <a:pt x="5471" y="3289"/>
                    <a:pt x="5138" y="1621"/>
                    <a:pt x="3937" y="554"/>
                  </a:cubicBezTo>
                  <a:cubicBezTo>
                    <a:pt x="3498" y="198"/>
                    <a:pt x="2876" y="0"/>
                    <a:pt x="2242" y="0"/>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5" name="Google Shape;122;p17"/>
            <p:cNvSpPr/>
            <p:nvPr/>
          </p:nvSpPr>
          <p:spPr>
            <a:xfrm>
              <a:off x="8396374" y="2966571"/>
              <a:ext cx="156449" cy="76975"/>
            </a:xfrm>
            <a:custGeom>
              <a:avLst/>
              <a:gdLst/>
              <a:ahLst/>
              <a:cxnLst/>
              <a:rect l="l" t="t" r="r" b="b"/>
              <a:pathLst>
                <a:path w="4071" h="2003" extrusionOk="0">
                  <a:moveTo>
                    <a:pt x="1668" y="1"/>
                  </a:moveTo>
                  <a:lnTo>
                    <a:pt x="1" y="935"/>
                  </a:lnTo>
                  <a:lnTo>
                    <a:pt x="1969" y="2002"/>
                  </a:lnTo>
                  <a:lnTo>
                    <a:pt x="4070" y="1235"/>
                  </a:lnTo>
                  <a:lnTo>
                    <a:pt x="1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6" name="Google Shape;123;p17"/>
            <p:cNvSpPr/>
            <p:nvPr/>
          </p:nvSpPr>
          <p:spPr>
            <a:xfrm>
              <a:off x="7929757" y="2690990"/>
              <a:ext cx="110294" cy="89772"/>
            </a:xfrm>
            <a:custGeom>
              <a:avLst/>
              <a:gdLst/>
              <a:ahLst/>
              <a:cxnLst/>
              <a:rect l="l" t="t" r="r" b="b"/>
              <a:pathLst>
                <a:path w="2870" h="2336" extrusionOk="0">
                  <a:moveTo>
                    <a:pt x="134" y="0"/>
                  </a:moveTo>
                  <a:lnTo>
                    <a:pt x="1" y="1735"/>
                  </a:lnTo>
                  <a:lnTo>
                    <a:pt x="1135" y="2335"/>
                  </a:lnTo>
                  <a:lnTo>
                    <a:pt x="2869" y="1401"/>
                  </a:lnTo>
                  <a:lnTo>
                    <a:pt x="1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7" name="Google Shape;124;p17"/>
            <p:cNvSpPr/>
            <p:nvPr/>
          </p:nvSpPr>
          <p:spPr>
            <a:xfrm>
              <a:off x="7625929" y="2597413"/>
              <a:ext cx="326924" cy="237267"/>
            </a:xfrm>
            <a:custGeom>
              <a:avLst/>
              <a:gdLst/>
              <a:ahLst/>
              <a:cxnLst/>
              <a:rect l="l" t="t" r="r" b="b"/>
              <a:pathLst>
                <a:path w="8507" h="6174" extrusionOk="0">
                  <a:moveTo>
                    <a:pt x="1202" y="0"/>
                  </a:moveTo>
                  <a:lnTo>
                    <a:pt x="34" y="4303"/>
                  </a:lnTo>
                  <a:cubicBezTo>
                    <a:pt x="1" y="4437"/>
                    <a:pt x="68" y="4537"/>
                    <a:pt x="201" y="4603"/>
                  </a:cubicBezTo>
                  <a:lnTo>
                    <a:pt x="6039" y="6138"/>
                  </a:lnTo>
                  <a:cubicBezTo>
                    <a:pt x="6140" y="6162"/>
                    <a:pt x="6242" y="6174"/>
                    <a:pt x="6342" y="6174"/>
                  </a:cubicBezTo>
                  <a:cubicBezTo>
                    <a:pt x="6931" y="6174"/>
                    <a:pt x="7464" y="5774"/>
                    <a:pt x="7606" y="5204"/>
                  </a:cubicBezTo>
                  <a:lnTo>
                    <a:pt x="8507" y="1935"/>
                  </a:lnTo>
                  <a:lnTo>
                    <a:pt x="1202" y="0"/>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8" name="Google Shape;125;p17"/>
            <p:cNvSpPr/>
            <p:nvPr/>
          </p:nvSpPr>
          <p:spPr>
            <a:xfrm>
              <a:off x="7670815" y="2526548"/>
              <a:ext cx="292299" cy="145227"/>
            </a:xfrm>
            <a:custGeom>
              <a:avLst/>
              <a:gdLst/>
              <a:ahLst/>
              <a:cxnLst/>
              <a:rect l="l" t="t" r="r" b="b"/>
              <a:pathLst>
                <a:path w="7606" h="3779" extrusionOk="0">
                  <a:moveTo>
                    <a:pt x="650" y="1"/>
                  </a:moveTo>
                  <a:cubicBezTo>
                    <a:pt x="567" y="1"/>
                    <a:pt x="489" y="66"/>
                    <a:pt x="434" y="176"/>
                  </a:cubicBezTo>
                  <a:lnTo>
                    <a:pt x="0" y="1844"/>
                  </a:lnTo>
                  <a:lnTo>
                    <a:pt x="7272" y="3779"/>
                  </a:lnTo>
                  <a:lnTo>
                    <a:pt x="7439" y="3145"/>
                  </a:lnTo>
                  <a:cubicBezTo>
                    <a:pt x="7606" y="2445"/>
                    <a:pt x="7206" y="1711"/>
                    <a:pt x="6538" y="1544"/>
                  </a:cubicBezTo>
                  <a:lnTo>
                    <a:pt x="701" y="9"/>
                  </a:lnTo>
                  <a:cubicBezTo>
                    <a:pt x="684" y="4"/>
                    <a:pt x="667" y="1"/>
                    <a:pt x="650"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9" name="Google Shape;126;p17"/>
            <p:cNvSpPr/>
            <p:nvPr/>
          </p:nvSpPr>
          <p:spPr>
            <a:xfrm>
              <a:off x="7728499" y="2621739"/>
              <a:ext cx="239765" cy="155180"/>
            </a:xfrm>
            <a:custGeom>
              <a:avLst/>
              <a:gdLst/>
              <a:ahLst/>
              <a:cxnLst/>
              <a:rect l="l" t="t" r="r" b="b"/>
              <a:pathLst>
                <a:path w="6239" h="4038" extrusionOk="0">
                  <a:moveTo>
                    <a:pt x="834" y="1"/>
                  </a:moveTo>
                  <a:cubicBezTo>
                    <a:pt x="734" y="1"/>
                    <a:pt x="601" y="34"/>
                    <a:pt x="568" y="168"/>
                  </a:cubicBezTo>
                  <a:lnTo>
                    <a:pt x="0" y="2436"/>
                  </a:lnTo>
                  <a:cubicBezTo>
                    <a:pt x="0" y="2503"/>
                    <a:pt x="34" y="2636"/>
                    <a:pt x="167" y="2669"/>
                  </a:cubicBezTo>
                  <a:lnTo>
                    <a:pt x="5371" y="4037"/>
                  </a:lnTo>
                  <a:cubicBezTo>
                    <a:pt x="5438" y="4037"/>
                    <a:pt x="5571" y="4004"/>
                    <a:pt x="5604" y="3870"/>
                  </a:cubicBezTo>
                  <a:lnTo>
                    <a:pt x="6205" y="1635"/>
                  </a:lnTo>
                  <a:cubicBezTo>
                    <a:pt x="6238" y="1502"/>
                    <a:pt x="6172" y="1369"/>
                    <a:pt x="6038" y="1369"/>
                  </a:cubicBezTo>
                  <a:lnTo>
                    <a:pt x="83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0" name="Google Shape;127;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1" name="Google Shape;128;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2" name="Google Shape;129;p17"/>
            <p:cNvSpPr/>
            <p:nvPr/>
          </p:nvSpPr>
          <p:spPr>
            <a:xfrm>
              <a:off x="6973464" y="2376901"/>
              <a:ext cx="142306" cy="201988"/>
            </a:xfrm>
            <a:custGeom>
              <a:avLst/>
              <a:gdLst/>
              <a:ahLst/>
              <a:cxnLst/>
              <a:rect l="l" t="t" r="r" b="b"/>
              <a:pathLst>
                <a:path w="3703" h="5256" extrusionOk="0">
                  <a:moveTo>
                    <a:pt x="1368" y="1"/>
                  </a:moveTo>
                  <a:lnTo>
                    <a:pt x="0" y="5171"/>
                  </a:lnTo>
                  <a:cubicBezTo>
                    <a:pt x="233" y="5228"/>
                    <a:pt x="465" y="5255"/>
                    <a:pt x="692" y="5255"/>
                  </a:cubicBezTo>
                  <a:cubicBezTo>
                    <a:pt x="1930" y="5255"/>
                    <a:pt x="3026" y="4448"/>
                    <a:pt x="3336" y="3236"/>
                  </a:cubicBezTo>
                  <a:cubicBezTo>
                    <a:pt x="3703" y="1835"/>
                    <a:pt x="2869" y="368"/>
                    <a:pt x="1401"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3" name="Google Shape;130;p17"/>
            <p:cNvSpPr/>
            <p:nvPr/>
          </p:nvSpPr>
          <p:spPr>
            <a:xfrm>
              <a:off x="6929846" y="2351269"/>
              <a:ext cx="319238" cy="483334"/>
            </a:xfrm>
            <a:custGeom>
              <a:avLst/>
              <a:gdLst/>
              <a:ahLst/>
              <a:cxnLst/>
              <a:rect l="l" t="t" r="r" b="b"/>
              <a:pathLst>
                <a:path w="8307" h="12577" extrusionOk="0">
                  <a:moveTo>
                    <a:pt x="2703" y="1"/>
                  </a:moveTo>
                  <a:lnTo>
                    <a:pt x="2536" y="601"/>
                  </a:lnTo>
                  <a:lnTo>
                    <a:pt x="2569" y="601"/>
                  </a:lnTo>
                  <a:cubicBezTo>
                    <a:pt x="4004" y="1001"/>
                    <a:pt x="4871" y="2469"/>
                    <a:pt x="4504" y="3870"/>
                  </a:cubicBezTo>
                  <a:cubicBezTo>
                    <a:pt x="4197" y="5044"/>
                    <a:pt x="3116" y="5867"/>
                    <a:pt x="1930" y="5867"/>
                  </a:cubicBezTo>
                  <a:cubicBezTo>
                    <a:pt x="1701" y="5867"/>
                    <a:pt x="1467" y="5836"/>
                    <a:pt x="1235" y="5771"/>
                  </a:cubicBezTo>
                  <a:lnTo>
                    <a:pt x="34" y="10375"/>
                  </a:lnTo>
                  <a:cubicBezTo>
                    <a:pt x="1" y="10508"/>
                    <a:pt x="68" y="10608"/>
                    <a:pt x="201" y="10608"/>
                  </a:cubicBezTo>
                  <a:lnTo>
                    <a:pt x="5338" y="12576"/>
                  </a:lnTo>
                  <a:lnTo>
                    <a:pt x="8307" y="1435"/>
                  </a:lnTo>
                  <a:lnTo>
                    <a:pt x="2703"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4" name="Google Shape;131;p17"/>
            <p:cNvSpPr/>
            <p:nvPr/>
          </p:nvSpPr>
          <p:spPr>
            <a:xfrm>
              <a:off x="7036259" y="2193283"/>
              <a:ext cx="257712" cy="215708"/>
            </a:xfrm>
            <a:custGeom>
              <a:avLst/>
              <a:gdLst/>
              <a:ahLst/>
              <a:cxnLst/>
              <a:rect l="l" t="t" r="r" b="b"/>
              <a:pathLst>
                <a:path w="6706" h="5613" extrusionOk="0">
                  <a:moveTo>
                    <a:pt x="1215" y="0"/>
                  </a:moveTo>
                  <a:cubicBezTo>
                    <a:pt x="1126" y="0"/>
                    <a:pt x="1035" y="65"/>
                    <a:pt x="1035" y="175"/>
                  </a:cubicBezTo>
                  <a:lnTo>
                    <a:pt x="1" y="4145"/>
                  </a:lnTo>
                  <a:lnTo>
                    <a:pt x="5438" y="5613"/>
                  </a:lnTo>
                  <a:lnTo>
                    <a:pt x="6705" y="843"/>
                  </a:lnTo>
                  <a:lnTo>
                    <a:pt x="1268" y="9"/>
                  </a:lnTo>
                  <a:cubicBezTo>
                    <a:pt x="1251" y="3"/>
                    <a:pt x="1233" y="0"/>
                    <a:pt x="1215"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5" name="Google Shape;132;p17"/>
            <p:cNvSpPr/>
            <p:nvPr/>
          </p:nvSpPr>
          <p:spPr>
            <a:xfrm>
              <a:off x="7206773" y="2425631"/>
              <a:ext cx="562769" cy="500781"/>
            </a:xfrm>
            <a:custGeom>
              <a:avLst/>
              <a:gdLst/>
              <a:ahLst/>
              <a:cxnLst/>
              <a:rect l="l" t="t" r="r" b="b"/>
              <a:pathLst>
                <a:path w="14644" h="13031" extrusionOk="0">
                  <a:moveTo>
                    <a:pt x="2936" y="0"/>
                  </a:moveTo>
                  <a:lnTo>
                    <a:pt x="0" y="11142"/>
                  </a:lnTo>
                  <a:lnTo>
                    <a:pt x="11809" y="13010"/>
                  </a:lnTo>
                  <a:cubicBezTo>
                    <a:pt x="11838" y="13024"/>
                    <a:pt x="11865" y="13031"/>
                    <a:pt x="11891" y="13031"/>
                  </a:cubicBezTo>
                  <a:cubicBezTo>
                    <a:pt x="11981" y="13031"/>
                    <a:pt x="12042" y="12947"/>
                    <a:pt x="12042" y="12843"/>
                  </a:cubicBezTo>
                  <a:lnTo>
                    <a:pt x="14644" y="3102"/>
                  </a:lnTo>
                  <a:lnTo>
                    <a:pt x="2936" y="0"/>
                  </a:ln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6" name="Google Shape;133;p17"/>
            <p:cNvSpPr/>
            <p:nvPr/>
          </p:nvSpPr>
          <p:spPr>
            <a:xfrm>
              <a:off x="7319565" y="2248699"/>
              <a:ext cx="487177" cy="297448"/>
            </a:xfrm>
            <a:custGeom>
              <a:avLst/>
              <a:gdLst/>
              <a:ahLst/>
              <a:cxnLst/>
              <a:rect l="l" t="t" r="r" b="b"/>
              <a:pathLst>
                <a:path w="12677" h="7740" extrusionOk="0">
                  <a:moveTo>
                    <a:pt x="1235" y="1"/>
                  </a:moveTo>
                  <a:lnTo>
                    <a:pt x="1" y="4671"/>
                  </a:lnTo>
                  <a:lnTo>
                    <a:pt x="11742" y="7740"/>
                  </a:lnTo>
                  <a:lnTo>
                    <a:pt x="12643" y="4437"/>
                  </a:lnTo>
                  <a:cubicBezTo>
                    <a:pt x="12676" y="4337"/>
                    <a:pt x="12576" y="4204"/>
                    <a:pt x="12443" y="4204"/>
                  </a:cubicBezTo>
                  <a:lnTo>
                    <a:pt x="1235"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7" name="Google Shape;134;p17"/>
            <p:cNvSpPr/>
            <p:nvPr/>
          </p:nvSpPr>
          <p:spPr>
            <a:xfrm>
              <a:off x="7122150" y="2188210"/>
              <a:ext cx="256405" cy="704383"/>
            </a:xfrm>
            <a:custGeom>
              <a:avLst/>
              <a:gdLst/>
              <a:ahLst/>
              <a:cxnLst/>
              <a:rect l="l" t="t" r="r" b="b"/>
              <a:pathLst>
                <a:path w="6672" h="18329" extrusionOk="0">
                  <a:moveTo>
                    <a:pt x="4895" y="1"/>
                  </a:moveTo>
                  <a:cubicBezTo>
                    <a:pt x="4803" y="1"/>
                    <a:pt x="4699" y="83"/>
                    <a:pt x="4671" y="141"/>
                  </a:cubicBezTo>
                  <a:lnTo>
                    <a:pt x="4470" y="975"/>
                  </a:lnTo>
                  <a:lnTo>
                    <a:pt x="3203" y="5678"/>
                  </a:lnTo>
                  <a:lnTo>
                    <a:pt x="267" y="16819"/>
                  </a:lnTo>
                  <a:lnTo>
                    <a:pt x="34" y="17653"/>
                  </a:lnTo>
                  <a:cubicBezTo>
                    <a:pt x="1" y="17753"/>
                    <a:pt x="101" y="17853"/>
                    <a:pt x="167" y="17920"/>
                  </a:cubicBezTo>
                  <a:lnTo>
                    <a:pt x="1768" y="18320"/>
                  </a:lnTo>
                  <a:cubicBezTo>
                    <a:pt x="1780" y="18326"/>
                    <a:pt x="1794" y="18329"/>
                    <a:pt x="1809" y="18329"/>
                  </a:cubicBezTo>
                  <a:cubicBezTo>
                    <a:pt x="1879" y="18329"/>
                    <a:pt x="1975" y="18269"/>
                    <a:pt x="2002" y="18187"/>
                  </a:cubicBezTo>
                  <a:lnTo>
                    <a:pt x="2202" y="17320"/>
                  </a:lnTo>
                  <a:lnTo>
                    <a:pt x="5138" y="6178"/>
                  </a:lnTo>
                  <a:lnTo>
                    <a:pt x="6372" y="1508"/>
                  </a:lnTo>
                  <a:lnTo>
                    <a:pt x="6605" y="641"/>
                  </a:lnTo>
                  <a:cubicBezTo>
                    <a:pt x="6672" y="574"/>
                    <a:pt x="6605" y="441"/>
                    <a:pt x="6505" y="441"/>
                  </a:cubicBezTo>
                  <a:lnTo>
                    <a:pt x="4937" y="7"/>
                  </a:lnTo>
                  <a:cubicBezTo>
                    <a:pt x="4924" y="3"/>
                    <a:pt x="4909" y="1"/>
                    <a:pt x="48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8" name="Google Shape;135;p17"/>
            <p:cNvSpPr/>
            <p:nvPr/>
          </p:nvSpPr>
          <p:spPr>
            <a:xfrm>
              <a:off x="6615796" y="2279481"/>
              <a:ext cx="256405" cy="256405"/>
            </a:xfrm>
            <a:custGeom>
              <a:avLst/>
              <a:gdLst/>
              <a:ahLst/>
              <a:cxnLst/>
              <a:rect l="l" t="t" r="r" b="b"/>
              <a:pathLst>
                <a:path w="6672" h="6672" extrusionOk="0">
                  <a:moveTo>
                    <a:pt x="3336" y="1"/>
                  </a:moveTo>
                  <a:cubicBezTo>
                    <a:pt x="1502" y="1"/>
                    <a:pt x="0" y="1468"/>
                    <a:pt x="0" y="3336"/>
                  </a:cubicBezTo>
                  <a:cubicBezTo>
                    <a:pt x="0" y="5171"/>
                    <a:pt x="1502" y="6672"/>
                    <a:pt x="3336" y="6672"/>
                  </a:cubicBezTo>
                  <a:cubicBezTo>
                    <a:pt x="5171" y="6672"/>
                    <a:pt x="6672" y="5171"/>
                    <a:pt x="6672" y="3336"/>
                  </a:cubicBezTo>
                  <a:cubicBezTo>
                    <a:pt x="6672" y="1468"/>
                    <a:pt x="5171" y="1"/>
                    <a:pt x="3336" y="1"/>
                  </a:cubicBez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9" name="Google Shape;136;p17"/>
            <p:cNvSpPr/>
            <p:nvPr/>
          </p:nvSpPr>
          <p:spPr>
            <a:xfrm>
              <a:off x="6651690" y="2322446"/>
              <a:ext cx="187193" cy="169976"/>
            </a:xfrm>
            <a:custGeom>
              <a:avLst/>
              <a:gdLst/>
              <a:ahLst/>
              <a:cxnLst/>
              <a:rect l="l" t="t" r="r" b="b"/>
              <a:pathLst>
                <a:path w="4871" h="4423" extrusionOk="0">
                  <a:moveTo>
                    <a:pt x="2411" y="0"/>
                  </a:moveTo>
                  <a:cubicBezTo>
                    <a:pt x="1444" y="0"/>
                    <a:pt x="545" y="653"/>
                    <a:pt x="267" y="1651"/>
                  </a:cubicBezTo>
                  <a:cubicBezTo>
                    <a:pt x="0" y="2819"/>
                    <a:pt x="701" y="4086"/>
                    <a:pt x="1868" y="4353"/>
                  </a:cubicBezTo>
                  <a:cubicBezTo>
                    <a:pt x="2051" y="4400"/>
                    <a:pt x="2236" y="4423"/>
                    <a:pt x="2418" y="4423"/>
                  </a:cubicBezTo>
                  <a:cubicBezTo>
                    <a:pt x="3399" y="4423"/>
                    <a:pt x="4317" y="3770"/>
                    <a:pt x="4570" y="2785"/>
                  </a:cubicBezTo>
                  <a:cubicBezTo>
                    <a:pt x="4871" y="1618"/>
                    <a:pt x="4170" y="350"/>
                    <a:pt x="3003" y="83"/>
                  </a:cubicBezTo>
                  <a:cubicBezTo>
                    <a:pt x="2806" y="27"/>
                    <a:pt x="2607" y="0"/>
                    <a:pt x="2411"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95" name="Google Shape;769;p43"/>
          <p:cNvGrpSpPr/>
          <p:nvPr/>
        </p:nvGrpSpPr>
        <p:grpSpPr>
          <a:xfrm>
            <a:off x="1761665" y="461441"/>
            <a:ext cx="1448141" cy="1447483"/>
            <a:chOff x="5124042" y="697500"/>
            <a:chExt cx="3595596" cy="3593962"/>
          </a:xfrm>
        </p:grpSpPr>
        <p:grpSp>
          <p:nvGrpSpPr>
            <p:cNvPr id="96" name="Google Shape;770;p43"/>
            <p:cNvGrpSpPr/>
            <p:nvPr/>
          </p:nvGrpSpPr>
          <p:grpSpPr>
            <a:xfrm flipH="1">
              <a:off x="5840525" y="1891863"/>
              <a:ext cx="2229246" cy="2399598"/>
              <a:chOff x="1896750" y="3704125"/>
              <a:chExt cx="1184950" cy="1275500"/>
            </a:xfrm>
          </p:grpSpPr>
          <p:sp>
            <p:nvSpPr>
              <p:cNvPr id="200" name="Google Shape;771;p43"/>
              <p:cNvSpPr/>
              <p:nvPr/>
            </p:nvSpPr>
            <p:spPr>
              <a:xfrm>
                <a:off x="1896750" y="3714275"/>
                <a:ext cx="583250" cy="1232075"/>
              </a:xfrm>
              <a:custGeom>
                <a:avLst/>
                <a:gdLst/>
                <a:ahLst/>
                <a:cxnLst/>
                <a:rect l="l" t="t" r="r" b="b"/>
                <a:pathLst>
                  <a:path w="23330" h="49283" extrusionOk="0">
                    <a:moveTo>
                      <a:pt x="17636" y="1"/>
                    </a:moveTo>
                    <a:cubicBezTo>
                      <a:pt x="6434" y="1"/>
                      <a:pt x="1516" y="7950"/>
                      <a:pt x="777" y="12941"/>
                    </a:cubicBezTo>
                    <a:cubicBezTo>
                      <a:pt x="1" y="17932"/>
                      <a:pt x="3587" y="25843"/>
                      <a:pt x="4326" y="28246"/>
                    </a:cubicBezTo>
                    <a:cubicBezTo>
                      <a:pt x="4474" y="28653"/>
                      <a:pt x="4511" y="29171"/>
                      <a:pt x="4585" y="29725"/>
                    </a:cubicBezTo>
                    <a:cubicBezTo>
                      <a:pt x="4622" y="30169"/>
                      <a:pt x="4622" y="30687"/>
                      <a:pt x="4585" y="31204"/>
                    </a:cubicBezTo>
                    <a:cubicBezTo>
                      <a:pt x="4437" y="33866"/>
                      <a:pt x="962" y="49283"/>
                      <a:pt x="962" y="49283"/>
                    </a:cubicBezTo>
                    <a:lnTo>
                      <a:pt x="22035" y="49283"/>
                    </a:lnTo>
                    <a:cubicBezTo>
                      <a:pt x="22035" y="49283"/>
                      <a:pt x="21998" y="47508"/>
                      <a:pt x="22812" y="42406"/>
                    </a:cubicBezTo>
                    <a:cubicBezTo>
                      <a:pt x="22922" y="41889"/>
                      <a:pt x="23107" y="41149"/>
                      <a:pt x="23329" y="40373"/>
                    </a:cubicBezTo>
                    <a:cubicBezTo>
                      <a:pt x="23255" y="40151"/>
                      <a:pt x="23181" y="39929"/>
                      <a:pt x="23107" y="39744"/>
                    </a:cubicBezTo>
                    <a:cubicBezTo>
                      <a:pt x="22553" y="40003"/>
                      <a:pt x="21628" y="40299"/>
                      <a:pt x="19595" y="40780"/>
                    </a:cubicBezTo>
                    <a:cubicBezTo>
                      <a:pt x="18930" y="40964"/>
                      <a:pt x="18338" y="41001"/>
                      <a:pt x="17747" y="41001"/>
                    </a:cubicBezTo>
                    <a:cubicBezTo>
                      <a:pt x="15824" y="41001"/>
                      <a:pt x="14271" y="40299"/>
                      <a:pt x="13532" y="39486"/>
                    </a:cubicBezTo>
                    <a:cubicBezTo>
                      <a:pt x="12940" y="38783"/>
                      <a:pt x="13051" y="37748"/>
                      <a:pt x="13236" y="36898"/>
                    </a:cubicBezTo>
                    <a:cubicBezTo>
                      <a:pt x="13310" y="36713"/>
                      <a:pt x="13347" y="36454"/>
                      <a:pt x="13384" y="36269"/>
                    </a:cubicBezTo>
                    <a:cubicBezTo>
                      <a:pt x="13532" y="35862"/>
                      <a:pt x="13606" y="35419"/>
                      <a:pt x="13606" y="35160"/>
                    </a:cubicBezTo>
                    <a:cubicBezTo>
                      <a:pt x="13606" y="34901"/>
                      <a:pt x="13199" y="34679"/>
                      <a:pt x="12792" y="34384"/>
                    </a:cubicBezTo>
                    <a:cubicBezTo>
                      <a:pt x="12608" y="34273"/>
                      <a:pt x="12386" y="34125"/>
                      <a:pt x="12201" y="33977"/>
                    </a:cubicBezTo>
                    <a:cubicBezTo>
                      <a:pt x="11942" y="33792"/>
                      <a:pt x="11794" y="33607"/>
                      <a:pt x="11683" y="33385"/>
                    </a:cubicBezTo>
                    <a:cubicBezTo>
                      <a:pt x="11462" y="32905"/>
                      <a:pt x="11535" y="32572"/>
                      <a:pt x="11683" y="32387"/>
                    </a:cubicBezTo>
                    <a:cubicBezTo>
                      <a:pt x="11720" y="32313"/>
                      <a:pt x="11831" y="32202"/>
                      <a:pt x="11942" y="32128"/>
                    </a:cubicBezTo>
                    <a:cubicBezTo>
                      <a:pt x="11646" y="31944"/>
                      <a:pt x="11314" y="31759"/>
                      <a:pt x="11240" y="31463"/>
                    </a:cubicBezTo>
                    <a:cubicBezTo>
                      <a:pt x="11129" y="31241"/>
                      <a:pt x="11166" y="30982"/>
                      <a:pt x="11240" y="30502"/>
                    </a:cubicBezTo>
                    <a:lnTo>
                      <a:pt x="11277" y="30243"/>
                    </a:lnTo>
                    <a:cubicBezTo>
                      <a:pt x="11314" y="29910"/>
                      <a:pt x="11388" y="29540"/>
                      <a:pt x="11388" y="29208"/>
                    </a:cubicBezTo>
                    <a:lnTo>
                      <a:pt x="11388" y="28653"/>
                    </a:lnTo>
                    <a:cubicBezTo>
                      <a:pt x="10389" y="28468"/>
                      <a:pt x="9280" y="27914"/>
                      <a:pt x="8948" y="27100"/>
                    </a:cubicBezTo>
                    <a:cubicBezTo>
                      <a:pt x="8652" y="26213"/>
                      <a:pt x="9613" y="24697"/>
                      <a:pt x="11240" y="22331"/>
                    </a:cubicBezTo>
                    <a:cubicBezTo>
                      <a:pt x="12386" y="20631"/>
                      <a:pt x="12386" y="18338"/>
                      <a:pt x="12349" y="16490"/>
                    </a:cubicBezTo>
                    <a:lnTo>
                      <a:pt x="12349" y="15824"/>
                    </a:lnTo>
                    <a:cubicBezTo>
                      <a:pt x="12349" y="13791"/>
                      <a:pt x="13532" y="8800"/>
                      <a:pt x="15122" y="6397"/>
                    </a:cubicBezTo>
                    <a:cubicBezTo>
                      <a:pt x="15528" y="5768"/>
                      <a:pt x="17894" y="2515"/>
                      <a:pt x="22738" y="740"/>
                    </a:cubicBezTo>
                    <a:cubicBezTo>
                      <a:pt x="22775" y="740"/>
                      <a:pt x="22885" y="703"/>
                      <a:pt x="22922" y="703"/>
                    </a:cubicBezTo>
                    <a:cubicBezTo>
                      <a:pt x="21407" y="297"/>
                      <a:pt x="19632" y="1"/>
                      <a:pt x="17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72;p43"/>
              <p:cNvSpPr/>
              <p:nvPr/>
            </p:nvSpPr>
            <p:spPr>
              <a:xfrm>
                <a:off x="2134300" y="3740175"/>
                <a:ext cx="714475" cy="986600"/>
              </a:xfrm>
              <a:custGeom>
                <a:avLst/>
                <a:gdLst/>
                <a:ahLst/>
                <a:cxnLst/>
                <a:rect l="l" t="t" r="r" b="b"/>
                <a:pathLst>
                  <a:path w="28579" h="39464" extrusionOk="0">
                    <a:moveTo>
                      <a:pt x="14862" y="0"/>
                    </a:moveTo>
                    <a:lnTo>
                      <a:pt x="13605" y="407"/>
                    </a:lnTo>
                    <a:cubicBezTo>
                      <a:pt x="8910" y="2107"/>
                      <a:pt x="6766" y="5176"/>
                      <a:pt x="6359" y="5767"/>
                    </a:cubicBezTo>
                    <a:cubicBezTo>
                      <a:pt x="4917" y="7986"/>
                      <a:pt x="3697" y="12755"/>
                      <a:pt x="3697" y="14714"/>
                    </a:cubicBezTo>
                    <a:lnTo>
                      <a:pt x="3697" y="15417"/>
                    </a:lnTo>
                    <a:cubicBezTo>
                      <a:pt x="3697" y="17376"/>
                      <a:pt x="3771" y="19816"/>
                      <a:pt x="2403" y="21702"/>
                    </a:cubicBezTo>
                    <a:cubicBezTo>
                      <a:pt x="1405" y="23144"/>
                      <a:pt x="0" y="25140"/>
                      <a:pt x="222" y="25732"/>
                    </a:cubicBezTo>
                    <a:cubicBezTo>
                      <a:pt x="444" y="26175"/>
                      <a:pt x="1368" y="26693"/>
                      <a:pt x="2329" y="26804"/>
                    </a:cubicBezTo>
                    <a:cubicBezTo>
                      <a:pt x="2440" y="26804"/>
                      <a:pt x="2588" y="26915"/>
                      <a:pt x="2662" y="27063"/>
                    </a:cubicBezTo>
                    <a:cubicBezTo>
                      <a:pt x="2662" y="27174"/>
                      <a:pt x="2699" y="27247"/>
                      <a:pt x="2699" y="27358"/>
                    </a:cubicBezTo>
                    <a:cubicBezTo>
                      <a:pt x="2699" y="27543"/>
                      <a:pt x="2736" y="27802"/>
                      <a:pt x="2699" y="28135"/>
                    </a:cubicBezTo>
                    <a:cubicBezTo>
                      <a:pt x="2662" y="28504"/>
                      <a:pt x="2588" y="28874"/>
                      <a:pt x="2551" y="29207"/>
                    </a:cubicBezTo>
                    <a:lnTo>
                      <a:pt x="2514" y="29466"/>
                    </a:lnTo>
                    <a:cubicBezTo>
                      <a:pt x="2477" y="29835"/>
                      <a:pt x="2477" y="29946"/>
                      <a:pt x="2477" y="29983"/>
                    </a:cubicBezTo>
                    <a:cubicBezTo>
                      <a:pt x="2551" y="30131"/>
                      <a:pt x="3106" y="30390"/>
                      <a:pt x="3845" y="30575"/>
                    </a:cubicBezTo>
                    <a:cubicBezTo>
                      <a:pt x="4030" y="30612"/>
                      <a:pt x="4178" y="30797"/>
                      <a:pt x="4178" y="30981"/>
                    </a:cubicBezTo>
                    <a:cubicBezTo>
                      <a:pt x="4178" y="31203"/>
                      <a:pt x="3993" y="31351"/>
                      <a:pt x="3808" y="31351"/>
                    </a:cubicBezTo>
                    <a:cubicBezTo>
                      <a:pt x="3069" y="31425"/>
                      <a:pt x="2921" y="31610"/>
                      <a:pt x="2921" y="31647"/>
                    </a:cubicBezTo>
                    <a:cubicBezTo>
                      <a:pt x="2921" y="31721"/>
                      <a:pt x="2921" y="31832"/>
                      <a:pt x="2958" y="31869"/>
                    </a:cubicBezTo>
                    <a:cubicBezTo>
                      <a:pt x="2995" y="31980"/>
                      <a:pt x="3106" y="32128"/>
                      <a:pt x="3254" y="32202"/>
                    </a:cubicBezTo>
                    <a:cubicBezTo>
                      <a:pt x="3438" y="32349"/>
                      <a:pt x="3623" y="32497"/>
                      <a:pt x="3808" y="32571"/>
                    </a:cubicBezTo>
                    <a:cubicBezTo>
                      <a:pt x="4289" y="32941"/>
                      <a:pt x="4954" y="33311"/>
                      <a:pt x="4991" y="34013"/>
                    </a:cubicBezTo>
                    <a:cubicBezTo>
                      <a:pt x="5028" y="34383"/>
                      <a:pt x="4917" y="34826"/>
                      <a:pt x="4769" y="35381"/>
                    </a:cubicBezTo>
                    <a:lnTo>
                      <a:pt x="4621" y="35936"/>
                    </a:lnTo>
                    <a:cubicBezTo>
                      <a:pt x="4437" y="36638"/>
                      <a:pt x="4363" y="37414"/>
                      <a:pt x="4732" y="37858"/>
                    </a:cubicBezTo>
                    <a:cubicBezTo>
                      <a:pt x="5311" y="38574"/>
                      <a:pt x="6689" y="39085"/>
                      <a:pt x="8287" y="39085"/>
                    </a:cubicBezTo>
                    <a:cubicBezTo>
                      <a:pt x="8834" y="39085"/>
                      <a:pt x="9407" y="39025"/>
                      <a:pt x="9982" y="38893"/>
                    </a:cubicBezTo>
                    <a:cubicBezTo>
                      <a:pt x="12348" y="38339"/>
                      <a:pt x="13088" y="38080"/>
                      <a:pt x="13568" y="37858"/>
                    </a:cubicBezTo>
                    <a:lnTo>
                      <a:pt x="13605" y="37747"/>
                    </a:lnTo>
                    <a:cubicBezTo>
                      <a:pt x="13658" y="37721"/>
                      <a:pt x="13747" y="37695"/>
                      <a:pt x="13834" y="37695"/>
                    </a:cubicBezTo>
                    <a:cubicBezTo>
                      <a:pt x="13870" y="37695"/>
                      <a:pt x="13906" y="37699"/>
                      <a:pt x="13938" y="37710"/>
                    </a:cubicBezTo>
                    <a:cubicBezTo>
                      <a:pt x="14012" y="37747"/>
                      <a:pt x="14123" y="37858"/>
                      <a:pt x="14160" y="37932"/>
                    </a:cubicBezTo>
                    <a:cubicBezTo>
                      <a:pt x="14197" y="38043"/>
                      <a:pt x="14197" y="38080"/>
                      <a:pt x="14234" y="38117"/>
                    </a:cubicBezTo>
                    <a:cubicBezTo>
                      <a:pt x="14234" y="38117"/>
                      <a:pt x="14308" y="38154"/>
                      <a:pt x="14345" y="38154"/>
                    </a:cubicBezTo>
                    <a:cubicBezTo>
                      <a:pt x="14862" y="38450"/>
                      <a:pt x="15713" y="38708"/>
                      <a:pt x="18005" y="39263"/>
                    </a:cubicBezTo>
                    <a:cubicBezTo>
                      <a:pt x="18612" y="39401"/>
                      <a:pt x="19215" y="39463"/>
                      <a:pt x="19791" y="39463"/>
                    </a:cubicBezTo>
                    <a:cubicBezTo>
                      <a:pt x="21529" y="39463"/>
                      <a:pt x="23023" y="38894"/>
                      <a:pt x="23661" y="38117"/>
                    </a:cubicBezTo>
                    <a:cubicBezTo>
                      <a:pt x="24142" y="37562"/>
                      <a:pt x="24031" y="36749"/>
                      <a:pt x="23846" y="35899"/>
                    </a:cubicBezTo>
                    <a:cubicBezTo>
                      <a:pt x="23661" y="35159"/>
                      <a:pt x="23440" y="34457"/>
                      <a:pt x="23477" y="34050"/>
                    </a:cubicBezTo>
                    <a:cubicBezTo>
                      <a:pt x="23550" y="33348"/>
                      <a:pt x="24512" y="33052"/>
                      <a:pt x="25103" y="32571"/>
                    </a:cubicBezTo>
                    <a:cubicBezTo>
                      <a:pt x="25251" y="32423"/>
                      <a:pt x="25399" y="32312"/>
                      <a:pt x="25473" y="32128"/>
                    </a:cubicBezTo>
                    <a:cubicBezTo>
                      <a:pt x="25769" y="31499"/>
                      <a:pt x="25288" y="31129"/>
                      <a:pt x="24290" y="31055"/>
                    </a:cubicBezTo>
                    <a:cubicBezTo>
                      <a:pt x="24881" y="30908"/>
                      <a:pt x="25806" y="30575"/>
                      <a:pt x="25954" y="30205"/>
                    </a:cubicBezTo>
                    <a:cubicBezTo>
                      <a:pt x="26027" y="30094"/>
                      <a:pt x="25991" y="29798"/>
                      <a:pt x="25954" y="29466"/>
                    </a:cubicBezTo>
                    <a:cubicBezTo>
                      <a:pt x="25880" y="29096"/>
                      <a:pt x="25806" y="28652"/>
                      <a:pt x="25769" y="28172"/>
                    </a:cubicBezTo>
                    <a:cubicBezTo>
                      <a:pt x="25769" y="27913"/>
                      <a:pt x="25769" y="27654"/>
                      <a:pt x="25806" y="27432"/>
                    </a:cubicBezTo>
                    <a:cubicBezTo>
                      <a:pt x="25806" y="27395"/>
                      <a:pt x="25843" y="27321"/>
                      <a:pt x="25843" y="27247"/>
                    </a:cubicBezTo>
                    <a:cubicBezTo>
                      <a:pt x="26915" y="27174"/>
                      <a:pt x="28061" y="26619"/>
                      <a:pt x="28283" y="25917"/>
                    </a:cubicBezTo>
                    <a:cubicBezTo>
                      <a:pt x="28578" y="25177"/>
                      <a:pt x="27506" y="23550"/>
                      <a:pt x="26249" y="21480"/>
                    </a:cubicBezTo>
                    <a:cubicBezTo>
                      <a:pt x="24844" y="19410"/>
                      <a:pt x="25066" y="16674"/>
                      <a:pt x="25066" y="14677"/>
                    </a:cubicBezTo>
                    <a:cubicBezTo>
                      <a:pt x="25066" y="12681"/>
                      <a:pt x="23846" y="7801"/>
                      <a:pt x="22330" y="5472"/>
                    </a:cubicBezTo>
                    <a:cubicBezTo>
                      <a:pt x="21739" y="4547"/>
                      <a:pt x="19373" y="1590"/>
                      <a:pt x="14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73;p43"/>
              <p:cNvSpPr/>
              <p:nvPr/>
            </p:nvSpPr>
            <p:spPr>
              <a:xfrm>
                <a:off x="2468875" y="3704125"/>
                <a:ext cx="612825" cy="1275500"/>
              </a:xfrm>
              <a:custGeom>
                <a:avLst/>
                <a:gdLst/>
                <a:ahLst/>
                <a:cxnLst/>
                <a:rect l="l" t="t" r="r" b="b"/>
                <a:pathLst>
                  <a:path w="24513" h="51020" extrusionOk="0">
                    <a:moveTo>
                      <a:pt x="6581" y="0"/>
                    </a:moveTo>
                    <a:cubicBezTo>
                      <a:pt x="4252" y="0"/>
                      <a:pt x="2034" y="333"/>
                      <a:pt x="0" y="1072"/>
                    </a:cubicBezTo>
                    <a:cubicBezTo>
                      <a:pt x="407" y="1183"/>
                      <a:pt x="851" y="1331"/>
                      <a:pt x="1294" y="1479"/>
                    </a:cubicBezTo>
                    <a:cubicBezTo>
                      <a:pt x="2958" y="1035"/>
                      <a:pt x="4696" y="777"/>
                      <a:pt x="6544" y="777"/>
                    </a:cubicBezTo>
                    <a:cubicBezTo>
                      <a:pt x="17266" y="777"/>
                      <a:pt x="22257" y="8282"/>
                      <a:pt x="23033" y="13347"/>
                    </a:cubicBezTo>
                    <a:cubicBezTo>
                      <a:pt x="23662" y="17339"/>
                      <a:pt x="21370" y="23403"/>
                      <a:pt x="20187" y="26619"/>
                    </a:cubicBezTo>
                    <a:cubicBezTo>
                      <a:pt x="19854" y="27395"/>
                      <a:pt x="19632" y="28061"/>
                      <a:pt x="19484" y="28505"/>
                    </a:cubicBezTo>
                    <a:cubicBezTo>
                      <a:pt x="19336" y="28948"/>
                      <a:pt x="19262" y="29429"/>
                      <a:pt x="19225" y="30094"/>
                    </a:cubicBezTo>
                    <a:cubicBezTo>
                      <a:pt x="19151" y="30538"/>
                      <a:pt x="19151" y="31056"/>
                      <a:pt x="19225" y="31610"/>
                    </a:cubicBezTo>
                    <a:cubicBezTo>
                      <a:pt x="19299" y="34050"/>
                      <a:pt x="22109" y="46029"/>
                      <a:pt x="22737" y="48838"/>
                    </a:cubicBezTo>
                    <a:lnTo>
                      <a:pt x="2625" y="50243"/>
                    </a:lnTo>
                    <a:cubicBezTo>
                      <a:pt x="2847" y="49171"/>
                      <a:pt x="2404" y="46694"/>
                      <a:pt x="1738" y="42701"/>
                    </a:cubicBezTo>
                    <a:cubicBezTo>
                      <a:pt x="1590" y="41999"/>
                      <a:pt x="1331" y="40631"/>
                      <a:pt x="851" y="39596"/>
                    </a:cubicBezTo>
                    <a:cubicBezTo>
                      <a:pt x="740" y="39966"/>
                      <a:pt x="592" y="40335"/>
                      <a:pt x="444" y="40779"/>
                    </a:cubicBezTo>
                    <a:cubicBezTo>
                      <a:pt x="666" y="41555"/>
                      <a:pt x="851" y="42332"/>
                      <a:pt x="962" y="42849"/>
                    </a:cubicBezTo>
                    <a:cubicBezTo>
                      <a:pt x="1775" y="47803"/>
                      <a:pt x="1775" y="49097"/>
                      <a:pt x="1775" y="49134"/>
                    </a:cubicBezTo>
                    <a:cubicBezTo>
                      <a:pt x="1738" y="49208"/>
                      <a:pt x="1738" y="49541"/>
                      <a:pt x="1849" y="49652"/>
                    </a:cubicBezTo>
                    <a:cubicBezTo>
                      <a:pt x="1923" y="49726"/>
                      <a:pt x="2034" y="51020"/>
                      <a:pt x="2145" y="51020"/>
                    </a:cubicBezTo>
                    <a:lnTo>
                      <a:pt x="23218" y="49652"/>
                    </a:lnTo>
                    <a:cubicBezTo>
                      <a:pt x="23366" y="49652"/>
                      <a:pt x="23477" y="49578"/>
                      <a:pt x="23551" y="49504"/>
                    </a:cubicBezTo>
                    <a:cubicBezTo>
                      <a:pt x="23662" y="49393"/>
                      <a:pt x="23699" y="49319"/>
                      <a:pt x="23662" y="49171"/>
                    </a:cubicBezTo>
                    <a:cubicBezTo>
                      <a:pt x="23662" y="48986"/>
                      <a:pt x="20187" y="34161"/>
                      <a:pt x="20039" y="31573"/>
                    </a:cubicBezTo>
                    <a:cubicBezTo>
                      <a:pt x="20002" y="31056"/>
                      <a:pt x="20002" y="30538"/>
                      <a:pt x="20076" y="30131"/>
                    </a:cubicBezTo>
                    <a:cubicBezTo>
                      <a:pt x="20150" y="29577"/>
                      <a:pt x="20187" y="29133"/>
                      <a:pt x="20334" y="28763"/>
                    </a:cubicBezTo>
                    <a:cubicBezTo>
                      <a:pt x="20445" y="28283"/>
                      <a:pt x="20704" y="27691"/>
                      <a:pt x="20963" y="26915"/>
                    </a:cubicBezTo>
                    <a:cubicBezTo>
                      <a:pt x="22294" y="23403"/>
                      <a:pt x="24512" y="17413"/>
                      <a:pt x="23884" y="13273"/>
                    </a:cubicBezTo>
                    <a:cubicBezTo>
                      <a:pt x="23033" y="7949"/>
                      <a:pt x="17783" y="0"/>
                      <a:pt x="6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774;p43"/>
            <p:cNvGrpSpPr/>
            <p:nvPr/>
          </p:nvGrpSpPr>
          <p:grpSpPr>
            <a:xfrm rot="-5400000">
              <a:off x="5290575" y="827050"/>
              <a:ext cx="829775" cy="839775"/>
              <a:chOff x="4826125" y="698450"/>
              <a:chExt cx="829775" cy="839775"/>
            </a:xfrm>
          </p:grpSpPr>
          <p:sp>
            <p:nvSpPr>
              <p:cNvPr id="193" name="Google Shape;775;p43"/>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76;p43"/>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77;p43"/>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78;p43"/>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79;p43"/>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80;p43"/>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81;p43"/>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782;p43"/>
            <p:cNvSpPr/>
            <p:nvPr/>
          </p:nvSpPr>
          <p:spPr>
            <a:xfrm rot="3216065" flipH="1">
              <a:off x="5178693" y="3060705"/>
              <a:ext cx="272698" cy="273548"/>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783;p43"/>
            <p:cNvSpPr/>
            <p:nvPr/>
          </p:nvSpPr>
          <p:spPr>
            <a:xfrm rot="3216065" flipH="1">
              <a:off x="5390331" y="3366150"/>
              <a:ext cx="373623" cy="373623"/>
            </a:xfrm>
            <a:custGeom>
              <a:avLst/>
              <a:gdLst/>
              <a:ahLst/>
              <a:cxnLst/>
              <a:rect l="l" t="t" r="r" b="b"/>
              <a:pathLst>
                <a:path w="14945" h="14945" extrusionOk="0">
                  <a:moveTo>
                    <a:pt x="7473" y="3570"/>
                  </a:moveTo>
                  <a:cubicBezTo>
                    <a:pt x="9608" y="3570"/>
                    <a:pt x="11375" y="5305"/>
                    <a:pt x="11375" y="7440"/>
                  </a:cubicBezTo>
                  <a:cubicBezTo>
                    <a:pt x="11375" y="9574"/>
                    <a:pt x="9641" y="11309"/>
                    <a:pt x="7473" y="11309"/>
                  </a:cubicBezTo>
                  <a:cubicBezTo>
                    <a:pt x="5338" y="11309"/>
                    <a:pt x="3603" y="9574"/>
                    <a:pt x="3603" y="7440"/>
                  </a:cubicBezTo>
                  <a:cubicBezTo>
                    <a:pt x="3603" y="5305"/>
                    <a:pt x="5338" y="3570"/>
                    <a:pt x="7473" y="3570"/>
                  </a:cubicBezTo>
                  <a:close/>
                  <a:moveTo>
                    <a:pt x="7473" y="1"/>
                  </a:moveTo>
                  <a:cubicBezTo>
                    <a:pt x="7006" y="1"/>
                    <a:pt x="6605" y="635"/>
                    <a:pt x="6138" y="735"/>
                  </a:cubicBezTo>
                  <a:cubicBezTo>
                    <a:pt x="6102" y="740"/>
                    <a:pt x="6064" y="742"/>
                    <a:pt x="6026" y="742"/>
                  </a:cubicBezTo>
                  <a:cubicBezTo>
                    <a:pt x="5677" y="742"/>
                    <a:pt x="5271" y="545"/>
                    <a:pt x="4920" y="545"/>
                  </a:cubicBezTo>
                  <a:cubicBezTo>
                    <a:pt x="4821" y="545"/>
                    <a:pt x="4726" y="561"/>
                    <a:pt x="4637" y="601"/>
                  </a:cubicBezTo>
                  <a:cubicBezTo>
                    <a:pt x="4237" y="768"/>
                    <a:pt x="4070" y="1502"/>
                    <a:pt x="3670" y="1769"/>
                  </a:cubicBezTo>
                  <a:cubicBezTo>
                    <a:pt x="3303" y="2002"/>
                    <a:pt x="2569" y="1902"/>
                    <a:pt x="2236" y="2236"/>
                  </a:cubicBezTo>
                  <a:cubicBezTo>
                    <a:pt x="1902" y="2569"/>
                    <a:pt x="2002" y="3270"/>
                    <a:pt x="1769" y="3670"/>
                  </a:cubicBezTo>
                  <a:cubicBezTo>
                    <a:pt x="1502" y="4070"/>
                    <a:pt x="768" y="4237"/>
                    <a:pt x="601" y="4638"/>
                  </a:cubicBezTo>
                  <a:cubicBezTo>
                    <a:pt x="434" y="5071"/>
                    <a:pt x="835" y="5672"/>
                    <a:pt x="735" y="6139"/>
                  </a:cubicBezTo>
                  <a:cubicBezTo>
                    <a:pt x="634" y="6606"/>
                    <a:pt x="1" y="7006"/>
                    <a:pt x="1" y="7473"/>
                  </a:cubicBezTo>
                  <a:cubicBezTo>
                    <a:pt x="1" y="7940"/>
                    <a:pt x="634" y="8340"/>
                    <a:pt x="735" y="8807"/>
                  </a:cubicBezTo>
                  <a:cubicBezTo>
                    <a:pt x="801" y="9274"/>
                    <a:pt x="401" y="9908"/>
                    <a:pt x="601" y="10308"/>
                  </a:cubicBezTo>
                  <a:cubicBezTo>
                    <a:pt x="768" y="10742"/>
                    <a:pt x="1502" y="10909"/>
                    <a:pt x="1769" y="11276"/>
                  </a:cubicBezTo>
                  <a:cubicBezTo>
                    <a:pt x="2002" y="11643"/>
                    <a:pt x="1902" y="12410"/>
                    <a:pt x="2236" y="12743"/>
                  </a:cubicBezTo>
                  <a:cubicBezTo>
                    <a:pt x="2569" y="13077"/>
                    <a:pt x="3270" y="12944"/>
                    <a:pt x="3670" y="13177"/>
                  </a:cubicBezTo>
                  <a:cubicBezTo>
                    <a:pt x="4070" y="13444"/>
                    <a:pt x="4237" y="14178"/>
                    <a:pt x="4637" y="14345"/>
                  </a:cubicBezTo>
                  <a:cubicBezTo>
                    <a:pt x="4714" y="14374"/>
                    <a:pt x="4797" y="14386"/>
                    <a:pt x="4883" y="14386"/>
                  </a:cubicBezTo>
                  <a:cubicBezTo>
                    <a:pt x="5209" y="14386"/>
                    <a:pt x="5587" y="14217"/>
                    <a:pt x="5924" y="14217"/>
                  </a:cubicBezTo>
                  <a:cubicBezTo>
                    <a:pt x="5998" y="14217"/>
                    <a:pt x="6070" y="14225"/>
                    <a:pt x="6138" y="14244"/>
                  </a:cubicBezTo>
                  <a:cubicBezTo>
                    <a:pt x="6605" y="14311"/>
                    <a:pt x="7006" y="14945"/>
                    <a:pt x="7473" y="14945"/>
                  </a:cubicBezTo>
                  <a:cubicBezTo>
                    <a:pt x="7973" y="14945"/>
                    <a:pt x="8407" y="14311"/>
                    <a:pt x="8807" y="14244"/>
                  </a:cubicBezTo>
                  <a:cubicBezTo>
                    <a:pt x="8860" y="14233"/>
                    <a:pt x="8916" y="14228"/>
                    <a:pt x="8973" y="14228"/>
                  </a:cubicBezTo>
                  <a:cubicBezTo>
                    <a:pt x="9313" y="14228"/>
                    <a:pt x="9709" y="14401"/>
                    <a:pt x="10035" y="14401"/>
                  </a:cubicBezTo>
                  <a:cubicBezTo>
                    <a:pt x="10134" y="14401"/>
                    <a:pt x="10226" y="14386"/>
                    <a:pt x="10308" y="14345"/>
                  </a:cubicBezTo>
                  <a:cubicBezTo>
                    <a:pt x="10775" y="14178"/>
                    <a:pt x="10908" y="13444"/>
                    <a:pt x="11275" y="13177"/>
                  </a:cubicBezTo>
                  <a:cubicBezTo>
                    <a:pt x="11642" y="12944"/>
                    <a:pt x="12410" y="13077"/>
                    <a:pt x="12743" y="12743"/>
                  </a:cubicBezTo>
                  <a:cubicBezTo>
                    <a:pt x="13077" y="12410"/>
                    <a:pt x="12943" y="11676"/>
                    <a:pt x="13210" y="11276"/>
                  </a:cubicBezTo>
                  <a:cubicBezTo>
                    <a:pt x="13444" y="10875"/>
                    <a:pt x="14177" y="10742"/>
                    <a:pt x="14378" y="10308"/>
                  </a:cubicBezTo>
                  <a:cubicBezTo>
                    <a:pt x="14578" y="9908"/>
                    <a:pt x="14144" y="9274"/>
                    <a:pt x="14244" y="8807"/>
                  </a:cubicBezTo>
                  <a:cubicBezTo>
                    <a:pt x="14311" y="8340"/>
                    <a:pt x="14945" y="7940"/>
                    <a:pt x="14945" y="7473"/>
                  </a:cubicBezTo>
                  <a:cubicBezTo>
                    <a:pt x="14945" y="7006"/>
                    <a:pt x="14311" y="6606"/>
                    <a:pt x="14244" y="6139"/>
                  </a:cubicBezTo>
                  <a:cubicBezTo>
                    <a:pt x="14144" y="5672"/>
                    <a:pt x="14578" y="5071"/>
                    <a:pt x="14378" y="4638"/>
                  </a:cubicBezTo>
                  <a:cubicBezTo>
                    <a:pt x="14211" y="4237"/>
                    <a:pt x="13444" y="4070"/>
                    <a:pt x="13210" y="3670"/>
                  </a:cubicBezTo>
                  <a:cubicBezTo>
                    <a:pt x="12943" y="3303"/>
                    <a:pt x="13077" y="2569"/>
                    <a:pt x="12743" y="2236"/>
                  </a:cubicBezTo>
                  <a:cubicBezTo>
                    <a:pt x="12410" y="1902"/>
                    <a:pt x="11676" y="2002"/>
                    <a:pt x="11275" y="1769"/>
                  </a:cubicBezTo>
                  <a:cubicBezTo>
                    <a:pt x="10908" y="1502"/>
                    <a:pt x="10742" y="768"/>
                    <a:pt x="10308" y="601"/>
                  </a:cubicBezTo>
                  <a:cubicBezTo>
                    <a:pt x="10237" y="572"/>
                    <a:pt x="10160" y="560"/>
                    <a:pt x="10077" y="560"/>
                  </a:cubicBezTo>
                  <a:cubicBezTo>
                    <a:pt x="9743" y="560"/>
                    <a:pt x="9327" y="751"/>
                    <a:pt x="8972" y="751"/>
                  </a:cubicBezTo>
                  <a:cubicBezTo>
                    <a:pt x="8915" y="751"/>
                    <a:pt x="8860" y="746"/>
                    <a:pt x="8807" y="735"/>
                  </a:cubicBezTo>
                  <a:cubicBezTo>
                    <a:pt x="8340" y="635"/>
                    <a:pt x="7940" y="1"/>
                    <a:pt x="74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 name="Google Shape;784;p43"/>
            <p:cNvGrpSpPr/>
            <p:nvPr/>
          </p:nvGrpSpPr>
          <p:grpSpPr>
            <a:xfrm flipH="1">
              <a:off x="7894200" y="1291050"/>
              <a:ext cx="653825" cy="649675"/>
              <a:chOff x="5322300" y="1614925"/>
              <a:chExt cx="653825" cy="649675"/>
            </a:xfrm>
          </p:grpSpPr>
          <p:sp>
            <p:nvSpPr>
              <p:cNvPr id="187" name="Google Shape;785;p43"/>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86;p43"/>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87;p43"/>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88;p43"/>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89;p43"/>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0;p43"/>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 name="Google Shape;791;p43"/>
            <p:cNvSpPr/>
            <p:nvPr/>
          </p:nvSpPr>
          <p:spPr>
            <a:xfrm>
              <a:off x="6785850" y="69750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 name="Google Shape;792;p43"/>
            <p:cNvGrpSpPr/>
            <p:nvPr/>
          </p:nvGrpSpPr>
          <p:grpSpPr>
            <a:xfrm>
              <a:off x="6462317" y="2012333"/>
              <a:ext cx="1360915" cy="926898"/>
              <a:chOff x="4226825" y="3535650"/>
              <a:chExt cx="1277375" cy="870000"/>
            </a:xfrm>
          </p:grpSpPr>
          <p:sp>
            <p:nvSpPr>
              <p:cNvPr id="184" name="Google Shape;793;p43"/>
              <p:cNvSpPr/>
              <p:nvPr/>
            </p:nvSpPr>
            <p:spPr>
              <a:xfrm>
                <a:off x="4282300" y="3545150"/>
                <a:ext cx="358625" cy="392825"/>
              </a:xfrm>
              <a:custGeom>
                <a:avLst/>
                <a:gdLst/>
                <a:ahLst/>
                <a:cxnLst/>
                <a:rect l="l" t="t" r="r" b="b"/>
                <a:pathLst>
                  <a:path w="14345" h="15713" extrusionOk="0">
                    <a:moveTo>
                      <a:pt x="7172" y="4372"/>
                    </a:moveTo>
                    <a:cubicBezTo>
                      <a:pt x="7773" y="4372"/>
                      <a:pt x="8374" y="4529"/>
                      <a:pt x="8910" y="4843"/>
                    </a:cubicBezTo>
                    <a:cubicBezTo>
                      <a:pt x="9982" y="5435"/>
                      <a:pt x="10685" y="6618"/>
                      <a:pt x="10611" y="7838"/>
                    </a:cubicBezTo>
                    <a:cubicBezTo>
                      <a:pt x="10611" y="9058"/>
                      <a:pt x="9982" y="10241"/>
                      <a:pt x="8910" y="10833"/>
                    </a:cubicBezTo>
                    <a:cubicBezTo>
                      <a:pt x="8392" y="11165"/>
                      <a:pt x="7782" y="11332"/>
                      <a:pt x="7172" y="11332"/>
                    </a:cubicBezTo>
                    <a:cubicBezTo>
                      <a:pt x="6562" y="11332"/>
                      <a:pt x="5952" y="11165"/>
                      <a:pt x="5435" y="10833"/>
                    </a:cubicBezTo>
                    <a:cubicBezTo>
                      <a:pt x="4400" y="10241"/>
                      <a:pt x="3697" y="9058"/>
                      <a:pt x="3734" y="7838"/>
                    </a:cubicBezTo>
                    <a:cubicBezTo>
                      <a:pt x="3734" y="6618"/>
                      <a:pt x="4400" y="5435"/>
                      <a:pt x="5435" y="4843"/>
                    </a:cubicBezTo>
                    <a:cubicBezTo>
                      <a:pt x="5971" y="4529"/>
                      <a:pt x="6572" y="4372"/>
                      <a:pt x="7172" y="4372"/>
                    </a:cubicBezTo>
                    <a:close/>
                    <a:moveTo>
                      <a:pt x="6322" y="0"/>
                    </a:moveTo>
                    <a:lnTo>
                      <a:pt x="5546" y="2847"/>
                    </a:lnTo>
                    <a:cubicBezTo>
                      <a:pt x="5213" y="2921"/>
                      <a:pt x="4843" y="3143"/>
                      <a:pt x="4584" y="3291"/>
                    </a:cubicBezTo>
                    <a:cubicBezTo>
                      <a:pt x="4252" y="3475"/>
                      <a:pt x="3993" y="3734"/>
                      <a:pt x="3697" y="3956"/>
                    </a:cubicBezTo>
                    <a:lnTo>
                      <a:pt x="850" y="3217"/>
                    </a:lnTo>
                    <a:lnTo>
                      <a:pt x="0" y="4659"/>
                    </a:lnTo>
                    <a:lnTo>
                      <a:pt x="2070" y="6766"/>
                    </a:lnTo>
                    <a:cubicBezTo>
                      <a:pt x="1996" y="7136"/>
                      <a:pt x="1996" y="7505"/>
                      <a:pt x="1996" y="7838"/>
                    </a:cubicBezTo>
                    <a:cubicBezTo>
                      <a:pt x="1996" y="8171"/>
                      <a:pt x="2033" y="8577"/>
                      <a:pt x="2070" y="8910"/>
                    </a:cubicBezTo>
                    <a:lnTo>
                      <a:pt x="0" y="11017"/>
                    </a:lnTo>
                    <a:lnTo>
                      <a:pt x="850" y="12459"/>
                    </a:lnTo>
                    <a:lnTo>
                      <a:pt x="3697" y="11720"/>
                    </a:lnTo>
                    <a:cubicBezTo>
                      <a:pt x="3993" y="11942"/>
                      <a:pt x="4252" y="12201"/>
                      <a:pt x="4584" y="12385"/>
                    </a:cubicBezTo>
                    <a:cubicBezTo>
                      <a:pt x="4917" y="12533"/>
                      <a:pt x="5213" y="12681"/>
                      <a:pt x="5546" y="12829"/>
                    </a:cubicBezTo>
                    <a:lnTo>
                      <a:pt x="6322" y="15713"/>
                    </a:lnTo>
                    <a:lnTo>
                      <a:pt x="7986" y="15713"/>
                    </a:lnTo>
                    <a:lnTo>
                      <a:pt x="8799" y="12829"/>
                    </a:lnTo>
                    <a:cubicBezTo>
                      <a:pt x="9095" y="12755"/>
                      <a:pt x="9465" y="12533"/>
                      <a:pt x="9760" y="12385"/>
                    </a:cubicBezTo>
                    <a:cubicBezTo>
                      <a:pt x="10093" y="12201"/>
                      <a:pt x="10352" y="11942"/>
                      <a:pt x="10648" y="11720"/>
                    </a:cubicBezTo>
                    <a:lnTo>
                      <a:pt x="13494" y="12459"/>
                    </a:lnTo>
                    <a:lnTo>
                      <a:pt x="14345" y="11017"/>
                    </a:lnTo>
                    <a:lnTo>
                      <a:pt x="12237" y="8910"/>
                    </a:lnTo>
                    <a:cubicBezTo>
                      <a:pt x="12348" y="8540"/>
                      <a:pt x="12348" y="8171"/>
                      <a:pt x="12348" y="7838"/>
                    </a:cubicBezTo>
                    <a:cubicBezTo>
                      <a:pt x="12348" y="7468"/>
                      <a:pt x="12311" y="7099"/>
                      <a:pt x="12237" y="6766"/>
                    </a:cubicBezTo>
                    <a:lnTo>
                      <a:pt x="14345" y="4659"/>
                    </a:lnTo>
                    <a:lnTo>
                      <a:pt x="13494" y="3217"/>
                    </a:lnTo>
                    <a:lnTo>
                      <a:pt x="10648" y="3956"/>
                    </a:lnTo>
                    <a:cubicBezTo>
                      <a:pt x="10352" y="3734"/>
                      <a:pt x="10093" y="3475"/>
                      <a:pt x="9760" y="3291"/>
                    </a:cubicBezTo>
                    <a:cubicBezTo>
                      <a:pt x="9428" y="3143"/>
                      <a:pt x="9095" y="2995"/>
                      <a:pt x="8799" y="2847"/>
                    </a:cubicBezTo>
                    <a:lnTo>
                      <a:pt x="79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4;p43"/>
              <p:cNvSpPr/>
              <p:nvPr/>
            </p:nvSpPr>
            <p:spPr>
              <a:xfrm>
                <a:off x="4836850" y="3782675"/>
                <a:ext cx="605425" cy="605425"/>
              </a:xfrm>
              <a:custGeom>
                <a:avLst/>
                <a:gdLst/>
                <a:ahLst/>
                <a:cxnLst/>
                <a:rect l="l" t="t" r="r" b="b"/>
                <a:pathLst>
                  <a:path w="24217" h="24217" extrusionOk="0">
                    <a:moveTo>
                      <a:pt x="12104" y="6279"/>
                    </a:moveTo>
                    <a:cubicBezTo>
                      <a:pt x="13375" y="6279"/>
                      <a:pt x="14617" y="6690"/>
                      <a:pt x="15676" y="7469"/>
                    </a:cubicBezTo>
                    <a:cubicBezTo>
                      <a:pt x="16859" y="8393"/>
                      <a:pt x="17709" y="9798"/>
                      <a:pt x="17894" y="11314"/>
                    </a:cubicBezTo>
                    <a:cubicBezTo>
                      <a:pt x="18079" y="12866"/>
                      <a:pt x="17672" y="14382"/>
                      <a:pt x="16748" y="15639"/>
                    </a:cubicBezTo>
                    <a:cubicBezTo>
                      <a:pt x="15824" y="16822"/>
                      <a:pt x="14419" y="17636"/>
                      <a:pt x="12903" y="17858"/>
                    </a:cubicBezTo>
                    <a:cubicBezTo>
                      <a:pt x="12634" y="17897"/>
                      <a:pt x="12363" y="17916"/>
                      <a:pt x="12092" y="17916"/>
                    </a:cubicBezTo>
                    <a:cubicBezTo>
                      <a:pt x="10836" y="17916"/>
                      <a:pt x="9588" y="17496"/>
                      <a:pt x="8615" y="16674"/>
                    </a:cubicBezTo>
                    <a:cubicBezTo>
                      <a:pt x="7395" y="15750"/>
                      <a:pt x="6581" y="14382"/>
                      <a:pt x="6396" y="12866"/>
                    </a:cubicBezTo>
                    <a:cubicBezTo>
                      <a:pt x="6212" y="11314"/>
                      <a:pt x="6618" y="9798"/>
                      <a:pt x="7542" y="8541"/>
                    </a:cubicBezTo>
                    <a:cubicBezTo>
                      <a:pt x="8467" y="7358"/>
                      <a:pt x="9835" y="6508"/>
                      <a:pt x="11387" y="6323"/>
                    </a:cubicBezTo>
                    <a:cubicBezTo>
                      <a:pt x="11627" y="6294"/>
                      <a:pt x="11866" y="6279"/>
                      <a:pt x="12104" y="6279"/>
                    </a:cubicBezTo>
                    <a:close/>
                    <a:moveTo>
                      <a:pt x="14345" y="1"/>
                    </a:moveTo>
                    <a:cubicBezTo>
                      <a:pt x="13495" y="962"/>
                      <a:pt x="12792" y="2071"/>
                      <a:pt x="12349" y="3180"/>
                    </a:cubicBezTo>
                    <a:cubicBezTo>
                      <a:pt x="11868" y="3180"/>
                      <a:pt x="11424" y="3180"/>
                      <a:pt x="10944" y="3291"/>
                    </a:cubicBezTo>
                    <a:cubicBezTo>
                      <a:pt x="10500" y="3328"/>
                      <a:pt x="10020" y="3476"/>
                      <a:pt x="9576" y="3550"/>
                    </a:cubicBezTo>
                    <a:cubicBezTo>
                      <a:pt x="8799" y="2589"/>
                      <a:pt x="7875" y="1738"/>
                      <a:pt x="6803" y="999"/>
                    </a:cubicBezTo>
                    <a:cubicBezTo>
                      <a:pt x="6212" y="1295"/>
                      <a:pt x="5657" y="1627"/>
                      <a:pt x="5139" y="1997"/>
                    </a:cubicBezTo>
                    <a:cubicBezTo>
                      <a:pt x="5213" y="3291"/>
                      <a:pt x="5509" y="4511"/>
                      <a:pt x="5953" y="5620"/>
                    </a:cubicBezTo>
                    <a:cubicBezTo>
                      <a:pt x="5657" y="5953"/>
                      <a:pt x="5324" y="6323"/>
                      <a:pt x="5028" y="6692"/>
                    </a:cubicBezTo>
                    <a:cubicBezTo>
                      <a:pt x="4770" y="7062"/>
                      <a:pt x="4474" y="7469"/>
                      <a:pt x="4252" y="7838"/>
                    </a:cubicBezTo>
                    <a:cubicBezTo>
                      <a:pt x="3828" y="7799"/>
                      <a:pt x="3389" y="7778"/>
                      <a:pt x="2942" y="7778"/>
                    </a:cubicBezTo>
                    <a:cubicBezTo>
                      <a:pt x="2145" y="7778"/>
                      <a:pt x="1324" y="7844"/>
                      <a:pt x="518" y="7986"/>
                    </a:cubicBezTo>
                    <a:cubicBezTo>
                      <a:pt x="296" y="8578"/>
                      <a:pt x="148" y="9243"/>
                      <a:pt x="0" y="9872"/>
                    </a:cubicBezTo>
                    <a:cubicBezTo>
                      <a:pt x="962" y="10722"/>
                      <a:pt x="2071" y="11425"/>
                      <a:pt x="3180" y="11868"/>
                    </a:cubicBezTo>
                    <a:cubicBezTo>
                      <a:pt x="3180" y="12349"/>
                      <a:pt x="3180" y="12793"/>
                      <a:pt x="3291" y="13273"/>
                    </a:cubicBezTo>
                    <a:cubicBezTo>
                      <a:pt x="3328" y="13717"/>
                      <a:pt x="3476" y="14197"/>
                      <a:pt x="3550" y="14641"/>
                    </a:cubicBezTo>
                    <a:cubicBezTo>
                      <a:pt x="2588" y="15417"/>
                      <a:pt x="1738" y="16342"/>
                      <a:pt x="999" y="17414"/>
                    </a:cubicBezTo>
                    <a:cubicBezTo>
                      <a:pt x="1294" y="18005"/>
                      <a:pt x="1627" y="18560"/>
                      <a:pt x="1997" y="19078"/>
                    </a:cubicBezTo>
                    <a:cubicBezTo>
                      <a:pt x="3291" y="19004"/>
                      <a:pt x="4511" y="18708"/>
                      <a:pt x="5620" y="18264"/>
                    </a:cubicBezTo>
                    <a:cubicBezTo>
                      <a:pt x="5953" y="18560"/>
                      <a:pt x="6322" y="18893"/>
                      <a:pt x="6692" y="19188"/>
                    </a:cubicBezTo>
                    <a:cubicBezTo>
                      <a:pt x="7062" y="19447"/>
                      <a:pt x="7469" y="19743"/>
                      <a:pt x="7875" y="19965"/>
                    </a:cubicBezTo>
                    <a:cubicBezTo>
                      <a:pt x="7727" y="21185"/>
                      <a:pt x="7764" y="22442"/>
                      <a:pt x="7986" y="23699"/>
                    </a:cubicBezTo>
                    <a:cubicBezTo>
                      <a:pt x="8615" y="23958"/>
                      <a:pt x="9243" y="24069"/>
                      <a:pt x="9909" y="24217"/>
                    </a:cubicBezTo>
                    <a:cubicBezTo>
                      <a:pt x="10722" y="23255"/>
                      <a:pt x="11424" y="22146"/>
                      <a:pt x="11868" y="21037"/>
                    </a:cubicBezTo>
                    <a:cubicBezTo>
                      <a:pt x="12349" y="21037"/>
                      <a:pt x="12792" y="21037"/>
                      <a:pt x="13273" y="20926"/>
                    </a:cubicBezTo>
                    <a:cubicBezTo>
                      <a:pt x="13717" y="20889"/>
                      <a:pt x="14197" y="20815"/>
                      <a:pt x="14641" y="20667"/>
                    </a:cubicBezTo>
                    <a:cubicBezTo>
                      <a:pt x="15454" y="21629"/>
                      <a:pt x="16378" y="22479"/>
                      <a:pt x="17414" y="23218"/>
                    </a:cubicBezTo>
                    <a:cubicBezTo>
                      <a:pt x="18042" y="22923"/>
                      <a:pt x="18597" y="22590"/>
                      <a:pt x="19077" y="22220"/>
                    </a:cubicBezTo>
                    <a:cubicBezTo>
                      <a:pt x="19003" y="20926"/>
                      <a:pt x="18708" y="19706"/>
                      <a:pt x="18264" y="18597"/>
                    </a:cubicBezTo>
                    <a:cubicBezTo>
                      <a:pt x="18597" y="18264"/>
                      <a:pt x="18893" y="17895"/>
                      <a:pt x="19188" y="17525"/>
                    </a:cubicBezTo>
                    <a:cubicBezTo>
                      <a:pt x="19447" y="17155"/>
                      <a:pt x="19743" y="16748"/>
                      <a:pt x="19965" y="16379"/>
                    </a:cubicBezTo>
                    <a:cubicBezTo>
                      <a:pt x="20403" y="16419"/>
                      <a:pt x="20850" y="16439"/>
                      <a:pt x="21300" y="16439"/>
                    </a:cubicBezTo>
                    <a:cubicBezTo>
                      <a:pt x="22104" y="16439"/>
                      <a:pt x="22917" y="16373"/>
                      <a:pt x="23699" y="16231"/>
                    </a:cubicBezTo>
                    <a:cubicBezTo>
                      <a:pt x="23957" y="15639"/>
                      <a:pt x="24068" y="14974"/>
                      <a:pt x="24216" y="14308"/>
                    </a:cubicBezTo>
                    <a:cubicBezTo>
                      <a:pt x="23255" y="13495"/>
                      <a:pt x="22146" y="12793"/>
                      <a:pt x="21037" y="12349"/>
                    </a:cubicBezTo>
                    <a:cubicBezTo>
                      <a:pt x="21037" y="11868"/>
                      <a:pt x="21037" y="11425"/>
                      <a:pt x="20926" y="10944"/>
                    </a:cubicBezTo>
                    <a:cubicBezTo>
                      <a:pt x="20889" y="10500"/>
                      <a:pt x="20815" y="10020"/>
                      <a:pt x="20667" y="9576"/>
                    </a:cubicBezTo>
                    <a:cubicBezTo>
                      <a:pt x="21628" y="8763"/>
                      <a:pt x="22479" y="7838"/>
                      <a:pt x="23218" y="6803"/>
                    </a:cubicBezTo>
                    <a:cubicBezTo>
                      <a:pt x="22922" y="6175"/>
                      <a:pt x="22590" y="5620"/>
                      <a:pt x="22220" y="5140"/>
                    </a:cubicBezTo>
                    <a:cubicBezTo>
                      <a:pt x="20926" y="5214"/>
                      <a:pt x="19706" y="5509"/>
                      <a:pt x="18597" y="5953"/>
                    </a:cubicBezTo>
                    <a:cubicBezTo>
                      <a:pt x="18264" y="5620"/>
                      <a:pt x="17894" y="5324"/>
                      <a:pt x="17525" y="5029"/>
                    </a:cubicBezTo>
                    <a:cubicBezTo>
                      <a:pt x="17155" y="4770"/>
                      <a:pt x="16748" y="4474"/>
                      <a:pt x="16378" y="4252"/>
                    </a:cubicBezTo>
                    <a:cubicBezTo>
                      <a:pt x="16489" y="3032"/>
                      <a:pt x="16452" y="1738"/>
                      <a:pt x="16231" y="518"/>
                    </a:cubicBezTo>
                    <a:cubicBezTo>
                      <a:pt x="15639" y="259"/>
                      <a:pt x="14974" y="149"/>
                      <a:pt x="14345"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5;p43"/>
              <p:cNvSpPr/>
              <p:nvPr/>
            </p:nvSpPr>
            <p:spPr>
              <a:xfrm>
                <a:off x="4226825" y="3535650"/>
                <a:ext cx="1277375" cy="870000"/>
              </a:xfrm>
              <a:custGeom>
                <a:avLst/>
                <a:gdLst/>
                <a:ahLst/>
                <a:cxnLst/>
                <a:rect l="l" t="t" r="r" b="b"/>
                <a:pathLst>
                  <a:path w="51095" h="34800" extrusionOk="0">
                    <a:moveTo>
                      <a:pt x="9351" y="935"/>
                    </a:moveTo>
                    <a:cubicBezTo>
                      <a:pt x="10165" y="935"/>
                      <a:pt x="10981" y="1068"/>
                      <a:pt x="11757" y="1341"/>
                    </a:cubicBezTo>
                    <a:lnTo>
                      <a:pt x="11831" y="1341"/>
                    </a:lnTo>
                    <a:lnTo>
                      <a:pt x="40299" y="10769"/>
                    </a:lnTo>
                    <a:cubicBezTo>
                      <a:pt x="40336" y="10806"/>
                      <a:pt x="40336" y="10806"/>
                      <a:pt x="40410" y="10806"/>
                    </a:cubicBezTo>
                    <a:cubicBezTo>
                      <a:pt x="43109" y="11730"/>
                      <a:pt x="45364" y="13616"/>
                      <a:pt x="46806" y="16093"/>
                    </a:cubicBezTo>
                    <a:cubicBezTo>
                      <a:pt x="50096" y="21749"/>
                      <a:pt x="48174" y="29033"/>
                      <a:pt x="42480" y="32286"/>
                    </a:cubicBezTo>
                    <a:cubicBezTo>
                      <a:pt x="40669" y="33321"/>
                      <a:pt x="38635" y="33876"/>
                      <a:pt x="36565" y="33876"/>
                    </a:cubicBezTo>
                    <a:cubicBezTo>
                      <a:pt x="34162" y="33876"/>
                      <a:pt x="31907" y="33173"/>
                      <a:pt x="29910" y="31842"/>
                    </a:cubicBezTo>
                    <a:cubicBezTo>
                      <a:pt x="29910" y="31842"/>
                      <a:pt x="29873" y="31805"/>
                      <a:pt x="29799" y="31805"/>
                    </a:cubicBezTo>
                    <a:cubicBezTo>
                      <a:pt x="29577" y="31620"/>
                      <a:pt x="29319" y="31436"/>
                      <a:pt x="28838" y="31066"/>
                    </a:cubicBezTo>
                    <a:lnTo>
                      <a:pt x="5362" y="14355"/>
                    </a:lnTo>
                    <a:cubicBezTo>
                      <a:pt x="5325" y="14355"/>
                      <a:pt x="5325" y="14318"/>
                      <a:pt x="5251" y="14318"/>
                    </a:cubicBezTo>
                    <a:cubicBezTo>
                      <a:pt x="4326" y="13727"/>
                      <a:pt x="3550" y="12876"/>
                      <a:pt x="2995" y="11915"/>
                    </a:cubicBezTo>
                    <a:cubicBezTo>
                      <a:pt x="962" y="8403"/>
                      <a:pt x="2182" y="3929"/>
                      <a:pt x="5694" y="1896"/>
                    </a:cubicBezTo>
                    <a:cubicBezTo>
                      <a:pt x="6801" y="1264"/>
                      <a:pt x="8073" y="935"/>
                      <a:pt x="9351" y="935"/>
                    </a:cubicBezTo>
                    <a:close/>
                    <a:moveTo>
                      <a:pt x="9414" y="1"/>
                    </a:moveTo>
                    <a:cubicBezTo>
                      <a:pt x="7965" y="1"/>
                      <a:pt x="6515" y="370"/>
                      <a:pt x="5251" y="1083"/>
                    </a:cubicBezTo>
                    <a:cubicBezTo>
                      <a:pt x="1332" y="3375"/>
                      <a:pt x="1" y="8440"/>
                      <a:pt x="2256" y="12359"/>
                    </a:cubicBezTo>
                    <a:cubicBezTo>
                      <a:pt x="2921" y="13431"/>
                      <a:pt x="3735" y="14355"/>
                      <a:pt x="4770" y="15058"/>
                    </a:cubicBezTo>
                    <a:lnTo>
                      <a:pt x="4807" y="15095"/>
                    </a:lnTo>
                    <a:cubicBezTo>
                      <a:pt x="5029" y="15279"/>
                      <a:pt x="28838" y="32138"/>
                      <a:pt x="29393" y="32582"/>
                    </a:cubicBezTo>
                    <a:cubicBezTo>
                      <a:pt x="29393" y="32582"/>
                      <a:pt x="29393" y="32619"/>
                      <a:pt x="29429" y="32619"/>
                    </a:cubicBezTo>
                    <a:cubicBezTo>
                      <a:pt x="29429" y="32656"/>
                      <a:pt x="29466" y="32656"/>
                      <a:pt x="29466" y="32656"/>
                    </a:cubicBezTo>
                    <a:cubicBezTo>
                      <a:pt x="31611" y="34061"/>
                      <a:pt x="34014" y="34800"/>
                      <a:pt x="36565" y="34800"/>
                    </a:cubicBezTo>
                    <a:cubicBezTo>
                      <a:pt x="38783" y="34800"/>
                      <a:pt x="41001" y="34208"/>
                      <a:pt x="42924" y="33025"/>
                    </a:cubicBezTo>
                    <a:cubicBezTo>
                      <a:pt x="49024" y="29513"/>
                      <a:pt x="51094" y="21675"/>
                      <a:pt x="47582" y="15575"/>
                    </a:cubicBezTo>
                    <a:cubicBezTo>
                      <a:pt x="46103" y="12913"/>
                      <a:pt x="43663" y="10954"/>
                      <a:pt x="40816" y="9919"/>
                    </a:cubicBezTo>
                    <a:cubicBezTo>
                      <a:pt x="40743" y="9919"/>
                      <a:pt x="40743" y="9882"/>
                      <a:pt x="40706" y="9882"/>
                    </a:cubicBezTo>
                    <a:lnTo>
                      <a:pt x="12090" y="417"/>
                    </a:lnTo>
                    <a:lnTo>
                      <a:pt x="12016" y="417"/>
                    </a:lnTo>
                    <a:cubicBezTo>
                      <a:pt x="11177" y="137"/>
                      <a:pt x="10296" y="1"/>
                      <a:pt x="9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 name="Google Shape;796;p43"/>
            <p:cNvSpPr/>
            <p:nvPr/>
          </p:nvSpPr>
          <p:spPr>
            <a:xfrm flipH="1">
              <a:off x="5274253" y="1891883"/>
              <a:ext cx="373626" cy="374791"/>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797;p43"/>
            <p:cNvGrpSpPr/>
            <p:nvPr/>
          </p:nvGrpSpPr>
          <p:grpSpPr>
            <a:xfrm flipH="1">
              <a:off x="8128363" y="3138713"/>
              <a:ext cx="591275" cy="591275"/>
              <a:chOff x="4692700" y="3589675"/>
              <a:chExt cx="591275" cy="591275"/>
            </a:xfrm>
          </p:grpSpPr>
          <p:sp>
            <p:nvSpPr>
              <p:cNvPr id="114" name="Google Shape;798;p43"/>
              <p:cNvSpPr/>
              <p:nvPr/>
            </p:nvSpPr>
            <p:spPr>
              <a:xfrm>
                <a:off x="4925350" y="3823175"/>
                <a:ext cx="125125" cy="125125"/>
              </a:xfrm>
              <a:custGeom>
                <a:avLst/>
                <a:gdLst/>
                <a:ahLst/>
                <a:cxnLst/>
                <a:rect l="l" t="t" r="r" b="b"/>
                <a:pathLst>
                  <a:path w="5005" h="5005" extrusionOk="0">
                    <a:moveTo>
                      <a:pt x="2502" y="1"/>
                    </a:moveTo>
                    <a:cubicBezTo>
                      <a:pt x="1135" y="1"/>
                      <a:pt x="1" y="1135"/>
                      <a:pt x="1" y="2502"/>
                    </a:cubicBezTo>
                    <a:cubicBezTo>
                      <a:pt x="1" y="3870"/>
                      <a:pt x="1135" y="5004"/>
                      <a:pt x="2502" y="5004"/>
                    </a:cubicBezTo>
                    <a:cubicBezTo>
                      <a:pt x="3870" y="5004"/>
                      <a:pt x="5004" y="3870"/>
                      <a:pt x="5004" y="2502"/>
                    </a:cubicBezTo>
                    <a:cubicBezTo>
                      <a:pt x="5004" y="1135"/>
                      <a:pt x="3870" y="1"/>
                      <a:pt x="2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799;p43"/>
              <p:cNvSpPr/>
              <p:nvPr/>
            </p:nvSpPr>
            <p:spPr>
              <a:xfrm>
                <a:off x="4970375" y="3688075"/>
                <a:ext cx="121800" cy="213525"/>
              </a:xfrm>
              <a:custGeom>
                <a:avLst/>
                <a:gdLst/>
                <a:ahLst/>
                <a:cxnLst/>
                <a:rect l="l" t="t" r="r" b="b"/>
                <a:pathLst>
                  <a:path w="4872" h="8541" extrusionOk="0">
                    <a:moveTo>
                      <a:pt x="4131" y="1"/>
                    </a:moveTo>
                    <a:cubicBezTo>
                      <a:pt x="3899" y="1"/>
                      <a:pt x="3691" y="141"/>
                      <a:pt x="3570" y="334"/>
                    </a:cubicBezTo>
                    <a:lnTo>
                      <a:pt x="168" y="7640"/>
                    </a:lnTo>
                    <a:cubicBezTo>
                      <a:pt x="1" y="7973"/>
                      <a:pt x="168" y="8307"/>
                      <a:pt x="435" y="8474"/>
                    </a:cubicBezTo>
                    <a:cubicBezTo>
                      <a:pt x="535" y="8540"/>
                      <a:pt x="601" y="8540"/>
                      <a:pt x="701" y="8540"/>
                    </a:cubicBezTo>
                    <a:cubicBezTo>
                      <a:pt x="935" y="8540"/>
                      <a:pt x="1168" y="8407"/>
                      <a:pt x="1269" y="8207"/>
                    </a:cubicBezTo>
                    <a:lnTo>
                      <a:pt x="4704" y="901"/>
                    </a:lnTo>
                    <a:cubicBezTo>
                      <a:pt x="4871" y="568"/>
                      <a:pt x="4704" y="234"/>
                      <a:pt x="4404" y="68"/>
                    </a:cubicBezTo>
                    <a:cubicBezTo>
                      <a:pt x="4312" y="21"/>
                      <a:pt x="4219" y="1"/>
                      <a:pt x="4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0;p43"/>
              <p:cNvSpPr/>
              <p:nvPr/>
            </p:nvSpPr>
            <p:spPr>
              <a:xfrm>
                <a:off x="4977050" y="3589675"/>
                <a:ext cx="20875" cy="85100"/>
              </a:xfrm>
              <a:custGeom>
                <a:avLst/>
                <a:gdLst/>
                <a:ahLst/>
                <a:cxnLst/>
                <a:rect l="l" t="t" r="r" b="b"/>
                <a:pathLst>
                  <a:path w="835" h="3404" extrusionOk="0">
                    <a:moveTo>
                      <a:pt x="434" y="1"/>
                    </a:moveTo>
                    <a:cubicBezTo>
                      <a:pt x="168" y="1"/>
                      <a:pt x="1" y="167"/>
                      <a:pt x="1" y="401"/>
                    </a:cubicBezTo>
                    <a:lnTo>
                      <a:pt x="1" y="3003"/>
                    </a:lnTo>
                    <a:cubicBezTo>
                      <a:pt x="1" y="3236"/>
                      <a:pt x="168" y="3403"/>
                      <a:pt x="434" y="3403"/>
                    </a:cubicBezTo>
                    <a:cubicBezTo>
                      <a:pt x="668" y="3403"/>
                      <a:pt x="835" y="3203"/>
                      <a:pt x="835" y="3003"/>
                    </a:cubicBezTo>
                    <a:lnTo>
                      <a:pt x="835" y="401"/>
                    </a:lnTo>
                    <a:cubicBezTo>
                      <a:pt x="835" y="167"/>
                      <a:pt x="668"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1;p43"/>
              <p:cNvSpPr/>
              <p:nvPr/>
            </p:nvSpPr>
            <p:spPr>
              <a:xfrm>
                <a:off x="4977050" y="4095050"/>
                <a:ext cx="20875" cy="85900"/>
              </a:xfrm>
              <a:custGeom>
                <a:avLst/>
                <a:gdLst/>
                <a:ahLst/>
                <a:cxnLst/>
                <a:rect l="l" t="t" r="r" b="b"/>
                <a:pathLst>
                  <a:path w="835" h="3436" extrusionOk="0">
                    <a:moveTo>
                      <a:pt x="434" y="0"/>
                    </a:moveTo>
                    <a:cubicBezTo>
                      <a:pt x="168" y="0"/>
                      <a:pt x="1" y="167"/>
                      <a:pt x="1" y="434"/>
                    </a:cubicBezTo>
                    <a:lnTo>
                      <a:pt x="1" y="3002"/>
                    </a:lnTo>
                    <a:cubicBezTo>
                      <a:pt x="1" y="3269"/>
                      <a:pt x="168" y="3436"/>
                      <a:pt x="434" y="3436"/>
                    </a:cubicBezTo>
                    <a:cubicBezTo>
                      <a:pt x="668" y="3436"/>
                      <a:pt x="835" y="3269"/>
                      <a:pt x="835" y="3002"/>
                    </a:cubicBezTo>
                    <a:lnTo>
                      <a:pt x="835" y="434"/>
                    </a:lnTo>
                    <a:cubicBezTo>
                      <a:pt x="835" y="167"/>
                      <a:pt x="668" y="0"/>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2;p43"/>
              <p:cNvSpPr/>
              <p:nvPr/>
            </p:nvSpPr>
            <p:spPr>
              <a:xfrm>
                <a:off x="5198050" y="3874875"/>
                <a:ext cx="85925" cy="20875"/>
              </a:xfrm>
              <a:custGeom>
                <a:avLst/>
                <a:gdLst/>
                <a:ahLst/>
                <a:cxnLst/>
                <a:rect l="l" t="t" r="r" b="b"/>
                <a:pathLst>
                  <a:path w="3437" h="835" extrusionOk="0">
                    <a:moveTo>
                      <a:pt x="434" y="1"/>
                    </a:moveTo>
                    <a:cubicBezTo>
                      <a:pt x="167" y="1"/>
                      <a:pt x="0" y="168"/>
                      <a:pt x="0" y="434"/>
                    </a:cubicBezTo>
                    <a:cubicBezTo>
                      <a:pt x="0" y="668"/>
                      <a:pt x="167" y="835"/>
                      <a:pt x="434" y="835"/>
                    </a:cubicBezTo>
                    <a:lnTo>
                      <a:pt x="3003" y="835"/>
                    </a:lnTo>
                    <a:cubicBezTo>
                      <a:pt x="3236" y="835"/>
                      <a:pt x="3436" y="635"/>
                      <a:pt x="3436" y="434"/>
                    </a:cubicBezTo>
                    <a:cubicBezTo>
                      <a:pt x="3436" y="168"/>
                      <a:pt x="3269" y="1"/>
                      <a:pt x="3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3;p43"/>
              <p:cNvSpPr/>
              <p:nvPr/>
            </p:nvSpPr>
            <p:spPr>
              <a:xfrm>
                <a:off x="4692700" y="3874875"/>
                <a:ext cx="85900" cy="20875"/>
              </a:xfrm>
              <a:custGeom>
                <a:avLst/>
                <a:gdLst/>
                <a:ahLst/>
                <a:cxnLst/>
                <a:rect l="l" t="t" r="r" b="b"/>
                <a:pathLst>
                  <a:path w="3436" h="835" extrusionOk="0">
                    <a:moveTo>
                      <a:pt x="434" y="1"/>
                    </a:moveTo>
                    <a:cubicBezTo>
                      <a:pt x="167" y="1"/>
                      <a:pt x="0" y="168"/>
                      <a:pt x="0" y="434"/>
                    </a:cubicBezTo>
                    <a:cubicBezTo>
                      <a:pt x="0" y="668"/>
                      <a:pt x="167" y="835"/>
                      <a:pt x="434" y="835"/>
                    </a:cubicBezTo>
                    <a:lnTo>
                      <a:pt x="2969" y="835"/>
                    </a:lnTo>
                    <a:cubicBezTo>
                      <a:pt x="3202" y="835"/>
                      <a:pt x="3369" y="635"/>
                      <a:pt x="3436" y="434"/>
                    </a:cubicBezTo>
                    <a:cubicBezTo>
                      <a:pt x="3436" y="168"/>
                      <a:pt x="3269" y="1"/>
                      <a:pt x="3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4;p43"/>
              <p:cNvSpPr/>
              <p:nvPr/>
            </p:nvSpPr>
            <p:spPr>
              <a:xfrm>
                <a:off x="5135500" y="3674750"/>
                <a:ext cx="64250" cy="61725"/>
              </a:xfrm>
              <a:custGeom>
                <a:avLst/>
                <a:gdLst/>
                <a:ahLst/>
                <a:cxnLst/>
                <a:rect l="l" t="t" r="r" b="b"/>
                <a:pathLst>
                  <a:path w="2570" h="2469" extrusionOk="0">
                    <a:moveTo>
                      <a:pt x="2202" y="0"/>
                    </a:moveTo>
                    <a:cubicBezTo>
                      <a:pt x="2119" y="0"/>
                      <a:pt x="2035" y="33"/>
                      <a:pt x="1969" y="100"/>
                    </a:cubicBezTo>
                    <a:lnTo>
                      <a:pt x="134" y="1935"/>
                    </a:lnTo>
                    <a:cubicBezTo>
                      <a:pt x="1" y="2068"/>
                      <a:pt x="1" y="2268"/>
                      <a:pt x="134" y="2402"/>
                    </a:cubicBezTo>
                    <a:cubicBezTo>
                      <a:pt x="167" y="2435"/>
                      <a:pt x="268" y="2469"/>
                      <a:pt x="334" y="2469"/>
                    </a:cubicBezTo>
                    <a:cubicBezTo>
                      <a:pt x="434" y="2469"/>
                      <a:pt x="501" y="2469"/>
                      <a:pt x="601" y="2402"/>
                    </a:cubicBezTo>
                    <a:lnTo>
                      <a:pt x="2436" y="567"/>
                    </a:lnTo>
                    <a:cubicBezTo>
                      <a:pt x="2569" y="434"/>
                      <a:pt x="2569" y="234"/>
                      <a:pt x="2436" y="100"/>
                    </a:cubicBezTo>
                    <a:cubicBezTo>
                      <a:pt x="2369" y="33"/>
                      <a:pt x="2286" y="0"/>
                      <a:pt x="2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5;p43"/>
              <p:cNvSpPr/>
              <p:nvPr/>
            </p:nvSpPr>
            <p:spPr>
              <a:xfrm>
                <a:off x="4778575" y="4033325"/>
                <a:ext cx="63400" cy="61750"/>
              </a:xfrm>
              <a:custGeom>
                <a:avLst/>
                <a:gdLst/>
                <a:ahLst/>
                <a:cxnLst/>
                <a:rect l="l" t="t" r="r" b="b"/>
                <a:pathLst>
                  <a:path w="2536" h="2470" extrusionOk="0">
                    <a:moveTo>
                      <a:pt x="2169" y="1"/>
                    </a:moveTo>
                    <a:cubicBezTo>
                      <a:pt x="2086" y="1"/>
                      <a:pt x="2002" y="34"/>
                      <a:pt x="1936" y="101"/>
                    </a:cubicBezTo>
                    <a:lnTo>
                      <a:pt x="101" y="1935"/>
                    </a:lnTo>
                    <a:cubicBezTo>
                      <a:pt x="1" y="2069"/>
                      <a:pt x="1" y="2269"/>
                      <a:pt x="101" y="2402"/>
                    </a:cubicBezTo>
                    <a:cubicBezTo>
                      <a:pt x="168" y="2436"/>
                      <a:pt x="234" y="2469"/>
                      <a:pt x="334" y="2469"/>
                    </a:cubicBezTo>
                    <a:cubicBezTo>
                      <a:pt x="401" y="2469"/>
                      <a:pt x="501" y="2436"/>
                      <a:pt x="568" y="2402"/>
                    </a:cubicBezTo>
                    <a:lnTo>
                      <a:pt x="2403" y="568"/>
                    </a:lnTo>
                    <a:cubicBezTo>
                      <a:pt x="2536" y="434"/>
                      <a:pt x="2536" y="234"/>
                      <a:pt x="2403" y="101"/>
                    </a:cubicBezTo>
                    <a:cubicBezTo>
                      <a:pt x="2336" y="34"/>
                      <a:pt x="2252" y="1"/>
                      <a:pt x="2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06;p43"/>
              <p:cNvSpPr/>
              <p:nvPr/>
            </p:nvSpPr>
            <p:spPr>
              <a:xfrm>
                <a:off x="5134675" y="4033325"/>
                <a:ext cx="63400" cy="61750"/>
              </a:xfrm>
              <a:custGeom>
                <a:avLst/>
                <a:gdLst/>
                <a:ahLst/>
                <a:cxnLst/>
                <a:rect l="l" t="t" r="r" b="b"/>
                <a:pathLst>
                  <a:path w="2536" h="2470" extrusionOk="0">
                    <a:moveTo>
                      <a:pt x="367" y="1"/>
                    </a:moveTo>
                    <a:cubicBezTo>
                      <a:pt x="284" y="1"/>
                      <a:pt x="200" y="34"/>
                      <a:pt x="134" y="101"/>
                    </a:cubicBezTo>
                    <a:cubicBezTo>
                      <a:pt x="0" y="234"/>
                      <a:pt x="0" y="434"/>
                      <a:pt x="134" y="568"/>
                    </a:cubicBezTo>
                    <a:lnTo>
                      <a:pt x="1968" y="2402"/>
                    </a:lnTo>
                    <a:cubicBezTo>
                      <a:pt x="2002" y="2436"/>
                      <a:pt x="2102" y="2469"/>
                      <a:pt x="2169" y="2469"/>
                    </a:cubicBezTo>
                    <a:cubicBezTo>
                      <a:pt x="2269" y="2469"/>
                      <a:pt x="2335" y="2436"/>
                      <a:pt x="2435" y="2402"/>
                    </a:cubicBezTo>
                    <a:cubicBezTo>
                      <a:pt x="2535" y="2269"/>
                      <a:pt x="2535" y="2069"/>
                      <a:pt x="2435" y="1935"/>
                    </a:cubicBezTo>
                    <a:lnTo>
                      <a:pt x="601" y="101"/>
                    </a:lnTo>
                    <a:cubicBezTo>
                      <a:pt x="534" y="34"/>
                      <a:pt x="451" y="1"/>
                      <a:pt x="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07;p43"/>
              <p:cNvSpPr/>
              <p:nvPr/>
            </p:nvSpPr>
            <p:spPr>
              <a:xfrm>
                <a:off x="4776925" y="3674750"/>
                <a:ext cx="64225" cy="61725"/>
              </a:xfrm>
              <a:custGeom>
                <a:avLst/>
                <a:gdLst/>
                <a:ahLst/>
                <a:cxnLst/>
                <a:rect l="l" t="t" r="r" b="b"/>
                <a:pathLst>
                  <a:path w="2569" h="2469" extrusionOk="0">
                    <a:moveTo>
                      <a:pt x="367" y="0"/>
                    </a:moveTo>
                    <a:cubicBezTo>
                      <a:pt x="284" y="0"/>
                      <a:pt x="200" y="33"/>
                      <a:pt x="134" y="100"/>
                    </a:cubicBezTo>
                    <a:cubicBezTo>
                      <a:pt x="0" y="234"/>
                      <a:pt x="0" y="434"/>
                      <a:pt x="134" y="567"/>
                    </a:cubicBezTo>
                    <a:lnTo>
                      <a:pt x="1968" y="2402"/>
                    </a:lnTo>
                    <a:cubicBezTo>
                      <a:pt x="2002" y="2435"/>
                      <a:pt x="2102" y="2469"/>
                      <a:pt x="2168" y="2469"/>
                    </a:cubicBezTo>
                    <a:cubicBezTo>
                      <a:pt x="2268" y="2469"/>
                      <a:pt x="2335" y="2469"/>
                      <a:pt x="2435" y="2402"/>
                    </a:cubicBezTo>
                    <a:cubicBezTo>
                      <a:pt x="2569" y="2268"/>
                      <a:pt x="2569" y="2068"/>
                      <a:pt x="2435" y="1935"/>
                    </a:cubicBezTo>
                    <a:lnTo>
                      <a:pt x="601" y="100"/>
                    </a:lnTo>
                    <a:cubicBezTo>
                      <a:pt x="534" y="33"/>
                      <a:pt x="450"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808;p43"/>
            <p:cNvGrpSpPr/>
            <p:nvPr/>
          </p:nvGrpSpPr>
          <p:grpSpPr>
            <a:xfrm rot="1120716">
              <a:off x="6761971" y="1656445"/>
              <a:ext cx="959328" cy="450017"/>
              <a:chOff x="4453275" y="3264175"/>
              <a:chExt cx="821700" cy="385425"/>
            </a:xfrm>
          </p:grpSpPr>
          <p:sp>
            <p:nvSpPr>
              <p:cNvPr id="112" name="Google Shape;809;p43"/>
              <p:cNvSpPr/>
              <p:nvPr/>
            </p:nvSpPr>
            <p:spPr>
              <a:xfrm>
                <a:off x="4453275" y="3264175"/>
                <a:ext cx="791200" cy="274525"/>
              </a:xfrm>
              <a:custGeom>
                <a:avLst/>
                <a:gdLst/>
                <a:ahLst/>
                <a:cxnLst/>
                <a:rect l="l" t="t" r="r" b="b"/>
                <a:pathLst>
                  <a:path w="31648" h="10981" extrusionOk="0">
                    <a:moveTo>
                      <a:pt x="16379" y="0"/>
                    </a:moveTo>
                    <a:cubicBezTo>
                      <a:pt x="15898" y="0"/>
                      <a:pt x="15380" y="0"/>
                      <a:pt x="14937" y="37"/>
                    </a:cubicBezTo>
                    <a:cubicBezTo>
                      <a:pt x="14715" y="74"/>
                      <a:pt x="14530" y="259"/>
                      <a:pt x="14530" y="555"/>
                    </a:cubicBezTo>
                    <a:cubicBezTo>
                      <a:pt x="14530" y="777"/>
                      <a:pt x="14752" y="961"/>
                      <a:pt x="14974" y="961"/>
                    </a:cubicBezTo>
                    <a:cubicBezTo>
                      <a:pt x="15454" y="924"/>
                      <a:pt x="15898" y="924"/>
                      <a:pt x="16379" y="924"/>
                    </a:cubicBezTo>
                    <a:cubicBezTo>
                      <a:pt x="16600" y="924"/>
                      <a:pt x="16822" y="740"/>
                      <a:pt x="16822" y="444"/>
                    </a:cubicBezTo>
                    <a:cubicBezTo>
                      <a:pt x="16822" y="222"/>
                      <a:pt x="16637" y="0"/>
                      <a:pt x="16379" y="0"/>
                    </a:cubicBezTo>
                    <a:close/>
                    <a:moveTo>
                      <a:pt x="18650" y="254"/>
                    </a:moveTo>
                    <a:cubicBezTo>
                      <a:pt x="18449" y="254"/>
                      <a:pt x="18261" y="426"/>
                      <a:pt x="18227" y="629"/>
                    </a:cubicBezTo>
                    <a:cubicBezTo>
                      <a:pt x="18153" y="850"/>
                      <a:pt x="18338" y="1109"/>
                      <a:pt x="18597" y="1146"/>
                    </a:cubicBezTo>
                    <a:cubicBezTo>
                      <a:pt x="19041" y="1257"/>
                      <a:pt x="19521" y="1331"/>
                      <a:pt x="19928" y="1442"/>
                    </a:cubicBezTo>
                    <a:lnTo>
                      <a:pt x="20002" y="1442"/>
                    </a:lnTo>
                    <a:cubicBezTo>
                      <a:pt x="20187" y="1442"/>
                      <a:pt x="20371" y="1294"/>
                      <a:pt x="20445" y="1109"/>
                    </a:cubicBezTo>
                    <a:cubicBezTo>
                      <a:pt x="20519" y="850"/>
                      <a:pt x="20335" y="592"/>
                      <a:pt x="20113" y="555"/>
                    </a:cubicBezTo>
                    <a:lnTo>
                      <a:pt x="18708" y="259"/>
                    </a:lnTo>
                    <a:cubicBezTo>
                      <a:pt x="18689" y="256"/>
                      <a:pt x="18669" y="254"/>
                      <a:pt x="18650" y="254"/>
                    </a:cubicBezTo>
                    <a:close/>
                    <a:moveTo>
                      <a:pt x="12655" y="363"/>
                    </a:moveTo>
                    <a:cubicBezTo>
                      <a:pt x="12626" y="363"/>
                      <a:pt x="12598" y="365"/>
                      <a:pt x="12571" y="370"/>
                    </a:cubicBezTo>
                    <a:cubicBezTo>
                      <a:pt x="12090" y="444"/>
                      <a:pt x="11646" y="555"/>
                      <a:pt x="11166" y="703"/>
                    </a:cubicBezTo>
                    <a:cubicBezTo>
                      <a:pt x="10944" y="740"/>
                      <a:pt x="10759" y="998"/>
                      <a:pt x="10870" y="1257"/>
                    </a:cubicBezTo>
                    <a:cubicBezTo>
                      <a:pt x="10944" y="1442"/>
                      <a:pt x="11129" y="1553"/>
                      <a:pt x="11314" y="1553"/>
                    </a:cubicBezTo>
                    <a:cubicBezTo>
                      <a:pt x="11388" y="1553"/>
                      <a:pt x="11425" y="1553"/>
                      <a:pt x="11462" y="1627"/>
                    </a:cubicBezTo>
                    <a:cubicBezTo>
                      <a:pt x="11868" y="1479"/>
                      <a:pt x="12275" y="1368"/>
                      <a:pt x="12756" y="1294"/>
                    </a:cubicBezTo>
                    <a:cubicBezTo>
                      <a:pt x="13014" y="1257"/>
                      <a:pt x="13162" y="961"/>
                      <a:pt x="13125" y="740"/>
                    </a:cubicBezTo>
                    <a:cubicBezTo>
                      <a:pt x="13093" y="480"/>
                      <a:pt x="12861" y="363"/>
                      <a:pt x="12655" y="363"/>
                    </a:cubicBezTo>
                    <a:close/>
                    <a:moveTo>
                      <a:pt x="22225" y="1161"/>
                    </a:moveTo>
                    <a:cubicBezTo>
                      <a:pt x="22035" y="1161"/>
                      <a:pt x="21835" y="1273"/>
                      <a:pt x="21776" y="1479"/>
                    </a:cubicBezTo>
                    <a:cubicBezTo>
                      <a:pt x="21665" y="1701"/>
                      <a:pt x="21813" y="1997"/>
                      <a:pt x="22035" y="2070"/>
                    </a:cubicBezTo>
                    <a:lnTo>
                      <a:pt x="23292" y="2625"/>
                    </a:lnTo>
                    <a:cubicBezTo>
                      <a:pt x="23329" y="2662"/>
                      <a:pt x="23440" y="2662"/>
                      <a:pt x="23477" y="2662"/>
                    </a:cubicBezTo>
                    <a:cubicBezTo>
                      <a:pt x="23625" y="2662"/>
                      <a:pt x="23810" y="2588"/>
                      <a:pt x="23884" y="2403"/>
                    </a:cubicBezTo>
                    <a:cubicBezTo>
                      <a:pt x="23995" y="2144"/>
                      <a:pt x="23884" y="1886"/>
                      <a:pt x="23662" y="1775"/>
                    </a:cubicBezTo>
                    <a:cubicBezTo>
                      <a:pt x="23255" y="1553"/>
                      <a:pt x="22849" y="1368"/>
                      <a:pt x="22368" y="1183"/>
                    </a:cubicBezTo>
                    <a:cubicBezTo>
                      <a:pt x="22323" y="1168"/>
                      <a:pt x="22274" y="1161"/>
                      <a:pt x="22225" y="1161"/>
                    </a:cubicBezTo>
                    <a:close/>
                    <a:moveTo>
                      <a:pt x="9167" y="1398"/>
                    </a:moveTo>
                    <a:cubicBezTo>
                      <a:pt x="9106" y="1398"/>
                      <a:pt x="9044" y="1412"/>
                      <a:pt x="8985" y="1442"/>
                    </a:cubicBezTo>
                    <a:cubicBezTo>
                      <a:pt x="8504" y="1664"/>
                      <a:pt x="8097" y="1849"/>
                      <a:pt x="7691" y="2070"/>
                    </a:cubicBezTo>
                    <a:cubicBezTo>
                      <a:pt x="7432" y="2218"/>
                      <a:pt x="7358" y="2477"/>
                      <a:pt x="7506" y="2736"/>
                    </a:cubicBezTo>
                    <a:cubicBezTo>
                      <a:pt x="7580" y="2847"/>
                      <a:pt x="7728" y="2958"/>
                      <a:pt x="7912" y="2958"/>
                    </a:cubicBezTo>
                    <a:cubicBezTo>
                      <a:pt x="7986" y="2958"/>
                      <a:pt x="8060" y="2958"/>
                      <a:pt x="8134" y="2847"/>
                    </a:cubicBezTo>
                    <a:cubicBezTo>
                      <a:pt x="8504" y="2625"/>
                      <a:pt x="8911" y="2440"/>
                      <a:pt x="9354" y="2255"/>
                    </a:cubicBezTo>
                    <a:cubicBezTo>
                      <a:pt x="9576" y="2181"/>
                      <a:pt x="9650" y="1886"/>
                      <a:pt x="9576" y="1664"/>
                    </a:cubicBezTo>
                    <a:cubicBezTo>
                      <a:pt x="9495" y="1501"/>
                      <a:pt x="9334" y="1398"/>
                      <a:pt x="9167" y="1398"/>
                    </a:cubicBezTo>
                    <a:close/>
                    <a:moveTo>
                      <a:pt x="25477" y="2971"/>
                    </a:moveTo>
                    <a:cubicBezTo>
                      <a:pt x="25322" y="2971"/>
                      <a:pt x="25175" y="3037"/>
                      <a:pt x="25104" y="3180"/>
                    </a:cubicBezTo>
                    <a:cubicBezTo>
                      <a:pt x="24956" y="3401"/>
                      <a:pt x="24993" y="3697"/>
                      <a:pt x="25215" y="3845"/>
                    </a:cubicBezTo>
                    <a:cubicBezTo>
                      <a:pt x="25584" y="4067"/>
                      <a:pt x="25917" y="4326"/>
                      <a:pt x="26287" y="4621"/>
                    </a:cubicBezTo>
                    <a:cubicBezTo>
                      <a:pt x="26398" y="4658"/>
                      <a:pt x="26472" y="4695"/>
                      <a:pt x="26583" y="4695"/>
                    </a:cubicBezTo>
                    <a:cubicBezTo>
                      <a:pt x="26730" y="4695"/>
                      <a:pt x="26841" y="4621"/>
                      <a:pt x="26952" y="4511"/>
                    </a:cubicBezTo>
                    <a:cubicBezTo>
                      <a:pt x="27137" y="4326"/>
                      <a:pt x="27063" y="4030"/>
                      <a:pt x="26878" y="3882"/>
                    </a:cubicBezTo>
                    <a:cubicBezTo>
                      <a:pt x="26509" y="3586"/>
                      <a:pt x="26102" y="3327"/>
                      <a:pt x="25732" y="3032"/>
                    </a:cubicBezTo>
                    <a:cubicBezTo>
                      <a:pt x="25653" y="2992"/>
                      <a:pt x="25563" y="2971"/>
                      <a:pt x="25477" y="2971"/>
                    </a:cubicBezTo>
                    <a:close/>
                    <a:moveTo>
                      <a:pt x="5878" y="3284"/>
                    </a:moveTo>
                    <a:cubicBezTo>
                      <a:pt x="5783" y="3284"/>
                      <a:pt x="5691" y="3308"/>
                      <a:pt x="5620" y="3364"/>
                    </a:cubicBezTo>
                    <a:cubicBezTo>
                      <a:pt x="5324" y="3586"/>
                      <a:pt x="4992" y="3882"/>
                      <a:pt x="4696" y="4104"/>
                    </a:cubicBezTo>
                    <a:cubicBezTo>
                      <a:pt x="4659" y="4215"/>
                      <a:pt x="4585" y="4252"/>
                      <a:pt x="4548" y="4289"/>
                    </a:cubicBezTo>
                    <a:cubicBezTo>
                      <a:pt x="4326" y="4474"/>
                      <a:pt x="4289" y="4769"/>
                      <a:pt x="4474" y="4917"/>
                    </a:cubicBezTo>
                    <a:cubicBezTo>
                      <a:pt x="4585" y="5028"/>
                      <a:pt x="4696" y="5065"/>
                      <a:pt x="4844" y="5065"/>
                    </a:cubicBezTo>
                    <a:cubicBezTo>
                      <a:pt x="4992" y="5065"/>
                      <a:pt x="5066" y="5028"/>
                      <a:pt x="5140" y="4917"/>
                    </a:cubicBezTo>
                    <a:cubicBezTo>
                      <a:pt x="5177" y="4880"/>
                      <a:pt x="5250" y="4843"/>
                      <a:pt x="5324" y="4806"/>
                    </a:cubicBezTo>
                    <a:cubicBezTo>
                      <a:pt x="5583" y="4548"/>
                      <a:pt x="5916" y="4326"/>
                      <a:pt x="6175" y="4104"/>
                    </a:cubicBezTo>
                    <a:cubicBezTo>
                      <a:pt x="6360" y="3956"/>
                      <a:pt x="6434" y="3623"/>
                      <a:pt x="6286" y="3438"/>
                    </a:cubicBezTo>
                    <a:cubicBezTo>
                      <a:pt x="6194" y="3347"/>
                      <a:pt x="6032" y="3284"/>
                      <a:pt x="5878" y="3284"/>
                    </a:cubicBezTo>
                    <a:close/>
                    <a:moveTo>
                      <a:pt x="28191" y="5296"/>
                    </a:moveTo>
                    <a:cubicBezTo>
                      <a:pt x="28080" y="5296"/>
                      <a:pt x="27969" y="5342"/>
                      <a:pt x="27877" y="5435"/>
                    </a:cubicBezTo>
                    <a:cubicBezTo>
                      <a:pt x="27692" y="5620"/>
                      <a:pt x="27692" y="5915"/>
                      <a:pt x="27877" y="6100"/>
                    </a:cubicBezTo>
                    <a:cubicBezTo>
                      <a:pt x="28098" y="6285"/>
                      <a:pt x="28283" y="6507"/>
                      <a:pt x="28468" y="6729"/>
                    </a:cubicBezTo>
                    <a:cubicBezTo>
                      <a:pt x="28616" y="6877"/>
                      <a:pt x="28690" y="6988"/>
                      <a:pt x="28801" y="7098"/>
                    </a:cubicBezTo>
                    <a:cubicBezTo>
                      <a:pt x="28875" y="7246"/>
                      <a:pt x="29023" y="7283"/>
                      <a:pt x="29171" y="7283"/>
                    </a:cubicBezTo>
                    <a:cubicBezTo>
                      <a:pt x="29244" y="7283"/>
                      <a:pt x="29392" y="7283"/>
                      <a:pt x="29355" y="7172"/>
                    </a:cubicBezTo>
                    <a:cubicBezTo>
                      <a:pt x="29577" y="7025"/>
                      <a:pt x="29577" y="6692"/>
                      <a:pt x="29429" y="6507"/>
                    </a:cubicBezTo>
                    <a:cubicBezTo>
                      <a:pt x="29355" y="6433"/>
                      <a:pt x="29207" y="6285"/>
                      <a:pt x="29134" y="6137"/>
                    </a:cubicBezTo>
                    <a:cubicBezTo>
                      <a:pt x="28912" y="5915"/>
                      <a:pt x="28764" y="5694"/>
                      <a:pt x="28505" y="5435"/>
                    </a:cubicBezTo>
                    <a:cubicBezTo>
                      <a:pt x="28413" y="5342"/>
                      <a:pt x="28302" y="5296"/>
                      <a:pt x="28191" y="5296"/>
                    </a:cubicBezTo>
                    <a:close/>
                    <a:moveTo>
                      <a:pt x="3216" y="5794"/>
                    </a:moveTo>
                    <a:cubicBezTo>
                      <a:pt x="3084" y="5794"/>
                      <a:pt x="2949" y="5851"/>
                      <a:pt x="2847" y="5952"/>
                    </a:cubicBezTo>
                    <a:cubicBezTo>
                      <a:pt x="2589" y="6322"/>
                      <a:pt x="2256" y="6692"/>
                      <a:pt x="1997" y="7062"/>
                    </a:cubicBezTo>
                    <a:cubicBezTo>
                      <a:pt x="1849" y="7246"/>
                      <a:pt x="1886" y="7579"/>
                      <a:pt x="2071" y="7727"/>
                    </a:cubicBezTo>
                    <a:cubicBezTo>
                      <a:pt x="2182" y="7764"/>
                      <a:pt x="2256" y="7801"/>
                      <a:pt x="2367" y="7801"/>
                    </a:cubicBezTo>
                    <a:cubicBezTo>
                      <a:pt x="2515" y="7801"/>
                      <a:pt x="2626" y="7727"/>
                      <a:pt x="2736" y="7616"/>
                    </a:cubicBezTo>
                    <a:cubicBezTo>
                      <a:pt x="2958" y="7246"/>
                      <a:pt x="3291" y="6877"/>
                      <a:pt x="3550" y="6544"/>
                    </a:cubicBezTo>
                    <a:cubicBezTo>
                      <a:pt x="3735" y="6359"/>
                      <a:pt x="3698" y="6100"/>
                      <a:pt x="3513" y="5915"/>
                    </a:cubicBezTo>
                    <a:cubicBezTo>
                      <a:pt x="3430" y="5832"/>
                      <a:pt x="3324" y="5794"/>
                      <a:pt x="3216" y="5794"/>
                    </a:cubicBezTo>
                    <a:close/>
                    <a:moveTo>
                      <a:pt x="30486" y="8242"/>
                    </a:moveTo>
                    <a:cubicBezTo>
                      <a:pt x="30404" y="8242"/>
                      <a:pt x="30321" y="8266"/>
                      <a:pt x="30243" y="8319"/>
                    </a:cubicBezTo>
                    <a:cubicBezTo>
                      <a:pt x="30058" y="8429"/>
                      <a:pt x="29947" y="8725"/>
                      <a:pt x="30095" y="8947"/>
                    </a:cubicBezTo>
                    <a:cubicBezTo>
                      <a:pt x="30317" y="9391"/>
                      <a:pt x="30538" y="9760"/>
                      <a:pt x="30723" y="10167"/>
                    </a:cubicBezTo>
                    <a:cubicBezTo>
                      <a:pt x="30834" y="10352"/>
                      <a:pt x="30982" y="10426"/>
                      <a:pt x="31167" y="10426"/>
                    </a:cubicBezTo>
                    <a:cubicBezTo>
                      <a:pt x="31204" y="10426"/>
                      <a:pt x="31278" y="10389"/>
                      <a:pt x="31352" y="10315"/>
                    </a:cubicBezTo>
                    <a:cubicBezTo>
                      <a:pt x="31574" y="10204"/>
                      <a:pt x="31648" y="9908"/>
                      <a:pt x="31574" y="9686"/>
                    </a:cubicBezTo>
                    <a:lnTo>
                      <a:pt x="30871" y="8466"/>
                    </a:lnTo>
                    <a:cubicBezTo>
                      <a:pt x="30776" y="8323"/>
                      <a:pt x="30634" y="8242"/>
                      <a:pt x="30486" y="8242"/>
                    </a:cubicBezTo>
                    <a:close/>
                    <a:moveTo>
                      <a:pt x="1133" y="8798"/>
                    </a:moveTo>
                    <a:cubicBezTo>
                      <a:pt x="982" y="8798"/>
                      <a:pt x="837" y="8888"/>
                      <a:pt x="740" y="9058"/>
                    </a:cubicBezTo>
                    <a:cubicBezTo>
                      <a:pt x="518" y="9465"/>
                      <a:pt x="296" y="9908"/>
                      <a:pt x="112" y="10352"/>
                    </a:cubicBezTo>
                    <a:cubicBezTo>
                      <a:pt x="1" y="10574"/>
                      <a:pt x="112" y="10833"/>
                      <a:pt x="333" y="10943"/>
                    </a:cubicBezTo>
                    <a:cubicBezTo>
                      <a:pt x="370" y="10980"/>
                      <a:pt x="444" y="10980"/>
                      <a:pt x="518" y="10980"/>
                    </a:cubicBezTo>
                    <a:cubicBezTo>
                      <a:pt x="703" y="10980"/>
                      <a:pt x="888" y="10833"/>
                      <a:pt x="962" y="10722"/>
                    </a:cubicBezTo>
                    <a:cubicBezTo>
                      <a:pt x="1147" y="10278"/>
                      <a:pt x="1332" y="9908"/>
                      <a:pt x="1553" y="9502"/>
                    </a:cubicBezTo>
                    <a:cubicBezTo>
                      <a:pt x="1701" y="9280"/>
                      <a:pt x="1627" y="8984"/>
                      <a:pt x="1369" y="8873"/>
                    </a:cubicBezTo>
                    <a:cubicBezTo>
                      <a:pt x="1292" y="8822"/>
                      <a:pt x="1212" y="8798"/>
                      <a:pt x="1133" y="8798"/>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10;p43"/>
              <p:cNvSpPr/>
              <p:nvPr/>
            </p:nvSpPr>
            <p:spPr>
              <a:xfrm>
                <a:off x="5210250" y="3520200"/>
                <a:ext cx="64725" cy="129400"/>
              </a:xfrm>
              <a:custGeom>
                <a:avLst/>
                <a:gdLst/>
                <a:ahLst/>
                <a:cxnLst/>
                <a:rect l="l" t="t" r="r" b="b"/>
                <a:pathLst>
                  <a:path w="2589" h="5176" extrusionOk="0">
                    <a:moveTo>
                      <a:pt x="2589" y="0"/>
                    </a:moveTo>
                    <a:lnTo>
                      <a:pt x="1" y="665"/>
                    </a:lnTo>
                    <a:lnTo>
                      <a:pt x="2552" y="5176"/>
                    </a:lnTo>
                    <a:lnTo>
                      <a:pt x="2589" y="0"/>
                    </a:ln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18827047"/>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wipe(up)">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grpSp>
        <p:nvGrpSpPr>
          <p:cNvPr id="102" name="Google Shape;1077;p44"/>
          <p:cNvGrpSpPr/>
          <p:nvPr/>
        </p:nvGrpSpPr>
        <p:grpSpPr>
          <a:xfrm rot="10800000">
            <a:off x="1527841" y="951402"/>
            <a:ext cx="5831114" cy="3227654"/>
            <a:chOff x="1658325" y="2176546"/>
            <a:chExt cx="5831114" cy="2472184"/>
          </a:xfrm>
        </p:grpSpPr>
        <p:sp>
          <p:nvSpPr>
            <p:cNvPr id="103" name="Google Shape;1069;p44"/>
            <p:cNvSpPr/>
            <p:nvPr/>
          </p:nvSpPr>
          <p:spPr>
            <a:xfrm>
              <a:off x="1658325" y="2176546"/>
              <a:ext cx="5831114" cy="767273"/>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a:off x="2329127" y="3040522"/>
              <a:ext cx="4489511" cy="4716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a:off x="2989700" y="3608827"/>
              <a:ext cx="3214278" cy="4716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a:off x="3592661" y="4177130"/>
              <a:ext cx="1962443" cy="4716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grpSp>
      <p:sp>
        <p:nvSpPr>
          <p:cNvPr id="98" name="TextBox 97"/>
          <p:cNvSpPr txBox="1"/>
          <p:nvPr/>
        </p:nvSpPr>
        <p:spPr>
          <a:xfrm>
            <a:off x="2487740" y="1714919"/>
            <a:ext cx="3124788" cy="515526"/>
          </a:xfrm>
          <a:prstGeom prst="rect">
            <a:avLst/>
          </a:prstGeom>
          <a:noFill/>
        </p:spPr>
        <p:txBody>
          <a:bodyPr wrap="square" rtlCol="0">
            <a:spAutoFit/>
          </a:bodyPr>
          <a:lstStyle/>
          <a:p>
            <a:pPr algn="justLow" rtl="1">
              <a:lnSpc>
                <a:spcPct val="150000"/>
              </a:lnSpc>
            </a:pPr>
            <a:r>
              <a:rPr lang="ar-LB" sz="2000" dirty="0">
                <a:solidFill>
                  <a:srgbClr val="F8E6DC"/>
                </a:solidFill>
                <a:latin typeface="29LT Adir" panose="00000506000000000000" pitchFamily="50" charset="-78"/>
                <a:cs typeface="29LT Adir" panose="00000506000000000000" pitchFamily="50" charset="-78"/>
              </a:rPr>
              <a:t>كيف نضمن التأثير بالآخرين؟ </a:t>
            </a:r>
          </a:p>
        </p:txBody>
      </p:sp>
      <p:sp>
        <p:nvSpPr>
          <p:cNvPr id="121" name="TextBox 120"/>
          <p:cNvSpPr txBox="1"/>
          <p:nvPr/>
        </p:nvSpPr>
        <p:spPr>
          <a:xfrm>
            <a:off x="1720184" y="2417639"/>
            <a:ext cx="4369606" cy="515526"/>
          </a:xfrm>
          <a:prstGeom prst="rect">
            <a:avLst/>
          </a:prstGeom>
          <a:noFill/>
        </p:spPr>
        <p:txBody>
          <a:bodyPr wrap="square" rtlCol="0">
            <a:spAutoFit/>
          </a:bodyPr>
          <a:lstStyle/>
          <a:p>
            <a:pPr algn="justLow" rtl="1">
              <a:lnSpc>
                <a:spcPct val="150000"/>
              </a:lnSpc>
            </a:pPr>
            <a:r>
              <a:rPr lang="ar-LB" sz="2000" b="1" dirty="0">
                <a:solidFill>
                  <a:srgbClr val="224253"/>
                </a:solidFill>
                <a:latin typeface="29LT Adir" panose="00000506000000000000" pitchFamily="50" charset="-78"/>
                <a:cs typeface="29LT Adir" panose="00000506000000000000" pitchFamily="50" charset="-78"/>
              </a:rPr>
              <a:t>الإجابة: </a:t>
            </a:r>
            <a:r>
              <a:rPr lang="ar-LB" sz="2000" b="1" dirty="0" smtClean="0">
                <a:solidFill>
                  <a:srgbClr val="224253"/>
                </a:solidFill>
                <a:latin typeface="29LT Adir" panose="00000506000000000000" pitchFamily="50" charset="-78"/>
                <a:cs typeface="29LT Adir" panose="00000506000000000000" pitchFamily="50" charset="-78"/>
              </a:rPr>
              <a:t>إذا </a:t>
            </a:r>
            <a:r>
              <a:rPr lang="ar-LB" sz="2000" b="1" dirty="0">
                <a:solidFill>
                  <a:srgbClr val="224253"/>
                </a:solidFill>
                <a:latin typeface="29LT Adir" panose="00000506000000000000" pitchFamily="50" charset="-78"/>
                <a:cs typeface="29LT Adir" panose="00000506000000000000" pitchFamily="50" charset="-78"/>
              </a:rPr>
              <a:t>تلازم التبيين مع </a:t>
            </a:r>
            <a:r>
              <a:rPr lang="ar-LB" sz="2000" b="1" dirty="0" smtClean="0">
                <a:solidFill>
                  <a:srgbClr val="224253"/>
                </a:solidFill>
                <a:latin typeface="29LT Adir" panose="00000506000000000000" pitchFamily="50" charset="-78"/>
                <a:cs typeface="29LT Adir" panose="00000506000000000000" pitchFamily="50" charset="-78"/>
              </a:rPr>
              <a:t>العمل</a:t>
            </a:r>
            <a:endParaRPr lang="ar-LB" sz="2000" b="1" dirty="0">
              <a:solidFill>
                <a:srgbClr val="224253"/>
              </a:solidFill>
              <a:latin typeface="29LT Adir" panose="00000506000000000000" pitchFamily="50" charset="-78"/>
              <a:cs typeface="29LT Adir" panose="00000506000000000000" pitchFamily="50" charset="-78"/>
            </a:endParaRP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744128" y="3183525"/>
            <a:ext cx="5464632" cy="888705"/>
          </a:xfrm>
          <a:prstGeom prst="rect">
            <a:avLst/>
          </a:prstGeom>
          <a:noFill/>
        </p:spPr>
        <p:txBody>
          <a:bodyPr wrap="square" rtlCol="0">
            <a:spAutoFit/>
          </a:bodyPr>
          <a:lstStyle/>
          <a:p>
            <a:pPr algn="justLow" rtl="1">
              <a:lnSpc>
                <a:spcPct val="150000"/>
              </a:lnSpc>
            </a:pPr>
            <a:r>
              <a:rPr lang="ar-LB" sz="1800" dirty="0" smtClean="0">
                <a:solidFill>
                  <a:srgbClr val="F8E6DC"/>
                </a:solidFill>
                <a:latin typeface="29LT Adir" panose="00000506000000000000" pitchFamily="50" charset="-78"/>
                <a:cs typeface="29LT Adir" panose="00000506000000000000" pitchFamily="50" charset="-78"/>
              </a:rPr>
              <a:t>قال أمير المؤمنين (عليه السلام) " من </a:t>
            </a:r>
            <a:r>
              <a:rPr lang="ar-LB" sz="1800" dirty="0">
                <a:solidFill>
                  <a:srgbClr val="F8E6DC"/>
                </a:solidFill>
                <a:latin typeface="29LT Adir" panose="00000506000000000000" pitchFamily="50" charset="-78"/>
                <a:cs typeface="29LT Adir" panose="00000506000000000000" pitchFamily="50" charset="-78"/>
              </a:rPr>
              <a:t>نصب نفسه للناس إمامًا فليبدأ بنفسه </a:t>
            </a:r>
            <a:r>
              <a:rPr lang="ar-LB" sz="1800" dirty="0" smtClean="0">
                <a:solidFill>
                  <a:srgbClr val="F8E6DC"/>
                </a:solidFill>
                <a:latin typeface="29LT Adir" panose="00000506000000000000" pitchFamily="50" charset="-78"/>
                <a:cs typeface="29LT Adir" panose="00000506000000000000" pitchFamily="50" charset="-78"/>
              </a:rPr>
              <a:t>أولا ".</a:t>
            </a:r>
            <a:endParaRPr lang="ar-LB" sz="1800" dirty="0">
              <a:solidFill>
                <a:srgbClr val="F8E6DC"/>
              </a:solidFill>
              <a:latin typeface="29LT Adir" panose="00000506000000000000" pitchFamily="50" charset="-78"/>
              <a:cs typeface="29LT Adir" panose="00000506000000000000" pitchFamily="50" charset="-78"/>
            </a:endParaRPr>
          </a:p>
        </p:txBody>
      </p:sp>
      <p:grpSp>
        <p:nvGrpSpPr>
          <p:cNvPr id="95" name="Google Shape;90;p17"/>
          <p:cNvGrpSpPr/>
          <p:nvPr/>
        </p:nvGrpSpPr>
        <p:grpSpPr>
          <a:xfrm rot="3943751">
            <a:off x="-451359" y="1218120"/>
            <a:ext cx="2073050" cy="1924843"/>
            <a:chOff x="-447561" y="3020028"/>
            <a:chExt cx="4100904" cy="3807721"/>
          </a:xfrm>
        </p:grpSpPr>
        <p:sp>
          <p:nvSpPr>
            <p:cNvPr id="96" name="Google Shape;91;p17"/>
            <p:cNvSpPr/>
            <p:nvPr/>
          </p:nvSpPr>
          <p:spPr>
            <a:xfrm>
              <a:off x="-447561" y="4403623"/>
              <a:ext cx="2670270" cy="2424126"/>
            </a:xfrm>
            <a:custGeom>
              <a:avLst/>
              <a:gdLst/>
              <a:ahLst/>
              <a:cxnLst/>
              <a:rect l="l" t="t" r="r" b="b"/>
              <a:pathLst>
                <a:path w="69484" h="63079" extrusionOk="0">
                  <a:moveTo>
                    <a:pt x="59476" y="0"/>
                  </a:moveTo>
                  <a:lnTo>
                    <a:pt x="2369" y="58943"/>
                  </a:lnTo>
                  <a:lnTo>
                    <a:pt x="1" y="59576"/>
                  </a:lnTo>
                  <a:lnTo>
                    <a:pt x="3670" y="60043"/>
                  </a:lnTo>
                  <a:lnTo>
                    <a:pt x="21950" y="62245"/>
                  </a:lnTo>
                  <a:lnTo>
                    <a:pt x="26019" y="62745"/>
                  </a:lnTo>
                  <a:lnTo>
                    <a:pt x="28688" y="63079"/>
                  </a:lnTo>
                  <a:lnTo>
                    <a:pt x="69483" y="8807"/>
                  </a:lnTo>
                  <a:lnTo>
                    <a:pt x="59476" y="0"/>
                  </a:ln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92;p17"/>
            <p:cNvSpPr/>
            <p:nvPr/>
          </p:nvSpPr>
          <p:spPr>
            <a:xfrm>
              <a:off x="2661080" y="3031979"/>
              <a:ext cx="984538" cy="983654"/>
            </a:xfrm>
            <a:custGeom>
              <a:avLst/>
              <a:gdLst/>
              <a:ahLst/>
              <a:cxnLst/>
              <a:rect l="l" t="t" r="r" b="b"/>
              <a:pathLst>
                <a:path w="25619" h="25596" extrusionOk="0">
                  <a:moveTo>
                    <a:pt x="15442" y="1"/>
                  </a:moveTo>
                  <a:cubicBezTo>
                    <a:pt x="14290" y="1"/>
                    <a:pt x="13121" y="516"/>
                    <a:pt x="12309" y="1501"/>
                  </a:cubicBezTo>
                  <a:lnTo>
                    <a:pt x="1135" y="14077"/>
                  </a:lnTo>
                  <a:cubicBezTo>
                    <a:pt x="1" y="15411"/>
                    <a:pt x="601" y="17713"/>
                    <a:pt x="1835" y="18747"/>
                  </a:cubicBezTo>
                  <a:lnTo>
                    <a:pt x="9174" y="24851"/>
                  </a:lnTo>
                  <a:cubicBezTo>
                    <a:pt x="9795" y="25345"/>
                    <a:pt x="10598" y="25595"/>
                    <a:pt x="11417" y="25595"/>
                  </a:cubicBezTo>
                  <a:cubicBezTo>
                    <a:pt x="12314" y="25595"/>
                    <a:pt x="13229" y="25295"/>
                    <a:pt x="13944" y="24685"/>
                  </a:cubicBezTo>
                  <a:lnTo>
                    <a:pt x="24451" y="11542"/>
                  </a:lnTo>
                  <a:cubicBezTo>
                    <a:pt x="25619" y="9674"/>
                    <a:pt x="25419" y="7205"/>
                    <a:pt x="23851" y="5871"/>
                  </a:cubicBezTo>
                  <a:lnTo>
                    <a:pt x="17780" y="834"/>
                  </a:lnTo>
                  <a:cubicBezTo>
                    <a:pt x="17106" y="273"/>
                    <a:pt x="16279" y="1"/>
                    <a:pt x="15442" y="1"/>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93;p17"/>
            <p:cNvSpPr/>
            <p:nvPr/>
          </p:nvSpPr>
          <p:spPr>
            <a:xfrm>
              <a:off x="1711168" y="4876658"/>
              <a:ext cx="378228" cy="302406"/>
            </a:xfrm>
            <a:custGeom>
              <a:avLst/>
              <a:gdLst/>
              <a:ahLst/>
              <a:cxnLst/>
              <a:rect l="l" t="t" r="r" b="b"/>
              <a:pathLst>
                <a:path w="9842" h="7869" extrusionOk="0">
                  <a:moveTo>
                    <a:pt x="1802" y="0"/>
                  </a:moveTo>
                  <a:cubicBezTo>
                    <a:pt x="1569" y="234"/>
                    <a:pt x="1502" y="367"/>
                    <a:pt x="1502" y="367"/>
                  </a:cubicBezTo>
                  <a:cubicBezTo>
                    <a:pt x="1502" y="367"/>
                    <a:pt x="1" y="1735"/>
                    <a:pt x="1802" y="3203"/>
                  </a:cubicBezTo>
                  <a:lnTo>
                    <a:pt x="6139" y="6772"/>
                  </a:lnTo>
                  <a:lnTo>
                    <a:pt x="6706" y="7272"/>
                  </a:lnTo>
                  <a:cubicBezTo>
                    <a:pt x="7249" y="7714"/>
                    <a:pt x="7722" y="7869"/>
                    <a:pt x="8118" y="7869"/>
                  </a:cubicBezTo>
                  <a:cubicBezTo>
                    <a:pt x="9036" y="7869"/>
                    <a:pt x="9541" y="7039"/>
                    <a:pt x="9541" y="7039"/>
                  </a:cubicBezTo>
                  <a:cubicBezTo>
                    <a:pt x="9541" y="7039"/>
                    <a:pt x="9675" y="6905"/>
                    <a:pt x="9841" y="6672"/>
                  </a:cubicBezTo>
                  <a:lnTo>
                    <a:pt x="7673" y="4870"/>
                  </a:lnTo>
                  <a:lnTo>
                    <a:pt x="1802" y="0"/>
                  </a:ln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94;p17"/>
            <p:cNvSpPr/>
            <p:nvPr/>
          </p:nvSpPr>
          <p:spPr>
            <a:xfrm>
              <a:off x="1781687" y="4838189"/>
              <a:ext cx="339760" cy="292299"/>
            </a:xfrm>
            <a:custGeom>
              <a:avLst/>
              <a:gdLst/>
              <a:ahLst/>
              <a:cxnLst/>
              <a:rect l="l" t="t" r="r" b="b"/>
              <a:pathLst>
                <a:path w="8841" h="7606" extrusionOk="0">
                  <a:moveTo>
                    <a:pt x="801" y="1"/>
                  </a:moveTo>
                  <a:cubicBezTo>
                    <a:pt x="468" y="401"/>
                    <a:pt x="167" y="734"/>
                    <a:pt x="1" y="935"/>
                  </a:cubicBezTo>
                  <a:lnTo>
                    <a:pt x="5871" y="5838"/>
                  </a:lnTo>
                  <a:lnTo>
                    <a:pt x="8040" y="7606"/>
                  </a:lnTo>
                  <a:cubicBezTo>
                    <a:pt x="8206" y="7406"/>
                    <a:pt x="8507" y="7072"/>
                    <a:pt x="8840" y="6672"/>
                  </a:cubicBezTo>
                  <a:lnTo>
                    <a:pt x="6805" y="5004"/>
                  </a:lnTo>
                  <a:lnTo>
                    <a:pt x="6672" y="4871"/>
                  </a:lnTo>
                  <a:lnTo>
                    <a:pt x="801"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95;p17"/>
            <p:cNvSpPr/>
            <p:nvPr/>
          </p:nvSpPr>
          <p:spPr>
            <a:xfrm>
              <a:off x="1812469" y="3647282"/>
              <a:ext cx="1160163" cy="1379368"/>
            </a:xfrm>
            <a:custGeom>
              <a:avLst/>
              <a:gdLst/>
              <a:ahLst/>
              <a:cxnLst/>
              <a:rect l="l" t="t" r="r" b="b"/>
              <a:pathLst>
                <a:path w="30189" h="35893" extrusionOk="0">
                  <a:moveTo>
                    <a:pt x="22349" y="1"/>
                  </a:moveTo>
                  <a:cubicBezTo>
                    <a:pt x="21616" y="1702"/>
                    <a:pt x="19581" y="6672"/>
                    <a:pt x="18113" y="8840"/>
                  </a:cubicBezTo>
                  <a:cubicBezTo>
                    <a:pt x="16579" y="11142"/>
                    <a:pt x="4570" y="25519"/>
                    <a:pt x="0" y="31023"/>
                  </a:cubicBezTo>
                  <a:lnTo>
                    <a:pt x="5871" y="35893"/>
                  </a:lnTo>
                  <a:lnTo>
                    <a:pt x="30188" y="6505"/>
                  </a:lnTo>
                  <a:lnTo>
                    <a:pt x="22349"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96;p17"/>
            <p:cNvSpPr/>
            <p:nvPr/>
          </p:nvSpPr>
          <p:spPr>
            <a:xfrm>
              <a:off x="2036785" y="3895963"/>
              <a:ext cx="1092219" cy="1198632"/>
            </a:xfrm>
            <a:custGeom>
              <a:avLst/>
              <a:gdLst/>
              <a:ahLst/>
              <a:cxnLst/>
              <a:rect l="l" t="t" r="r" b="b"/>
              <a:pathLst>
                <a:path w="28421" h="31190" extrusionOk="0">
                  <a:moveTo>
                    <a:pt x="24285" y="1"/>
                  </a:moveTo>
                  <a:lnTo>
                    <a:pt x="1" y="29389"/>
                  </a:lnTo>
                  <a:lnTo>
                    <a:pt x="101" y="29522"/>
                  </a:lnTo>
                  <a:lnTo>
                    <a:pt x="2102" y="31190"/>
                  </a:lnTo>
                  <a:cubicBezTo>
                    <a:pt x="6672" y="25619"/>
                    <a:pt x="18514" y="11176"/>
                    <a:pt x="20482" y="9208"/>
                  </a:cubicBezTo>
                  <a:cubicBezTo>
                    <a:pt x="22383" y="7373"/>
                    <a:pt x="26853" y="4404"/>
                    <a:pt x="28421" y="3403"/>
                  </a:cubicBezTo>
                  <a:lnTo>
                    <a:pt x="24285"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97;p17"/>
            <p:cNvSpPr/>
            <p:nvPr/>
          </p:nvSpPr>
          <p:spPr>
            <a:xfrm>
              <a:off x="2648283" y="3020028"/>
              <a:ext cx="1005060" cy="1023583"/>
            </a:xfrm>
            <a:custGeom>
              <a:avLst/>
              <a:gdLst/>
              <a:ahLst/>
              <a:cxnLst/>
              <a:rect l="l" t="t" r="r" b="b"/>
              <a:pathLst>
                <a:path w="26153" h="26635" extrusionOk="0">
                  <a:moveTo>
                    <a:pt x="14377" y="3480"/>
                  </a:moveTo>
                  <a:lnTo>
                    <a:pt x="20315" y="8384"/>
                  </a:lnTo>
                  <a:lnTo>
                    <a:pt x="22516" y="10218"/>
                  </a:lnTo>
                  <a:lnTo>
                    <a:pt x="13310" y="21360"/>
                  </a:lnTo>
                  <a:lnTo>
                    <a:pt x="11108" y="19525"/>
                  </a:lnTo>
                  <a:lnTo>
                    <a:pt x="5170" y="14621"/>
                  </a:lnTo>
                  <a:lnTo>
                    <a:pt x="14377" y="3480"/>
                  </a:lnTo>
                  <a:close/>
                  <a:moveTo>
                    <a:pt x="13705" y="1"/>
                  </a:moveTo>
                  <a:cubicBezTo>
                    <a:pt x="13612" y="1"/>
                    <a:pt x="13515" y="33"/>
                    <a:pt x="13476" y="111"/>
                  </a:cubicBezTo>
                  <a:lnTo>
                    <a:pt x="12142" y="1279"/>
                  </a:lnTo>
                  <a:cubicBezTo>
                    <a:pt x="12009" y="1379"/>
                    <a:pt x="12042" y="1612"/>
                    <a:pt x="12175" y="1679"/>
                  </a:cubicBezTo>
                  <a:lnTo>
                    <a:pt x="13443" y="2713"/>
                  </a:lnTo>
                  <a:lnTo>
                    <a:pt x="4203" y="13854"/>
                  </a:lnTo>
                  <a:lnTo>
                    <a:pt x="2835" y="12720"/>
                  </a:lnTo>
                  <a:cubicBezTo>
                    <a:pt x="2780" y="12692"/>
                    <a:pt x="2713" y="12676"/>
                    <a:pt x="2649" y="12676"/>
                  </a:cubicBezTo>
                  <a:cubicBezTo>
                    <a:pt x="2559" y="12676"/>
                    <a:pt x="2474" y="12709"/>
                    <a:pt x="2435" y="12787"/>
                  </a:cubicBezTo>
                  <a:lnTo>
                    <a:pt x="133" y="15555"/>
                  </a:lnTo>
                  <a:cubicBezTo>
                    <a:pt x="0" y="15689"/>
                    <a:pt x="33" y="15889"/>
                    <a:pt x="167" y="15989"/>
                  </a:cubicBezTo>
                  <a:lnTo>
                    <a:pt x="534" y="16323"/>
                  </a:lnTo>
                  <a:lnTo>
                    <a:pt x="8373" y="22827"/>
                  </a:lnTo>
                  <a:lnTo>
                    <a:pt x="12509" y="26230"/>
                  </a:lnTo>
                  <a:lnTo>
                    <a:pt x="12876" y="26563"/>
                  </a:lnTo>
                  <a:cubicBezTo>
                    <a:pt x="12938" y="26610"/>
                    <a:pt x="13014" y="26635"/>
                    <a:pt x="13088" y="26635"/>
                  </a:cubicBezTo>
                  <a:cubicBezTo>
                    <a:pt x="13174" y="26635"/>
                    <a:pt x="13256" y="26601"/>
                    <a:pt x="13310" y="26530"/>
                  </a:cubicBezTo>
                  <a:lnTo>
                    <a:pt x="15611" y="23728"/>
                  </a:lnTo>
                  <a:cubicBezTo>
                    <a:pt x="15711" y="23628"/>
                    <a:pt x="15678" y="23394"/>
                    <a:pt x="15544" y="23328"/>
                  </a:cubicBezTo>
                  <a:lnTo>
                    <a:pt x="14177" y="22194"/>
                  </a:lnTo>
                  <a:lnTo>
                    <a:pt x="23383" y="11052"/>
                  </a:lnTo>
                  <a:lnTo>
                    <a:pt x="24651" y="12120"/>
                  </a:lnTo>
                  <a:cubicBezTo>
                    <a:pt x="24706" y="12147"/>
                    <a:pt x="24773" y="12163"/>
                    <a:pt x="24837" y="12163"/>
                  </a:cubicBezTo>
                  <a:cubicBezTo>
                    <a:pt x="24927" y="12163"/>
                    <a:pt x="25012" y="12131"/>
                    <a:pt x="25051" y="12053"/>
                  </a:cubicBezTo>
                  <a:lnTo>
                    <a:pt x="25952" y="10552"/>
                  </a:lnTo>
                  <a:cubicBezTo>
                    <a:pt x="26152" y="10352"/>
                    <a:pt x="26152" y="10185"/>
                    <a:pt x="26019" y="10052"/>
                  </a:cubicBezTo>
                  <a:lnTo>
                    <a:pt x="21816" y="6616"/>
                  </a:lnTo>
                  <a:lnTo>
                    <a:pt x="13877" y="44"/>
                  </a:lnTo>
                  <a:cubicBezTo>
                    <a:pt x="13835" y="17"/>
                    <a:pt x="13771" y="1"/>
                    <a:pt x="1370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98;p17"/>
            <p:cNvSpPr/>
            <p:nvPr/>
          </p:nvSpPr>
          <p:spPr>
            <a:xfrm>
              <a:off x="1912464" y="3967558"/>
              <a:ext cx="823017" cy="607886"/>
            </a:xfrm>
            <a:custGeom>
              <a:avLst/>
              <a:gdLst/>
              <a:ahLst/>
              <a:cxnLst/>
              <a:rect l="l" t="t" r="r" b="b"/>
              <a:pathLst>
                <a:path w="21416" h="15818" extrusionOk="0">
                  <a:moveTo>
                    <a:pt x="14300" y="0"/>
                  </a:moveTo>
                  <a:cubicBezTo>
                    <a:pt x="11725" y="0"/>
                    <a:pt x="9240" y="506"/>
                    <a:pt x="9240" y="506"/>
                  </a:cubicBezTo>
                  <a:cubicBezTo>
                    <a:pt x="4270" y="2308"/>
                    <a:pt x="1901" y="9346"/>
                    <a:pt x="1901" y="9346"/>
                  </a:cubicBezTo>
                  <a:lnTo>
                    <a:pt x="0" y="13115"/>
                  </a:lnTo>
                  <a:lnTo>
                    <a:pt x="3102" y="15817"/>
                  </a:lnTo>
                  <a:lnTo>
                    <a:pt x="13109" y="3909"/>
                  </a:lnTo>
                  <a:cubicBezTo>
                    <a:pt x="14123" y="4284"/>
                    <a:pt x="15103" y="4401"/>
                    <a:pt x="15933" y="4401"/>
                  </a:cubicBezTo>
                  <a:cubicBezTo>
                    <a:pt x="17316" y="4401"/>
                    <a:pt x="18280" y="4076"/>
                    <a:pt x="18280" y="4076"/>
                  </a:cubicBezTo>
                  <a:cubicBezTo>
                    <a:pt x="21415" y="2741"/>
                    <a:pt x="19114" y="1173"/>
                    <a:pt x="19114" y="1173"/>
                  </a:cubicBezTo>
                  <a:cubicBezTo>
                    <a:pt x="18065" y="264"/>
                    <a:pt x="16159" y="0"/>
                    <a:pt x="14300"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99;p17"/>
            <p:cNvSpPr/>
            <p:nvPr/>
          </p:nvSpPr>
          <p:spPr>
            <a:xfrm>
              <a:off x="2250879" y="4574252"/>
              <a:ext cx="306402" cy="253561"/>
            </a:xfrm>
            <a:custGeom>
              <a:avLst/>
              <a:gdLst/>
              <a:ahLst/>
              <a:cxnLst/>
              <a:rect l="l" t="t" r="r" b="b"/>
              <a:pathLst>
                <a:path w="7973" h="6598" extrusionOk="0">
                  <a:moveTo>
                    <a:pt x="1214" y="1"/>
                  </a:moveTo>
                  <a:cubicBezTo>
                    <a:pt x="944" y="1"/>
                    <a:pt x="733" y="74"/>
                    <a:pt x="601" y="230"/>
                  </a:cubicBezTo>
                  <a:cubicBezTo>
                    <a:pt x="0" y="864"/>
                    <a:pt x="1001" y="2766"/>
                    <a:pt x="2869" y="4467"/>
                  </a:cubicBezTo>
                  <a:cubicBezTo>
                    <a:pt x="4327" y="5797"/>
                    <a:pt x="5844" y="6598"/>
                    <a:pt x="6728" y="6598"/>
                  </a:cubicBezTo>
                  <a:cubicBezTo>
                    <a:pt x="6997" y="6598"/>
                    <a:pt x="7207" y="6524"/>
                    <a:pt x="7339" y="6368"/>
                  </a:cubicBezTo>
                  <a:cubicBezTo>
                    <a:pt x="7973" y="5701"/>
                    <a:pt x="6939" y="3766"/>
                    <a:pt x="5037" y="2098"/>
                  </a:cubicBezTo>
                  <a:cubicBezTo>
                    <a:pt x="3606" y="795"/>
                    <a:pt x="2096" y="1"/>
                    <a:pt x="1214" y="1"/>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100;p17"/>
            <p:cNvSpPr/>
            <p:nvPr/>
          </p:nvSpPr>
          <p:spPr>
            <a:xfrm>
              <a:off x="2303412" y="4434751"/>
              <a:ext cx="374385" cy="310822"/>
            </a:xfrm>
            <a:custGeom>
              <a:avLst/>
              <a:gdLst/>
              <a:ahLst/>
              <a:cxnLst/>
              <a:rect l="l" t="t" r="r" b="b"/>
              <a:pathLst>
                <a:path w="9742" h="8088" extrusionOk="0">
                  <a:moveTo>
                    <a:pt x="1514" y="0"/>
                  </a:moveTo>
                  <a:cubicBezTo>
                    <a:pt x="1191" y="0"/>
                    <a:pt x="935" y="84"/>
                    <a:pt x="768" y="258"/>
                  </a:cubicBezTo>
                  <a:cubicBezTo>
                    <a:pt x="1" y="1092"/>
                    <a:pt x="1269" y="3427"/>
                    <a:pt x="3570" y="5528"/>
                  </a:cubicBezTo>
                  <a:cubicBezTo>
                    <a:pt x="5323" y="7127"/>
                    <a:pt x="7176" y="8087"/>
                    <a:pt x="8266" y="8087"/>
                  </a:cubicBezTo>
                  <a:cubicBezTo>
                    <a:pt x="8586" y="8087"/>
                    <a:pt x="8841" y="8004"/>
                    <a:pt x="9007" y="7830"/>
                  </a:cubicBezTo>
                  <a:cubicBezTo>
                    <a:pt x="9741" y="6996"/>
                    <a:pt x="8474" y="4661"/>
                    <a:pt x="6239" y="2560"/>
                  </a:cubicBezTo>
                  <a:cubicBezTo>
                    <a:pt x="4486" y="961"/>
                    <a:pt x="2613" y="0"/>
                    <a:pt x="1514"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101;p17"/>
            <p:cNvSpPr/>
            <p:nvPr/>
          </p:nvSpPr>
          <p:spPr>
            <a:xfrm>
              <a:off x="2405982" y="4309854"/>
              <a:ext cx="415390" cy="345947"/>
            </a:xfrm>
            <a:custGeom>
              <a:avLst/>
              <a:gdLst/>
              <a:ahLst/>
              <a:cxnLst/>
              <a:rect l="l" t="t" r="r" b="b"/>
              <a:pathLst>
                <a:path w="10809" h="9002" extrusionOk="0">
                  <a:moveTo>
                    <a:pt x="1649" y="1"/>
                  </a:moveTo>
                  <a:cubicBezTo>
                    <a:pt x="1284" y="1"/>
                    <a:pt x="993" y="98"/>
                    <a:pt x="801" y="306"/>
                  </a:cubicBezTo>
                  <a:cubicBezTo>
                    <a:pt x="1" y="1240"/>
                    <a:pt x="1402" y="3841"/>
                    <a:pt x="3937" y="6143"/>
                  </a:cubicBezTo>
                  <a:cubicBezTo>
                    <a:pt x="5876" y="7904"/>
                    <a:pt x="7913" y="9001"/>
                    <a:pt x="9137" y="9001"/>
                  </a:cubicBezTo>
                  <a:cubicBezTo>
                    <a:pt x="9513" y="9001"/>
                    <a:pt x="9812" y="8898"/>
                    <a:pt x="10008" y="8678"/>
                  </a:cubicBezTo>
                  <a:cubicBezTo>
                    <a:pt x="10808" y="7811"/>
                    <a:pt x="9441" y="5176"/>
                    <a:pt x="6905" y="2841"/>
                  </a:cubicBezTo>
                  <a:cubicBezTo>
                    <a:pt x="4928" y="1094"/>
                    <a:pt x="2872" y="1"/>
                    <a:pt x="1649" y="1"/>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102;p17"/>
            <p:cNvSpPr/>
            <p:nvPr/>
          </p:nvSpPr>
          <p:spPr>
            <a:xfrm>
              <a:off x="2552131" y="4210666"/>
              <a:ext cx="383339" cy="318008"/>
            </a:xfrm>
            <a:custGeom>
              <a:avLst/>
              <a:gdLst/>
              <a:ahLst/>
              <a:cxnLst/>
              <a:rect l="l" t="t" r="r" b="b"/>
              <a:pathLst>
                <a:path w="9975" h="8275" extrusionOk="0">
                  <a:moveTo>
                    <a:pt x="1769" y="0"/>
                  </a:moveTo>
                  <a:cubicBezTo>
                    <a:pt x="1369" y="0"/>
                    <a:pt x="1047" y="113"/>
                    <a:pt x="834" y="351"/>
                  </a:cubicBezTo>
                  <a:cubicBezTo>
                    <a:pt x="0" y="1252"/>
                    <a:pt x="1201" y="3687"/>
                    <a:pt x="3503" y="5755"/>
                  </a:cubicBezTo>
                  <a:cubicBezTo>
                    <a:pt x="5216" y="7320"/>
                    <a:pt x="7041" y="8274"/>
                    <a:pt x="8206" y="8274"/>
                  </a:cubicBezTo>
                  <a:cubicBezTo>
                    <a:pt x="8605" y="8274"/>
                    <a:pt x="8927" y="8162"/>
                    <a:pt x="9140" y="7924"/>
                  </a:cubicBezTo>
                  <a:cubicBezTo>
                    <a:pt x="9974" y="7023"/>
                    <a:pt x="8740" y="4588"/>
                    <a:pt x="6472" y="2520"/>
                  </a:cubicBezTo>
                  <a:cubicBezTo>
                    <a:pt x="4758" y="955"/>
                    <a:pt x="2933" y="0"/>
                    <a:pt x="1769"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103;p17"/>
            <p:cNvSpPr/>
            <p:nvPr/>
          </p:nvSpPr>
          <p:spPr>
            <a:xfrm>
              <a:off x="2077828" y="4104945"/>
              <a:ext cx="338453" cy="319238"/>
            </a:xfrm>
            <a:custGeom>
              <a:avLst/>
              <a:gdLst/>
              <a:ahLst/>
              <a:cxnLst/>
              <a:rect l="l" t="t" r="r" b="b"/>
              <a:pathLst>
                <a:path w="8807" h="8307" extrusionOk="0">
                  <a:moveTo>
                    <a:pt x="8339" y="0"/>
                  </a:moveTo>
                  <a:lnTo>
                    <a:pt x="0" y="7806"/>
                  </a:lnTo>
                  <a:lnTo>
                    <a:pt x="1701" y="8306"/>
                  </a:lnTo>
                  <a:cubicBezTo>
                    <a:pt x="7005" y="5771"/>
                    <a:pt x="8806" y="334"/>
                    <a:pt x="8806" y="334"/>
                  </a:cubicBezTo>
                  <a:lnTo>
                    <a:pt x="8339" y="0"/>
                  </a:ln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5" name="Google Shape;1119;p64"/>
          <p:cNvGrpSpPr/>
          <p:nvPr/>
        </p:nvGrpSpPr>
        <p:grpSpPr>
          <a:xfrm>
            <a:off x="5682786" y="1152195"/>
            <a:ext cx="1354361" cy="1651216"/>
            <a:chOff x="799621" y="936096"/>
            <a:chExt cx="2815272" cy="3432336"/>
          </a:xfrm>
        </p:grpSpPr>
        <p:grpSp>
          <p:nvGrpSpPr>
            <p:cNvPr id="116" name="Google Shape;1120;p64"/>
            <p:cNvGrpSpPr/>
            <p:nvPr/>
          </p:nvGrpSpPr>
          <p:grpSpPr>
            <a:xfrm>
              <a:off x="799621" y="936096"/>
              <a:ext cx="1430604" cy="1481554"/>
              <a:chOff x="848421" y="755796"/>
              <a:chExt cx="1430604" cy="1481554"/>
            </a:xfrm>
          </p:grpSpPr>
          <p:sp>
            <p:nvSpPr>
              <p:cNvPr id="218" name="Google Shape;1121;p64"/>
              <p:cNvSpPr/>
              <p:nvPr/>
            </p:nvSpPr>
            <p:spPr>
              <a:xfrm>
                <a:off x="1967382" y="1618262"/>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9" name="Google Shape;1122;p64"/>
              <p:cNvSpPr/>
              <p:nvPr/>
            </p:nvSpPr>
            <p:spPr>
              <a:xfrm>
                <a:off x="1223959" y="943603"/>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0" name="Google Shape;1123;p64"/>
              <p:cNvSpPr/>
              <p:nvPr/>
            </p:nvSpPr>
            <p:spPr>
              <a:xfrm rot="10800000">
                <a:off x="848421" y="143046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1" name="Google Shape;1124;p64"/>
              <p:cNvSpPr/>
              <p:nvPr/>
            </p:nvSpPr>
            <p:spPr>
              <a:xfrm rot="10800000">
                <a:off x="1546541" y="1685505"/>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2" name="Google Shape;1125;p64"/>
              <p:cNvSpPr/>
              <p:nvPr/>
            </p:nvSpPr>
            <p:spPr>
              <a:xfrm rot="10800000">
                <a:off x="2212725" y="1120614"/>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3" name="Google Shape;1126;p64"/>
              <p:cNvSpPr/>
              <p:nvPr/>
            </p:nvSpPr>
            <p:spPr>
              <a:xfrm rot="10800000">
                <a:off x="1036149" y="2049550"/>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1127;p64"/>
              <p:cNvSpPr/>
              <p:nvPr/>
            </p:nvSpPr>
            <p:spPr>
              <a:xfrm rot="10800000">
                <a:off x="1749332" y="75579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7" name="Google Shape;1128;p64"/>
            <p:cNvGrpSpPr/>
            <p:nvPr/>
          </p:nvGrpSpPr>
          <p:grpSpPr>
            <a:xfrm>
              <a:off x="1678757" y="2303259"/>
              <a:ext cx="1596201" cy="2065170"/>
              <a:chOff x="3082650" y="333075"/>
              <a:chExt cx="2135100" cy="2762400"/>
            </a:xfrm>
          </p:grpSpPr>
          <p:sp>
            <p:nvSpPr>
              <p:cNvPr id="200" name="Google Shape;1129;p64"/>
              <p:cNvSpPr/>
              <p:nvPr/>
            </p:nvSpPr>
            <p:spPr>
              <a:xfrm>
                <a:off x="3082650" y="333075"/>
                <a:ext cx="2135100" cy="2762400"/>
              </a:xfrm>
              <a:prstGeom prst="snip1Rect">
                <a:avLst>
                  <a:gd name="adj" fmla="val 16667"/>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1130;p64"/>
              <p:cNvSpPr/>
              <p:nvPr/>
            </p:nvSpPr>
            <p:spPr>
              <a:xfrm>
                <a:off x="3309900" y="1252241"/>
                <a:ext cx="1680600" cy="1019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1131;p64"/>
              <p:cNvSpPr/>
              <p:nvPr/>
            </p:nvSpPr>
            <p:spPr>
              <a:xfrm>
                <a:off x="3438100" y="951904"/>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1132;p64"/>
              <p:cNvSpPr/>
              <p:nvPr/>
            </p:nvSpPr>
            <p:spPr>
              <a:xfrm>
                <a:off x="3438100" y="1064522"/>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4" name="Google Shape;1133;p64"/>
              <p:cNvSpPr/>
              <p:nvPr/>
            </p:nvSpPr>
            <p:spPr>
              <a:xfrm>
                <a:off x="3438100" y="135140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5" name="Google Shape;1134;p64"/>
              <p:cNvSpPr/>
              <p:nvPr/>
            </p:nvSpPr>
            <p:spPr>
              <a:xfrm>
                <a:off x="3438100" y="146403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6" name="Google Shape;1135;p64"/>
              <p:cNvSpPr/>
              <p:nvPr/>
            </p:nvSpPr>
            <p:spPr>
              <a:xfrm>
                <a:off x="3438100" y="157666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7" name="Google Shape;1136;p64"/>
              <p:cNvSpPr/>
              <p:nvPr/>
            </p:nvSpPr>
            <p:spPr>
              <a:xfrm>
                <a:off x="3438100" y="1689294"/>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8" name="Google Shape;1137;p64"/>
              <p:cNvSpPr/>
              <p:nvPr/>
            </p:nvSpPr>
            <p:spPr>
              <a:xfrm>
                <a:off x="3438100" y="180192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9" name="Google Shape;1138;p64"/>
              <p:cNvSpPr/>
              <p:nvPr/>
            </p:nvSpPr>
            <p:spPr>
              <a:xfrm>
                <a:off x="3438100" y="191455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0" name="Google Shape;1139;p64"/>
              <p:cNvSpPr/>
              <p:nvPr/>
            </p:nvSpPr>
            <p:spPr>
              <a:xfrm>
                <a:off x="3438100" y="2426688"/>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1" name="Google Shape;1140;p64"/>
              <p:cNvSpPr/>
              <p:nvPr/>
            </p:nvSpPr>
            <p:spPr>
              <a:xfrm>
                <a:off x="3438100" y="2539319"/>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2" name="Google Shape;1141;p64"/>
              <p:cNvSpPr/>
              <p:nvPr/>
            </p:nvSpPr>
            <p:spPr>
              <a:xfrm>
                <a:off x="3438100" y="265195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3" name="Google Shape;1142;p64"/>
              <p:cNvSpPr/>
              <p:nvPr/>
            </p:nvSpPr>
            <p:spPr>
              <a:xfrm>
                <a:off x="3438100" y="276458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4" name="Google Shape;1143;p64"/>
              <p:cNvSpPr/>
              <p:nvPr/>
            </p:nvSpPr>
            <p:spPr>
              <a:xfrm>
                <a:off x="3438100" y="2042581"/>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5" name="Google Shape;1144;p64"/>
              <p:cNvSpPr/>
              <p:nvPr/>
            </p:nvSpPr>
            <p:spPr>
              <a:xfrm>
                <a:off x="3438100" y="215521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6" name="Google Shape;1145;p64"/>
              <p:cNvSpPr/>
              <p:nvPr/>
            </p:nvSpPr>
            <p:spPr>
              <a:xfrm>
                <a:off x="3309900" y="841404"/>
                <a:ext cx="1680600" cy="360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7" name="Google Shape;1146;p64"/>
              <p:cNvSpPr/>
              <p:nvPr/>
            </p:nvSpPr>
            <p:spPr>
              <a:xfrm>
                <a:off x="3309900" y="2354128"/>
                <a:ext cx="1680600" cy="5118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8" name="Google Shape;1147;p64"/>
            <p:cNvGrpSpPr/>
            <p:nvPr/>
          </p:nvGrpSpPr>
          <p:grpSpPr>
            <a:xfrm rot="1683585">
              <a:off x="2689315" y="1582655"/>
              <a:ext cx="925578" cy="974236"/>
              <a:chOff x="199399" y="3068900"/>
              <a:chExt cx="1520727" cy="1600676"/>
            </a:xfrm>
          </p:grpSpPr>
          <p:sp>
            <p:nvSpPr>
              <p:cNvPr id="187" name="Google Shape;1148;p64"/>
              <p:cNvSpPr/>
              <p:nvPr/>
            </p:nvSpPr>
            <p:spPr>
              <a:xfrm>
                <a:off x="421920" y="3216089"/>
                <a:ext cx="1018648" cy="1164293"/>
              </a:xfrm>
              <a:custGeom>
                <a:avLst/>
                <a:gdLst/>
                <a:ahLst/>
                <a:cxnLst/>
                <a:rect l="l" t="t" r="r" b="b"/>
                <a:pathLst>
                  <a:path w="8249" h="9429" extrusionOk="0">
                    <a:moveTo>
                      <a:pt x="4318" y="1"/>
                    </a:moveTo>
                    <a:cubicBezTo>
                      <a:pt x="3993" y="1"/>
                      <a:pt x="3661" y="39"/>
                      <a:pt x="3328" y="118"/>
                    </a:cubicBezTo>
                    <a:cubicBezTo>
                      <a:pt x="1318" y="603"/>
                      <a:pt x="1" y="2428"/>
                      <a:pt x="278" y="4299"/>
                    </a:cubicBezTo>
                    <a:cubicBezTo>
                      <a:pt x="440" y="5177"/>
                      <a:pt x="902" y="5940"/>
                      <a:pt x="1572" y="6471"/>
                    </a:cubicBezTo>
                    <a:cubicBezTo>
                      <a:pt x="2311" y="7072"/>
                      <a:pt x="2796" y="7927"/>
                      <a:pt x="2958" y="8851"/>
                    </a:cubicBezTo>
                    <a:lnTo>
                      <a:pt x="3073" y="9428"/>
                    </a:lnTo>
                    <a:lnTo>
                      <a:pt x="7255" y="8689"/>
                    </a:lnTo>
                    <a:lnTo>
                      <a:pt x="7140" y="8088"/>
                    </a:lnTo>
                    <a:cubicBezTo>
                      <a:pt x="6978" y="7141"/>
                      <a:pt x="7186" y="6194"/>
                      <a:pt x="7671" y="5339"/>
                    </a:cubicBezTo>
                    <a:cubicBezTo>
                      <a:pt x="8087" y="4646"/>
                      <a:pt x="8249" y="3814"/>
                      <a:pt x="8110" y="2982"/>
                    </a:cubicBezTo>
                    <a:cubicBezTo>
                      <a:pt x="7795" y="1232"/>
                      <a:pt x="6175" y="1"/>
                      <a:pt x="4318" y="1"/>
                    </a:cubicBezTo>
                    <a:close/>
                  </a:path>
                </a:pathLst>
              </a:custGeom>
              <a:solidFill>
                <a:srgbClr val="ECA8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1149;p64"/>
              <p:cNvSpPr/>
              <p:nvPr/>
            </p:nvSpPr>
            <p:spPr>
              <a:xfrm>
                <a:off x="667286" y="3589988"/>
                <a:ext cx="576440" cy="824599"/>
              </a:xfrm>
              <a:custGeom>
                <a:avLst/>
                <a:gdLst/>
                <a:ahLst/>
                <a:cxnLst/>
                <a:rect l="l" t="t" r="r" b="b"/>
                <a:pathLst>
                  <a:path w="4668" h="6678" extrusionOk="0">
                    <a:moveTo>
                      <a:pt x="2103" y="1"/>
                    </a:moveTo>
                    <a:cubicBezTo>
                      <a:pt x="2057" y="24"/>
                      <a:pt x="2011" y="47"/>
                      <a:pt x="2011" y="93"/>
                    </a:cubicBezTo>
                    <a:cubicBezTo>
                      <a:pt x="2011" y="116"/>
                      <a:pt x="2057" y="1295"/>
                      <a:pt x="1433" y="1710"/>
                    </a:cubicBezTo>
                    <a:cubicBezTo>
                      <a:pt x="1295" y="1806"/>
                      <a:pt x="1127" y="1853"/>
                      <a:pt x="934" y="1853"/>
                    </a:cubicBezTo>
                    <a:cubicBezTo>
                      <a:pt x="709" y="1853"/>
                      <a:pt x="449" y="1789"/>
                      <a:pt x="162" y="1664"/>
                    </a:cubicBezTo>
                    <a:cubicBezTo>
                      <a:pt x="143" y="1655"/>
                      <a:pt x="124" y="1649"/>
                      <a:pt x="106" y="1649"/>
                    </a:cubicBezTo>
                    <a:cubicBezTo>
                      <a:pt x="82" y="1649"/>
                      <a:pt x="60" y="1660"/>
                      <a:pt x="47" y="1687"/>
                    </a:cubicBezTo>
                    <a:cubicBezTo>
                      <a:pt x="1" y="1733"/>
                      <a:pt x="1" y="1780"/>
                      <a:pt x="47" y="1803"/>
                    </a:cubicBezTo>
                    <a:cubicBezTo>
                      <a:pt x="47" y="1826"/>
                      <a:pt x="1733" y="3951"/>
                      <a:pt x="2218" y="6608"/>
                    </a:cubicBezTo>
                    <a:cubicBezTo>
                      <a:pt x="2218" y="6655"/>
                      <a:pt x="2265" y="6678"/>
                      <a:pt x="2311" y="6678"/>
                    </a:cubicBezTo>
                    <a:lnTo>
                      <a:pt x="2334" y="6678"/>
                    </a:lnTo>
                    <a:cubicBezTo>
                      <a:pt x="2380" y="6678"/>
                      <a:pt x="2403" y="6608"/>
                      <a:pt x="2403" y="6562"/>
                    </a:cubicBezTo>
                    <a:cubicBezTo>
                      <a:pt x="2034" y="4437"/>
                      <a:pt x="855" y="2611"/>
                      <a:pt x="393" y="1941"/>
                    </a:cubicBezTo>
                    <a:lnTo>
                      <a:pt x="393" y="1941"/>
                    </a:lnTo>
                    <a:cubicBezTo>
                      <a:pt x="595" y="2012"/>
                      <a:pt x="784" y="2048"/>
                      <a:pt x="958" y="2048"/>
                    </a:cubicBezTo>
                    <a:cubicBezTo>
                      <a:pt x="1181" y="2048"/>
                      <a:pt x="1380" y="1989"/>
                      <a:pt x="1548" y="1872"/>
                    </a:cubicBezTo>
                    <a:cubicBezTo>
                      <a:pt x="1987" y="1572"/>
                      <a:pt x="2126" y="994"/>
                      <a:pt x="2195" y="578"/>
                    </a:cubicBezTo>
                    <a:cubicBezTo>
                      <a:pt x="2403" y="1087"/>
                      <a:pt x="2704" y="1387"/>
                      <a:pt x="3073" y="1502"/>
                    </a:cubicBezTo>
                    <a:cubicBezTo>
                      <a:pt x="3177" y="1532"/>
                      <a:pt x="3280" y="1545"/>
                      <a:pt x="3382" y="1545"/>
                    </a:cubicBezTo>
                    <a:cubicBezTo>
                      <a:pt x="3757" y="1545"/>
                      <a:pt x="4108" y="1371"/>
                      <a:pt x="4344" y="1225"/>
                    </a:cubicBezTo>
                    <a:lnTo>
                      <a:pt x="4344" y="1225"/>
                    </a:lnTo>
                    <a:cubicBezTo>
                      <a:pt x="3859" y="2796"/>
                      <a:pt x="4205" y="6100"/>
                      <a:pt x="4228" y="6239"/>
                    </a:cubicBezTo>
                    <a:cubicBezTo>
                      <a:pt x="4228" y="6308"/>
                      <a:pt x="4275" y="6331"/>
                      <a:pt x="4321" y="6331"/>
                    </a:cubicBezTo>
                    <a:cubicBezTo>
                      <a:pt x="4367" y="6331"/>
                      <a:pt x="4413" y="6285"/>
                      <a:pt x="4413" y="6216"/>
                    </a:cubicBezTo>
                    <a:cubicBezTo>
                      <a:pt x="4413" y="6192"/>
                      <a:pt x="3997" y="2334"/>
                      <a:pt x="4644" y="994"/>
                    </a:cubicBezTo>
                    <a:cubicBezTo>
                      <a:pt x="4667" y="971"/>
                      <a:pt x="4644" y="925"/>
                      <a:pt x="4598" y="879"/>
                    </a:cubicBezTo>
                    <a:cubicBezTo>
                      <a:pt x="4589" y="869"/>
                      <a:pt x="4575" y="863"/>
                      <a:pt x="4559" y="863"/>
                    </a:cubicBezTo>
                    <a:cubicBezTo>
                      <a:pt x="4537" y="863"/>
                      <a:pt x="4510" y="875"/>
                      <a:pt x="4483" y="902"/>
                    </a:cubicBezTo>
                    <a:cubicBezTo>
                      <a:pt x="4483" y="902"/>
                      <a:pt x="3962" y="1353"/>
                      <a:pt x="3387" y="1353"/>
                    </a:cubicBezTo>
                    <a:cubicBezTo>
                      <a:pt x="3299" y="1353"/>
                      <a:pt x="3209" y="1342"/>
                      <a:pt x="3119" y="1318"/>
                    </a:cubicBezTo>
                    <a:cubicBezTo>
                      <a:pt x="2727" y="1202"/>
                      <a:pt x="2403" y="786"/>
                      <a:pt x="2218" y="70"/>
                    </a:cubicBezTo>
                    <a:cubicBezTo>
                      <a:pt x="2195" y="24"/>
                      <a:pt x="2149" y="1"/>
                      <a:pt x="210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1150;p64"/>
              <p:cNvSpPr/>
              <p:nvPr/>
            </p:nvSpPr>
            <p:spPr>
              <a:xfrm>
                <a:off x="752861" y="4288022"/>
                <a:ext cx="627810" cy="190283"/>
              </a:xfrm>
              <a:custGeom>
                <a:avLst/>
                <a:gdLst/>
                <a:ahLst/>
                <a:cxnLst/>
                <a:rect l="l" t="t" r="r" b="b"/>
                <a:pathLst>
                  <a:path w="5084" h="1541" extrusionOk="0">
                    <a:moveTo>
                      <a:pt x="4647" y="0"/>
                    </a:moveTo>
                    <a:cubicBezTo>
                      <a:pt x="4624" y="0"/>
                      <a:pt x="4599" y="3"/>
                      <a:pt x="4575" y="8"/>
                    </a:cubicBezTo>
                    <a:lnTo>
                      <a:pt x="370" y="747"/>
                    </a:lnTo>
                    <a:cubicBezTo>
                      <a:pt x="139" y="794"/>
                      <a:pt x="1" y="1002"/>
                      <a:pt x="47" y="1209"/>
                    </a:cubicBezTo>
                    <a:cubicBezTo>
                      <a:pt x="67" y="1393"/>
                      <a:pt x="232" y="1541"/>
                      <a:pt x="413" y="1541"/>
                    </a:cubicBezTo>
                    <a:cubicBezTo>
                      <a:pt x="437" y="1541"/>
                      <a:pt x="462" y="1538"/>
                      <a:pt x="486" y="1533"/>
                    </a:cubicBezTo>
                    <a:lnTo>
                      <a:pt x="4714" y="794"/>
                    </a:lnTo>
                    <a:cubicBezTo>
                      <a:pt x="4922" y="747"/>
                      <a:pt x="5083" y="539"/>
                      <a:pt x="5037" y="332"/>
                    </a:cubicBezTo>
                    <a:cubicBezTo>
                      <a:pt x="4996" y="148"/>
                      <a:pt x="4829" y="0"/>
                      <a:pt x="4647"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1151;p64"/>
              <p:cNvSpPr/>
              <p:nvPr/>
            </p:nvSpPr>
            <p:spPr>
              <a:xfrm>
                <a:off x="770026" y="4384831"/>
                <a:ext cx="627810" cy="189789"/>
              </a:xfrm>
              <a:custGeom>
                <a:avLst/>
                <a:gdLst/>
                <a:ahLst/>
                <a:cxnLst/>
                <a:rect l="l" t="t" r="r" b="b"/>
                <a:pathLst>
                  <a:path w="5084" h="1537" extrusionOk="0">
                    <a:moveTo>
                      <a:pt x="4662" y="1"/>
                    </a:moveTo>
                    <a:cubicBezTo>
                      <a:pt x="4634" y="1"/>
                      <a:pt x="4605" y="4"/>
                      <a:pt x="4575" y="10"/>
                    </a:cubicBezTo>
                    <a:lnTo>
                      <a:pt x="370" y="749"/>
                    </a:lnTo>
                    <a:cubicBezTo>
                      <a:pt x="139" y="795"/>
                      <a:pt x="0" y="980"/>
                      <a:pt x="46" y="1211"/>
                    </a:cubicBezTo>
                    <a:cubicBezTo>
                      <a:pt x="68" y="1404"/>
                      <a:pt x="248" y="1537"/>
                      <a:pt x="458" y="1537"/>
                    </a:cubicBezTo>
                    <a:cubicBezTo>
                      <a:pt x="475" y="1537"/>
                      <a:pt x="492" y="1536"/>
                      <a:pt x="509" y="1534"/>
                    </a:cubicBezTo>
                    <a:lnTo>
                      <a:pt x="4713" y="772"/>
                    </a:lnTo>
                    <a:cubicBezTo>
                      <a:pt x="4921" y="749"/>
                      <a:pt x="5083" y="541"/>
                      <a:pt x="5037" y="333"/>
                    </a:cubicBezTo>
                    <a:cubicBezTo>
                      <a:pt x="4997" y="132"/>
                      <a:pt x="4851" y="1"/>
                      <a:pt x="4662"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1152;p64"/>
              <p:cNvSpPr/>
              <p:nvPr/>
            </p:nvSpPr>
            <p:spPr>
              <a:xfrm>
                <a:off x="787067" y="4479787"/>
                <a:ext cx="624970" cy="189789"/>
              </a:xfrm>
              <a:custGeom>
                <a:avLst/>
                <a:gdLst/>
                <a:ahLst/>
                <a:cxnLst/>
                <a:rect l="l" t="t" r="r" b="b"/>
                <a:pathLst>
                  <a:path w="5061" h="1537" extrusionOk="0">
                    <a:moveTo>
                      <a:pt x="4621" y="1"/>
                    </a:moveTo>
                    <a:cubicBezTo>
                      <a:pt x="4606" y="1"/>
                      <a:pt x="4591" y="1"/>
                      <a:pt x="4575" y="3"/>
                    </a:cubicBezTo>
                    <a:lnTo>
                      <a:pt x="347" y="765"/>
                    </a:lnTo>
                    <a:cubicBezTo>
                      <a:pt x="139" y="789"/>
                      <a:pt x="1" y="996"/>
                      <a:pt x="47" y="1204"/>
                    </a:cubicBezTo>
                    <a:cubicBezTo>
                      <a:pt x="67" y="1406"/>
                      <a:pt x="227" y="1537"/>
                      <a:pt x="406" y="1537"/>
                    </a:cubicBezTo>
                    <a:cubicBezTo>
                      <a:pt x="432" y="1537"/>
                      <a:pt x="459" y="1534"/>
                      <a:pt x="486" y="1528"/>
                    </a:cubicBezTo>
                    <a:lnTo>
                      <a:pt x="4714" y="789"/>
                    </a:lnTo>
                    <a:cubicBezTo>
                      <a:pt x="4922" y="742"/>
                      <a:pt x="5061" y="534"/>
                      <a:pt x="5037" y="326"/>
                    </a:cubicBezTo>
                    <a:cubicBezTo>
                      <a:pt x="4995" y="134"/>
                      <a:pt x="4813" y="1"/>
                      <a:pt x="4621"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1153;p64"/>
              <p:cNvSpPr/>
              <p:nvPr/>
            </p:nvSpPr>
            <p:spPr>
              <a:xfrm>
                <a:off x="812752" y="4368778"/>
                <a:ext cx="527909" cy="122863"/>
              </a:xfrm>
              <a:custGeom>
                <a:avLst/>
                <a:gdLst/>
                <a:ahLst/>
                <a:cxnLst/>
                <a:rect l="l" t="t" r="r" b="b"/>
                <a:pathLst>
                  <a:path w="4275" h="995" extrusionOk="0">
                    <a:moveTo>
                      <a:pt x="4113" y="1"/>
                    </a:moveTo>
                    <a:lnTo>
                      <a:pt x="116" y="717"/>
                    </a:lnTo>
                    <a:cubicBezTo>
                      <a:pt x="47" y="717"/>
                      <a:pt x="1" y="810"/>
                      <a:pt x="1" y="879"/>
                    </a:cubicBezTo>
                    <a:cubicBezTo>
                      <a:pt x="24" y="948"/>
                      <a:pt x="93" y="994"/>
                      <a:pt x="163" y="994"/>
                    </a:cubicBezTo>
                    <a:lnTo>
                      <a:pt x="186" y="994"/>
                    </a:lnTo>
                    <a:lnTo>
                      <a:pt x="4159" y="278"/>
                    </a:lnTo>
                    <a:cubicBezTo>
                      <a:pt x="4229" y="278"/>
                      <a:pt x="4275" y="209"/>
                      <a:pt x="4275" y="117"/>
                    </a:cubicBezTo>
                    <a:cubicBezTo>
                      <a:pt x="4252" y="47"/>
                      <a:pt x="4183" y="1"/>
                      <a:pt x="4113"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1154;p64"/>
              <p:cNvSpPr/>
              <p:nvPr/>
            </p:nvSpPr>
            <p:spPr>
              <a:xfrm>
                <a:off x="829916" y="4465216"/>
                <a:ext cx="527909" cy="123357"/>
              </a:xfrm>
              <a:custGeom>
                <a:avLst/>
                <a:gdLst/>
                <a:ahLst/>
                <a:cxnLst/>
                <a:rect l="l" t="t" r="r" b="b"/>
                <a:pathLst>
                  <a:path w="4275" h="999" extrusionOk="0">
                    <a:moveTo>
                      <a:pt x="4126" y="1"/>
                    </a:moveTo>
                    <a:cubicBezTo>
                      <a:pt x="4114" y="1"/>
                      <a:pt x="4102" y="2"/>
                      <a:pt x="4090" y="6"/>
                    </a:cubicBezTo>
                    <a:lnTo>
                      <a:pt x="116" y="699"/>
                    </a:lnTo>
                    <a:cubicBezTo>
                      <a:pt x="47" y="722"/>
                      <a:pt x="0" y="791"/>
                      <a:pt x="0" y="883"/>
                    </a:cubicBezTo>
                    <a:cubicBezTo>
                      <a:pt x="24" y="953"/>
                      <a:pt x="70" y="999"/>
                      <a:pt x="139" y="999"/>
                    </a:cubicBezTo>
                    <a:lnTo>
                      <a:pt x="185" y="999"/>
                    </a:lnTo>
                    <a:lnTo>
                      <a:pt x="4159" y="283"/>
                    </a:lnTo>
                    <a:cubicBezTo>
                      <a:pt x="4228" y="283"/>
                      <a:pt x="4275" y="190"/>
                      <a:pt x="4275" y="121"/>
                    </a:cubicBezTo>
                    <a:cubicBezTo>
                      <a:pt x="4255" y="61"/>
                      <a:pt x="4200" y="1"/>
                      <a:pt x="4126"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1155;p64"/>
              <p:cNvSpPr/>
              <p:nvPr/>
            </p:nvSpPr>
            <p:spPr>
              <a:xfrm>
                <a:off x="1363373" y="3068900"/>
                <a:ext cx="139911" cy="153239"/>
              </a:xfrm>
              <a:custGeom>
                <a:avLst/>
                <a:gdLst/>
                <a:ahLst/>
                <a:cxnLst/>
                <a:rect l="l" t="t" r="r" b="b"/>
                <a:pathLst>
                  <a:path w="1133" h="1241" extrusionOk="0">
                    <a:moveTo>
                      <a:pt x="1029" y="1"/>
                    </a:moveTo>
                    <a:cubicBezTo>
                      <a:pt x="1002" y="1"/>
                      <a:pt x="975" y="12"/>
                      <a:pt x="948" y="39"/>
                    </a:cubicBezTo>
                    <a:lnTo>
                      <a:pt x="47" y="1079"/>
                    </a:lnTo>
                    <a:cubicBezTo>
                      <a:pt x="1" y="1125"/>
                      <a:pt x="1" y="1194"/>
                      <a:pt x="47" y="1217"/>
                    </a:cubicBezTo>
                    <a:cubicBezTo>
                      <a:pt x="70" y="1240"/>
                      <a:pt x="93" y="1240"/>
                      <a:pt x="116" y="1240"/>
                    </a:cubicBezTo>
                    <a:cubicBezTo>
                      <a:pt x="139" y="1240"/>
                      <a:pt x="163" y="1240"/>
                      <a:pt x="186" y="1217"/>
                    </a:cubicBezTo>
                    <a:lnTo>
                      <a:pt x="1087" y="154"/>
                    </a:lnTo>
                    <a:cubicBezTo>
                      <a:pt x="1133" y="108"/>
                      <a:pt x="1133" y="62"/>
                      <a:pt x="1087" y="16"/>
                    </a:cubicBezTo>
                    <a:cubicBezTo>
                      <a:pt x="1068" y="6"/>
                      <a:pt x="1048" y="1"/>
                      <a:pt x="102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1156;p64"/>
              <p:cNvSpPr/>
              <p:nvPr/>
            </p:nvSpPr>
            <p:spPr>
              <a:xfrm>
                <a:off x="1474634" y="3389579"/>
                <a:ext cx="120030" cy="49392"/>
              </a:xfrm>
              <a:custGeom>
                <a:avLst/>
                <a:gdLst/>
                <a:ahLst/>
                <a:cxnLst/>
                <a:rect l="l" t="t" r="r" b="b"/>
                <a:pathLst>
                  <a:path w="972" h="400" extrusionOk="0">
                    <a:moveTo>
                      <a:pt x="858" y="0"/>
                    </a:moveTo>
                    <a:cubicBezTo>
                      <a:pt x="850" y="0"/>
                      <a:pt x="841" y="2"/>
                      <a:pt x="833" y="6"/>
                    </a:cubicBezTo>
                    <a:lnTo>
                      <a:pt x="93" y="214"/>
                    </a:lnTo>
                    <a:cubicBezTo>
                      <a:pt x="47" y="237"/>
                      <a:pt x="1" y="284"/>
                      <a:pt x="24" y="330"/>
                    </a:cubicBezTo>
                    <a:cubicBezTo>
                      <a:pt x="47" y="376"/>
                      <a:pt x="70" y="399"/>
                      <a:pt x="116" y="399"/>
                    </a:cubicBezTo>
                    <a:lnTo>
                      <a:pt x="139" y="399"/>
                    </a:lnTo>
                    <a:lnTo>
                      <a:pt x="879" y="191"/>
                    </a:lnTo>
                    <a:cubicBezTo>
                      <a:pt x="925" y="191"/>
                      <a:pt x="971" y="122"/>
                      <a:pt x="948" y="76"/>
                    </a:cubicBezTo>
                    <a:cubicBezTo>
                      <a:pt x="929" y="38"/>
                      <a:pt x="895" y="0"/>
                      <a:pt x="858"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1157;p64"/>
              <p:cNvSpPr/>
              <p:nvPr/>
            </p:nvSpPr>
            <p:spPr>
              <a:xfrm>
                <a:off x="1523163" y="3652716"/>
                <a:ext cx="196963" cy="40131"/>
              </a:xfrm>
              <a:custGeom>
                <a:avLst/>
                <a:gdLst/>
                <a:ahLst/>
                <a:cxnLst/>
                <a:rect l="l" t="t" r="r" b="b"/>
                <a:pathLst>
                  <a:path w="1595" h="325" extrusionOk="0">
                    <a:moveTo>
                      <a:pt x="116" y="1"/>
                    </a:moveTo>
                    <a:cubicBezTo>
                      <a:pt x="47" y="1"/>
                      <a:pt x="1" y="47"/>
                      <a:pt x="1" y="93"/>
                    </a:cubicBezTo>
                    <a:cubicBezTo>
                      <a:pt x="1" y="140"/>
                      <a:pt x="24" y="186"/>
                      <a:pt x="93" y="209"/>
                    </a:cubicBezTo>
                    <a:lnTo>
                      <a:pt x="1479" y="324"/>
                    </a:lnTo>
                    <a:lnTo>
                      <a:pt x="1502" y="324"/>
                    </a:lnTo>
                    <a:cubicBezTo>
                      <a:pt x="1549" y="324"/>
                      <a:pt x="1572" y="301"/>
                      <a:pt x="1595" y="255"/>
                    </a:cubicBezTo>
                    <a:cubicBezTo>
                      <a:pt x="1595" y="186"/>
                      <a:pt x="1549" y="140"/>
                      <a:pt x="1502" y="140"/>
                    </a:cubicBezTo>
                    <a:lnTo>
                      <a:pt x="116" y="1"/>
                    </a:ln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1158;p64"/>
              <p:cNvSpPr/>
              <p:nvPr/>
            </p:nvSpPr>
            <p:spPr>
              <a:xfrm>
                <a:off x="245089" y="3320677"/>
                <a:ext cx="171277" cy="92610"/>
              </a:xfrm>
              <a:custGeom>
                <a:avLst/>
                <a:gdLst/>
                <a:ahLst/>
                <a:cxnLst/>
                <a:rect l="l" t="t" r="r" b="b"/>
                <a:pathLst>
                  <a:path w="1387" h="750" extrusionOk="0">
                    <a:moveTo>
                      <a:pt x="112" y="1"/>
                    </a:moveTo>
                    <a:cubicBezTo>
                      <a:pt x="82" y="1"/>
                      <a:pt x="40" y="22"/>
                      <a:pt x="23" y="56"/>
                    </a:cubicBezTo>
                    <a:cubicBezTo>
                      <a:pt x="0" y="102"/>
                      <a:pt x="23" y="149"/>
                      <a:pt x="69" y="172"/>
                    </a:cubicBezTo>
                    <a:lnTo>
                      <a:pt x="1225" y="749"/>
                    </a:lnTo>
                    <a:lnTo>
                      <a:pt x="1271" y="749"/>
                    </a:lnTo>
                    <a:cubicBezTo>
                      <a:pt x="1294" y="749"/>
                      <a:pt x="1340" y="749"/>
                      <a:pt x="1363" y="703"/>
                    </a:cubicBezTo>
                    <a:cubicBezTo>
                      <a:pt x="1386" y="657"/>
                      <a:pt x="1363" y="611"/>
                      <a:pt x="1317" y="588"/>
                    </a:cubicBezTo>
                    <a:lnTo>
                      <a:pt x="139" y="10"/>
                    </a:lnTo>
                    <a:cubicBezTo>
                      <a:pt x="133" y="4"/>
                      <a:pt x="123" y="1"/>
                      <a:pt x="112"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1159;p64"/>
              <p:cNvSpPr/>
              <p:nvPr/>
            </p:nvSpPr>
            <p:spPr>
              <a:xfrm>
                <a:off x="199399" y="3629995"/>
                <a:ext cx="142752" cy="25807"/>
              </a:xfrm>
              <a:custGeom>
                <a:avLst/>
                <a:gdLst/>
                <a:ahLst/>
                <a:cxnLst/>
                <a:rect l="l" t="t" r="r" b="b"/>
                <a:pathLst>
                  <a:path w="1156" h="209" extrusionOk="0">
                    <a:moveTo>
                      <a:pt x="93" y="0"/>
                    </a:moveTo>
                    <a:cubicBezTo>
                      <a:pt x="47" y="0"/>
                      <a:pt x="1" y="46"/>
                      <a:pt x="1" y="116"/>
                    </a:cubicBezTo>
                    <a:cubicBezTo>
                      <a:pt x="1" y="162"/>
                      <a:pt x="47" y="208"/>
                      <a:pt x="93" y="208"/>
                    </a:cubicBezTo>
                    <a:lnTo>
                      <a:pt x="1040" y="208"/>
                    </a:lnTo>
                    <a:cubicBezTo>
                      <a:pt x="1109" y="208"/>
                      <a:pt x="1156" y="162"/>
                      <a:pt x="1156" y="116"/>
                    </a:cubicBezTo>
                    <a:cubicBezTo>
                      <a:pt x="1156" y="46"/>
                      <a:pt x="1109" y="0"/>
                      <a:pt x="104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1160;p64"/>
              <p:cNvSpPr/>
              <p:nvPr/>
            </p:nvSpPr>
            <p:spPr>
              <a:xfrm>
                <a:off x="225084" y="3891280"/>
                <a:ext cx="165597" cy="98290"/>
              </a:xfrm>
              <a:custGeom>
                <a:avLst/>
                <a:gdLst/>
                <a:ahLst/>
                <a:cxnLst/>
                <a:rect l="l" t="t" r="r" b="b"/>
                <a:pathLst>
                  <a:path w="1341" h="796" extrusionOk="0">
                    <a:moveTo>
                      <a:pt x="1239" y="1"/>
                    </a:moveTo>
                    <a:cubicBezTo>
                      <a:pt x="1227" y="1"/>
                      <a:pt x="1214" y="4"/>
                      <a:pt x="1202" y="10"/>
                    </a:cubicBezTo>
                    <a:lnTo>
                      <a:pt x="70" y="610"/>
                    </a:lnTo>
                    <a:cubicBezTo>
                      <a:pt x="24" y="633"/>
                      <a:pt x="0" y="703"/>
                      <a:pt x="24" y="749"/>
                    </a:cubicBezTo>
                    <a:cubicBezTo>
                      <a:pt x="47" y="772"/>
                      <a:pt x="70" y="795"/>
                      <a:pt x="116" y="795"/>
                    </a:cubicBezTo>
                    <a:cubicBezTo>
                      <a:pt x="116" y="795"/>
                      <a:pt x="162" y="772"/>
                      <a:pt x="162" y="772"/>
                    </a:cubicBezTo>
                    <a:lnTo>
                      <a:pt x="1294" y="171"/>
                    </a:lnTo>
                    <a:cubicBezTo>
                      <a:pt x="1340" y="148"/>
                      <a:pt x="1340" y="102"/>
                      <a:pt x="1317" y="56"/>
                    </a:cubicBezTo>
                    <a:cubicBezTo>
                      <a:pt x="1300" y="22"/>
                      <a:pt x="1271" y="1"/>
                      <a:pt x="123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9" name="Google Shape;1161;p64"/>
            <p:cNvGrpSpPr/>
            <p:nvPr/>
          </p:nvGrpSpPr>
          <p:grpSpPr>
            <a:xfrm>
              <a:off x="3434269" y="3346971"/>
              <a:ext cx="106251" cy="1021461"/>
              <a:chOff x="7636355" y="303784"/>
              <a:chExt cx="409603" cy="3937783"/>
            </a:xfrm>
          </p:grpSpPr>
          <p:sp>
            <p:nvSpPr>
              <p:cNvPr id="120" name="Google Shape;1162;p64"/>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1163;p64"/>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1164;p64"/>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1165;p64"/>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1166;p64"/>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1167;p64"/>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1168;p64"/>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70498583"/>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wipe(up)">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grpSp>
        <p:nvGrpSpPr>
          <p:cNvPr id="102" name="Google Shape;1077;p44"/>
          <p:cNvGrpSpPr/>
          <p:nvPr/>
        </p:nvGrpSpPr>
        <p:grpSpPr>
          <a:xfrm rot="10800000">
            <a:off x="1665870" y="577436"/>
            <a:ext cx="5831114" cy="4025483"/>
            <a:chOff x="1658325" y="1454518"/>
            <a:chExt cx="5831114" cy="3194212"/>
          </a:xfrm>
        </p:grpSpPr>
        <p:sp>
          <p:nvSpPr>
            <p:cNvPr id="103" name="Google Shape;1069;p44"/>
            <p:cNvSpPr/>
            <p:nvPr/>
          </p:nvSpPr>
          <p:spPr>
            <a:xfrm>
              <a:off x="1658325" y="1454518"/>
              <a:ext cx="5831114" cy="1489301"/>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a:off x="2329127" y="3040522"/>
              <a:ext cx="4489511" cy="4716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a:off x="3082708" y="3608825"/>
              <a:ext cx="2982350" cy="4716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a:off x="3592661" y="4177130"/>
              <a:ext cx="1962443" cy="4716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grpSp>
      <p:sp>
        <p:nvSpPr>
          <p:cNvPr id="98" name="TextBox 97"/>
          <p:cNvSpPr txBox="1"/>
          <p:nvPr/>
        </p:nvSpPr>
        <p:spPr>
          <a:xfrm>
            <a:off x="1437291" y="1285150"/>
            <a:ext cx="4369606" cy="515526"/>
          </a:xfrm>
          <a:prstGeom prst="rect">
            <a:avLst/>
          </a:prstGeom>
          <a:noFill/>
        </p:spPr>
        <p:txBody>
          <a:bodyPr wrap="square" rtlCol="0">
            <a:spAutoFit/>
          </a:bodyPr>
          <a:lstStyle/>
          <a:p>
            <a:pPr algn="justLow" rtl="1">
              <a:lnSpc>
                <a:spcPct val="150000"/>
              </a:lnSpc>
            </a:pPr>
            <a:r>
              <a:rPr lang="ar-LB" sz="2000" dirty="0">
                <a:solidFill>
                  <a:srgbClr val="F8E6DC"/>
                </a:solidFill>
                <a:latin typeface="29LT Adir" panose="00000506000000000000" pitchFamily="50" charset="-78"/>
                <a:cs typeface="29LT Adir" panose="00000506000000000000" pitchFamily="50" charset="-78"/>
              </a:rPr>
              <a:t>متى يكون التبيين أكثر أهمية؟ </a:t>
            </a:r>
          </a:p>
        </p:txBody>
      </p:sp>
      <p:sp>
        <p:nvSpPr>
          <p:cNvPr id="121" name="TextBox 120"/>
          <p:cNvSpPr txBox="1"/>
          <p:nvPr/>
        </p:nvSpPr>
        <p:spPr>
          <a:xfrm>
            <a:off x="2050404" y="1979978"/>
            <a:ext cx="4369606" cy="515526"/>
          </a:xfrm>
          <a:prstGeom prst="rect">
            <a:avLst/>
          </a:prstGeom>
          <a:noFill/>
        </p:spPr>
        <p:txBody>
          <a:bodyPr wrap="square" rtlCol="0">
            <a:spAutoFit/>
          </a:bodyPr>
          <a:lstStyle/>
          <a:p>
            <a:pPr algn="justLow" rtl="1">
              <a:lnSpc>
                <a:spcPct val="150000"/>
              </a:lnSpc>
            </a:pPr>
            <a:r>
              <a:rPr lang="ar-LB" sz="2000" b="1" dirty="0">
                <a:solidFill>
                  <a:srgbClr val="224253"/>
                </a:solidFill>
                <a:latin typeface="29LT Adir" panose="00000506000000000000" pitchFamily="50" charset="-78"/>
                <a:cs typeface="29LT Adir" panose="00000506000000000000" pitchFamily="50" charset="-78"/>
              </a:rPr>
              <a:t>الإجابة: أداء التكليف في الوقت </a:t>
            </a:r>
            <a:r>
              <a:rPr lang="ar-LB" sz="2000" b="1" dirty="0" smtClean="0">
                <a:solidFill>
                  <a:srgbClr val="224253"/>
                </a:solidFill>
                <a:latin typeface="29LT Adir" panose="00000506000000000000" pitchFamily="50" charset="-78"/>
                <a:cs typeface="29LT Adir" panose="00000506000000000000" pitchFamily="50" charset="-78"/>
              </a:rPr>
              <a:t>المناسب</a:t>
            </a:r>
            <a:endParaRPr lang="ar-LB" sz="2000" b="1" dirty="0">
              <a:solidFill>
                <a:srgbClr val="224253"/>
              </a:solidFill>
              <a:latin typeface="29LT Adir" panose="00000506000000000000" pitchFamily="50" charset="-78"/>
              <a:cs typeface="29LT Adir" panose="00000506000000000000" pitchFamily="50" charset="-78"/>
            </a:endParaRP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759627" y="2795271"/>
            <a:ext cx="5584874" cy="1708160"/>
          </a:xfrm>
          <a:prstGeom prst="rect">
            <a:avLst/>
          </a:prstGeom>
          <a:noFill/>
        </p:spPr>
        <p:txBody>
          <a:bodyPr wrap="square" rtlCol="0">
            <a:spAutoFit/>
          </a:bodyPr>
          <a:lstStyle/>
          <a:p>
            <a:pPr algn="justLow" rtl="1">
              <a:lnSpc>
                <a:spcPct val="150000"/>
              </a:lnSpc>
            </a:pPr>
            <a:r>
              <a:rPr lang="ar-LB" dirty="0">
                <a:solidFill>
                  <a:srgbClr val="F8E6DC"/>
                </a:solidFill>
                <a:latin typeface="29LT Adir" panose="00000506000000000000" pitchFamily="50" charset="-78"/>
                <a:cs typeface="29LT Adir" panose="00000506000000000000" pitchFamily="50" charset="-78"/>
              </a:rPr>
              <a:t>يقول الإمام الخامنئي (دام ظله): "الفريضة لها وقتها، وينبغي أداء الفريضة في وقتها، وخير أوقات أداء الفريضة هو أول الوقت، البعض لا يؤدّون الفريضة أصلًا، ويقولون دعها ولا تُعِرها أهمّية، والبعض يؤدّونها ولكن بتأخير، والبعض يتركونها إلى أن ينقضي الوقت فيؤدّونها، كالتوّابين، لم يحضر التوّابون حين كان يجب أن يحضروا، أي في يوم عاشوراء، وحين جاؤوا كان الأوان قد فات</a:t>
            </a:r>
            <a:r>
              <a:rPr lang="ar-LB" dirty="0" smtClean="0">
                <a:solidFill>
                  <a:srgbClr val="F8E6DC"/>
                </a:solidFill>
                <a:latin typeface="29LT Adir" panose="00000506000000000000" pitchFamily="50" charset="-78"/>
                <a:cs typeface="29LT Adir" panose="00000506000000000000" pitchFamily="50" charset="-78"/>
              </a:rPr>
              <a:t>".</a:t>
            </a:r>
            <a:endParaRPr lang="ar-LB" dirty="0">
              <a:solidFill>
                <a:srgbClr val="F8E6DC"/>
              </a:solidFill>
              <a:latin typeface="29LT Adir" panose="00000506000000000000" pitchFamily="50" charset="-78"/>
              <a:cs typeface="29LT Adir" panose="00000506000000000000" pitchFamily="50" charset="-78"/>
            </a:endParaRPr>
          </a:p>
        </p:txBody>
      </p:sp>
      <p:grpSp>
        <p:nvGrpSpPr>
          <p:cNvPr id="239" name="Google Shape;78;p17"/>
          <p:cNvGrpSpPr/>
          <p:nvPr/>
        </p:nvGrpSpPr>
        <p:grpSpPr>
          <a:xfrm rot="20971837">
            <a:off x="697212" y="4281708"/>
            <a:ext cx="1984560" cy="1105571"/>
            <a:chOff x="-1614103" y="1847374"/>
            <a:chExt cx="4257275" cy="2371669"/>
          </a:xfrm>
        </p:grpSpPr>
        <p:sp>
          <p:nvSpPr>
            <p:cNvPr id="240" name="Google Shape;79;p17"/>
            <p:cNvSpPr/>
            <p:nvPr/>
          </p:nvSpPr>
          <p:spPr>
            <a:xfrm>
              <a:off x="-1614103" y="2475628"/>
              <a:ext cx="3586826" cy="1743415"/>
            </a:xfrm>
            <a:custGeom>
              <a:avLst/>
              <a:gdLst/>
              <a:ahLst/>
              <a:cxnLst/>
              <a:rect l="l" t="t" r="r" b="b"/>
              <a:pathLst>
                <a:path w="93334" h="45366" extrusionOk="0">
                  <a:moveTo>
                    <a:pt x="93334" y="0"/>
                  </a:moveTo>
                  <a:lnTo>
                    <a:pt x="1" y="44665"/>
                  </a:lnTo>
                  <a:lnTo>
                    <a:pt x="2836" y="45366"/>
                  </a:lnTo>
                  <a:lnTo>
                    <a:pt x="92667" y="2268"/>
                  </a:lnTo>
                  <a:lnTo>
                    <a:pt x="92767" y="2202"/>
                  </a:lnTo>
                  <a:lnTo>
                    <a:pt x="933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80;p17"/>
            <p:cNvSpPr/>
            <p:nvPr/>
          </p:nvSpPr>
          <p:spPr>
            <a:xfrm>
              <a:off x="-1473104" y="2485505"/>
              <a:ext cx="3313780" cy="1719473"/>
            </a:xfrm>
            <a:custGeom>
              <a:avLst/>
              <a:gdLst/>
              <a:ahLst/>
              <a:cxnLst/>
              <a:rect l="l" t="t" r="r" b="b"/>
              <a:pathLst>
                <a:path w="86229" h="44743" extrusionOk="0">
                  <a:moveTo>
                    <a:pt x="83715" y="0"/>
                  </a:moveTo>
                  <a:cubicBezTo>
                    <a:pt x="83097" y="0"/>
                    <a:pt x="82489" y="177"/>
                    <a:pt x="82026" y="544"/>
                  </a:cubicBezTo>
                  <a:cubicBezTo>
                    <a:pt x="80658" y="1578"/>
                    <a:pt x="80258" y="3379"/>
                    <a:pt x="80025" y="4947"/>
                  </a:cubicBezTo>
                  <a:cubicBezTo>
                    <a:pt x="79758" y="6415"/>
                    <a:pt x="79524" y="8082"/>
                    <a:pt x="78423" y="9083"/>
                  </a:cubicBezTo>
                  <a:cubicBezTo>
                    <a:pt x="77758" y="9685"/>
                    <a:pt x="76897" y="9986"/>
                    <a:pt x="75844" y="9986"/>
                  </a:cubicBezTo>
                  <a:cubicBezTo>
                    <a:pt x="74679" y="9986"/>
                    <a:pt x="73281" y="9619"/>
                    <a:pt x="71652" y="8883"/>
                  </a:cubicBezTo>
                  <a:cubicBezTo>
                    <a:pt x="70138" y="8208"/>
                    <a:pt x="68234" y="7353"/>
                    <a:pt x="66394" y="7353"/>
                  </a:cubicBezTo>
                  <a:cubicBezTo>
                    <a:pt x="65598" y="7353"/>
                    <a:pt x="64815" y="7513"/>
                    <a:pt x="64080" y="7916"/>
                  </a:cubicBezTo>
                  <a:cubicBezTo>
                    <a:pt x="62045" y="9050"/>
                    <a:pt x="61511" y="11418"/>
                    <a:pt x="60978" y="13720"/>
                  </a:cubicBezTo>
                  <a:cubicBezTo>
                    <a:pt x="60477" y="15888"/>
                    <a:pt x="59977" y="17956"/>
                    <a:pt x="58342" y="19057"/>
                  </a:cubicBezTo>
                  <a:cubicBezTo>
                    <a:pt x="57605" y="19549"/>
                    <a:pt x="56783" y="19733"/>
                    <a:pt x="55907" y="19733"/>
                  </a:cubicBezTo>
                  <a:cubicBezTo>
                    <a:pt x="54644" y="19733"/>
                    <a:pt x="53269" y="19351"/>
                    <a:pt x="51871" y="18957"/>
                  </a:cubicBezTo>
                  <a:cubicBezTo>
                    <a:pt x="50427" y="18586"/>
                    <a:pt x="48958" y="18163"/>
                    <a:pt x="47549" y="18163"/>
                  </a:cubicBezTo>
                  <a:cubicBezTo>
                    <a:pt x="46680" y="18163"/>
                    <a:pt x="45835" y="18324"/>
                    <a:pt x="45033" y="18757"/>
                  </a:cubicBezTo>
                  <a:cubicBezTo>
                    <a:pt x="42865" y="19924"/>
                    <a:pt x="42031" y="22426"/>
                    <a:pt x="41297" y="24895"/>
                  </a:cubicBezTo>
                  <a:cubicBezTo>
                    <a:pt x="40463" y="27430"/>
                    <a:pt x="39696" y="29898"/>
                    <a:pt x="37461" y="30565"/>
                  </a:cubicBezTo>
                  <a:cubicBezTo>
                    <a:pt x="37084" y="30681"/>
                    <a:pt x="36712" y="30734"/>
                    <a:pt x="36344" y="30734"/>
                  </a:cubicBezTo>
                  <a:cubicBezTo>
                    <a:pt x="34593" y="30734"/>
                    <a:pt x="32920" y="29549"/>
                    <a:pt x="31156" y="28364"/>
                  </a:cubicBezTo>
                  <a:cubicBezTo>
                    <a:pt x="29373" y="27148"/>
                    <a:pt x="27546" y="25866"/>
                    <a:pt x="25605" y="25866"/>
                  </a:cubicBezTo>
                  <a:cubicBezTo>
                    <a:pt x="25149" y="25866"/>
                    <a:pt x="24687" y="25937"/>
                    <a:pt x="24218" y="26095"/>
                  </a:cubicBezTo>
                  <a:cubicBezTo>
                    <a:pt x="21616" y="26963"/>
                    <a:pt x="20816" y="29865"/>
                    <a:pt x="20048" y="32633"/>
                  </a:cubicBezTo>
                  <a:cubicBezTo>
                    <a:pt x="19281" y="35402"/>
                    <a:pt x="18547" y="37971"/>
                    <a:pt x="16212" y="38638"/>
                  </a:cubicBezTo>
                  <a:cubicBezTo>
                    <a:pt x="15883" y="38734"/>
                    <a:pt x="15553" y="38776"/>
                    <a:pt x="15222" y="38776"/>
                  </a:cubicBezTo>
                  <a:cubicBezTo>
                    <a:pt x="13949" y="38776"/>
                    <a:pt x="12667" y="38146"/>
                    <a:pt x="11342" y="37537"/>
                  </a:cubicBezTo>
                  <a:cubicBezTo>
                    <a:pt x="10275" y="36970"/>
                    <a:pt x="9174" y="36436"/>
                    <a:pt x="8007" y="36236"/>
                  </a:cubicBezTo>
                  <a:cubicBezTo>
                    <a:pt x="7636" y="36163"/>
                    <a:pt x="7259" y="36128"/>
                    <a:pt x="6882" y="36128"/>
                  </a:cubicBezTo>
                  <a:cubicBezTo>
                    <a:pt x="5014" y="36128"/>
                    <a:pt x="3129" y="36989"/>
                    <a:pt x="1936" y="38404"/>
                  </a:cubicBezTo>
                  <a:cubicBezTo>
                    <a:pt x="468" y="40105"/>
                    <a:pt x="1" y="42607"/>
                    <a:pt x="801" y="44742"/>
                  </a:cubicBezTo>
                  <a:lnTo>
                    <a:pt x="1502" y="44575"/>
                  </a:lnTo>
                  <a:cubicBezTo>
                    <a:pt x="801" y="42707"/>
                    <a:pt x="1202" y="40439"/>
                    <a:pt x="2503" y="38905"/>
                  </a:cubicBezTo>
                  <a:cubicBezTo>
                    <a:pt x="3592" y="37647"/>
                    <a:pt x="5314" y="36881"/>
                    <a:pt x="7001" y="36881"/>
                  </a:cubicBezTo>
                  <a:cubicBezTo>
                    <a:pt x="7328" y="36881"/>
                    <a:pt x="7654" y="36910"/>
                    <a:pt x="7973" y="36970"/>
                  </a:cubicBezTo>
                  <a:cubicBezTo>
                    <a:pt x="9041" y="37203"/>
                    <a:pt x="10108" y="37704"/>
                    <a:pt x="11142" y="38204"/>
                  </a:cubicBezTo>
                  <a:cubicBezTo>
                    <a:pt x="12479" y="38860"/>
                    <a:pt x="13858" y="39536"/>
                    <a:pt x="15294" y="39536"/>
                  </a:cubicBezTo>
                  <a:cubicBezTo>
                    <a:pt x="15685" y="39536"/>
                    <a:pt x="16080" y="39486"/>
                    <a:pt x="16479" y="39372"/>
                  </a:cubicBezTo>
                  <a:cubicBezTo>
                    <a:pt x="19181" y="38571"/>
                    <a:pt x="19982" y="35636"/>
                    <a:pt x="20782" y="32867"/>
                  </a:cubicBezTo>
                  <a:cubicBezTo>
                    <a:pt x="21516" y="30098"/>
                    <a:pt x="22217" y="27530"/>
                    <a:pt x="24518" y="26763"/>
                  </a:cubicBezTo>
                  <a:cubicBezTo>
                    <a:pt x="24922" y="26624"/>
                    <a:pt x="25321" y="26561"/>
                    <a:pt x="25719" y="26561"/>
                  </a:cubicBezTo>
                  <a:cubicBezTo>
                    <a:pt x="27425" y="26561"/>
                    <a:pt x="29091" y="27713"/>
                    <a:pt x="30823" y="28931"/>
                  </a:cubicBezTo>
                  <a:cubicBezTo>
                    <a:pt x="32599" y="30188"/>
                    <a:pt x="34420" y="31467"/>
                    <a:pt x="36377" y="31467"/>
                  </a:cubicBezTo>
                  <a:cubicBezTo>
                    <a:pt x="36809" y="31467"/>
                    <a:pt x="37248" y="31405"/>
                    <a:pt x="37694" y="31266"/>
                  </a:cubicBezTo>
                  <a:cubicBezTo>
                    <a:pt x="40296" y="30465"/>
                    <a:pt x="41130" y="27763"/>
                    <a:pt x="41964" y="25128"/>
                  </a:cubicBezTo>
                  <a:cubicBezTo>
                    <a:pt x="42665" y="22793"/>
                    <a:pt x="43398" y="20425"/>
                    <a:pt x="45367" y="19391"/>
                  </a:cubicBezTo>
                  <a:cubicBezTo>
                    <a:pt x="46057" y="19027"/>
                    <a:pt x="46799" y="18885"/>
                    <a:pt x="47579" y="18885"/>
                  </a:cubicBezTo>
                  <a:cubicBezTo>
                    <a:pt x="48872" y="18885"/>
                    <a:pt x="50269" y="19275"/>
                    <a:pt x="51704" y="19691"/>
                  </a:cubicBezTo>
                  <a:cubicBezTo>
                    <a:pt x="53135" y="20077"/>
                    <a:pt x="54577" y="20475"/>
                    <a:pt x="55939" y="20475"/>
                  </a:cubicBezTo>
                  <a:cubicBezTo>
                    <a:pt x="56927" y="20475"/>
                    <a:pt x="57873" y="20266"/>
                    <a:pt x="58743" y="19691"/>
                  </a:cubicBezTo>
                  <a:cubicBezTo>
                    <a:pt x="60644" y="18423"/>
                    <a:pt x="61178" y="16122"/>
                    <a:pt x="61678" y="13920"/>
                  </a:cubicBezTo>
                  <a:cubicBezTo>
                    <a:pt x="62212" y="11685"/>
                    <a:pt x="62679" y="9550"/>
                    <a:pt x="64480" y="8549"/>
                  </a:cubicBezTo>
                  <a:cubicBezTo>
                    <a:pt x="65088" y="8206"/>
                    <a:pt x="65751" y="8068"/>
                    <a:pt x="66438" y="8068"/>
                  </a:cubicBezTo>
                  <a:cubicBezTo>
                    <a:pt x="68088" y="8068"/>
                    <a:pt x="69878" y="8867"/>
                    <a:pt x="71385" y="9550"/>
                  </a:cubicBezTo>
                  <a:cubicBezTo>
                    <a:pt x="73088" y="10326"/>
                    <a:pt x="74587" y="10710"/>
                    <a:pt x="75855" y="10710"/>
                  </a:cubicBezTo>
                  <a:cubicBezTo>
                    <a:pt x="77095" y="10710"/>
                    <a:pt x="78115" y="10343"/>
                    <a:pt x="78890" y="9617"/>
                  </a:cubicBezTo>
                  <a:cubicBezTo>
                    <a:pt x="80158" y="8516"/>
                    <a:pt x="80425" y="6715"/>
                    <a:pt x="80692" y="5114"/>
                  </a:cubicBezTo>
                  <a:cubicBezTo>
                    <a:pt x="80925" y="3679"/>
                    <a:pt x="81259" y="2011"/>
                    <a:pt x="82426" y="1111"/>
                  </a:cubicBezTo>
                  <a:cubicBezTo>
                    <a:pt x="82785" y="852"/>
                    <a:pt x="83273" y="712"/>
                    <a:pt x="83765" y="712"/>
                  </a:cubicBezTo>
                  <a:cubicBezTo>
                    <a:pt x="84098" y="712"/>
                    <a:pt x="84432" y="776"/>
                    <a:pt x="84728" y="911"/>
                  </a:cubicBezTo>
                  <a:cubicBezTo>
                    <a:pt x="85028" y="1044"/>
                    <a:pt x="85529" y="1378"/>
                    <a:pt x="85562" y="2011"/>
                  </a:cubicBezTo>
                  <a:lnTo>
                    <a:pt x="86229" y="1945"/>
                  </a:lnTo>
                  <a:cubicBezTo>
                    <a:pt x="86196" y="1244"/>
                    <a:pt x="85762" y="610"/>
                    <a:pt x="85028" y="277"/>
                  </a:cubicBezTo>
                  <a:cubicBezTo>
                    <a:pt x="84620" y="94"/>
                    <a:pt x="84165" y="0"/>
                    <a:pt x="83715" y="0"/>
                  </a:cubicBez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81;p17"/>
            <p:cNvSpPr/>
            <p:nvPr/>
          </p:nvSpPr>
          <p:spPr>
            <a:xfrm>
              <a:off x="384410" y="3162718"/>
              <a:ext cx="207714" cy="105144"/>
            </a:xfrm>
            <a:custGeom>
              <a:avLst/>
              <a:gdLst/>
              <a:ahLst/>
              <a:cxnLst/>
              <a:rect l="l" t="t" r="r" b="b"/>
              <a:pathLst>
                <a:path w="5405" h="2736" extrusionOk="0">
                  <a:moveTo>
                    <a:pt x="3903" y="1"/>
                  </a:moveTo>
                  <a:lnTo>
                    <a:pt x="0" y="1902"/>
                  </a:lnTo>
                  <a:lnTo>
                    <a:pt x="2402" y="2736"/>
                  </a:lnTo>
                  <a:lnTo>
                    <a:pt x="5404" y="1302"/>
                  </a:lnTo>
                  <a:lnTo>
                    <a:pt x="390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82;p17"/>
            <p:cNvSpPr/>
            <p:nvPr/>
          </p:nvSpPr>
          <p:spPr>
            <a:xfrm>
              <a:off x="1192017" y="2801207"/>
              <a:ext cx="167978" cy="82086"/>
            </a:xfrm>
            <a:custGeom>
              <a:avLst/>
              <a:gdLst/>
              <a:ahLst/>
              <a:cxnLst/>
              <a:rect l="l" t="t" r="r" b="b"/>
              <a:pathLst>
                <a:path w="4371" h="2136" extrusionOk="0">
                  <a:moveTo>
                    <a:pt x="2636" y="1"/>
                  </a:moveTo>
                  <a:lnTo>
                    <a:pt x="0" y="1235"/>
                  </a:lnTo>
                  <a:lnTo>
                    <a:pt x="2235" y="2136"/>
                  </a:lnTo>
                  <a:lnTo>
                    <a:pt x="4370" y="1135"/>
                  </a:lnTo>
                  <a:lnTo>
                    <a:pt x="26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83;p17"/>
            <p:cNvSpPr/>
            <p:nvPr/>
          </p:nvSpPr>
          <p:spPr>
            <a:xfrm>
              <a:off x="1752211" y="2525626"/>
              <a:ext cx="119248" cy="96152"/>
            </a:xfrm>
            <a:custGeom>
              <a:avLst/>
              <a:gdLst/>
              <a:ahLst/>
              <a:cxnLst/>
              <a:rect l="l" t="t" r="r" b="b"/>
              <a:pathLst>
                <a:path w="3103" h="2502" extrusionOk="0">
                  <a:moveTo>
                    <a:pt x="3003" y="0"/>
                  </a:moveTo>
                  <a:lnTo>
                    <a:pt x="0" y="1401"/>
                  </a:lnTo>
                  <a:lnTo>
                    <a:pt x="1835" y="2502"/>
                  </a:lnTo>
                  <a:lnTo>
                    <a:pt x="3103" y="1901"/>
                  </a:lnTo>
                  <a:lnTo>
                    <a:pt x="3003"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84;p17"/>
            <p:cNvSpPr/>
            <p:nvPr/>
          </p:nvSpPr>
          <p:spPr>
            <a:xfrm>
              <a:off x="1722735" y="1847374"/>
              <a:ext cx="920437" cy="1320609"/>
            </a:xfrm>
            <a:custGeom>
              <a:avLst/>
              <a:gdLst/>
              <a:ahLst/>
              <a:cxnLst/>
              <a:rect l="l" t="t" r="r" b="b"/>
              <a:pathLst>
                <a:path w="23951" h="34364" extrusionOk="0">
                  <a:moveTo>
                    <a:pt x="17083" y="0"/>
                  </a:moveTo>
                  <a:cubicBezTo>
                    <a:pt x="14770" y="0"/>
                    <a:pt x="12545" y="1312"/>
                    <a:pt x="11542" y="3539"/>
                  </a:cubicBezTo>
                  <a:lnTo>
                    <a:pt x="1368" y="25788"/>
                  </a:lnTo>
                  <a:cubicBezTo>
                    <a:pt x="0" y="28790"/>
                    <a:pt x="1334" y="32393"/>
                    <a:pt x="4370" y="33827"/>
                  </a:cubicBezTo>
                  <a:cubicBezTo>
                    <a:pt x="5178" y="34191"/>
                    <a:pt x="6029" y="34364"/>
                    <a:pt x="6868" y="34364"/>
                  </a:cubicBezTo>
                  <a:cubicBezTo>
                    <a:pt x="9181" y="34364"/>
                    <a:pt x="11405" y="33053"/>
                    <a:pt x="12409" y="30825"/>
                  </a:cubicBezTo>
                  <a:lnTo>
                    <a:pt x="22583" y="8609"/>
                  </a:lnTo>
                  <a:cubicBezTo>
                    <a:pt x="23951" y="5540"/>
                    <a:pt x="22616" y="1938"/>
                    <a:pt x="19581" y="537"/>
                  </a:cubicBezTo>
                  <a:cubicBezTo>
                    <a:pt x="18773" y="173"/>
                    <a:pt x="17922" y="0"/>
                    <a:pt x="17083" y="0"/>
                  </a:cubicBez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85;p17"/>
            <p:cNvSpPr/>
            <p:nvPr/>
          </p:nvSpPr>
          <p:spPr>
            <a:xfrm>
              <a:off x="2114990" y="1977998"/>
              <a:ext cx="496131" cy="276120"/>
            </a:xfrm>
            <a:custGeom>
              <a:avLst/>
              <a:gdLst/>
              <a:ahLst/>
              <a:cxnLst/>
              <a:rect l="l" t="t" r="r" b="b"/>
              <a:pathLst>
                <a:path w="12910" h="7185" extrusionOk="0">
                  <a:moveTo>
                    <a:pt x="892" y="0"/>
                  </a:moveTo>
                  <a:cubicBezTo>
                    <a:pt x="765" y="0"/>
                    <a:pt x="640" y="86"/>
                    <a:pt x="568" y="207"/>
                  </a:cubicBezTo>
                  <a:lnTo>
                    <a:pt x="34" y="1374"/>
                  </a:lnTo>
                  <a:cubicBezTo>
                    <a:pt x="0" y="1574"/>
                    <a:pt x="34" y="1741"/>
                    <a:pt x="201" y="1808"/>
                  </a:cubicBezTo>
                  <a:lnTo>
                    <a:pt x="11842" y="7145"/>
                  </a:lnTo>
                  <a:cubicBezTo>
                    <a:pt x="11888" y="7173"/>
                    <a:pt x="11937" y="7185"/>
                    <a:pt x="11985" y="7185"/>
                  </a:cubicBezTo>
                  <a:cubicBezTo>
                    <a:pt x="12112" y="7185"/>
                    <a:pt x="12237" y="7099"/>
                    <a:pt x="12309" y="6978"/>
                  </a:cubicBezTo>
                  <a:lnTo>
                    <a:pt x="12843" y="5811"/>
                  </a:lnTo>
                  <a:cubicBezTo>
                    <a:pt x="12910" y="5644"/>
                    <a:pt x="12843" y="5444"/>
                    <a:pt x="12676" y="5377"/>
                  </a:cubicBezTo>
                  <a:lnTo>
                    <a:pt x="1035" y="40"/>
                  </a:lnTo>
                  <a:cubicBezTo>
                    <a:pt x="989" y="12"/>
                    <a:pt x="940" y="0"/>
                    <a:pt x="8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86;p17"/>
            <p:cNvSpPr/>
            <p:nvPr/>
          </p:nvSpPr>
          <p:spPr>
            <a:xfrm>
              <a:off x="1756054" y="2759933"/>
              <a:ext cx="498706" cy="276158"/>
            </a:xfrm>
            <a:custGeom>
              <a:avLst/>
              <a:gdLst/>
              <a:ahLst/>
              <a:cxnLst/>
              <a:rect l="l" t="t" r="r" b="b"/>
              <a:pathLst>
                <a:path w="12977" h="7186" extrusionOk="0">
                  <a:moveTo>
                    <a:pt x="925" y="1"/>
                  </a:moveTo>
                  <a:cubicBezTo>
                    <a:pt x="799" y="1"/>
                    <a:pt x="673" y="87"/>
                    <a:pt x="601" y="208"/>
                  </a:cubicBezTo>
                  <a:lnTo>
                    <a:pt x="67" y="1375"/>
                  </a:lnTo>
                  <a:cubicBezTo>
                    <a:pt x="0" y="1542"/>
                    <a:pt x="67" y="1742"/>
                    <a:pt x="234" y="1809"/>
                  </a:cubicBezTo>
                  <a:lnTo>
                    <a:pt x="11876" y="7146"/>
                  </a:lnTo>
                  <a:cubicBezTo>
                    <a:pt x="11922" y="7173"/>
                    <a:pt x="11970" y="7186"/>
                    <a:pt x="12018" y="7186"/>
                  </a:cubicBezTo>
                  <a:cubicBezTo>
                    <a:pt x="12145" y="7186"/>
                    <a:pt x="12270" y="7100"/>
                    <a:pt x="12343" y="6979"/>
                  </a:cubicBezTo>
                  <a:lnTo>
                    <a:pt x="12876" y="5812"/>
                  </a:lnTo>
                  <a:cubicBezTo>
                    <a:pt x="12976" y="5645"/>
                    <a:pt x="12876" y="5445"/>
                    <a:pt x="12710" y="5378"/>
                  </a:cubicBezTo>
                  <a:lnTo>
                    <a:pt x="1068" y="41"/>
                  </a:lnTo>
                  <a:cubicBezTo>
                    <a:pt x="1022" y="13"/>
                    <a:pt x="974" y="1"/>
                    <a:pt x="9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62" name="Google Shape;119;p17"/>
          <p:cNvGrpSpPr/>
          <p:nvPr/>
        </p:nvGrpSpPr>
        <p:grpSpPr>
          <a:xfrm rot="4274806" flipH="1">
            <a:off x="868420" y="42088"/>
            <a:ext cx="2391862" cy="1156145"/>
            <a:chOff x="6388906" y="2092212"/>
            <a:chExt cx="4731578" cy="2287084"/>
          </a:xfrm>
        </p:grpSpPr>
        <p:sp>
          <p:nvSpPr>
            <p:cNvPr id="263" name="Google Shape;120;p17"/>
            <p:cNvSpPr/>
            <p:nvPr/>
          </p:nvSpPr>
          <p:spPr>
            <a:xfrm>
              <a:off x="7840022" y="2640992"/>
              <a:ext cx="3280462" cy="1738304"/>
            </a:xfrm>
            <a:custGeom>
              <a:avLst/>
              <a:gdLst/>
              <a:ahLst/>
              <a:cxnLst/>
              <a:rect l="l" t="t" r="r" b="b"/>
              <a:pathLst>
                <a:path w="85362" h="45233" extrusionOk="0">
                  <a:moveTo>
                    <a:pt x="1" y="0"/>
                  </a:moveTo>
                  <a:lnTo>
                    <a:pt x="434" y="2035"/>
                  </a:lnTo>
                  <a:lnTo>
                    <a:pt x="534" y="2068"/>
                  </a:lnTo>
                  <a:lnTo>
                    <a:pt x="82693" y="45233"/>
                  </a:lnTo>
                  <a:lnTo>
                    <a:pt x="85361" y="44699"/>
                  </a:lnTo>
                  <a:lnTo>
                    <a:pt x="1"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4" name="Google Shape;121;p17"/>
            <p:cNvSpPr/>
            <p:nvPr/>
          </p:nvSpPr>
          <p:spPr>
            <a:xfrm>
              <a:off x="7965650" y="2660745"/>
              <a:ext cx="3025363" cy="1704447"/>
            </a:xfrm>
            <a:custGeom>
              <a:avLst/>
              <a:gdLst/>
              <a:ahLst/>
              <a:cxnLst/>
              <a:rect l="l" t="t" r="r" b="b"/>
              <a:pathLst>
                <a:path w="78724" h="44352" extrusionOk="0">
                  <a:moveTo>
                    <a:pt x="2242" y="0"/>
                  </a:moveTo>
                  <a:cubicBezTo>
                    <a:pt x="1865" y="0"/>
                    <a:pt x="1483" y="71"/>
                    <a:pt x="1135" y="220"/>
                  </a:cubicBezTo>
                  <a:cubicBezTo>
                    <a:pt x="434" y="520"/>
                    <a:pt x="34" y="1054"/>
                    <a:pt x="1" y="1788"/>
                  </a:cubicBezTo>
                  <a:lnTo>
                    <a:pt x="601" y="1821"/>
                  </a:lnTo>
                  <a:cubicBezTo>
                    <a:pt x="634" y="1221"/>
                    <a:pt x="1135" y="954"/>
                    <a:pt x="1402" y="821"/>
                  </a:cubicBezTo>
                  <a:cubicBezTo>
                    <a:pt x="1663" y="709"/>
                    <a:pt x="1952" y="657"/>
                    <a:pt x="2239" y="657"/>
                  </a:cubicBezTo>
                  <a:cubicBezTo>
                    <a:pt x="2723" y="657"/>
                    <a:pt x="3202" y="803"/>
                    <a:pt x="3536" y="1054"/>
                  </a:cubicBezTo>
                  <a:cubicBezTo>
                    <a:pt x="4570" y="1955"/>
                    <a:pt x="4871" y="3489"/>
                    <a:pt x="5037" y="4857"/>
                  </a:cubicBezTo>
                  <a:cubicBezTo>
                    <a:pt x="5204" y="6324"/>
                    <a:pt x="5404" y="7992"/>
                    <a:pt x="6572" y="9127"/>
                  </a:cubicBezTo>
                  <a:cubicBezTo>
                    <a:pt x="7342" y="9861"/>
                    <a:pt x="8350" y="10238"/>
                    <a:pt x="9596" y="10238"/>
                  </a:cubicBezTo>
                  <a:cubicBezTo>
                    <a:pt x="10727" y="10238"/>
                    <a:pt x="12054" y="9928"/>
                    <a:pt x="13577" y="9293"/>
                  </a:cubicBezTo>
                  <a:cubicBezTo>
                    <a:pt x="14968" y="8723"/>
                    <a:pt x="16577" y="8044"/>
                    <a:pt x="18073" y="8044"/>
                  </a:cubicBezTo>
                  <a:cubicBezTo>
                    <a:pt x="18767" y="8044"/>
                    <a:pt x="19436" y="8190"/>
                    <a:pt x="20048" y="8559"/>
                  </a:cubicBezTo>
                  <a:cubicBezTo>
                    <a:pt x="21683" y="9560"/>
                    <a:pt x="22050" y="11528"/>
                    <a:pt x="22450" y="13663"/>
                  </a:cubicBezTo>
                  <a:cubicBezTo>
                    <a:pt x="22884" y="15731"/>
                    <a:pt x="23250" y="17899"/>
                    <a:pt x="24952" y="19134"/>
                  </a:cubicBezTo>
                  <a:cubicBezTo>
                    <a:pt x="25824" y="19750"/>
                    <a:pt x="26777" y="19967"/>
                    <a:pt x="27769" y="19967"/>
                  </a:cubicBezTo>
                  <a:cubicBezTo>
                    <a:pt x="28978" y="19967"/>
                    <a:pt x="30244" y="19645"/>
                    <a:pt x="31490" y="19334"/>
                  </a:cubicBezTo>
                  <a:cubicBezTo>
                    <a:pt x="32749" y="19024"/>
                    <a:pt x="33974" y="18725"/>
                    <a:pt x="35114" y="18725"/>
                  </a:cubicBezTo>
                  <a:cubicBezTo>
                    <a:pt x="35936" y="18725"/>
                    <a:pt x="36714" y="18881"/>
                    <a:pt x="37427" y="19300"/>
                  </a:cubicBezTo>
                  <a:cubicBezTo>
                    <a:pt x="39229" y="20335"/>
                    <a:pt x="39796" y="22569"/>
                    <a:pt x="40429" y="24738"/>
                  </a:cubicBezTo>
                  <a:cubicBezTo>
                    <a:pt x="41097" y="27206"/>
                    <a:pt x="41797" y="29741"/>
                    <a:pt x="44199" y="30575"/>
                  </a:cubicBezTo>
                  <a:cubicBezTo>
                    <a:pt x="44660" y="30740"/>
                    <a:pt x="45118" y="30813"/>
                    <a:pt x="45572" y="30813"/>
                  </a:cubicBezTo>
                  <a:cubicBezTo>
                    <a:pt x="47322" y="30813"/>
                    <a:pt x="49021" y="29733"/>
                    <a:pt x="50637" y="28674"/>
                  </a:cubicBezTo>
                  <a:cubicBezTo>
                    <a:pt x="52284" y="27611"/>
                    <a:pt x="53826" y="26633"/>
                    <a:pt x="55396" y="26633"/>
                  </a:cubicBezTo>
                  <a:cubicBezTo>
                    <a:pt x="55797" y="26633"/>
                    <a:pt x="56200" y="26697"/>
                    <a:pt x="56608" y="26839"/>
                  </a:cubicBezTo>
                  <a:cubicBezTo>
                    <a:pt x="58676" y="27640"/>
                    <a:pt x="59276" y="30041"/>
                    <a:pt x="59910" y="32643"/>
                  </a:cubicBezTo>
                  <a:cubicBezTo>
                    <a:pt x="60544" y="35245"/>
                    <a:pt x="61178" y="38014"/>
                    <a:pt x="63646" y="38814"/>
                  </a:cubicBezTo>
                  <a:cubicBezTo>
                    <a:pt x="64064" y="38945"/>
                    <a:pt x="64479" y="39002"/>
                    <a:pt x="64893" y="39002"/>
                  </a:cubicBezTo>
                  <a:cubicBezTo>
                    <a:pt x="66164" y="39002"/>
                    <a:pt x="67416" y="38467"/>
                    <a:pt x="68650" y="37914"/>
                  </a:cubicBezTo>
                  <a:cubicBezTo>
                    <a:pt x="69617" y="37513"/>
                    <a:pt x="70618" y="37046"/>
                    <a:pt x="71618" y="36880"/>
                  </a:cubicBezTo>
                  <a:cubicBezTo>
                    <a:pt x="71876" y="36838"/>
                    <a:pt x="72136" y="36817"/>
                    <a:pt x="72397" y="36817"/>
                  </a:cubicBezTo>
                  <a:cubicBezTo>
                    <a:pt x="73998" y="36817"/>
                    <a:pt x="75618" y="37586"/>
                    <a:pt x="76622" y="38848"/>
                  </a:cubicBezTo>
                  <a:cubicBezTo>
                    <a:pt x="77789" y="40315"/>
                    <a:pt x="78090" y="42417"/>
                    <a:pt x="77356" y="44185"/>
                  </a:cubicBezTo>
                  <a:lnTo>
                    <a:pt x="77923" y="44352"/>
                  </a:lnTo>
                  <a:cubicBezTo>
                    <a:pt x="78723" y="42384"/>
                    <a:pt x="78390" y="40049"/>
                    <a:pt x="77089" y="38381"/>
                  </a:cubicBezTo>
                  <a:cubicBezTo>
                    <a:pt x="75973" y="36950"/>
                    <a:pt x="74195" y="36109"/>
                    <a:pt x="72385" y="36109"/>
                  </a:cubicBezTo>
                  <a:cubicBezTo>
                    <a:pt x="72085" y="36109"/>
                    <a:pt x="71784" y="36132"/>
                    <a:pt x="71485" y="36179"/>
                  </a:cubicBezTo>
                  <a:cubicBezTo>
                    <a:pt x="70417" y="36346"/>
                    <a:pt x="69383" y="36813"/>
                    <a:pt x="68383" y="37247"/>
                  </a:cubicBezTo>
                  <a:cubicBezTo>
                    <a:pt x="67155" y="37809"/>
                    <a:pt x="65987" y="38293"/>
                    <a:pt x="64847" y="38293"/>
                  </a:cubicBezTo>
                  <a:cubicBezTo>
                    <a:pt x="64500" y="38293"/>
                    <a:pt x="64155" y="38248"/>
                    <a:pt x="63813" y="38147"/>
                  </a:cubicBezTo>
                  <a:cubicBezTo>
                    <a:pt x="61645" y="37413"/>
                    <a:pt x="61077" y="35012"/>
                    <a:pt x="60477" y="32410"/>
                  </a:cubicBezTo>
                  <a:cubicBezTo>
                    <a:pt x="59843" y="29808"/>
                    <a:pt x="59243" y="27139"/>
                    <a:pt x="56808" y="26205"/>
                  </a:cubicBezTo>
                  <a:cubicBezTo>
                    <a:pt x="56327" y="26019"/>
                    <a:pt x="55850" y="25937"/>
                    <a:pt x="55376" y="25937"/>
                  </a:cubicBezTo>
                  <a:cubicBezTo>
                    <a:pt x="53644" y="25937"/>
                    <a:pt x="51953" y="27026"/>
                    <a:pt x="50303" y="28073"/>
                  </a:cubicBezTo>
                  <a:cubicBezTo>
                    <a:pt x="48655" y="29127"/>
                    <a:pt x="47095" y="30159"/>
                    <a:pt x="45516" y="30159"/>
                  </a:cubicBezTo>
                  <a:cubicBezTo>
                    <a:pt x="45145" y="30159"/>
                    <a:pt x="44773" y="30102"/>
                    <a:pt x="44399" y="29975"/>
                  </a:cubicBezTo>
                  <a:cubicBezTo>
                    <a:pt x="42297" y="29241"/>
                    <a:pt x="41697" y="26973"/>
                    <a:pt x="41030" y="24538"/>
                  </a:cubicBezTo>
                  <a:cubicBezTo>
                    <a:pt x="40396" y="22236"/>
                    <a:pt x="39729" y="19868"/>
                    <a:pt x="37727" y="18700"/>
                  </a:cubicBezTo>
                  <a:cubicBezTo>
                    <a:pt x="36920" y="18227"/>
                    <a:pt x="36054" y="18055"/>
                    <a:pt x="35162" y="18055"/>
                  </a:cubicBezTo>
                  <a:cubicBezTo>
                    <a:pt x="33917" y="18055"/>
                    <a:pt x="32620" y="18389"/>
                    <a:pt x="31356" y="18700"/>
                  </a:cubicBezTo>
                  <a:cubicBezTo>
                    <a:pt x="30091" y="18998"/>
                    <a:pt x="28867" y="19306"/>
                    <a:pt x="27743" y="19306"/>
                  </a:cubicBezTo>
                  <a:cubicBezTo>
                    <a:pt x="26851" y="19306"/>
                    <a:pt x="26023" y="19112"/>
                    <a:pt x="25285" y="18567"/>
                  </a:cubicBezTo>
                  <a:cubicBezTo>
                    <a:pt x="23784" y="17499"/>
                    <a:pt x="23417" y="15564"/>
                    <a:pt x="23050" y="13530"/>
                  </a:cubicBezTo>
                  <a:cubicBezTo>
                    <a:pt x="22617" y="11361"/>
                    <a:pt x="22216" y="9160"/>
                    <a:pt x="20315" y="8026"/>
                  </a:cubicBezTo>
                  <a:cubicBezTo>
                    <a:pt x="19594" y="7589"/>
                    <a:pt x="18809" y="7420"/>
                    <a:pt x="18007" y="7420"/>
                  </a:cubicBezTo>
                  <a:cubicBezTo>
                    <a:pt x="16361" y="7420"/>
                    <a:pt x="14645" y="8132"/>
                    <a:pt x="13277" y="8693"/>
                  </a:cubicBezTo>
                  <a:cubicBezTo>
                    <a:pt x="11813" y="9285"/>
                    <a:pt x="10560" y="9577"/>
                    <a:pt x="9518" y="9577"/>
                  </a:cubicBezTo>
                  <a:cubicBezTo>
                    <a:pt x="8446" y="9577"/>
                    <a:pt x="7598" y="9268"/>
                    <a:pt x="6972" y="8660"/>
                  </a:cubicBezTo>
                  <a:cubicBezTo>
                    <a:pt x="6038" y="7692"/>
                    <a:pt x="5838" y="6158"/>
                    <a:pt x="5638" y="4790"/>
                  </a:cubicBezTo>
                  <a:cubicBezTo>
                    <a:pt x="5471" y="3289"/>
                    <a:pt x="5138" y="1621"/>
                    <a:pt x="3937" y="554"/>
                  </a:cubicBezTo>
                  <a:cubicBezTo>
                    <a:pt x="3498" y="198"/>
                    <a:pt x="2876" y="0"/>
                    <a:pt x="2242" y="0"/>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5" name="Google Shape;122;p17"/>
            <p:cNvSpPr/>
            <p:nvPr/>
          </p:nvSpPr>
          <p:spPr>
            <a:xfrm>
              <a:off x="8396374" y="2966571"/>
              <a:ext cx="156449" cy="76975"/>
            </a:xfrm>
            <a:custGeom>
              <a:avLst/>
              <a:gdLst/>
              <a:ahLst/>
              <a:cxnLst/>
              <a:rect l="l" t="t" r="r" b="b"/>
              <a:pathLst>
                <a:path w="4071" h="2003" extrusionOk="0">
                  <a:moveTo>
                    <a:pt x="1668" y="1"/>
                  </a:moveTo>
                  <a:lnTo>
                    <a:pt x="1" y="935"/>
                  </a:lnTo>
                  <a:lnTo>
                    <a:pt x="1969" y="2002"/>
                  </a:lnTo>
                  <a:lnTo>
                    <a:pt x="4070" y="1235"/>
                  </a:lnTo>
                  <a:lnTo>
                    <a:pt x="1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6" name="Google Shape;123;p17"/>
            <p:cNvSpPr/>
            <p:nvPr/>
          </p:nvSpPr>
          <p:spPr>
            <a:xfrm>
              <a:off x="7929757" y="2690990"/>
              <a:ext cx="110294" cy="89772"/>
            </a:xfrm>
            <a:custGeom>
              <a:avLst/>
              <a:gdLst/>
              <a:ahLst/>
              <a:cxnLst/>
              <a:rect l="l" t="t" r="r" b="b"/>
              <a:pathLst>
                <a:path w="2870" h="2336" extrusionOk="0">
                  <a:moveTo>
                    <a:pt x="134" y="0"/>
                  </a:moveTo>
                  <a:lnTo>
                    <a:pt x="1" y="1735"/>
                  </a:lnTo>
                  <a:lnTo>
                    <a:pt x="1135" y="2335"/>
                  </a:lnTo>
                  <a:lnTo>
                    <a:pt x="2869" y="1401"/>
                  </a:lnTo>
                  <a:lnTo>
                    <a:pt x="1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7" name="Google Shape;124;p17"/>
            <p:cNvSpPr/>
            <p:nvPr/>
          </p:nvSpPr>
          <p:spPr>
            <a:xfrm>
              <a:off x="7625929" y="2597413"/>
              <a:ext cx="326924" cy="237267"/>
            </a:xfrm>
            <a:custGeom>
              <a:avLst/>
              <a:gdLst/>
              <a:ahLst/>
              <a:cxnLst/>
              <a:rect l="l" t="t" r="r" b="b"/>
              <a:pathLst>
                <a:path w="8507" h="6174" extrusionOk="0">
                  <a:moveTo>
                    <a:pt x="1202" y="0"/>
                  </a:moveTo>
                  <a:lnTo>
                    <a:pt x="34" y="4303"/>
                  </a:lnTo>
                  <a:cubicBezTo>
                    <a:pt x="1" y="4437"/>
                    <a:pt x="68" y="4537"/>
                    <a:pt x="201" y="4603"/>
                  </a:cubicBezTo>
                  <a:lnTo>
                    <a:pt x="6039" y="6138"/>
                  </a:lnTo>
                  <a:cubicBezTo>
                    <a:pt x="6140" y="6162"/>
                    <a:pt x="6242" y="6174"/>
                    <a:pt x="6342" y="6174"/>
                  </a:cubicBezTo>
                  <a:cubicBezTo>
                    <a:pt x="6931" y="6174"/>
                    <a:pt x="7464" y="5774"/>
                    <a:pt x="7606" y="5204"/>
                  </a:cubicBezTo>
                  <a:lnTo>
                    <a:pt x="8507" y="1935"/>
                  </a:lnTo>
                  <a:lnTo>
                    <a:pt x="1202" y="0"/>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8" name="Google Shape;125;p17"/>
            <p:cNvSpPr/>
            <p:nvPr/>
          </p:nvSpPr>
          <p:spPr>
            <a:xfrm>
              <a:off x="7670815" y="2526548"/>
              <a:ext cx="292299" cy="145227"/>
            </a:xfrm>
            <a:custGeom>
              <a:avLst/>
              <a:gdLst/>
              <a:ahLst/>
              <a:cxnLst/>
              <a:rect l="l" t="t" r="r" b="b"/>
              <a:pathLst>
                <a:path w="7606" h="3779" extrusionOk="0">
                  <a:moveTo>
                    <a:pt x="650" y="1"/>
                  </a:moveTo>
                  <a:cubicBezTo>
                    <a:pt x="567" y="1"/>
                    <a:pt x="489" y="66"/>
                    <a:pt x="434" y="176"/>
                  </a:cubicBezTo>
                  <a:lnTo>
                    <a:pt x="0" y="1844"/>
                  </a:lnTo>
                  <a:lnTo>
                    <a:pt x="7272" y="3779"/>
                  </a:lnTo>
                  <a:lnTo>
                    <a:pt x="7439" y="3145"/>
                  </a:lnTo>
                  <a:cubicBezTo>
                    <a:pt x="7606" y="2445"/>
                    <a:pt x="7206" y="1711"/>
                    <a:pt x="6538" y="1544"/>
                  </a:cubicBezTo>
                  <a:lnTo>
                    <a:pt x="701" y="9"/>
                  </a:lnTo>
                  <a:cubicBezTo>
                    <a:pt x="684" y="4"/>
                    <a:pt x="667" y="1"/>
                    <a:pt x="650"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9" name="Google Shape;126;p17"/>
            <p:cNvSpPr/>
            <p:nvPr/>
          </p:nvSpPr>
          <p:spPr>
            <a:xfrm>
              <a:off x="7728499" y="2621739"/>
              <a:ext cx="239765" cy="155180"/>
            </a:xfrm>
            <a:custGeom>
              <a:avLst/>
              <a:gdLst/>
              <a:ahLst/>
              <a:cxnLst/>
              <a:rect l="l" t="t" r="r" b="b"/>
              <a:pathLst>
                <a:path w="6239" h="4038" extrusionOk="0">
                  <a:moveTo>
                    <a:pt x="834" y="1"/>
                  </a:moveTo>
                  <a:cubicBezTo>
                    <a:pt x="734" y="1"/>
                    <a:pt x="601" y="34"/>
                    <a:pt x="568" y="168"/>
                  </a:cubicBezTo>
                  <a:lnTo>
                    <a:pt x="0" y="2436"/>
                  </a:lnTo>
                  <a:cubicBezTo>
                    <a:pt x="0" y="2503"/>
                    <a:pt x="34" y="2636"/>
                    <a:pt x="167" y="2669"/>
                  </a:cubicBezTo>
                  <a:lnTo>
                    <a:pt x="5371" y="4037"/>
                  </a:lnTo>
                  <a:cubicBezTo>
                    <a:pt x="5438" y="4037"/>
                    <a:pt x="5571" y="4004"/>
                    <a:pt x="5604" y="3870"/>
                  </a:cubicBezTo>
                  <a:lnTo>
                    <a:pt x="6205" y="1635"/>
                  </a:lnTo>
                  <a:cubicBezTo>
                    <a:pt x="6238" y="1502"/>
                    <a:pt x="6172" y="1369"/>
                    <a:pt x="6038" y="1369"/>
                  </a:cubicBezTo>
                  <a:lnTo>
                    <a:pt x="83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0" name="Google Shape;127;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1" name="Google Shape;128;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2" name="Google Shape;129;p17"/>
            <p:cNvSpPr/>
            <p:nvPr/>
          </p:nvSpPr>
          <p:spPr>
            <a:xfrm>
              <a:off x="6973464" y="2376901"/>
              <a:ext cx="142306" cy="201988"/>
            </a:xfrm>
            <a:custGeom>
              <a:avLst/>
              <a:gdLst/>
              <a:ahLst/>
              <a:cxnLst/>
              <a:rect l="l" t="t" r="r" b="b"/>
              <a:pathLst>
                <a:path w="3703" h="5256" extrusionOk="0">
                  <a:moveTo>
                    <a:pt x="1368" y="1"/>
                  </a:moveTo>
                  <a:lnTo>
                    <a:pt x="0" y="5171"/>
                  </a:lnTo>
                  <a:cubicBezTo>
                    <a:pt x="233" y="5228"/>
                    <a:pt x="465" y="5255"/>
                    <a:pt x="692" y="5255"/>
                  </a:cubicBezTo>
                  <a:cubicBezTo>
                    <a:pt x="1930" y="5255"/>
                    <a:pt x="3026" y="4448"/>
                    <a:pt x="3336" y="3236"/>
                  </a:cubicBezTo>
                  <a:cubicBezTo>
                    <a:pt x="3703" y="1835"/>
                    <a:pt x="2869" y="368"/>
                    <a:pt x="1401"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3" name="Google Shape;130;p17"/>
            <p:cNvSpPr/>
            <p:nvPr/>
          </p:nvSpPr>
          <p:spPr>
            <a:xfrm>
              <a:off x="6929846" y="2351269"/>
              <a:ext cx="319238" cy="483334"/>
            </a:xfrm>
            <a:custGeom>
              <a:avLst/>
              <a:gdLst/>
              <a:ahLst/>
              <a:cxnLst/>
              <a:rect l="l" t="t" r="r" b="b"/>
              <a:pathLst>
                <a:path w="8307" h="12577" extrusionOk="0">
                  <a:moveTo>
                    <a:pt x="2703" y="1"/>
                  </a:moveTo>
                  <a:lnTo>
                    <a:pt x="2536" y="601"/>
                  </a:lnTo>
                  <a:lnTo>
                    <a:pt x="2569" y="601"/>
                  </a:lnTo>
                  <a:cubicBezTo>
                    <a:pt x="4004" y="1001"/>
                    <a:pt x="4871" y="2469"/>
                    <a:pt x="4504" y="3870"/>
                  </a:cubicBezTo>
                  <a:cubicBezTo>
                    <a:pt x="4197" y="5044"/>
                    <a:pt x="3116" y="5867"/>
                    <a:pt x="1930" y="5867"/>
                  </a:cubicBezTo>
                  <a:cubicBezTo>
                    <a:pt x="1701" y="5867"/>
                    <a:pt x="1467" y="5836"/>
                    <a:pt x="1235" y="5771"/>
                  </a:cubicBezTo>
                  <a:lnTo>
                    <a:pt x="34" y="10375"/>
                  </a:lnTo>
                  <a:cubicBezTo>
                    <a:pt x="1" y="10508"/>
                    <a:pt x="68" y="10608"/>
                    <a:pt x="201" y="10608"/>
                  </a:cubicBezTo>
                  <a:lnTo>
                    <a:pt x="5338" y="12576"/>
                  </a:lnTo>
                  <a:lnTo>
                    <a:pt x="8307" y="1435"/>
                  </a:lnTo>
                  <a:lnTo>
                    <a:pt x="2703"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4" name="Google Shape;131;p17"/>
            <p:cNvSpPr/>
            <p:nvPr/>
          </p:nvSpPr>
          <p:spPr>
            <a:xfrm>
              <a:off x="7036259" y="2193283"/>
              <a:ext cx="257712" cy="215708"/>
            </a:xfrm>
            <a:custGeom>
              <a:avLst/>
              <a:gdLst/>
              <a:ahLst/>
              <a:cxnLst/>
              <a:rect l="l" t="t" r="r" b="b"/>
              <a:pathLst>
                <a:path w="6706" h="5613" extrusionOk="0">
                  <a:moveTo>
                    <a:pt x="1215" y="0"/>
                  </a:moveTo>
                  <a:cubicBezTo>
                    <a:pt x="1126" y="0"/>
                    <a:pt x="1035" y="65"/>
                    <a:pt x="1035" y="175"/>
                  </a:cubicBezTo>
                  <a:lnTo>
                    <a:pt x="1" y="4145"/>
                  </a:lnTo>
                  <a:lnTo>
                    <a:pt x="5438" y="5613"/>
                  </a:lnTo>
                  <a:lnTo>
                    <a:pt x="6705" y="843"/>
                  </a:lnTo>
                  <a:lnTo>
                    <a:pt x="1268" y="9"/>
                  </a:lnTo>
                  <a:cubicBezTo>
                    <a:pt x="1251" y="3"/>
                    <a:pt x="1233" y="0"/>
                    <a:pt x="1215"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5" name="Google Shape;132;p17"/>
            <p:cNvSpPr/>
            <p:nvPr/>
          </p:nvSpPr>
          <p:spPr>
            <a:xfrm>
              <a:off x="7206773" y="2425631"/>
              <a:ext cx="562769" cy="500781"/>
            </a:xfrm>
            <a:custGeom>
              <a:avLst/>
              <a:gdLst/>
              <a:ahLst/>
              <a:cxnLst/>
              <a:rect l="l" t="t" r="r" b="b"/>
              <a:pathLst>
                <a:path w="14644" h="13031" extrusionOk="0">
                  <a:moveTo>
                    <a:pt x="2936" y="0"/>
                  </a:moveTo>
                  <a:lnTo>
                    <a:pt x="0" y="11142"/>
                  </a:lnTo>
                  <a:lnTo>
                    <a:pt x="11809" y="13010"/>
                  </a:lnTo>
                  <a:cubicBezTo>
                    <a:pt x="11838" y="13024"/>
                    <a:pt x="11865" y="13031"/>
                    <a:pt x="11891" y="13031"/>
                  </a:cubicBezTo>
                  <a:cubicBezTo>
                    <a:pt x="11981" y="13031"/>
                    <a:pt x="12042" y="12947"/>
                    <a:pt x="12042" y="12843"/>
                  </a:cubicBezTo>
                  <a:lnTo>
                    <a:pt x="14644" y="3102"/>
                  </a:lnTo>
                  <a:lnTo>
                    <a:pt x="2936" y="0"/>
                  </a:ln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6" name="Google Shape;133;p17"/>
            <p:cNvSpPr/>
            <p:nvPr/>
          </p:nvSpPr>
          <p:spPr>
            <a:xfrm>
              <a:off x="7319565" y="2248699"/>
              <a:ext cx="487177" cy="297448"/>
            </a:xfrm>
            <a:custGeom>
              <a:avLst/>
              <a:gdLst/>
              <a:ahLst/>
              <a:cxnLst/>
              <a:rect l="l" t="t" r="r" b="b"/>
              <a:pathLst>
                <a:path w="12677" h="7740" extrusionOk="0">
                  <a:moveTo>
                    <a:pt x="1235" y="1"/>
                  </a:moveTo>
                  <a:lnTo>
                    <a:pt x="1" y="4671"/>
                  </a:lnTo>
                  <a:lnTo>
                    <a:pt x="11742" y="7740"/>
                  </a:lnTo>
                  <a:lnTo>
                    <a:pt x="12643" y="4437"/>
                  </a:lnTo>
                  <a:cubicBezTo>
                    <a:pt x="12676" y="4337"/>
                    <a:pt x="12576" y="4204"/>
                    <a:pt x="12443" y="4204"/>
                  </a:cubicBezTo>
                  <a:lnTo>
                    <a:pt x="1235"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7" name="Google Shape;134;p17"/>
            <p:cNvSpPr/>
            <p:nvPr/>
          </p:nvSpPr>
          <p:spPr>
            <a:xfrm>
              <a:off x="7122150" y="2188210"/>
              <a:ext cx="256405" cy="704383"/>
            </a:xfrm>
            <a:custGeom>
              <a:avLst/>
              <a:gdLst/>
              <a:ahLst/>
              <a:cxnLst/>
              <a:rect l="l" t="t" r="r" b="b"/>
              <a:pathLst>
                <a:path w="6672" h="18329" extrusionOk="0">
                  <a:moveTo>
                    <a:pt x="4895" y="1"/>
                  </a:moveTo>
                  <a:cubicBezTo>
                    <a:pt x="4803" y="1"/>
                    <a:pt x="4699" y="83"/>
                    <a:pt x="4671" y="141"/>
                  </a:cubicBezTo>
                  <a:lnTo>
                    <a:pt x="4470" y="975"/>
                  </a:lnTo>
                  <a:lnTo>
                    <a:pt x="3203" y="5678"/>
                  </a:lnTo>
                  <a:lnTo>
                    <a:pt x="267" y="16819"/>
                  </a:lnTo>
                  <a:lnTo>
                    <a:pt x="34" y="17653"/>
                  </a:lnTo>
                  <a:cubicBezTo>
                    <a:pt x="1" y="17753"/>
                    <a:pt x="101" y="17853"/>
                    <a:pt x="167" y="17920"/>
                  </a:cubicBezTo>
                  <a:lnTo>
                    <a:pt x="1768" y="18320"/>
                  </a:lnTo>
                  <a:cubicBezTo>
                    <a:pt x="1780" y="18326"/>
                    <a:pt x="1794" y="18329"/>
                    <a:pt x="1809" y="18329"/>
                  </a:cubicBezTo>
                  <a:cubicBezTo>
                    <a:pt x="1879" y="18329"/>
                    <a:pt x="1975" y="18269"/>
                    <a:pt x="2002" y="18187"/>
                  </a:cubicBezTo>
                  <a:lnTo>
                    <a:pt x="2202" y="17320"/>
                  </a:lnTo>
                  <a:lnTo>
                    <a:pt x="5138" y="6178"/>
                  </a:lnTo>
                  <a:lnTo>
                    <a:pt x="6372" y="1508"/>
                  </a:lnTo>
                  <a:lnTo>
                    <a:pt x="6605" y="641"/>
                  </a:lnTo>
                  <a:cubicBezTo>
                    <a:pt x="6672" y="574"/>
                    <a:pt x="6605" y="441"/>
                    <a:pt x="6505" y="441"/>
                  </a:cubicBezTo>
                  <a:lnTo>
                    <a:pt x="4937" y="7"/>
                  </a:lnTo>
                  <a:cubicBezTo>
                    <a:pt x="4924" y="3"/>
                    <a:pt x="4909" y="1"/>
                    <a:pt x="48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8" name="Google Shape;135;p17"/>
            <p:cNvSpPr/>
            <p:nvPr/>
          </p:nvSpPr>
          <p:spPr>
            <a:xfrm>
              <a:off x="6615796" y="2279481"/>
              <a:ext cx="256405" cy="256405"/>
            </a:xfrm>
            <a:custGeom>
              <a:avLst/>
              <a:gdLst/>
              <a:ahLst/>
              <a:cxnLst/>
              <a:rect l="l" t="t" r="r" b="b"/>
              <a:pathLst>
                <a:path w="6672" h="6672" extrusionOk="0">
                  <a:moveTo>
                    <a:pt x="3336" y="1"/>
                  </a:moveTo>
                  <a:cubicBezTo>
                    <a:pt x="1502" y="1"/>
                    <a:pt x="0" y="1468"/>
                    <a:pt x="0" y="3336"/>
                  </a:cubicBezTo>
                  <a:cubicBezTo>
                    <a:pt x="0" y="5171"/>
                    <a:pt x="1502" y="6672"/>
                    <a:pt x="3336" y="6672"/>
                  </a:cubicBezTo>
                  <a:cubicBezTo>
                    <a:pt x="5171" y="6672"/>
                    <a:pt x="6672" y="5171"/>
                    <a:pt x="6672" y="3336"/>
                  </a:cubicBezTo>
                  <a:cubicBezTo>
                    <a:pt x="6672" y="1468"/>
                    <a:pt x="5171" y="1"/>
                    <a:pt x="3336" y="1"/>
                  </a:cubicBez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9" name="Google Shape;136;p17"/>
            <p:cNvSpPr/>
            <p:nvPr/>
          </p:nvSpPr>
          <p:spPr>
            <a:xfrm>
              <a:off x="6651690" y="2322446"/>
              <a:ext cx="187193" cy="169976"/>
            </a:xfrm>
            <a:custGeom>
              <a:avLst/>
              <a:gdLst/>
              <a:ahLst/>
              <a:cxnLst/>
              <a:rect l="l" t="t" r="r" b="b"/>
              <a:pathLst>
                <a:path w="4871" h="4423" extrusionOk="0">
                  <a:moveTo>
                    <a:pt x="2411" y="0"/>
                  </a:moveTo>
                  <a:cubicBezTo>
                    <a:pt x="1444" y="0"/>
                    <a:pt x="545" y="653"/>
                    <a:pt x="267" y="1651"/>
                  </a:cubicBezTo>
                  <a:cubicBezTo>
                    <a:pt x="0" y="2819"/>
                    <a:pt x="701" y="4086"/>
                    <a:pt x="1868" y="4353"/>
                  </a:cubicBezTo>
                  <a:cubicBezTo>
                    <a:pt x="2051" y="4400"/>
                    <a:pt x="2236" y="4423"/>
                    <a:pt x="2418" y="4423"/>
                  </a:cubicBezTo>
                  <a:cubicBezTo>
                    <a:pt x="3399" y="4423"/>
                    <a:pt x="4317" y="3770"/>
                    <a:pt x="4570" y="2785"/>
                  </a:cubicBezTo>
                  <a:cubicBezTo>
                    <a:pt x="4871" y="1618"/>
                    <a:pt x="4170" y="350"/>
                    <a:pt x="3003" y="83"/>
                  </a:cubicBezTo>
                  <a:cubicBezTo>
                    <a:pt x="2806" y="27"/>
                    <a:pt x="2607" y="0"/>
                    <a:pt x="2411"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95" name="Google Shape;551;p38"/>
          <p:cNvGrpSpPr/>
          <p:nvPr/>
        </p:nvGrpSpPr>
        <p:grpSpPr>
          <a:xfrm>
            <a:off x="5904679" y="997764"/>
            <a:ext cx="1252984" cy="1159092"/>
            <a:chOff x="5031575" y="486313"/>
            <a:chExt cx="4411650" cy="4081063"/>
          </a:xfrm>
        </p:grpSpPr>
        <p:grpSp>
          <p:nvGrpSpPr>
            <p:cNvPr id="96" name="Google Shape;552;p38"/>
            <p:cNvGrpSpPr/>
            <p:nvPr/>
          </p:nvGrpSpPr>
          <p:grpSpPr>
            <a:xfrm>
              <a:off x="8293225" y="603700"/>
              <a:ext cx="829775" cy="839775"/>
              <a:chOff x="4826125" y="698450"/>
              <a:chExt cx="829775" cy="839775"/>
            </a:xfrm>
          </p:grpSpPr>
          <p:sp>
            <p:nvSpPr>
              <p:cNvPr id="252" name="Google Shape;553;p38"/>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54;p38"/>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55;p38"/>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56;p38"/>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57;p38"/>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58;p38"/>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59;p38"/>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 name="Google Shape;560;p38"/>
            <p:cNvSpPr/>
            <p:nvPr/>
          </p:nvSpPr>
          <p:spPr>
            <a:xfrm>
              <a:off x="7998000" y="4168750"/>
              <a:ext cx="307750" cy="307750"/>
            </a:xfrm>
            <a:custGeom>
              <a:avLst/>
              <a:gdLst/>
              <a:ahLst/>
              <a:cxnLst/>
              <a:rect l="l" t="t" r="r" b="b"/>
              <a:pathLst>
                <a:path w="12310" h="12310" extrusionOk="0">
                  <a:moveTo>
                    <a:pt x="6172" y="3670"/>
                  </a:moveTo>
                  <a:cubicBezTo>
                    <a:pt x="6472" y="3670"/>
                    <a:pt x="6739" y="3736"/>
                    <a:pt x="7006" y="3803"/>
                  </a:cubicBezTo>
                  <a:cubicBezTo>
                    <a:pt x="7106" y="3870"/>
                    <a:pt x="7173" y="3903"/>
                    <a:pt x="7273" y="3903"/>
                  </a:cubicBezTo>
                  <a:cubicBezTo>
                    <a:pt x="7773" y="4137"/>
                    <a:pt x="8173" y="4570"/>
                    <a:pt x="8440" y="5071"/>
                  </a:cubicBezTo>
                  <a:lnTo>
                    <a:pt x="8574" y="5304"/>
                  </a:lnTo>
                  <a:cubicBezTo>
                    <a:pt x="8640" y="5571"/>
                    <a:pt x="8674" y="5871"/>
                    <a:pt x="8674" y="6138"/>
                  </a:cubicBezTo>
                  <a:cubicBezTo>
                    <a:pt x="8607" y="6438"/>
                    <a:pt x="8574" y="6738"/>
                    <a:pt x="8473" y="6972"/>
                  </a:cubicBezTo>
                  <a:cubicBezTo>
                    <a:pt x="8440" y="7072"/>
                    <a:pt x="8407" y="7139"/>
                    <a:pt x="8407" y="7239"/>
                  </a:cubicBezTo>
                  <a:cubicBezTo>
                    <a:pt x="8140" y="7739"/>
                    <a:pt x="7740" y="8139"/>
                    <a:pt x="7239" y="8406"/>
                  </a:cubicBezTo>
                  <a:cubicBezTo>
                    <a:pt x="7139" y="8440"/>
                    <a:pt x="7072" y="8473"/>
                    <a:pt x="6972" y="8473"/>
                  </a:cubicBezTo>
                  <a:cubicBezTo>
                    <a:pt x="6739" y="8573"/>
                    <a:pt x="6439" y="8606"/>
                    <a:pt x="6138" y="8606"/>
                  </a:cubicBezTo>
                  <a:cubicBezTo>
                    <a:pt x="5838" y="8606"/>
                    <a:pt x="5605" y="8573"/>
                    <a:pt x="5305" y="8473"/>
                  </a:cubicBezTo>
                  <a:cubicBezTo>
                    <a:pt x="5238" y="8440"/>
                    <a:pt x="5138" y="8406"/>
                    <a:pt x="5071" y="8406"/>
                  </a:cubicBezTo>
                  <a:cubicBezTo>
                    <a:pt x="4571" y="8139"/>
                    <a:pt x="4137" y="7739"/>
                    <a:pt x="3870" y="7239"/>
                  </a:cubicBezTo>
                  <a:cubicBezTo>
                    <a:pt x="3837" y="7139"/>
                    <a:pt x="3803" y="7072"/>
                    <a:pt x="3803" y="6972"/>
                  </a:cubicBezTo>
                  <a:cubicBezTo>
                    <a:pt x="3737" y="6738"/>
                    <a:pt x="3670" y="6438"/>
                    <a:pt x="3670" y="6138"/>
                  </a:cubicBezTo>
                  <a:cubicBezTo>
                    <a:pt x="3670" y="5871"/>
                    <a:pt x="3737" y="5604"/>
                    <a:pt x="3803" y="5304"/>
                  </a:cubicBezTo>
                  <a:lnTo>
                    <a:pt x="3937" y="5071"/>
                  </a:lnTo>
                  <a:cubicBezTo>
                    <a:pt x="4170" y="4570"/>
                    <a:pt x="4604" y="4137"/>
                    <a:pt x="5104" y="3903"/>
                  </a:cubicBezTo>
                  <a:cubicBezTo>
                    <a:pt x="5171" y="3836"/>
                    <a:pt x="5271" y="3803"/>
                    <a:pt x="5338" y="3803"/>
                  </a:cubicBezTo>
                  <a:cubicBezTo>
                    <a:pt x="5605" y="3736"/>
                    <a:pt x="5905" y="3670"/>
                    <a:pt x="6172" y="3670"/>
                  </a:cubicBezTo>
                  <a:close/>
                  <a:moveTo>
                    <a:pt x="5538" y="0"/>
                  </a:moveTo>
                  <a:cubicBezTo>
                    <a:pt x="5305" y="0"/>
                    <a:pt x="5104" y="234"/>
                    <a:pt x="5104" y="467"/>
                  </a:cubicBezTo>
                  <a:lnTo>
                    <a:pt x="5104" y="1635"/>
                  </a:lnTo>
                  <a:cubicBezTo>
                    <a:pt x="4604" y="1768"/>
                    <a:pt x="4137" y="1935"/>
                    <a:pt x="3703" y="2235"/>
                  </a:cubicBezTo>
                  <a:lnTo>
                    <a:pt x="2869" y="1401"/>
                  </a:lnTo>
                  <a:cubicBezTo>
                    <a:pt x="2786" y="1318"/>
                    <a:pt x="2678" y="1276"/>
                    <a:pt x="2561" y="1276"/>
                  </a:cubicBezTo>
                  <a:cubicBezTo>
                    <a:pt x="2444" y="1276"/>
                    <a:pt x="2319" y="1318"/>
                    <a:pt x="2202" y="1401"/>
                  </a:cubicBezTo>
                  <a:lnTo>
                    <a:pt x="1368" y="2235"/>
                  </a:lnTo>
                  <a:cubicBezTo>
                    <a:pt x="1202" y="2402"/>
                    <a:pt x="1202" y="2702"/>
                    <a:pt x="1368" y="2902"/>
                  </a:cubicBezTo>
                  <a:lnTo>
                    <a:pt x="2202" y="3736"/>
                  </a:lnTo>
                  <a:cubicBezTo>
                    <a:pt x="1969" y="4137"/>
                    <a:pt x="1769" y="4604"/>
                    <a:pt x="1635" y="5104"/>
                  </a:cubicBezTo>
                  <a:lnTo>
                    <a:pt x="468" y="5104"/>
                  </a:lnTo>
                  <a:cubicBezTo>
                    <a:pt x="201" y="5104"/>
                    <a:pt x="1" y="5304"/>
                    <a:pt x="1" y="5571"/>
                  </a:cubicBezTo>
                  <a:lnTo>
                    <a:pt x="1" y="6772"/>
                  </a:lnTo>
                  <a:cubicBezTo>
                    <a:pt x="1" y="7039"/>
                    <a:pt x="201" y="7239"/>
                    <a:pt x="468" y="7239"/>
                  </a:cubicBezTo>
                  <a:lnTo>
                    <a:pt x="1635" y="7239"/>
                  </a:lnTo>
                  <a:cubicBezTo>
                    <a:pt x="1769" y="7739"/>
                    <a:pt x="1969" y="8206"/>
                    <a:pt x="2202" y="8606"/>
                  </a:cubicBezTo>
                  <a:lnTo>
                    <a:pt x="1368" y="9440"/>
                  </a:lnTo>
                  <a:cubicBezTo>
                    <a:pt x="1202" y="9607"/>
                    <a:pt x="1202" y="9907"/>
                    <a:pt x="1368" y="10108"/>
                  </a:cubicBezTo>
                  <a:lnTo>
                    <a:pt x="2202" y="10941"/>
                  </a:lnTo>
                  <a:cubicBezTo>
                    <a:pt x="2286" y="11025"/>
                    <a:pt x="2402" y="11067"/>
                    <a:pt x="2523" y="11067"/>
                  </a:cubicBezTo>
                  <a:cubicBezTo>
                    <a:pt x="2644" y="11067"/>
                    <a:pt x="2769" y="11025"/>
                    <a:pt x="2869" y="10941"/>
                  </a:cubicBezTo>
                  <a:lnTo>
                    <a:pt x="3703" y="10108"/>
                  </a:lnTo>
                  <a:cubicBezTo>
                    <a:pt x="4137" y="10374"/>
                    <a:pt x="4604" y="10575"/>
                    <a:pt x="5104" y="10708"/>
                  </a:cubicBezTo>
                  <a:lnTo>
                    <a:pt x="5104" y="11875"/>
                  </a:lnTo>
                  <a:cubicBezTo>
                    <a:pt x="5104" y="12109"/>
                    <a:pt x="5305" y="12309"/>
                    <a:pt x="5538" y="12309"/>
                  </a:cubicBezTo>
                  <a:lnTo>
                    <a:pt x="6772" y="12309"/>
                  </a:lnTo>
                  <a:cubicBezTo>
                    <a:pt x="7006" y="12309"/>
                    <a:pt x="7206" y="12109"/>
                    <a:pt x="7206" y="11875"/>
                  </a:cubicBezTo>
                  <a:lnTo>
                    <a:pt x="7206" y="10708"/>
                  </a:lnTo>
                  <a:cubicBezTo>
                    <a:pt x="7706" y="10575"/>
                    <a:pt x="8173" y="10408"/>
                    <a:pt x="8607" y="10108"/>
                  </a:cubicBezTo>
                  <a:lnTo>
                    <a:pt x="9441" y="10941"/>
                  </a:lnTo>
                  <a:cubicBezTo>
                    <a:pt x="9524" y="11025"/>
                    <a:pt x="9641" y="11067"/>
                    <a:pt x="9762" y="11067"/>
                  </a:cubicBezTo>
                  <a:cubicBezTo>
                    <a:pt x="9883" y="11067"/>
                    <a:pt x="10008" y="11025"/>
                    <a:pt x="10108" y="10941"/>
                  </a:cubicBezTo>
                  <a:lnTo>
                    <a:pt x="10942" y="10108"/>
                  </a:lnTo>
                  <a:cubicBezTo>
                    <a:pt x="11109" y="9941"/>
                    <a:pt x="11109" y="9640"/>
                    <a:pt x="10942" y="9440"/>
                  </a:cubicBezTo>
                  <a:lnTo>
                    <a:pt x="10108" y="8606"/>
                  </a:lnTo>
                  <a:cubicBezTo>
                    <a:pt x="10341" y="8206"/>
                    <a:pt x="10575" y="7739"/>
                    <a:pt x="10675" y="7239"/>
                  </a:cubicBezTo>
                  <a:lnTo>
                    <a:pt x="11843" y="7239"/>
                  </a:lnTo>
                  <a:cubicBezTo>
                    <a:pt x="12109" y="7239"/>
                    <a:pt x="12310" y="7039"/>
                    <a:pt x="12310" y="6772"/>
                  </a:cubicBezTo>
                  <a:lnTo>
                    <a:pt x="12310" y="5571"/>
                  </a:lnTo>
                  <a:cubicBezTo>
                    <a:pt x="12310" y="5304"/>
                    <a:pt x="12109" y="5104"/>
                    <a:pt x="11843" y="5104"/>
                  </a:cubicBezTo>
                  <a:lnTo>
                    <a:pt x="10675" y="5104"/>
                  </a:lnTo>
                  <a:cubicBezTo>
                    <a:pt x="10542" y="4604"/>
                    <a:pt x="10408" y="4137"/>
                    <a:pt x="10108" y="3736"/>
                  </a:cubicBezTo>
                  <a:lnTo>
                    <a:pt x="10942" y="2902"/>
                  </a:lnTo>
                  <a:cubicBezTo>
                    <a:pt x="11109" y="2736"/>
                    <a:pt x="11109" y="2435"/>
                    <a:pt x="10942" y="2235"/>
                  </a:cubicBezTo>
                  <a:lnTo>
                    <a:pt x="10108" y="1401"/>
                  </a:lnTo>
                  <a:cubicBezTo>
                    <a:pt x="10025" y="1318"/>
                    <a:pt x="9908" y="1276"/>
                    <a:pt x="9787" y="1276"/>
                  </a:cubicBezTo>
                  <a:cubicBezTo>
                    <a:pt x="9666" y="1276"/>
                    <a:pt x="9541" y="1318"/>
                    <a:pt x="9441" y="1401"/>
                  </a:cubicBezTo>
                  <a:lnTo>
                    <a:pt x="8607" y="2235"/>
                  </a:lnTo>
                  <a:cubicBezTo>
                    <a:pt x="8173" y="1968"/>
                    <a:pt x="7706" y="1768"/>
                    <a:pt x="7206" y="1635"/>
                  </a:cubicBezTo>
                  <a:lnTo>
                    <a:pt x="7206" y="467"/>
                  </a:lnTo>
                  <a:cubicBezTo>
                    <a:pt x="7206" y="234"/>
                    <a:pt x="7006" y="0"/>
                    <a:pt x="6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61;p38"/>
            <p:cNvSpPr/>
            <p:nvPr/>
          </p:nvSpPr>
          <p:spPr>
            <a:xfrm>
              <a:off x="5540425" y="1562925"/>
              <a:ext cx="26700" cy="25675"/>
            </a:xfrm>
            <a:custGeom>
              <a:avLst/>
              <a:gdLst/>
              <a:ahLst/>
              <a:cxnLst/>
              <a:rect l="l" t="t" r="r" b="b"/>
              <a:pathLst>
                <a:path w="1068" h="1027" extrusionOk="0">
                  <a:moveTo>
                    <a:pt x="617" y="0"/>
                  </a:moveTo>
                  <a:cubicBezTo>
                    <a:pt x="517" y="0"/>
                    <a:pt x="417" y="42"/>
                    <a:pt x="334" y="125"/>
                  </a:cubicBezTo>
                  <a:lnTo>
                    <a:pt x="167" y="292"/>
                  </a:lnTo>
                  <a:cubicBezTo>
                    <a:pt x="0" y="459"/>
                    <a:pt x="0" y="726"/>
                    <a:pt x="167" y="893"/>
                  </a:cubicBezTo>
                  <a:cubicBezTo>
                    <a:pt x="234" y="959"/>
                    <a:pt x="367" y="1026"/>
                    <a:pt x="467" y="1026"/>
                  </a:cubicBezTo>
                  <a:cubicBezTo>
                    <a:pt x="567" y="1026"/>
                    <a:pt x="701" y="959"/>
                    <a:pt x="801" y="893"/>
                  </a:cubicBezTo>
                  <a:lnTo>
                    <a:pt x="901" y="726"/>
                  </a:lnTo>
                  <a:cubicBezTo>
                    <a:pt x="1068" y="559"/>
                    <a:pt x="1068" y="292"/>
                    <a:pt x="901" y="125"/>
                  </a:cubicBezTo>
                  <a:cubicBezTo>
                    <a:pt x="817" y="42"/>
                    <a:pt x="717" y="0"/>
                    <a:pt x="617" y="0"/>
                  </a:cubicBezTo>
                  <a:close/>
                </a:path>
              </a:pathLst>
            </a:custGeom>
            <a:solidFill>
              <a:srgbClr val="D98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562;p38"/>
            <p:cNvGrpSpPr/>
            <p:nvPr/>
          </p:nvGrpSpPr>
          <p:grpSpPr>
            <a:xfrm>
              <a:off x="5246050" y="951450"/>
              <a:ext cx="1344300" cy="2407575"/>
              <a:chOff x="5246050" y="951450"/>
              <a:chExt cx="1344300" cy="2407575"/>
            </a:xfrm>
          </p:grpSpPr>
          <p:grpSp>
            <p:nvGrpSpPr>
              <p:cNvPr id="238" name="Google Shape;563;p38"/>
              <p:cNvGrpSpPr/>
              <p:nvPr/>
            </p:nvGrpSpPr>
            <p:grpSpPr>
              <a:xfrm>
                <a:off x="5300250" y="951450"/>
                <a:ext cx="733050" cy="569600"/>
                <a:chOff x="1833150" y="1046200"/>
                <a:chExt cx="733050" cy="569600"/>
              </a:xfrm>
            </p:grpSpPr>
            <p:sp>
              <p:nvSpPr>
                <p:cNvPr id="249" name="Google Shape;564;p38"/>
                <p:cNvSpPr/>
                <p:nvPr/>
              </p:nvSpPr>
              <p:spPr>
                <a:xfrm>
                  <a:off x="1833150" y="1046200"/>
                  <a:ext cx="733050" cy="535400"/>
                </a:xfrm>
                <a:custGeom>
                  <a:avLst/>
                  <a:gdLst/>
                  <a:ahLst/>
                  <a:cxnLst/>
                  <a:rect l="l" t="t" r="r" b="b"/>
                  <a:pathLst>
                    <a:path w="29322" h="21416" extrusionOk="0">
                      <a:moveTo>
                        <a:pt x="29321" y="0"/>
                      </a:moveTo>
                      <a:lnTo>
                        <a:pt x="0" y="14811"/>
                      </a:lnTo>
                      <a:lnTo>
                        <a:pt x="0" y="14811"/>
                      </a:lnTo>
                      <a:lnTo>
                        <a:pt x="10241" y="14377"/>
                      </a:lnTo>
                      <a:lnTo>
                        <a:pt x="26453" y="2902"/>
                      </a:lnTo>
                      <a:lnTo>
                        <a:pt x="26453" y="2902"/>
                      </a:lnTo>
                      <a:lnTo>
                        <a:pt x="13744" y="15244"/>
                      </a:lnTo>
                      <a:lnTo>
                        <a:pt x="22650" y="21415"/>
                      </a:lnTo>
                      <a:lnTo>
                        <a:pt x="293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65;p38"/>
                <p:cNvSpPr/>
                <p:nvPr/>
              </p:nvSpPr>
              <p:spPr>
                <a:xfrm>
                  <a:off x="2089175" y="1118750"/>
                  <a:ext cx="405300" cy="497050"/>
                </a:xfrm>
                <a:custGeom>
                  <a:avLst/>
                  <a:gdLst/>
                  <a:ahLst/>
                  <a:cxnLst/>
                  <a:rect l="l" t="t" r="r" b="b"/>
                  <a:pathLst>
                    <a:path w="16212" h="19882" extrusionOk="0">
                      <a:moveTo>
                        <a:pt x="16212" y="0"/>
                      </a:moveTo>
                      <a:lnTo>
                        <a:pt x="0" y="11475"/>
                      </a:lnTo>
                      <a:lnTo>
                        <a:pt x="2769" y="19881"/>
                      </a:lnTo>
                      <a:lnTo>
                        <a:pt x="3503" y="12342"/>
                      </a:lnTo>
                      <a:lnTo>
                        <a:pt x="162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66;p38"/>
                <p:cNvSpPr/>
                <p:nvPr/>
              </p:nvSpPr>
              <p:spPr>
                <a:xfrm>
                  <a:off x="2158375" y="1427300"/>
                  <a:ext cx="98425" cy="188500"/>
                </a:xfrm>
                <a:custGeom>
                  <a:avLst/>
                  <a:gdLst/>
                  <a:ahLst/>
                  <a:cxnLst/>
                  <a:rect l="l" t="t" r="r" b="b"/>
                  <a:pathLst>
                    <a:path w="3937" h="7540" extrusionOk="0">
                      <a:moveTo>
                        <a:pt x="735" y="0"/>
                      </a:moveTo>
                      <a:lnTo>
                        <a:pt x="1" y="7539"/>
                      </a:lnTo>
                      <a:lnTo>
                        <a:pt x="3937" y="2235"/>
                      </a:lnTo>
                      <a:lnTo>
                        <a:pt x="7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 name="Google Shape;567;p38"/>
              <p:cNvSpPr/>
              <p:nvPr/>
            </p:nvSpPr>
            <p:spPr>
              <a:xfrm>
                <a:off x="5246050" y="1590825"/>
                <a:ext cx="1344300" cy="176820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 name="Google Shape;568;p38"/>
            <p:cNvSpPr/>
            <p:nvPr/>
          </p:nvSpPr>
          <p:spPr>
            <a:xfrm>
              <a:off x="5645275" y="4156238"/>
              <a:ext cx="332775" cy="332775"/>
            </a:xfrm>
            <a:custGeom>
              <a:avLst/>
              <a:gdLst/>
              <a:ahLst/>
              <a:cxnLst/>
              <a:rect l="l" t="t" r="r" b="b"/>
              <a:pathLst>
                <a:path w="13311" h="13311" extrusionOk="0">
                  <a:moveTo>
                    <a:pt x="6672" y="3937"/>
                  </a:moveTo>
                  <a:cubicBezTo>
                    <a:pt x="6972" y="3937"/>
                    <a:pt x="7273" y="4003"/>
                    <a:pt x="7540" y="4104"/>
                  </a:cubicBezTo>
                  <a:lnTo>
                    <a:pt x="7806" y="4237"/>
                  </a:lnTo>
                  <a:cubicBezTo>
                    <a:pt x="8340" y="4504"/>
                    <a:pt x="8807" y="4937"/>
                    <a:pt x="9041" y="5505"/>
                  </a:cubicBezTo>
                  <a:lnTo>
                    <a:pt x="9174" y="5738"/>
                  </a:lnTo>
                  <a:cubicBezTo>
                    <a:pt x="9274" y="6038"/>
                    <a:pt x="9341" y="6338"/>
                    <a:pt x="9341" y="6605"/>
                  </a:cubicBezTo>
                  <a:cubicBezTo>
                    <a:pt x="9341" y="6972"/>
                    <a:pt x="9274" y="7239"/>
                    <a:pt x="9174" y="7506"/>
                  </a:cubicBezTo>
                  <a:lnTo>
                    <a:pt x="9041" y="7739"/>
                  </a:lnTo>
                  <a:cubicBezTo>
                    <a:pt x="8807" y="8307"/>
                    <a:pt x="8340" y="8740"/>
                    <a:pt x="7806" y="9007"/>
                  </a:cubicBezTo>
                  <a:lnTo>
                    <a:pt x="7540" y="9140"/>
                  </a:lnTo>
                  <a:cubicBezTo>
                    <a:pt x="7273" y="9207"/>
                    <a:pt x="6972" y="9307"/>
                    <a:pt x="6672" y="9307"/>
                  </a:cubicBezTo>
                  <a:cubicBezTo>
                    <a:pt x="6372" y="9307"/>
                    <a:pt x="6038" y="9241"/>
                    <a:pt x="5805" y="9140"/>
                  </a:cubicBezTo>
                  <a:lnTo>
                    <a:pt x="5538" y="9007"/>
                  </a:lnTo>
                  <a:cubicBezTo>
                    <a:pt x="5004" y="8740"/>
                    <a:pt x="4537" y="8307"/>
                    <a:pt x="4304" y="7739"/>
                  </a:cubicBezTo>
                  <a:lnTo>
                    <a:pt x="4170" y="7506"/>
                  </a:lnTo>
                  <a:cubicBezTo>
                    <a:pt x="4104" y="7206"/>
                    <a:pt x="4004" y="6906"/>
                    <a:pt x="4004" y="6605"/>
                  </a:cubicBezTo>
                  <a:cubicBezTo>
                    <a:pt x="4004" y="6338"/>
                    <a:pt x="4037" y="6005"/>
                    <a:pt x="4170" y="5738"/>
                  </a:cubicBezTo>
                  <a:lnTo>
                    <a:pt x="4304" y="5505"/>
                  </a:lnTo>
                  <a:cubicBezTo>
                    <a:pt x="4537" y="4937"/>
                    <a:pt x="5004" y="4504"/>
                    <a:pt x="5538" y="4237"/>
                  </a:cubicBezTo>
                  <a:lnTo>
                    <a:pt x="5805" y="4104"/>
                  </a:lnTo>
                  <a:cubicBezTo>
                    <a:pt x="6105" y="4037"/>
                    <a:pt x="6372" y="3937"/>
                    <a:pt x="6672" y="3937"/>
                  </a:cubicBezTo>
                  <a:close/>
                  <a:moveTo>
                    <a:pt x="6005" y="1"/>
                  </a:moveTo>
                  <a:cubicBezTo>
                    <a:pt x="5705" y="1"/>
                    <a:pt x="5505" y="201"/>
                    <a:pt x="5505" y="501"/>
                  </a:cubicBezTo>
                  <a:lnTo>
                    <a:pt x="5505" y="1735"/>
                  </a:lnTo>
                  <a:cubicBezTo>
                    <a:pt x="4971" y="1869"/>
                    <a:pt x="4471" y="2069"/>
                    <a:pt x="4004" y="2369"/>
                  </a:cubicBezTo>
                  <a:lnTo>
                    <a:pt x="3136" y="1502"/>
                  </a:lnTo>
                  <a:cubicBezTo>
                    <a:pt x="3036" y="1402"/>
                    <a:pt x="2911" y="1352"/>
                    <a:pt x="2786" y="1352"/>
                  </a:cubicBezTo>
                  <a:cubicBezTo>
                    <a:pt x="2661" y="1352"/>
                    <a:pt x="2536" y="1402"/>
                    <a:pt x="2436" y="1502"/>
                  </a:cubicBezTo>
                  <a:lnTo>
                    <a:pt x="1502" y="2402"/>
                  </a:lnTo>
                  <a:cubicBezTo>
                    <a:pt x="1302" y="2636"/>
                    <a:pt x="1302" y="2903"/>
                    <a:pt x="1502" y="3136"/>
                  </a:cubicBezTo>
                  <a:lnTo>
                    <a:pt x="2369" y="4003"/>
                  </a:lnTo>
                  <a:cubicBezTo>
                    <a:pt x="2102" y="4470"/>
                    <a:pt x="1869" y="4971"/>
                    <a:pt x="1769" y="5505"/>
                  </a:cubicBezTo>
                  <a:lnTo>
                    <a:pt x="501" y="5505"/>
                  </a:lnTo>
                  <a:cubicBezTo>
                    <a:pt x="201" y="5505"/>
                    <a:pt x="1" y="5705"/>
                    <a:pt x="1" y="6005"/>
                  </a:cubicBezTo>
                  <a:lnTo>
                    <a:pt x="1" y="7306"/>
                  </a:lnTo>
                  <a:cubicBezTo>
                    <a:pt x="1" y="7573"/>
                    <a:pt x="201" y="7806"/>
                    <a:pt x="501" y="7806"/>
                  </a:cubicBezTo>
                  <a:lnTo>
                    <a:pt x="1769" y="7806"/>
                  </a:lnTo>
                  <a:cubicBezTo>
                    <a:pt x="1869" y="8340"/>
                    <a:pt x="2102" y="8840"/>
                    <a:pt x="2369" y="9307"/>
                  </a:cubicBezTo>
                  <a:lnTo>
                    <a:pt x="1502" y="10175"/>
                  </a:lnTo>
                  <a:cubicBezTo>
                    <a:pt x="1302" y="10375"/>
                    <a:pt x="1302" y="10675"/>
                    <a:pt x="1502" y="10875"/>
                  </a:cubicBezTo>
                  <a:lnTo>
                    <a:pt x="2436" y="11809"/>
                  </a:lnTo>
                  <a:cubicBezTo>
                    <a:pt x="2536" y="11909"/>
                    <a:pt x="2661" y="11959"/>
                    <a:pt x="2786" y="11959"/>
                  </a:cubicBezTo>
                  <a:cubicBezTo>
                    <a:pt x="2911" y="11959"/>
                    <a:pt x="3036" y="11909"/>
                    <a:pt x="3136" y="11809"/>
                  </a:cubicBezTo>
                  <a:lnTo>
                    <a:pt x="4004" y="10908"/>
                  </a:lnTo>
                  <a:cubicBezTo>
                    <a:pt x="4471" y="11209"/>
                    <a:pt x="4971" y="11409"/>
                    <a:pt x="5505" y="11542"/>
                  </a:cubicBezTo>
                  <a:lnTo>
                    <a:pt x="5505" y="12810"/>
                  </a:lnTo>
                  <a:cubicBezTo>
                    <a:pt x="5505" y="13077"/>
                    <a:pt x="5705" y="13310"/>
                    <a:pt x="6005" y="13310"/>
                  </a:cubicBezTo>
                  <a:lnTo>
                    <a:pt x="7306" y="13310"/>
                  </a:lnTo>
                  <a:cubicBezTo>
                    <a:pt x="7606" y="13310"/>
                    <a:pt x="7806" y="13077"/>
                    <a:pt x="7806" y="12810"/>
                  </a:cubicBezTo>
                  <a:lnTo>
                    <a:pt x="7806" y="11542"/>
                  </a:lnTo>
                  <a:cubicBezTo>
                    <a:pt x="8340" y="11409"/>
                    <a:pt x="8840" y="11209"/>
                    <a:pt x="9307" y="10908"/>
                  </a:cubicBezTo>
                  <a:lnTo>
                    <a:pt x="10175" y="11809"/>
                  </a:lnTo>
                  <a:cubicBezTo>
                    <a:pt x="10275" y="11909"/>
                    <a:pt x="10400" y="11959"/>
                    <a:pt x="10525" y="11959"/>
                  </a:cubicBezTo>
                  <a:cubicBezTo>
                    <a:pt x="10650" y="11959"/>
                    <a:pt x="10775" y="11909"/>
                    <a:pt x="10875" y="11809"/>
                  </a:cubicBezTo>
                  <a:lnTo>
                    <a:pt x="11809" y="10875"/>
                  </a:lnTo>
                  <a:cubicBezTo>
                    <a:pt x="12009" y="10675"/>
                    <a:pt x="12009" y="10375"/>
                    <a:pt x="11809" y="10175"/>
                  </a:cubicBezTo>
                  <a:lnTo>
                    <a:pt x="10942" y="9307"/>
                  </a:lnTo>
                  <a:cubicBezTo>
                    <a:pt x="11209" y="8840"/>
                    <a:pt x="11442" y="8340"/>
                    <a:pt x="11542" y="7806"/>
                  </a:cubicBezTo>
                  <a:lnTo>
                    <a:pt x="12810" y="7806"/>
                  </a:lnTo>
                  <a:cubicBezTo>
                    <a:pt x="13110" y="7806"/>
                    <a:pt x="13310" y="7573"/>
                    <a:pt x="13310" y="7306"/>
                  </a:cubicBezTo>
                  <a:lnTo>
                    <a:pt x="13310" y="6005"/>
                  </a:lnTo>
                  <a:cubicBezTo>
                    <a:pt x="13310" y="5705"/>
                    <a:pt x="13110" y="5505"/>
                    <a:pt x="12810" y="5505"/>
                  </a:cubicBezTo>
                  <a:lnTo>
                    <a:pt x="11542" y="5505"/>
                  </a:lnTo>
                  <a:cubicBezTo>
                    <a:pt x="11442" y="4971"/>
                    <a:pt x="11209" y="4470"/>
                    <a:pt x="10942" y="4003"/>
                  </a:cubicBezTo>
                  <a:lnTo>
                    <a:pt x="11809" y="3136"/>
                  </a:lnTo>
                  <a:cubicBezTo>
                    <a:pt x="12009" y="2903"/>
                    <a:pt x="12009" y="2636"/>
                    <a:pt x="11809" y="2402"/>
                  </a:cubicBezTo>
                  <a:lnTo>
                    <a:pt x="10875" y="1502"/>
                  </a:lnTo>
                  <a:cubicBezTo>
                    <a:pt x="10775" y="1402"/>
                    <a:pt x="10650" y="1352"/>
                    <a:pt x="10525" y="1352"/>
                  </a:cubicBezTo>
                  <a:cubicBezTo>
                    <a:pt x="10400" y="1352"/>
                    <a:pt x="10275" y="1402"/>
                    <a:pt x="10175" y="1502"/>
                  </a:cubicBezTo>
                  <a:lnTo>
                    <a:pt x="9307" y="2369"/>
                  </a:lnTo>
                  <a:cubicBezTo>
                    <a:pt x="8840" y="2069"/>
                    <a:pt x="8340" y="1869"/>
                    <a:pt x="7806" y="1735"/>
                  </a:cubicBezTo>
                  <a:lnTo>
                    <a:pt x="7806" y="501"/>
                  </a:lnTo>
                  <a:cubicBezTo>
                    <a:pt x="7806" y="201"/>
                    <a:pt x="7606" y="1"/>
                    <a:pt x="7306"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 name="Google Shape;569;p38"/>
            <p:cNvGrpSpPr/>
            <p:nvPr/>
          </p:nvGrpSpPr>
          <p:grpSpPr>
            <a:xfrm>
              <a:off x="8159775" y="3015000"/>
              <a:ext cx="711375" cy="825625"/>
              <a:chOff x="4631800" y="3415375"/>
              <a:chExt cx="711375" cy="825625"/>
            </a:xfrm>
          </p:grpSpPr>
          <p:sp>
            <p:nvSpPr>
              <p:cNvPr id="224" name="Google Shape;570;p38"/>
              <p:cNvSpPr/>
              <p:nvPr/>
            </p:nvSpPr>
            <p:spPr>
              <a:xfrm>
                <a:off x="4914525" y="3474600"/>
                <a:ext cx="145950" cy="70075"/>
              </a:xfrm>
              <a:custGeom>
                <a:avLst/>
                <a:gdLst/>
                <a:ahLst/>
                <a:cxnLst/>
                <a:rect l="l" t="t" r="r" b="b"/>
                <a:pathLst>
                  <a:path w="5838" h="2803" extrusionOk="0">
                    <a:moveTo>
                      <a:pt x="0" y="0"/>
                    </a:moveTo>
                    <a:lnTo>
                      <a:pt x="0" y="2802"/>
                    </a:lnTo>
                    <a:lnTo>
                      <a:pt x="5838" y="2802"/>
                    </a:lnTo>
                    <a:lnTo>
                      <a:pt x="5838" y="0"/>
                    </a:ln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71;p38"/>
              <p:cNvSpPr/>
              <p:nvPr/>
            </p:nvSpPr>
            <p:spPr>
              <a:xfrm>
                <a:off x="4887825" y="3415375"/>
                <a:ext cx="200175" cy="58400"/>
              </a:xfrm>
              <a:custGeom>
                <a:avLst/>
                <a:gdLst/>
                <a:ahLst/>
                <a:cxnLst/>
                <a:rect l="l" t="t" r="r" b="b"/>
                <a:pathLst>
                  <a:path w="8007" h="2336" extrusionOk="0">
                    <a:moveTo>
                      <a:pt x="734" y="1"/>
                    </a:moveTo>
                    <a:cubicBezTo>
                      <a:pt x="334" y="1"/>
                      <a:pt x="1" y="301"/>
                      <a:pt x="1" y="635"/>
                    </a:cubicBezTo>
                    <a:lnTo>
                      <a:pt x="1" y="1702"/>
                    </a:lnTo>
                    <a:cubicBezTo>
                      <a:pt x="1" y="2036"/>
                      <a:pt x="334" y="2336"/>
                      <a:pt x="734" y="2336"/>
                    </a:cubicBezTo>
                    <a:lnTo>
                      <a:pt x="7239" y="2336"/>
                    </a:lnTo>
                    <a:cubicBezTo>
                      <a:pt x="7673" y="2336"/>
                      <a:pt x="8006" y="2036"/>
                      <a:pt x="8006" y="1702"/>
                    </a:cubicBezTo>
                    <a:lnTo>
                      <a:pt x="8006" y="635"/>
                    </a:lnTo>
                    <a:cubicBezTo>
                      <a:pt x="8006" y="301"/>
                      <a:pt x="7673" y="1"/>
                      <a:pt x="7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72;p38"/>
              <p:cNvSpPr/>
              <p:nvPr/>
            </p:nvSpPr>
            <p:spPr>
              <a:xfrm>
                <a:off x="4631800" y="3529625"/>
                <a:ext cx="711375" cy="711375"/>
              </a:xfrm>
              <a:custGeom>
                <a:avLst/>
                <a:gdLst/>
                <a:ahLst/>
                <a:cxnLst/>
                <a:rect l="l" t="t" r="r" b="b"/>
                <a:pathLst>
                  <a:path w="28455" h="28455" extrusionOk="0">
                    <a:moveTo>
                      <a:pt x="14244" y="1"/>
                    </a:moveTo>
                    <a:cubicBezTo>
                      <a:pt x="6372" y="1"/>
                      <a:pt x="1" y="6372"/>
                      <a:pt x="1" y="14244"/>
                    </a:cubicBezTo>
                    <a:cubicBezTo>
                      <a:pt x="1" y="22083"/>
                      <a:pt x="6372" y="28455"/>
                      <a:pt x="14244" y="28455"/>
                    </a:cubicBezTo>
                    <a:cubicBezTo>
                      <a:pt x="22083" y="28455"/>
                      <a:pt x="28455" y="22083"/>
                      <a:pt x="28455" y="14244"/>
                    </a:cubicBezTo>
                    <a:cubicBezTo>
                      <a:pt x="28455" y="6372"/>
                      <a:pt x="22083" y="1"/>
                      <a:pt x="14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73;p38"/>
              <p:cNvSpPr/>
              <p:nvPr/>
            </p:nvSpPr>
            <p:spPr>
              <a:xfrm>
                <a:off x="4711025" y="3631600"/>
                <a:ext cx="554600" cy="507450"/>
              </a:xfrm>
              <a:custGeom>
                <a:avLst/>
                <a:gdLst/>
                <a:ahLst/>
                <a:cxnLst/>
                <a:rect l="l" t="t" r="r" b="b"/>
                <a:pathLst>
                  <a:path w="22184" h="20298" extrusionOk="0">
                    <a:moveTo>
                      <a:pt x="11091" y="1"/>
                    </a:moveTo>
                    <a:cubicBezTo>
                      <a:pt x="6408" y="1"/>
                      <a:pt x="2184" y="3271"/>
                      <a:pt x="1168" y="8031"/>
                    </a:cubicBezTo>
                    <a:cubicBezTo>
                      <a:pt x="1" y="13501"/>
                      <a:pt x="3503" y="18905"/>
                      <a:pt x="8974" y="20073"/>
                    </a:cubicBezTo>
                    <a:cubicBezTo>
                      <a:pt x="9685" y="20224"/>
                      <a:pt x="10393" y="20297"/>
                      <a:pt x="11091" y="20297"/>
                    </a:cubicBezTo>
                    <a:cubicBezTo>
                      <a:pt x="15769" y="20297"/>
                      <a:pt x="19967" y="17027"/>
                      <a:pt x="20983" y="12267"/>
                    </a:cubicBezTo>
                    <a:cubicBezTo>
                      <a:pt x="22183" y="6796"/>
                      <a:pt x="18681" y="1393"/>
                      <a:pt x="13210" y="225"/>
                    </a:cubicBezTo>
                    <a:cubicBezTo>
                      <a:pt x="12500" y="73"/>
                      <a:pt x="11790" y="1"/>
                      <a:pt x="1109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74;p38"/>
              <p:cNvSpPr/>
              <p:nvPr/>
            </p:nvSpPr>
            <p:spPr>
              <a:xfrm>
                <a:off x="4925350" y="3823175"/>
                <a:ext cx="125125" cy="125125"/>
              </a:xfrm>
              <a:custGeom>
                <a:avLst/>
                <a:gdLst/>
                <a:ahLst/>
                <a:cxnLst/>
                <a:rect l="l" t="t" r="r" b="b"/>
                <a:pathLst>
                  <a:path w="5005" h="5005" extrusionOk="0">
                    <a:moveTo>
                      <a:pt x="2502" y="1"/>
                    </a:moveTo>
                    <a:cubicBezTo>
                      <a:pt x="1135" y="1"/>
                      <a:pt x="1" y="1135"/>
                      <a:pt x="1" y="2502"/>
                    </a:cubicBezTo>
                    <a:cubicBezTo>
                      <a:pt x="1" y="3870"/>
                      <a:pt x="1135" y="5004"/>
                      <a:pt x="2502" y="5004"/>
                    </a:cubicBezTo>
                    <a:cubicBezTo>
                      <a:pt x="3870" y="5004"/>
                      <a:pt x="5004" y="3870"/>
                      <a:pt x="5004" y="2502"/>
                    </a:cubicBezTo>
                    <a:cubicBezTo>
                      <a:pt x="5004" y="1135"/>
                      <a:pt x="3870" y="1"/>
                      <a:pt x="2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75;p38"/>
              <p:cNvSpPr/>
              <p:nvPr/>
            </p:nvSpPr>
            <p:spPr>
              <a:xfrm>
                <a:off x="4970375" y="3688075"/>
                <a:ext cx="121800" cy="213525"/>
              </a:xfrm>
              <a:custGeom>
                <a:avLst/>
                <a:gdLst/>
                <a:ahLst/>
                <a:cxnLst/>
                <a:rect l="l" t="t" r="r" b="b"/>
                <a:pathLst>
                  <a:path w="4872" h="8541" extrusionOk="0">
                    <a:moveTo>
                      <a:pt x="4131" y="1"/>
                    </a:moveTo>
                    <a:cubicBezTo>
                      <a:pt x="3899" y="1"/>
                      <a:pt x="3691" y="141"/>
                      <a:pt x="3570" y="334"/>
                    </a:cubicBezTo>
                    <a:lnTo>
                      <a:pt x="168" y="7640"/>
                    </a:lnTo>
                    <a:cubicBezTo>
                      <a:pt x="1" y="7973"/>
                      <a:pt x="168" y="8307"/>
                      <a:pt x="435" y="8474"/>
                    </a:cubicBezTo>
                    <a:cubicBezTo>
                      <a:pt x="535" y="8540"/>
                      <a:pt x="601" y="8540"/>
                      <a:pt x="701" y="8540"/>
                    </a:cubicBezTo>
                    <a:cubicBezTo>
                      <a:pt x="935" y="8540"/>
                      <a:pt x="1168" y="8407"/>
                      <a:pt x="1269" y="8207"/>
                    </a:cubicBezTo>
                    <a:lnTo>
                      <a:pt x="4704" y="901"/>
                    </a:lnTo>
                    <a:cubicBezTo>
                      <a:pt x="4871" y="568"/>
                      <a:pt x="4704" y="234"/>
                      <a:pt x="4404" y="68"/>
                    </a:cubicBezTo>
                    <a:cubicBezTo>
                      <a:pt x="4312" y="21"/>
                      <a:pt x="4219" y="1"/>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76;p38"/>
              <p:cNvSpPr/>
              <p:nvPr/>
            </p:nvSpPr>
            <p:spPr>
              <a:xfrm>
                <a:off x="4977050" y="3589675"/>
                <a:ext cx="20875" cy="85100"/>
              </a:xfrm>
              <a:custGeom>
                <a:avLst/>
                <a:gdLst/>
                <a:ahLst/>
                <a:cxnLst/>
                <a:rect l="l" t="t" r="r" b="b"/>
                <a:pathLst>
                  <a:path w="835" h="3404" extrusionOk="0">
                    <a:moveTo>
                      <a:pt x="434" y="1"/>
                    </a:moveTo>
                    <a:cubicBezTo>
                      <a:pt x="168" y="1"/>
                      <a:pt x="1" y="167"/>
                      <a:pt x="1" y="401"/>
                    </a:cubicBezTo>
                    <a:lnTo>
                      <a:pt x="1" y="3003"/>
                    </a:lnTo>
                    <a:cubicBezTo>
                      <a:pt x="1" y="3236"/>
                      <a:pt x="168" y="3403"/>
                      <a:pt x="434" y="3403"/>
                    </a:cubicBezTo>
                    <a:cubicBezTo>
                      <a:pt x="668" y="3403"/>
                      <a:pt x="835" y="3203"/>
                      <a:pt x="835" y="3003"/>
                    </a:cubicBezTo>
                    <a:lnTo>
                      <a:pt x="835" y="401"/>
                    </a:lnTo>
                    <a:cubicBezTo>
                      <a:pt x="835" y="167"/>
                      <a:pt x="668" y="1"/>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77;p38"/>
              <p:cNvSpPr/>
              <p:nvPr/>
            </p:nvSpPr>
            <p:spPr>
              <a:xfrm>
                <a:off x="4977050" y="4095050"/>
                <a:ext cx="20875" cy="85900"/>
              </a:xfrm>
              <a:custGeom>
                <a:avLst/>
                <a:gdLst/>
                <a:ahLst/>
                <a:cxnLst/>
                <a:rect l="l" t="t" r="r" b="b"/>
                <a:pathLst>
                  <a:path w="835" h="3436" extrusionOk="0">
                    <a:moveTo>
                      <a:pt x="434" y="0"/>
                    </a:moveTo>
                    <a:cubicBezTo>
                      <a:pt x="168" y="0"/>
                      <a:pt x="1" y="167"/>
                      <a:pt x="1" y="434"/>
                    </a:cubicBezTo>
                    <a:lnTo>
                      <a:pt x="1" y="3002"/>
                    </a:lnTo>
                    <a:cubicBezTo>
                      <a:pt x="1" y="3269"/>
                      <a:pt x="168" y="3436"/>
                      <a:pt x="434" y="3436"/>
                    </a:cubicBezTo>
                    <a:cubicBezTo>
                      <a:pt x="668" y="3436"/>
                      <a:pt x="835" y="3269"/>
                      <a:pt x="835" y="3002"/>
                    </a:cubicBezTo>
                    <a:lnTo>
                      <a:pt x="835" y="434"/>
                    </a:lnTo>
                    <a:cubicBezTo>
                      <a:pt x="835" y="167"/>
                      <a:pt x="668"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78;p38"/>
              <p:cNvSpPr/>
              <p:nvPr/>
            </p:nvSpPr>
            <p:spPr>
              <a:xfrm>
                <a:off x="5198050" y="3874875"/>
                <a:ext cx="85925" cy="20875"/>
              </a:xfrm>
              <a:custGeom>
                <a:avLst/>
                <a:gdLst/>
                <a:ahLst/>
                <a:cxnLst/>
                <a:rect l="l" t="t" r="r" b="b"/>
                <a:pathLst>
                  <a:path w="3437" h="835" extrusionOk="0">
                    <a:moveTo>
                      <a:pt x="434" y="1"/>
                    </a:moveTo>
                    <a:cubicBezTo>
                      <a:pt x="167" y="1"/>
                      <a:pt x="0" y="168"/>
                      <a:pt x="0" y="434"/>
                    </a:cubicBezTo>
                    <a:cubicBezTo>
                      <a:pt x="0" y="668"/>
                      <a:pt x="167" y="835"/>
                      <a:pt x="434" y="835"/>
                    </a:cubicBezTo>
                    <a:lnTo>
                      <a:pt x="3003" y="835"/>
                    </a:lnTo>
                    <a:cubicBezTo>
                      <a:pt x="3236" y="835"/>
                      <a:pt x="3436" y="635"/>
                      <a:pt x="3436" y="434"/>
                    </a:cubicBezTo>
                    <a:cubicBezTo>
                      <a:pt x="3436" y="168"/>
                      <a:pt x="3269" y="1"/>
                      <a:pt x="3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79;p38"/>
              <p:cNvSpPr/>
              <p:nvPr/>
            </p:nvSpPr>
            <p:spPr>
              <a:xfrm>
                <a:off x="4692700" y="3874875"/>
                <a:ext cx="85900" cy="20875"/>
              </a:xfrm>
              <a:custGeom>
                <a:avLst/>
                <a:gdLst/>
                <a:ahLst/>
                <a:cxnLst/>
                <a:rect l="l" t="t" r="r" b="b"/>
                <a:pathLst>
                  <a:path w="3436" h="835" extrusionOk="0">
                    <a:moveTo>
                      <a:pt x="434" y="1"/>
                    </a:moveTo>
                    <a:cubicBezTo>
                      <a:pt x="167" y="1"/>
                      <a:pt x="0" y="168"/>
                      <a:pt x="0" y="434"/>
                    </a:cubicBezTo>
                    <a:cubicBezTo>
                      <a:pt x="0" y="668"/>
                      <a:pt x="167" y="835"/>
                      <a:pt x="434" y="835"/>
                    </a:cubicBezTo>
                    <a:lnTo>
                      <a:pt x="2969" y="835"/>
                    </a:lnTo>
                    <a:cubicBezTo>
                      <a:pt x="3202" y="835"/>
                      <a:pt x="3369" y="635"/>
                      <a:pt x="3436" y="434"/>
                    </a:cubicBezTo>
                    <a:cubicBezTo>
                      <a:pt x="3436" y="168"/>
                      <a:pt x="3269" y="1"/>
                      <a:pt x="3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80;p38"/>
              <p:cNvSpPr/>
              <p:nvPr/>
            </p:nvSpPr>
            <p:spPr>
              <a:xfrm>
                <a:off x="5135500" y="3674750"/>
                <a:ext cx="64250" cy="61725"/>
              </a:xfrm>
              <a:custGeom>
                <a:avLst/>
                <a:gdLst/>
                <a:ahLst/>
                <a:cxnLst/>
                <a:rect l="l" t="t" r="r" b="b"/>
                <a:pathLst>
                  <a:path w="2570" h="2469" extrusionOk="0">
                    <a:moveTo>
                      <a:pt x="2202" y="0"/>
                    </a:moveTo>
                    <a:cubicBezTo>
                      <a:pt x="2119" y="0"/>
                      <a:pt x="2035" y="33"/>
                      <a:pt x="1969" y="100"/>
                    </a:cubicBezTo>
                    <a:lnTo>
                      <a:pt x="134" y="1935"/>
                    </a:lnTo>
                    <a:cubicBezTo>
                      <a:pt x="1" y="2068"/>
                      <a:pt x="1" y="2268"/>
                      <a:pt x="134" y="2402"/>
                    </a:cubicBezTo>
                    <a:cubicBezTo>
                      <a:pt x="167" y="2435"/>
                      <a:pt x="268" y="2469"/>
                      <a:pt x="334" y="2469"/>
                    </a:cubicBezTo>
                    <a:cubicBezTo>
                      <a:pt x="434" y="2469"/>
                      <a:pt x="501" y="2469"/>
                      <a:pt x="601" y="2402"/>
                    </a:cubicBezTo>
                    <a:lnTo>
                      <a:pt x="2436" y="567"/>
                    </a:lnTo>
                    <a:cubicBezTo>
                      <a:pt x="2569" y="434"/>
                      <a:pt x="2569" y="234"/>
                      <a:pt x="2436" y="100"/>
                    </a:cubicBezTo>
                    <a:cubicBezTo>
                      <a:pt x="2369" y="33"/>
                      <a:pt x="2286" y="0"/>
                      <a:pt x="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81;p38"/>
              <p:cNvSpPr/>
              <p:nvPr/>
            </p:nvSpPr>
            <p:spPr>
              <a:xfrm>
                <a:off x="4778575" y="4033325"/>
                <a:ext cx="63400" cy="61750"/>
              </a:xfrm>
              <a:custGeom>
                <a:avLst/>
                <a:gdLst/>
                <a:ahLst/>
                <a:cxnLst/>
                <a:rect l="l" t="t" r="r" b="b"/>
                <a:pathLst>
                  <a:path w="2536" h="2470" extrusionOk="0">
                    <a:moveTo>
                      <a:pt x="2169" y="1"/>
                    </a:moveTo>
                    <a:cubicBezTo>
                      <a:pt x="2086" y="1"/>
                      <a:pt x="2002" y="34"/>
                      <a:pt x="1936" y="101"/>
                    </a:cubicBezTo>
                    <a:lnTo>
                      <a:pt x="101" y="1935"/>
                    </a:lnTo>
                    <a:cubicBezTo>
                      <a:pt x="1" y="2069"/>
                      <a:pt x="1" y="2269"/>
                      <a:pt x="101" y="2402"/>
                    </a:cubicBezTo>
                    <a:cubicBezTo>
                      <a:pt x="168" y="2436"/>
                      <a:pt x="234" y="2469"/>
                      <a:pt x="334" y="2469"/>
                    </a:cubicBezTo>
                    <a:cubicBezTo>
                      <a:pt x="401" y="2469"/>
                      <a:pt x="501" y="2436"/>
                      <a:pt x="568" y="2402"/>
                    </a:cubicBezTo>
                    <a:lnTo>
                      <a:pt x="2403" y="568"/>
                    </a:lnTo>
                    <a:cubicBezTo>
                      <a:pt x="2536" y="434"/>
                      <a:pt x="2536" y="234"/>
                      <a:pt x="2403" y="101"/>
                    </a:cubicBezTo>
                    <a:cubicBezTo>
                      <a:pt x="2336" y="34"/>
                      <a:pt x="2252"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82;p38"/>
              <p:cNvSpPr/>
              <p:nvPr/>
            </p:nvSpPr>
            <p:spPr>
              <a:xfrm>
                <a:off x="5134675" y="4033325"/>
                <a:ext cx="63400" cy="61750"/>
              </a:xfrm>
              <a:custGeom>
                <a:avLst/>
                <a:gdLst/>
                <a:ahLst/>
                <a:cxnLst/>
                <a:rect l="l" t="t" r="r" b="b"/>
                <a:pathLst>
                  <a:path w="2536" h="2470" extrusionOk="0">
                    <a:moveTo>
                      <a:pt x="367" y="1"/>
                    </a:moveTo>
                    <a:cubicBezTo>
                      <a:pt x="284" y="1"/>
                      <a:pt x="200" y="34"/>
                      <a:pt x="134" y="101"/>
                    </a:cubicBezTo>
                    <a:cubicBezTo>
                      <a:pt x="0" y="234"/>
                      <a:pt x="0" y="434"/>
                      <a:pt x="134" y="568"/>
                    </a:cubicBezTo>
                    <a:lnTo>
                      <a:pt x="1968" y="2402"/>
                    </a:lnTo>
                    <a:cubicBezTo>
                      <a:pt x="2002" y="2436"/>
                      <a:pt x="2102" y="2469"/>
                      <a:pt x="2169" y="2469"/>
                    </a:cubicBezTo>
                    <a:cubicBezTo>
                      <a:pt x="2269" y="2469"/>
                      <a:pt x="2335" y="2436"/>
                      <a:pt x="2435" y="2402"/>
                    </a:cubicBezTo>
                    <a:cubicBezTo>
                      <a:pt x="2535" y="2269"/>
                      <a:pt x="2535" y="2069"/>
                      <a:pt x="2435" y="1935"/>
                    </a:cubicBezTo>
                    <a:lnTo>
                      <a:pt x="601" y="101"/>
                    </a:lnTo>
                    <a:cubicBezTo>
                      <a:pt x="534" y="34"/>
                      <a:pt x="451"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83;p38"/>
              <p:cNvSpPr/>
              <p:nvPr/>
            </p:nvSpPr>
            <p:spPr>
              <a:xfrm>
                <a:off x="4776925" y="3674750"/>
                <a:ext cx="64225" cy="61725"/>
              </a:xfrm>
              <a:custGeom>
                <a:avLst/>
                <a:gdLst/>
                <a:ahLst/>
                <a:cxnLst/>
                <a:rect l="l" t="t" r="r" b="b"/>
                <a:pathLst>
                  <a:path w="2569" h="2469" extrusionOk="0">
                    <a:moveTo>
                      <a:pt x="367" y="0"/>
                    </a:moveTo>
                    <a:cubicBezTo>
                      <a:pt x="284" y="0"/>
                      <a:pt x="200" y="33"/>
                      <a:pt x="134" y="100"/>
                    </a:cubicBezTo>
                    <a:cubicBezTo>
                      <a:pt x="0" y="234"/>
                      <a:pt x="0" y="434"/>
                      <a:pt x="134" y="567"/>
                    </a:cubicBezTo>
                    <a:lnTo>
                      <a:pt x="1968" y="2402"/>
                    </a:lnTo>
                    <a:cubicBezTo>
                      <a:pt x="2002" y="2435"/>
                      <a:pt x="2102" y="2469"/>
                      <a:pt x="2168" y="2469"/>
                    </a:cubicBezTo>
                    <a:cubicBezTo>
                      <a:pt x="2268" y="2469"/>
                      <a:pt x="2335" y="2469"/>
                      <a:pt x="2435" y="2402"/>
                    </a:cubicBezTo>
                    <a:cubicBezTo>
                      <a:pt x="2569" y="2268"/>
                      <a:pt x="2569" y="2068"/>
                      <a:pt x="2435" y="1935"/>
                    </a:cubicBezTo>
                    <a:lnTo>
                      <a:pt x="601" y="100"/>
                    </a:lnTo>
                    <a:cubicBezTo>
                      <a:pt x="534" y="33"/>
                      <a:pt x="450"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584;p38"/>
            <p:cNvGrpSpPr/>
            <p:nvPr/>
          </p:nvGrpSpPr>
          <p:grpSpPr>
            <a:xfrm>
              <a:off x="8789400" y="1520175"/>
              <a:ext cx="653825" cy="649675"/>
              <a:chOff x="5322300" y="1614925"/>
              <a:chExt cx="653825" cy="649675"/>
            </a:xfrm>
          </p:grpSpPr>
          <p:sp>
            <p:nvSpPr>
              <p:cNvPr id="218" name="Google Shape;585;p38"/>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86;p38"/>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87;p38"/>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88;p38"/>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89;p38"/>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90;p38"/>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 name="Google Shape;591;p38"/>
            <p:cNvSpPr/>
            <p:nvPr/>
          </p:nvSpPr>
          <p:spPr>
            <a:xfrm>
              <a:off x="8423300" y="202305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92;p38"/>
            <p:cNvSpPr/>
            <p:nvPr/>
          </p:nvSpPr>
          <p:spPr>
            <a:xfrm>
              <a:off x="7178825" y="548850"/>
              <a:ext cx="429500" cy="371975"/>
            </a:xfrm>
            <a:custGeom>
              <a:avLst/>
              <a:gdLst/>
              <a:ahLst/>
              <a:cxnLst/>
              <a:rect l="l" t="t" r="r" b="b"/>
              <a:pathLst>
                <a:path w="17180" h="14879" extrusionOk="0">
                  <a:moveTo>
                    <a:pt x="0" y="1"/>
                  </a:moveTo>
                  <a:lnTo>
                    <a:pt x="6438" y="13644"/>
                  </a:lnTo>
                  <a:lnTo>
                    <a:pt x="10341" y="7606"/>
                  </a:lnTo>
                  <a:lnTo>
                    <a:pt x="17179" y="14878"/>
                  </a:lnTo>
                  <a:lnTo>
                    <a:pt x="10508" y="101"/>
                  </a:lnTo>
                  <a:lnTo>
                    <a:pt x="6405" y="6506"/>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 name="Google Shape;593;p38"/>
            <p:cNvGrpSpPr/>
            <p:nvPr/>
          </p:nvGrpSpPr>
          <p:grpSpPr>
            <a:xfrm>
              <a:off x="5031575" y="2579213"/>
              <a:ext cx="743900" cy="586425"/>
              <a:chOff x="6220900" y="591425"/>
              <a:chExt cx="743900" cy="586425"/>
            </a:xfrm>
          </p:grpSpPr>
          <p:sp>
            <p:nvSpPr>
              <p:cNvPr id="216" name="Google Shape;594;p38"/>
              <p:cNvSpPr/>
              <p:nvPr/>
            </p:nvSpPr>
            <p:spPr>
              <a:xfrm>
                <a:off x="6220900" y="591425"/>
                <a:ext cx="743900" cy="586425"/>
              </a:xfrm>
              <a:custGeom>
                <a:avLst/>
                <a:gdLst/>
                <a:ahLst/>
                <a:cxnLst/>
                <a:rect l="l" t="t" r="r" b="b"/>
                <a:pathLst>
                  <a:path w="29756" h="23457" extrusionOk="0">
                    <a:moveTo>
                      <a:pt x="23565" y="1"/>
                    </a:moveTo>
                    <a:cubicBezTo>
                      <a:pt x="23395" y="1"/>
                      <a:pt x="23223" y="33"/>
                      <a:pt x="23050" y="91"/>
                    </a:cubicBezTo>
                    <a:lnTo>
                      <a:pt x="1001" y="8197"/>
                    </a:lnTo>
                    <a:cubicBezTo>
                      <a:pt x="634" y="8297"/>
                      <a:pt x="334" y="8597"/>
                      <a:pt x="167" y="8964"/>
                    </a:cubicBezTo>
                    <a:cubicBezTo>
                      <a:pt x="1" y="9264"/>
                      <a:pt x="1" y="9631"/>
                      <a:pt x="134" y="10031"/>
                    </a:cubicBezTo>
                    <a:lnTo>
                      <a:pt x="4704" y="22474"/>
                    </a:lnTo>
                    <a:cubicBezTo>
                      <a:pt x="4915" y="23080"/>
                      <a:pt x="5480" y="23457"/>
                      <a:pt x="6069" y="23457"/>
                    </a:cubicBezTo>
                    <a:cubicBezTo>
                      <a:pt x="6226" y="23457"/>
                      <a:pt x="6385" y="23430"/>
                      <a:pt x="6539" y="23374"/>
                    </a:cubicBezTo>
                    <a:lnTo>
                      <a:pt x="28621" y="15268"/>
                    </a:lnTo>
                    <a:cubicBezTo>
                      <a:pt x="29355" y="15002"/>
                      <a:pt x="29755" y="14168"/>
                      <a:pt x="29488" y="13434"/>
                    </a:cubicBezTo>
                    <a:lnTo>
                      <a:pt x="24885" y="958"/>
                    </a:lnTo>
                    <a:cubicBezTo>
                      <a:pt x="24785" y="591"/>
                      <a:pt x="24518" y="291"/>
                      <a:pt x="24218" y="191"/>
                    </a:cubicBezTo>
                    <a:cubicBezTo>
                      <a:pt x="24009" y="58"/>
                      <a:pt x="23789" y="1"/>
                      <a:pt x="235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95;p38"/>
              <p:cNvSpPr/>
              <p:nvPr/>
            </p:nvSpPr>
            <p:spPr>
              <a:xfrm>
                <a:off x="6222575" y="591800"/>
                <a:ext cx="602950" cy="314625"/>
              </a:xfrm>
              <a:custGeom>
                <a:avLst/>
                <a:gdLst/>
                <a:ahLst/>
                <a:cxnLst/>
                <a:rect l="l" t="t" r="r" b="b"/>
                <a:pathLst>
                  <a:path w="24118" h="12585" extrusionOk="0">
                    <a:moveTo>
                      <a:pt x="23567" y="1"/>
                    </a:moveTo>
                    <a:cubicBezTo>
                      <a:pt x="23367" y="1"/>
                      <a:pt x="23150" y="59"/>
                      <a:pt x="22917" y="176"/>
                    </a:cubicBezTo>
                    <a:lnTo>
                      <a:pt x="834" y="8248"/>
                    </a:lnTo>
                    <a:cubicBezTo>
                      <a:pt x="467" y="8382"/>
                      <a:pt x="201" y="8682"/>
                      <a:pt x="0" y="9049"/>
                    </a:cubicBezTo>
                    <a:lnTo>
                      <a:pt x="5771" y="12351"/>
                    </a:lnTo>
                    <a:cubicBezTo>
                      <a:pt x="6073" y="12492"/>
                      <a:pt x="6411" y="12584"/>
                      <a:pt x="6741" y="12584"/>
                    </a:cubicBezTo>
                    <a:cubicBezTo>
                      <a:pt x="6959" y="12584"/>
                      <a:pt x="7173" y="12544"/>
                      <a:pt x="7372" y="12451"/>
                    </a:cubicBezTo>
                    <a:lnTo>
                      <a:pt x="20749" y="7548"/>
                    </a:lnTo>
                    <a:cubicBezTo>
                      <a:pt x="21282" y="7348"/>
                      <a:pt x="21716" y="6914"/>
                      <a:pt x="21883" y="6414"/>
                    </a:cubicBezTo>
                    <a:lnTo>
                      <a:pt x="24118" y="176"/>
                    </a:lnTo>
                    <a:cubicBezTo>
                      <a:pt x="23951" y="59"/>
                      <a:pt x="23767" y="1"/>
                      <a:pt x="23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596;p38"/>
            <p:cNvGrpSpPr/>
            <p:nvPr/>
          </p:nvGrpSpPr>
          <p:grpSpPr>
            <a:xfrm>
              <a:off x="6266775" y="1253225"/>
              <a:ext cx="2033975" cy="3314150"/>
              <a:chOff x="2799675" y="1347975"/>
              <a:chExt cx="2033975" cy="3314150"/>
            </a:xfrm>
          </p:grpSpPr>
          <p:sp>
            <p:nvSpPr>
              <p:cNvPr id="185" name="Google Shape;597;p38"/>
              <p:cNvSpPr/>
              <p:nvPr/>
            </p:nvSpPr>
            <p:spPr>
              <a:xfrm>
                <a:off x="2799675" y="1347975"/>
                <a:ext cx="2033975" cy="2416025"/>
              </a:xfrm>
              <a:custGeom>
                <a:avLst/>
                <a:gdLst/>
                <a:ahLst/>
                <a:cxnLst/>
                <a:rect l="l" t="t" r="r" b="b"/>
                <a:pathLst>
                  <a:path w="81359" h="96641" extrusionOk="0">
                    <a:moveTo>
                      <a:pt x="40580" y="1"/>
                    </a:moveTo>
                    <a:cubicBezTo>
                      <a:pt x="18150" y="1"/>
                      <a:pt x="0" y="18200"/>
                      <a:pt x="0" y="40600"/>
                    </a:cubicBezTo>
                    <a:cubicBezTo>
                      <a:pt x="0" y="49473"/>
                      <a:pt x="2836" y="57712"/>
                      <a:pt x="7706" y="64384"/>
                    </a:cubicBezTo>
                    <a:cubicBezTo>
                      <a:pt x="13944" y="72990"/>
                      <a:pt x="18647" y="82530"/>
                      <a:pt x="22016" y="92571"/>
                    </a:cubicBezTo>
                    <a:lnTo>
                      <a:pt x="23350" y="96640"/>
                    </a:lnTo>
                    <a:lnTo>
                      <a:pt x="57708" y="96640"/>
                    </a:lnTo>
                    <a:lnTo>
                      <a:pt x="59343" y="91837"/>
                    </a:lnTo>
                    <a:cubicBezTo>
                      <a:pt x="62545" y="82097"/>
                      <a:pt x="67115" y="72857"/>
                      <a:pt x="73219" y="64584"/>
                    </a:cubicBezTo>
                    <a:cubicBezTo>
                      <a:pt x="78390" y="57546"/>
                      <a:pt x="81358" y="48773"/>
                      <a:pt x="81058" y="39266"/>
                    </a:cubicBezTo>
                    <a:cubicBezTo>
                      <a:pt x="80358" y="17684"/>
                      <a:pt x="62645" y="338"/>
                      <a:pt x="41130" y="4"/>
                    </a:cubicBezTo>
                    <a:cubicBezTo>
                      <a:pt x="40946" y="2"/>
                      <a:pt x="40763" y="1"/>
                      <a:pt x="40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98;p38"/>
              <p:cNvSpPr/>
              <p:nvPr/>
            </p:nvSpPr>
            <p:spPr>
              <a:xfrm>
                <a:off x="3382575" y="3763975"/>
                <a:ext cx="858975" cy="564600"/>
              </a:xfrm>
              <a:custGeom>
                <a:avLst/>
                <a:gdLst/>
                <a:ahLst/>
                <a:cxnLst/>
                <a:rect l="l" t="t" r="r" b="b"/>
                <a:pathLst>
                  <a:path w="34359" h="22584" extrusionOk="0">
                    <a:moveTo>
                      <a:pt x="1" y="0"/>
                    </a:moveTo>
                    <a:lnTo>
                      <a:pt x="1" y="22583"/>
                    </a:lnTo>
                    <a:lnTo>
                      <a:pt x="34359" y="22583"/>
                    </a:lnTo>
                    <a:lnTo>
                      <a:pt x="34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99;p38"/>
              <p:cNvSpPr/>
              <p:nvPr/>
            </p:nvSpPr>
            <p:spPr>
              <a:xfrm>
                <a:off x="3382575" y="4328550"/>
                <a:ext cx="858975" cy="178475"/>
              </a:xfrm>
              <a:custGeom>
                <a:avLst/>
                <a:gdLst/>
                <a:ahLst/>
                <a:cxnLst/>
                <a:rect l="l" t="t" r="r" b="b"/>
                <a:pathLst>
                  <a:path w="34359" h="7139" extrusionOk="0">
                    <a:moveTo>
                      <a:pt x="1" y="0"/>
                    </a:moveTo>
                    <a:lnTo>
                      <a:pt x="8140" y="7139"/>
                    </a:lnTo>
                    <a:lnTo>
                      <a:pt x="26220" y="7139"/>
                    </a:lnTo>
                    <a:lnTo>
                      <a:pt x="343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600;p38"/>
              <p:cNvSpPr/>
              <p:nvPr/>
            </p:nvSpPr>
            <p:spPr>
              <a:xfrm>
                <a:off x="3586075" y="4506175"/>
                <a:ext cx="452000" cy="155950"/>
              </a:xfrm>
              <a:custGeom>
                <a:avLst/>
                <a:gdLst/>
                <a:ahLst/>
                <a:cxnLst/>
                <a:rect l="l" t="t" r="r" b="b"/>
                <a:pathLst>
                  <a:path w="18080" h="6238" extrusionOk="0">
                    <a:moveTo>
                      <a:pt x="0" y="0"/>
                    </a:moveTo>
                    <a:cubicBezTo>
                      <a:pt x="0" y="3436"/>
                      <a:pt x="2769" y="6238"/>
                      <a:pt x="6238" y="6238"/>
                    </a:cubicBezTo>
                    <a:lnTo>
                      <a:pt x="11875" y="6238"/>
                    </a:lnTo>
                    <a:cubicBezTo>
                      <a:pt x="15278" y="6238"/>
                      <a:pt x="18080" y="3436"/>
                      <a:pt x="18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601;p38"/>
              <p:cNvSpPr/>
              <p:nvPr/>
            </p:nvSpPr>
            <p:spPr>
              <a:xfrm>
                <a:off x="3342550" y="3822350"/>
                <a:ext cx="939875" cy="114275"/>
              </a:xfrm>
              <a:custGeom>
                <a:avLst/>
                <a:gdLst/>
                <a:ahLst/>
                <a:cxnLst/>
                <a:rect l="l" t="t" r="r" b="b"/>
                <a:pathLst>
                  <a:path w="37595" h="4571" extrusionOk="0">
                    <a:moveTo>
                      <a:pt x="2302" y="0"/>
                    </a:moveTo>
                    <a:cubicBezTo>
                      <a:pt x="1068" y="0"/>
                      <a:pt x="1" y="1001"/>
                      <a:pt x="1" y="2269"/>
                    </a:cubicBezTo>
                    <a:cubicBezTo>
                      <a:pt x="1" y="3536"/>
                      <a:pt x="1002" y="4570"/>
                      <a:pt x="2302" y="4570"/>
                    </a:cubicBezTo>
                    <a:lnTo>
                      <a:pt x="35259" y="4570"/>
                    </a:lnTo>
                    <a:cubicBezTo>
                      <a:pt x="36527" y="4570"/>
                      <a:pt x="37594" y="3536"/>
                      <a:pt x="37528" y="2269"/>
                    </a:cubicBezTo>
                    <a:cubicBezTo>
                      <a:pt x="37528" y="1034"/>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602;p38"/>
              <p:cNvSpPr/>
              <p:nvPr/>
            </p:nvSpPr>
            <p:spPr>
              <a:xfrm>
                <a:off x="3342550" y="3990800"/>
                <a:ext cx="939875" cy="115100"/>
              </a:xfrm>
              <a:custGeom>
                <a:avLst/>
                <a:gdLst/>
                <a:ahLst/>
                <a:cxnLst/>
                <a:rect l="l" t="t" r="r" b="b"/>
                <a:pathLst>
                  <a:path w="37595" h="4604" extrusionOk="0">
                    <a:moveTo>
                      <a:pt x="2302" y="0"/>
                    </a:moveTo>
                    <a:cubicBezTo>
                      <a:pt x="1068" y="0"/>
                      <a:pt x="1" y="1001"/>
                      <a:pt x="1" y="2302"/>
                    </a:cubicBezTo>
                    <a:cubicBezTo>
                      <a:pt x="1" y="3536"/>
                      <a:pt x="1002" y="4604"/>
                      <a:pt x="2302" y="4604"/>
                    </a:cubicBezTo>
                    <a:lnTo>
                      <a:pt x="35259" y="4604"/>
                    </a:lnTo>
                    <a:cubicBezTo>
                      <a:pt x="36527" y="4604"/>
                      <a:pt x="37594" y="3536"/>
                      <a:pt x="37528" y="2302"/>
                    </a:cubicBezTo>
                    <a:cubicBezTo>
                      <a:pt x="37528" y="1035"/>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603;p38"/>
              <p:cNvSpPr/>
              <p:nvPr/>
            </p:nvSpPr>
            <p:spPr>
              <a:xfrm>
                <a:off x="3342550" y="4160075"/>
                <a:ext cx="939875" cy="114275"/>
              </a:xfrm>
              <a:custGeom>
                <a:avLst/>
                <a:gdLst/>
                <a:ahLst/>
                <a:cxnLst/>
                <a:rect l="l" t="t" r="r" b="b"/>
                <a:pathLst>
                  <a:path w="37595" h="4571" extrusionOk="0">
                    <a:moveTo>
                      <a:pt x="2302" y="1"/>
                    </a:moveTo>
                    <a:cubicBezTo>
                      <a:pt x="1068" y="1"/>
                      <a:pt x="1" y="1002"/>
                      <a:pt x="1" y="2269"/>
                    </a:cubicBezTo>
                    <a:cubicBezTo>
                      <a:pt x="1" y="3537"/>
                      <a:pt x="1002" y="4571"/>
                      <a:pt x="2302" y="4571"/>
                    </a:cubicBezTo>
                    <a:lnTo>
                      <a:pt x="35259" y="4571"/>
                    </a:lnTo>
                    <a:cubicBezTo>
                      <a:pt x="36527" y="4571"/>
                      <a:pt x="37594" y="3570"/>
                      <a:pt x="37528" y="2269"/>
                    </a:cubicBezTo>
                    <a:cubicBezTo>
                      <a:pt x="37528" y="1035"/>
                      <a:pt x="36527" y="1"/>
                      <a:pt x="352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604;p38"/>
              <p:cNvSpPr/>
              <p:nvPr/>
            </p:nvSpPr>
            <p:spPr>
              <a:xfrm>
                <a:off x="3923800" y="1444875"/>
                <a:ext cx="515400" cy="310625"/>
              </a:xfrm>
              <a:custGeom>
                <a:avLst/>
                <a:gdLst/>
                <a:ahLst/>
                <a:cxnLst/>
                <a:rect l="l" t="t" r="r" b="b"/>
                <a:pathLst>
                  <a:path w="20616" h="12425" extrusionOk="0">
                    <a:moveTo>
                      <a:pt x="5191" y="1"/>
                    </a:moveTo>
                    <a:cubicBezTo>
                      <a:pt x="3229" y="1"/>
                      <a:pt x="1738" y="577"/>
                      <a:pt x="1168" y="1732"/>
                    </a:cubicBezTo>
                    <a:cubicBezTo>
                      <a:pt x="1" y="4134"/>
                      <a:pt x="3136" y="8070"/>
                      <a:pt x="8207" y="10539"/>
                    </a:cubicBezTo>
                    <a:cubicBezTo>
                      <a:pt x="10795" y="11790"/>
                      <a:pt x="13383" y="12425"/>
                      <a:pt x="15447" y="12425"/>
                    </a:cubicBezTo>
                    <a:cubicBezTo>
                      <a:pt x="17399" y="12425"/>
                      <a:pt x="18880" y="11857"/>
                      <a:pt x="19448" y="10706"/>
                    </a:cubicBezTo>
                    <a:cubicBezTo>
                      <a:pt x="20615" y="8304"/>
                      <a:pt x="17513" y="4401"/>
                      <a:pt x="12410" y="1899"/>
                    </a:cubicBezTo>
                    <a:cubicBezTo>
                      <a:pt x="9830" y="635"/>
                      <a:pt x="7251" y="1"/>
                      <a:pt x="5191"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605;p38"/>
              <p:cNvSpPr/>
              <p:nvPr/>
            </p:nvSpPr>
            <p:spPr>
              <a:xfrm>
                <a:off x="4475025" y="1823425"/>
                <a:ext cx="155975" cy="156800"/>
              </a:xfrm>
              <a:custGeom>
                <a:avLst/>
                <a:gdLst/>
                <a:ahLst/>
                <a:cxnLst/>
                <a:rect l="l" t="t" r="r" b="b"/>
                <a:pathLst>
                  <a:path w="6239" h="6272" extrusionOk="0">
                    <a:moveTo>
                      <a:pt x="3136" y="0"/>
                    </a:moveTo>
                    <a:cubicBezTo>
                      <a:pt x="1402" y="0"/>
                      <a:pt x="1" y="1401"/>
                      <a:pt x="1" y="3136"/>
                    </a:cubicBezTo>
                    <a:cubicBezTo>
                      <a:pt x="1" y="4870"/>
                      <a:pt x="1402" y="6271"/>
                      <a:pt x="3136" y="6271"/>
                    </a:cubicBezTo>
                    <a:cubicBezTo>
                      <a:pt x="4838" y="6271"/>
                      <a:pt x="6239" y="4870"/>
                      <a:pt x="6239" y="3136"/>
                    </a:cubicBezTo>
                    <a:cubicBezTo>
                      <a:pt x="6239" y="1401"/>
                      <a:pt x="4838" y="0"/>
                      <a:pt x="3136" y="0"/>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606;p38"/>
              <p:cNvSpPr/>
              <p:nvPr/>
            </p:nvSpPr>
            <p:spPr>
              <a:xfrm>
                <a:off x="3797875" y="2578125"/>
                <a:ext cx="471200" cy="537075"/>
              </a:xfrm>
              <a:custGeom>
                <a:avLst/>
                <a:gdLst/>
                <a:ahLst/>
                <a:cxnLst/>
                <a:rect l="l" t="t" r="r" b="b"/>
                <a:pathLst>
                  <a:path w="18848" h="21483" extrusionOk="0">
                    <a:moveTo>
                      <a:pt x="9441" y="0"/>
                    </a:moveTo>
                    <a:cubicBezTo>
                      <a:pt x="4237" y="0"/>
                      <a:pt x="1" y="3069"/>
                      <a:pt x="1" y="6805"/>
                    </a:cubicBezTo>
                    <a:cubicBezTo>
                      <a:pt x="1" y="10341"/>
                      <a:pt x="3804" y="13277"/>
                      <a:pt x="8640" y="13577"/>
                    </a:cubicBezTo>
                    <a:cubicBezTo>
                      <a:pt x="8740" y="13810"/>
                      <a:pt x="8807" y="14077"/>
                      <a:pt x="8941" y="14311"/>
                    </a:cubicBezTo>
                    <a:cubicBezTo>
                      <a:pt x="9141" y="14778"/>
                      <a:pt x="9508" y="15145"/>
                      <a:pt x="9841" y="15578"/>
                    </a:cubicBezTo>
                    <a:cubicBezTo>
                      <a:pt x="11276" y="17246"/>
                      <a:pt x="12476" y="19281"/>
                      <a:pt x="12310" y="21482"/>
                    </a:cubicBezTo>
                    <a:cubicBezTo>
                      <a:pt x="12943" y="21282"/>
                      <a:pt x="13577" y="21082"/>
                      <a:pt x="14144" y="20915"/>
                    </a:cubicBezTo>
                    <a:cubicBezTo>
                      <a:pt x="14311" y="20849"/>
                      <a:pt x="14511" y="20782"/>
                      <a:pt x="14678" y="20648"/>
                    </a:cubicBezTo>
                    <a:cubicBezTo>
                      <a:pt x="15245" y="20181"/>
                      <a:pt x="14945" y="19348"/>
                      <a:pt x="14745" y="18680"/>
                    </a:cubicBezTo>
                    <a:cubicBezTo>
                      <a:pt x="14111" y="16746"/>
                      <a:pt x="14811" y="14611"/>
                      <a:pt x="14645" y="12509"/>
                    </a:cubicBezTo>
                    <a:cubicBezTo>
                      <a:pt x="17146" y="11275"/>
                      <a:pt x="18848" y="9174"/>
                      <a:pt x="18848" y="6805"/>
                    </a:cubicBezTo>
                    <a:cubicBezTo>
                      <a:pt x="18848" y="3069"/>
                      <a:pt x="14645" y="0"/>
                      <a:pt x="9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607;p38"/>
              <p:cNvSpPr/>
              <p:nvPr/>
            </p:nvSpPr>
            <p:spPr>
              <a:xfrm>
                <a:off x="3165775" y="2016050"/>
                <a:ext cx="1226725" cy="795600"/>
              </a:xfrm>
              <a:custGeom>
                <a:avLst/>
                <a:gdLst/>
                <a:ahLst/>
                <a:cxnLst/>
                <a:rect l="l" t="t" r="r" b="b"/>
                <a:pathLst>
                  <a:path w="49069" h="31824" extrusionOk="0">
                    <a:moveTo>
                      <a:pt x="22683" y="1"/>
                    </a:moveTo>
                    <a:cubicBezTo>
                      <a:pt x="20848" y="1"/>
                      <a:pt x="19180" y="734"/>
                      <a:pt x="17946" y="1902"/>
                    </a:cubicBezTo>
                    <a:cubicBezTo>
                      <a:pt x="17046" y="1435"/>
                      <a:pt x="16012" y="1135"/>
                      <a:pt x="14877" y="1135"/>
                    </a:cubicBezTo>
                    <a:cubicBezTo>
                      <a:pt x="12009" y="1135"/>
                      <a:pt x="9540" y="2936"/>
                      <a:pt x="8573" y="5438"/>
                    </a:cubicBezTo>
                    <a:cubicBezTo>
                      <a:pt x="3836" y="5438"/>
                      <a:pt x="0" y="9307"/>
                      <a:pt x="0" y="14011"/>
                    </a:cubicBezTo>
                    <a:cubicBezTo>
                      <a:pt x="0" y="18247"/>
                      <a:pt x="3036" y="21783"/>
                      <a:pt x="7072" y="22483"/>
                    </a:cubicBezTo>
                    <a:cubicBezTo>
                      <a:pt x="8606" y="25419"/>
                      <a:pt x="12209" y="27420"/>
                      <a:pt x="16345" y="27420"/>
                    </a:cubicBezTo>
                    <a:cubicBezTo>
                      <a:pt x="17046" y="27420"/>
                      <a:pt x="17746" y="27387"/>
                      <a:pt x="18413" y="27253"/>
                    </a:cubicBezTo>
                    <a:cubicBezTo>
                      <a:pt x="20081" y="29922"/>
                      <a:pt x="24751" y="31823"/>
                      <a:pt x="30222" y="31823"/>
                    </a:cubicBezTo>
                    <a:cubicBezTo>
                      <a:pt x="34458" y="31823"/>
                      <a:pt x="38194" y="30656"/>
                      <a:pt x="40429" y="28921"/>
                    </a:cubicBezTo>
                    <a:cubicBezTo>
                      <a:pt x="41029" y="29088"/>
                      <a:pt x="41630" y="29155"/>
                      <a:pt x="42264" y="29155"/>
                    </a:cubicBezTo>
                    <a:cubicBezTo>
                      <a:pt x="46033" y="29155"/>
                      <a:pt x="49068" y="26119"/>
                      <a:pt x="49068" y="22350"/>
                    </a:cubicBezTo>
                    <a:cubicBezTo>
                      <a:pt x="49035" y="20615"/>
                      <a:pt x="48268" y="18914"/>
                      <a:pt x="47067" y="17713"/>
                    </a:cubicBezTo>
                    <a:cubicBezTo>
                      <a:pt x="47701" y="16479"/>
                      <a:pt x="48068" y="15078"/>
                      <a:pt x="48068" y="13610"/>
                    </a:cubicBezTo>
                    <a:cubicBezTo>
                      <a:pt x="48068" y="8740"/>
                      <a:pt x="44098" y="4737"/>
                      <a:pt x="39195" y="4737"/>
                    </a:cubicBezTo>
                    <a:cubicBezTo>
                      <a:pt x="38895" y="4737"/>
                      <a:pt x="38628" y="4737"/>
                      <a:pt x="38394" y="4771"/>
                    </a:cubicBezTo>
                    <a:cubicBezTo>
                      <a:pt x="37260" y="2636"/>
                      <a:pt x="35025" y="1168"/>
                      <a:pt x="32423" y="1168"/>
                    </a:cubicBezTo>
                    <a:cubicBezTo>
                      <a:pt x="30789" y="1168"/>
                      <a:pt x="29288" y="1769"/>
                      <a:pt x="28087" y="2736"/>
                    </a:cubicBezTo>
                    <a:cubicBezTo>
                      <a:pt x="26853" y="1101"/>
                      <a:pt x="24885" y="1"/>
                      <a:pt x="22683" y="1"/>
                    </a:cubicBez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608;p38"/>
              <p:cNvSpPr/>
              <p:nvPr/>
            </p:nvSpPr>
            <p:spPr>
              <a:xfrm>
                <a:off x="3341725" y="2142575"/>
                <a:ext cx="284275" cy="321875"/>
              </a:xfrm>
              <a:custGeom>
                <a:avLst/>
                <a:gdLst/>
                <a:ahLst/>
                <a:cxnLst/>
                <a:rect l="l" t="t" r="r" b="b"/>
                <a:pathLst>
                  <a:path w="11371" h="12875" extrusionOk="0">
                    <a:moveTo>
                      <a:pt x="10717" y="0"/>
                    </a:moveTo>
                    <a:cubicBezTo>
                      <a:pt x="10683" y="0"/>
                      <a:pt x="10646" y="3"/>
                      <a:pt x="10608" y="10"/>
                    </a:cubicBezTo>
                    <a:cubicBezTo>
                      <a:pt x="8940" y="210"/>
                      <a:pt x="7139" y="477"/>
                      <a:pt x="5938" y="1811"/>
                    </a:cubicBezTo>
                    <a:cubicBezTo>
                      <a:pt x="5471" y="2312"/>
                      <a:pt x="5171" y="2845"/>
                      <a:pt x="5037" y="3512"/>
                    </a:cubicBezTo>
                    <a:cubicBezTo>
                      <a:pt x="4871" y="4413"/>
                      <a:pt x="5538" y="6148"/>
                      <a:pt x="4670" y="6815"/>
                    </a:cubicBezTo>
                    <a:cubicBezTo>
                      <a:pt x="4037" y="7248"/>
                      <a:pt x="2969" y="7182"/>
                      <a:pt x="2269" y="7515"/>
                    </a:cubicBezTo>
                    <a:cubicBezTo>
                      <a:pt x="1702" y="7749"/>
                      <a:pt x="1201" y="8149"/>
                      <a:pt x="868" y="8616"/>
                    </a:cubicBezTo>
                    <a:cubicBezTo>
                      <a:pt x="0" y="9850"/>
                      <a:pt x="34" y="11318"/>
                      <a:pt x="668" y="12586"/>
                    </a:cubicBezTo>
                    <a:cubicBezTo>
                      <a:pt x="769" y="12789"/>
                      <a:pt x="936" y="12874"/>
                      <a:pt x="1109" y="12874"/>
                    </a:cubicBezTo>
                    <a:cubicBezTo>
                      <a:pt x="1504" y="12874"/>
                      <a:pt x="1934" y="12429"/>
                      <a:pt x="1702" y="11918"/>
                    </a:cubicBezTo>
                    <a:cubicBezTo>
                      <a:pt x="634" y="9717"/>
                      <a:pt x="2469" y="8683"/>
                      <a:pt x="4203" y="8182"/>
                    </a:cubicBezTo>
                    <a:cubicBezTo>
                      <a:pt x="4937" y="7982"/>
                      <a:pt x="5604" y="7749"/>
                      <a:pt x="6005" y="7148"/>
                    </a:cubicBezTo>
                    <a:cubicBezTo>
                      <a:pt x="6472" y="6481"/>
                      <a:pt x="6372" y="5881"/>
                      <a:pt x="6338" y="5147"/>
                    </a:cubicBezTo>
                    <a:cubicBezTo>
                      <a:pt x="6272" y="3746"/>
                      <a:pt x="6138" y="3045"/>
                      <a:pt x="7339" y="2178"/>
                    </a:cubicBezTo>
                    <a:cubicBezTo>
                      <a:pt x="8273" y="1478"/>
                      <a:pt x="9474" y="1344"/>
                      <a:pt x="10608" y="1211"/>
                    </a:cubicBezTo>
                    <a:cubicBezTo>
                      <a:pt x="11305" y="1147"/>
                      <a:pt x="11370" y="0"/>
                      <a:pt x="10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609;p38"/>
              <p:cNvSpPr/>
              <p:nvPr/>
            </p:nvSpPr>
            <p:spPr>
              <a:xfrm>
                <a:off x="3801225" y="2163150"/>
                <a:ext cx="291150" cy="285275"/>
              </a:xfrm>
              <a:custGeom>
                <a:avLst/>
                <a:gdLst/>
                <a:ahLst/>
                <a:cxnLst/>
                <a:rect l="l" t="t" r="r" b="b"/>
                <a:pathLst>
                  <a:path w="11646" h="11411" extrusionOk="0">
                    <a:moveTo>
                      <a:pt x="1459" y="0"/>
                    </a:moveTo>
                    <a:cubicBezTo>
                      <a:pt x="1279" y="0"/>
                      <a:pt x="1097" y="76"/>
                      <a:pt x="968" y="254"/>
                    </a:cubicBezTo>
                    <a:cubicBezTo>
                      <a:pt x="134" y="1522"/>
                      <a:pt x="0" y="3256"/>
                      <a:pt x="334" y="4691"/>
                    </a:cubicBezTo>
                    <a:cubicBezTo>
                      <a:pt x="734" y="6325"/>
                      <a:pt x="1568" y="6058"/>
                      <a:pt x="2769" y="6592"/>
                    </a:cubicBezTo>
                    <a:cubicBezTo>
                      <a:pt x="4403" y="7359"/>
                      <a:pt x="4103" y="9594"/>
                      <a:pt x="5638" y="10662"/>
                    </a:cubicBezTo>
                    <a:cubicBezTo>
                      <a:pt x="6489" y="11229"/>
                      <a:pt x="7434" y="11410"/>
                      <a:pt x="8398" y="11410"/>
                    </a:cubicBezTo>
                    <a:cubicBezTo>
                      <a:pt x="9248" y="11410"/>
                      <a:pt x="10113" y="11269"/>
                      <a:pt x="10941" y="11129"/>
                    </a:cubicBezTo>
                    <a:cubicBezTo>
                      <a:pt x="11645" y="11033"/>
                      <a:pt x="11429" y="9955"/>
                      <a:pt x="10704" y="9955"/>
                    </a:cubicBezTo>
                    <a:cubicBezTo>
                      <a:pt x="10673" y="9955"/>
                      <a:pt x="10641" y="9957"/>
                      <a:pt x="10608" y="9961"/>
                    </a:cubicBezTo>
                    <a:cubicBezTo>
                      <a:pt x="9940" y="10074"/>
                      <a:pt x="9214" y="10180"/>
                      <a:pt x="8513" y="10180"/>
                    </a:cubicBezTo>
                    <a:cubicBezTo>
                      <a:pt x="7148" y="10180"/>
                      <a:pt x="5877" y="9780"/>
                      <a:pt x="5304" y="8260"/>
                    </a:cubicBezTo>
                    <a:cubicBezTo>
                      <a:pt x="5037" y="7560"/>
                      <a:pt x="5104" y="6692"/>
                      <a:pt x="4503" y="6092"/>
                    </a:cubicBezTo>
                    <a:cubicBezTo>
                      <a:pt x="3970" y="5525"/>
                      <a:pt x="3436" y="5658"/>
                      <a:pt x="2736" y="5391"/>
                    </a:cubicBezTo>
                    <a:cubicBezTo>
                      <a:pt x="934" y="4724"/>
                      <a:pt x="1068" y="2256"/>
                      <a:pt x="1968" y="888"/>
                    </a:cubicBezTo>
                    <a:cubicBezTo>
                      <a:pt x="2296" y="420"/>
                      <a:pt x="1884" y="0"/>
                      <a:pt x="1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610;p38"/>
              <p:cNvSpPr/>
              <p:nvPr/>
            </p:nvSpPr>
            <p:spPr>
              <a:xfrm>
                <a:off x="3412600" y="2364925"/>
                <a:ext cx="452325" cy="259050"/>
              </a:xfrm>
              <a:custGeom>
                <a:avLst/>
                <a:gdLst/>
                <a:ahLst/>
                <a:cxnLst/>
                <a:rect l="l" t="t" r="r" b="b"/>
                <a:pathLst>
                  <a:path w="18093" h="10362" extrusionOk="0">
                    <a:moveTo>
                      <a:pt x="14225" y="0"/>
                    </a:moveTo>
                    <a:cubicBezTo>
                      <a:pt x="13870" y="0"/>
                      <a:pt x="13517" y="50"/>
                      <a:pt x="13177" y="156"/>
                    </a:cubicBezTo>
                    <a:cubicBezTo>
                      <a:pt x="12109" y="489"/>
                      <a:pt x="11042" y="1357"/>
                      <a:pt x="10375" y="2257"/>
                    </a:cubicBezTo>
                    <a:cubicBezTo>
                      <a:pt x="10141" y="2591"/>
                      <a:pt x="9975" y="3024"/>
                      <a:pt x="9674" y="3325"/>
                    </a:cubicBezTo>
                    <a:cubicBezTo>
                      <a:pt x="9005" y="3994"/>
                      <a:pt x="8015" y="4190"/>
                      <a:pt x="7063" y="4190"/>
                    </a:cubicBezTo>
                    <a:cubicBezTo>
                      <a:pt x="6829" y="4190"/>
                      <a:pt x="6596" y="4178"/>
                      <a:pt x="6372" y="4159"/>
                    </a:cubicBezTo>
                    <a:cubicBezTo>
                      <a:pt x="5391" y="4064"/>
                      <a:pt x="4367" y="3703"/>
                      <a:pt x="3427" y="3703"/>
                    </a:cubicBezTo>
                    <a:cubicBezTo>
                      <a:pt x="2705" y="3703"/>
                      <a:pt x="2033" y="3916"/>
                      <a:pt x="1469" y="4626"/>
                    </a:cubicBezTo>
                    <a:cubicBezTo>
                      <a:pt x="1" y="6460"/>
                      <a:pt x="168" y="8528"/>
                      <a:pt x="1802" y="10163"/>
                    </a:cubicBezTo>
                    <a:cubicBezTo>
                      <a:pt x="1927" y="10303"/>
                      <a:pt x="2070" y="10362"/>
                      <a:pt x="2209" y="10362"/>
                    </a:cubicBezTo>
                    <a:cubicBezTo>
                      <a:pt x="2663" y="10362"/>
                      <a:pt x="3070" y="9738"/>
                      <a:pt x="2636" y="9329"/>
                    </a:cubicBezTo>
                    <a:cubicBezTo>
                      <a:pt x="1602" y="8295"/>
                      <a:pt x="1268" y="6827"/>
                      <a:pt x="2269" y="5626"/>
                    </a:cubicBezTo>
                    <a:cubicBezTo>
                      <a:pt x="2675" y="5124"/>
                      <a:pt x="3058" y="4980"/>
                      <a:pt x="3504" y="4980"/>
                    </a:cubicBezTo>
                    <a:cubicBezTo>
                      <a:pt x="3827" y="4980"/>
                      <a:pt x="4183" y="5056"/>
                      <a:pt x="4604" y="5126"/>
                    </a:cubicBezTo>
                    <a:cubicBezTo>
                      <a:pt x="5453" y="5288"/>
                      <a:pt x="6322" y="5441"/>
                      <a:pt x="7188" y="5441"/>
                    </a:cubicBezTo>
                    <a:cubicBezTo>
                      <a:pt x="7922" y="5441"/>
                      <a:pt x="8655" y="5332"/>
                      <a:pt x="9374" y="5026"/>
                    </a:cubicBezTo>
                    <a:cubicBezTo>
                      <a:pt x="10508" y="4592"/>
                      <a:pt x="10708" y="3825"/>
                      <a:pt x="11442" y="2958"/>
                    </a:cubicBezTo>
                    <a:cubicBezTo>
                      <a:pt x="12236" y="1937"/>
                      <a:pt x="13363" y="1323"/>
                      <a:pt x="14475" y="1323"/>
                    </a:cubicBezTo>
                    <a:cubicBezTo>
                      <a:pt x="15325" y="1323"/>
                      <a:pt x="16167" y="1681"/>
                      <a:pt x="16846" y="2491"/>
                    </a:cubicBezTo>
                    <a:cubicBezTo>
                      <a:pt x="16968" y="2637"/>
                      <a:pt x="17111" y="2698"/>
                      <a:pt x="17251" y="2698"/>
                    </a:cubicBezTo>
                    <a:cubicBezTo>
                      <a:pt x="17687" y="2698"/>
                      <a:pt x="18092" y="2103"/>
                      <a:pt x="17713" y="1623"/>
                    </a:cubicBezTo>
                    <a:cubicBezTo>
                      <a:pt x="16899" y="677"/>
                      <a:pt x="15546" y="0"/>
                      <a:pt x="14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611;p38"/>
              <p:cNvSpPr/>
              <p:nvPr/>
            </p:nvSpPr>
            <p:spPr>
              <a:xfrm>
                <a:off x="3784300" y="2501075"/>
                <a:ext cx="448925" cy="187500"/>
              </a:xfrm>
              <a:custGeom>
                <a:avLst/>
                <a:gdLst/>
                <a:ahLst/>
                <a:cxnLst/>
                <a:rect l="l" t="t" r="r" b="b"/>
                <a:pathLst>
                  <a:path w="17957" h="7500" extrusionOk="0">
                    <a:moveTo>
                      <a:pt x="938" y="1"/>
                    </a:moveTo>
                    <a:cubicBezTo>
                      <a:pt x="710" y="1"/>
                      <a:pt x="496" y="124"/>
                      <a:pt x="444" y="414"/>
                    </a:cubicBezTo>
                    <a:cubicBezTo>
                      <a:pt x="0" y="3280"/>
                      <a:pt x="2175" y="6697"/>
                      <a:pt x="5113" y="6697"/>
                    </a:cubicBezTo>
                    <a:cubicBezTo>
                      <a:pt x="5491" y="6697"/>
                      <a:pt x="5882" y="6640"/>
                      <a:pt x="6281" y="6518"/>
                    </a:cubicBezTo>
                    <a:cubicBezTo>
                      <a:pt x="6815" y="6351"/>
                      <a:pt x="7182" y="5951"/>
                      <a:pt x="7682" y="5718"/>
                    </a:cubicBezTo>
                    <a:cubicBezTo>
                      <a:pt x="8218" y="5454"/>
                      <a:pt x="8696" y="5344"/>
                      <a:pt x="9139" y="5344"/>
                    </a:cubicBezTo>
                    <a:cubicBezTo>
                      <a:pt x="10324" y="5344"/>
                      <a:pt x="11251" y="6132"/>
                      <a:pt x="12319" y="6885"/>
                    </a:cubicBezTo>
                    <a:cubicBezTo>
                      <a:pt x="12937" y="7331"/>
                      <a:pt x="13454" y="7500"/>
                      <a:pt x="13930" y="7500"/>
                    </a:cubicBezTo>
                    <a:cubicBezTo>
                      <a:pt x="15020" y="7500"/>
                      <a:pt x="15896" y="6616"/>
                      <a:pt x="17289" y="6151"/>
                    </a:cubicBezTo>
                    <a:cubicBezTo>
                      <a:pt x="17957" y="5908"/>
                      <a:pt x="17741" y="4920"/>
                      <a:pt x="17143" y="4920"/>
                    </a:cubicBezTo>
                    <a:cubicBezTo>
                      <a:pt x="17084" y="4920"/>
                      <a:pt x="17022" y="4929"/>
                      <a:pt x="16956" y="4950"/>
                    </a:cubicBezTo>
                    <a:cubicBezTo>
                      <a:pt x="16322" y="5184"/>
                      <a:pt x="15821" y="5584"/>
                      <a:pt x="15188" y="5851"/>
                    </a:cubicBezTo>
                    <a:cubicBezTo>
                      <a:pt x="14740" y="6039"/>
                      <a:pt x="14378" y="6119"/>
                      <a:pt x="14066" y="6119"/>
                    </a:cubicBezTo>
                    <a:cubicBezTo>
                      <a:pt x="13216" y="6119"/>
                      <a:pt x="12730" y="5527"/>
                      <a:pt x="11852" y="4917"/>
                    </a:cubicBezTo>
                    <a:cubicBezTo>
                      <a:pt x="11094" y="4386"/>
                      <a:pt x="10164" y="4143"/>
                      <a:pt x="9235" y="4143"/>
                    </a:cubicBezTo>
                    <a:cubicBezTo>
                      <a:pt x="8938" y="4143"/>
                      <a:pt x="8641" y="4168"/>
                      <a:pt x="8349" y="4216"/>
                    </a:cubicBezTo>
                    <a:cubicBezTo>
                      <a:pt x="7349" y="4383"/>
                      <a:pt x="6682" y="5084"/>
                      <a:pt x="5714" y="5351"/>
                    </a:cubicBezTo>
                    <a:cubicBezTo>
                      <a:pt x="5501" y="5404"/>
                      <a:pt x="5290" y="5429"/>
                      <a:pt x="5082" y="5429"/>
                    </a:cubicBezTo>
                    <a:cubicBezTo>
                      <a:pt x="2953" y="5429"/>
                      <a:pt x="1210" y="2781"/>
                      <a:pt x="1545" y="714"/>
                    </a:cubicBezTo>
                    <a:cubicBezTo>
                      <a:pt x="1666" y="290"/>
                      <a:pt x="1286"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612;p38"/>
              <p:cNvSpPr/>
              <p:nvPr/>
            </p:nvSpPr>
            <p:spPr>
              <a:xfrm>
                <a:off x="4080575" y="2184225"/>
                <a:ext cx="205925" cy="242950"/>
              </a:xfrm>
              <a:custGeom>
                <a:avLst/>
                <a:gdLst/>
                <a:ahLst/>
                <a:cxnLst/>
                <a:rect l="l" t="t" r="r" b="b"/>
                <a:pathLst>
                  <a:path w="8237" h="9718" extrusionOk="0">
                    <a:moveTo>
                      <a:pt x="793" y="1"/>
                    </a:moveTo>
                    <a:cubicBezTo>
                      <a:pt x="557" y="1"/>
                      <a:pt x="333" y="125"/>
                      <a:pt x="268" y="412"/>
                    </a:cubicBezTo>
                    <a:cubicBezTo>
                      <a:pt x="1" y="1513"/>
                      <a:pt x="34" y="2847"/>
                      <a:pt x="1035" y="3514"/>
                    </a:cubicBezTo>
                    <a:cubicBezTo>
                      <a:pt x="1535" y="3848"/>
                      <a:pt x="2102" y="3881"/>
                      <a:pt x="2669" y="3881"/>
                    </a:cubicBezTo>
                    <a:cubicBezTo>
                      <a:pt x="2920" y="3881"/>
                      <a:pt x="3158" y="3854"/>
                      <a:pt x="3379" y="3854"/>
                    </a:cubicBezTo>
                    <a:cubicBezTo>
                      <a:pt x="3897" y="3854"/>
                      <a:pt x="4324" y="4001"/>
                      <a:pt x="4604" y="4982"/>
                    </a:cubicBezTo>
                    <a:cubicBezTo>
                      <a:pt x="4671" y="5349"/>
                      <a:pt x="4537" y="6049"/>
                      <a:pt x="4504" y="6383"/>
                    </a:cubicBezTo>
                    <a:cubicBezTo>
                      <a:pt x="4371" y="7317"/>
                      <a:pt x="4037" y="8251"/>
                      <a:pt x="4771" y="9052"/>
                    </a:cubicBezTo>
                    <a:cubicBezTo>
                      <a:pt x="5184" y="9501"/>
                      <a:pt x="5753" y="9718"/>
                      <a:pt x="6330" y="9718"/>
                    </a:cubicBezTo>
                    <a:cubicBezTo>
                      <a:pt x="6824" y="9718"/>
                      <a:pt x="7325" y="9559"/>
                      <a:pt x="7740" y="9252"/>
                    </a:cubicBezTo>
                    <a:cubicBezTo>
                      <a:pt x="8236" y="8893"/>
                      <a:pt x="7912" y="8102"/>
                      <a:pt x="7427" y="8102"/>
                    </a:cubicBezTo>
                    <a:cubicBezTo>
                      <a:pt x="7325" y="8102"/>
                      <a:pt x="7216" y="8137"/>
                      <a:pt x="7106" y="8218"/>
                    </a:cubicBezTo>
                    <a:cubicBezTo>
                      <a:pt x="6904" y="8419"/>
                      <a:pt x="6697" y="8518"/>
                      <a:pt x="6484" y="8518"/>
                    </a:cubicBezTo>
                    <a:cubicBezTo>
                      <a:pt x="6170" y="8518"/>
                      <a:pt x="5843" y="8302"/>
                      <a:pt x="5505" y="7884"/>
                    </a:cubicBezTo>
                    <a:cubicBezTo>
                      <a:pt x="5505" y="7651"/>
                      <a:pt x="5572" y="7350"/>
                      <a:pt x="5605" y="7083"/>
                    </a:cubicBezTo>
                    <a:cubicBezTo>
                      <a:pt x="5638" y="6817"/>
                      <a:pt x="5672" y="6483"/>
                      <a:pt x="5738" y="6183"/>
                    </a:cubicBezTo>
                    <a:cubicBezTo>
                      <a:pt x="5805" y="5416"/>
                      <a:pt x="5838" y="4648"/>
                      <a:pt x="5572" y="3981"/>
                    </a:cubicBezTo>
                    <a:cubicBezTo>
                      <a:pt x="5271" y="3347"/>
                      <a:pt x="4804" y="2914"/>
                      <a:pt x="4104" y="2714"/>
                    </a:cubicBezTo>
                    <a:cubicBezTo>
                      <a:pt x="3981" y="2689"/>
                      <a:pt x="3857" y="2683"/>
                      <a:pt x="3734" y="2683"/>
                    </a:cubicBezTo>
                    <a:cubicBezTo>
                      <a:pt x="3599" y="2683"/>
                      <a:pt x="3465" y="2690"/>
                      <a:pt x="3330" y="2690"/>
                    </a:cubicBezTo>
                    <a:cubicBezTo>
                      <a:pt x="3254" y="2690"/>
                      <a:pt x="3179" y="2688"/>
                      <a:pt x="3103" y="2680"/>
                    </a:cubicBezTo>
                    <a:cubicBezTo>
                      <a:pt x="1735" y="2514"/>
                      <a:pt x="1068" y="2147"/>
                      <a:pt x="1435" y="746"/>
                    </a:cubicBezTo>
                    <a:cubicBezTo>
                      <a:pt x="1557" y="299"/>
                      <a:pt x="1160"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613;p38"/>
              <p:cNvSpPr/>
              <p:nvPr/>
            </p:nvSpPr>
            <p:spPr>
              <a:xfrm>
                <a:off x="3528525" y="2108400"/>
                <a:ext cx="236850" cy="272600"/>
              </a:xfrm>
              <a:custGeom>
                <a:avLst/>
                <a:gdLst/>
                <a:ahLst/>
                <a:cxnLst/>
                <a:rect l="l" t="t" r="r" b="b"/>
                <a:pathLst>
                  <a:path w="9474" h="10904" extrusionOk="0">
                    <a:moveTo>
                      <a:pt x="8544" y="0"/>
                    </a:moveTo>
                    <a:cubicBezTo>
                      <a:pt x="8448" y="0"/>
                      <a:pt x="8345" y="23"/>
                      <a:pt x="8240" y="76"/>
                    </a:cubicBezTo>
                    <a:cubicBezTo>
                      <a:pt x="7172" y="610"/>
                      <a:pt x="6305" y="1277"/>
                      <a:pt x="6405" y="2578"/>
                    </a:cubicBezTo>
                    <a:cubicBezTo>
                      <a:pt x="6472" y="3212"/>
                      <a:pt x="6839" y="3712"/>
                      <a:pt x="6972" y="4279"/>
                    </a:cubicBezTo>
                    <a:cubicBezTo>
                      <a:pt x="7155" y="5495"/>
                      <a:pt x="6367" y="6407"/>
                      <a:pt x="5241" y="6407"/>
                    </a:cubicBezTo>
                    <a:cubicBezTo>
                      <a:pt x="5131" y="6407"/>
                      <a:pt x="5019" y="6398"/>
                      <a:pt x="4904" y="6380"/>
                    </a:cubicBezTo>
                    <a:cubicBezTo>
                      <a:pt x="4287" y="6264"/>
                      <a:pt x="3820" y="6139"/>
                      <a:pt x="3361" y="6139"/>
                    </a:cubicBezTo>
                    <a:cubicBezTo>
                      <a:pt x="2903" y="6139"/>
                      <a:pt x="2452" y="6264"/>
                      <a:pt x="1868" y="6647"/>
                    </a:cubicBezTo>
                    <a:cubicBezTo>
                      <a:pt x="501" y="7615"/>
                      <a:pt x="0" y="9116"/>
                      <a:pt x="901" y="10583"/>
                    </a:cubicBezTo>
                    <a:cubicBezTo>
                      <a:pt x="1052" y="10810"/>
                      <a:pt x="1262" y="10904"/>
                      <a:pt x="1464" y="10904"/>
                    </a:cubicBezTo>
                    <a:cubicBezTo>
                      <a:pt x="1886" y="10904"/>
                      <a:pt x="2273" y="10491"/>
                      <a:pt x="2002" y="10016"/>
                    </a:cubicBezTo>
                    <a:lnTo>
                      <a:pt x="2369" y="7882"/>
                    </a:lnTo>
                    <a:cubicBezTo>
                      <a:pt x="2669" y="7715"/>
                      <a:pt x="2969" y="7515"/>
                      <a:pt x="3203" y="7348"/>
                    </a:cubicBezTo>
                    <a:cubicBezTo>
                      <a:pt x="3358" y="7306"/>
                      <a:pt x="3478" y="7291"/>
                      <a:pt x="3580" y="7291"/>
                    </a:cubicBezTo>
                    <a:cubicBezTo>
                      <a:pt x="3808" y="7291"/>
                      <a:pt x="3950" y="7369"/>
                      <a:pt x="4203" y="7415"/>
                    </a:cubicBezTo>
                    <a:cubicBezTo>
                      <a:pt x="4570" y="7481"/>
                      <a:pt x="4904" y="7715"/>
                      <a:pt x="5304" y="7715"/>
                    </a:cubicBezTo>
                    <a:cubicBezTo>
                      <a:pt x="5358" y="7719"/>
                      <a:pt x="5412" y="7721"/>
                      <a:pt x="5465" y="7721"/>
                    </a:cubicBezTo>
                    <a:cubicBezTo>
                      <a:pt x="6304" y="7721"/>
                      <a:pt x="7071" y="7237"/>
                      <a:pt x="7573" y="6547"/>
                    </a:cubicBezTo>
                    <a:cubicBezTo>
                      <a:pt x="8073" y="5913"/>
                      <a:pt x="8340" y="5146"/>
                      <a:pt x="8206" y="4379"/>
                    </a:cubicBezTo>
                    <a:cubicBezTo>
                      <a:pt x="8006" y="2878"/>
                      <a:pt x="7072" y="2044"/>
                      <a:pt x="8873" y="1110"/>
                    </a:cubicBezTo>
                    <a:cubicBezTo>
                      <a:pt x="9473" y="824"/>
                      <a:pt x="9119" y="0"/>
                      <a:pt x="8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614;p38"/>
              <p:cNvSpPr/>
              <p:nvPr/>
            </p:nvSpPr>
            <p:spPr>
              <a:xfrm>
                <a:off x="3537000" y="2567025"/>
                <a:ext cx="281500" cy="149125"/>
              </a:xfrm>
              <a:custGeom>
                <a:avLst/>
                <a:gdLst/>
                <a:ahLst/>
                <a:cxnLst/>
                <a:rect l="l" t="t" r="r" b="b"/>
                <a:pathLst>
                  <a:path w="11260" h="5965" extrusionOk="0">
                    <a:moveTo>
                      <a:pt x="4408" y="0"/>
                    </a:moveTo>
                    <a:cubicBezTo>
                      <a:pt x="3042" y="0"/>
                      <a:pt x="1538" y="789"/>
                      <a:pt x="529" y="1445"/>
                    </a:cubicBezTo>
                    <a:cubicBezTo>
                      <a:pt x="1" y="1834"/>
                      <a:pt x="329" y="2616"/>
                      <a:pt x="839" y="2616"/>
                    </a:cubicBezTo>
                    <a:cubicBezTo>
                      <a:pt x="941" y="2616"/>
                      <a:pt x="1051" y="2585"/>
                      <a:pt x="1163" y="2512"/>
                    </a:cubicBezTo>
                    <a:cubicBezTo>
                      <a:pt x="1910" y="1967"/>
                      <a:pt x="3048" y="1287"/>
                      <a:pt x="4038" y="1287"/>
                    </a:cubicBezTo>
                    <a:cubicBezTo>
                      <a:pt x="4682" y="1287"/>
                      <a:pt x="5264" y="1576"/>
                      <a:pt x="5632" y="2379"/>
                    </a:cubicBezTo>
                    <a:cubicBezTo>
                      <a:pt x="5966" y="3113"/>
                      <a:pt x="5899" y="3780"/>
                      <a:pt x="6500" y="4514"/>
                    </a:cubicBezTo>
                    <a:cubicBezTo>
                      <a:pt x="7338" y="5520"/>
                      <a:pt x="8504" y="5964"/>
                      <a:pt x="9763" y="5964"/>
                    </a:cubicBezTo>
                    <a:cubicBezTo>
                      <a:pt x="10006" y="5964"/>
                      <a:pt x="10254" y="5947"/>
                      <a:pt x="10503" y="5915"/>
                    </a:cubicBezTo>
                    <a:cubicBezTo>
                      <a:pt x="11260" y="5789"/>
                      <a:pt x="10972" y="4737"/>
                      <a:pt x="10289" y="4737"/>
                    </a:cubicBezTo>
                    <a:cubicBezTo>
                      <a:pt x="10250" y="4737"/>
                      <a:pt x="10210" y="4740"/>
                      <a:pt x="10169" y="4747"/>
                    </a:cubicBezTo>
                    <a:cubicBezTo>
                      <a:pt x="9971" y="4776"/>
                      <a:pt x="9786" y="4790"/>
                      <a:pt x="9611" y="4790"/>
                    </a:cubicBezTo>
                    <a:cubicBezTo>
                      <a:pt x="7956" y="4790"/>
                      <a:pt x="7279" y="3557"/>
                      <a:pt x="6767" y="2079"/>
                    </a:cubicBezTo>
                    <a:cubicBezTo>
                      <a:pt x="6533" y="1312"/>
                      <a:pt x="6400" y="711"/>
                      <a:pt x="5666" y="278"/>
                    </a:cubicBezTo>
                    <a:cubicBezTo>
                      <a:pt x="5275" y="82"/>
                      <a:pt x="4849" y="0"/>
                      <a:pt x="4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615;p38"/>
              <p:cNvSpPr/>
              <p:nvPr/>
            </p:nvSpPr>
            <p:spPr>
              <a:xfrm>
                <a:off x="3213300" y="2218675"/>
                <a:ext cx="168475" cy="238975"/>
              </a:xfrm>
              <a:custGeom>
                <a:avLst/>
                <a:gdLst/>
                <a:ahLst/>
                <a:cxnLst/>
                <a:rect l="l" t="t" r="r" b="b"/>
                <a:pathLst>
                  <a:path w="6739" h="9559" extrusionOk="0">
                    <a:moveTo>
                      <a:pt x="5833" y="0"/>
                    </a:moveTo>
                    <a:cubicBezTo>
                      <a:pt x="5467" y="0"/>
                      <a:pt x="5097" y="305"/>
                      <a:pt x="5238" y="769"/>
                    </a:cubicBezTo>
                    <a:cubicBezTo>
                      <a:pt x="5738" y="2670"/>
                      <a:pt x="3136" y="2470"/>
                      <a:pt x="2169" y="3004"/>
                    </a:cubicBezTo>
                    <a:cubicBezTo>
                      <a:pt x="1568" y="3370"/>
                      <a:pt x="1068" y="3971"/>
                      <a:pt x="734" y="4638"/>
                    </a:cubicBezTo>
                    <a:cubicBezTo>
                      <a:pt x="0" y="6206"/>
                      <a:pt x="467" y="7940"/>
                      <a:pt x="1368" y="9275"/>
                    </a:cubicBezTo>
                    <a:cubicBezTo>
                      <a:pt x="1509" y="9476"/>
                      <a:pt x="1705" y="9559"/>
                      <a:pt x="1897" y="9559"/>
                    </a:cubicBezTo>
                    <a:cubicBezTo>
                      <a:pt x="2340" y="9559"/>
                      <a:pt x="2761" y="9117"/>
                      <a:pt x="2436" y="8674"/>
                    </a:cubicBezTo>
                    <a:cubicBezTo>
                      <a:pt x="1668" y="7540"/>
                      <a:pt x="1235" y="6139"/>
                      <a:pt x="1969" y="4872"/>
                    </a:cubicBezTo>
                    <a:cubicBezTo>
                      <a:pt x="2736" y="3637"/>
                      <a:pt x="4003" y="3938"/>
                      <a:pt x="5171" y="3370"/>
                    </a:cubicBezTo>
                    <a:cubicBezTo>
                      <a:pt x="6338" y="2837"/>
                      <a:pt x="6739" y="1603"/>
                      <a:pt x="6405" y="435"/>
                    </a:cubicBezTo>
                    <a:cubicBezTo>
                      <a:pt x="6313" y="131"/>
                      <a:pt x="6074" y="0"/>
                      <a:pt x="58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616;p38"/>
              <p:cNvSpPr/>
              <p:nvPr/>
            </p:nvSpPr>
            <p:spPr>
              <a:xfrm>
                <a:off x="3901800" y="2474300"/>
                <a:ext cx="391975" cy="135575"/>
              </a:xfrm>
              <a:custGeom>
                <a:avLst/>
                <a:gdLst/>
                <a:ahLst/>
                <a:cxnLst/>
                <a:rect l="l" t="t" r="r" b="b"/>
                <a:pathLst>
                  <a:path w="15679" h="5423" extrusionOk="0">
                    <a:moveTo>
                      <a:pt x="827" y="0"/>
                    </a:moveTo>
                    <a:cubicBezTo>
                      <a:pt x="422" y="0"/>
                      <a:pt x="0" y="451"/>
                      <a:pt x="280" y="918"/>
                    </a:cubicBezTo>
                    <a:cubicBezTo>
                      <a:pt x="1381" y="2819"/>
                      <a:pt x="4050" y="3453"/>
                      <a:pt x="6118" y="3586"/>
                    </a:cubicBezTo>
                    <a:cubicBezTo>
                      <a:pt x="6233" y="3593"/>
                      <a:pt x="6346" y="3596"/>
                      <a:pt x="6458" y="3596"/>
                    </a:cubicBezTo>
                    <a:cubicBezTo>
                      <a:pt x="7449" y="3596"/>
                      <a:pt x="8321" y="3335"/>
                      <a:pt x="9220" y="2886"/>
                    </a:cubicBezTo>
                    <a:cubicBezTo>
                      <a:pt x="9887" y="2552"/>
                      <a:pt x="10521" y="2052"/>
                      <a:pt x="11255" y="1885"/>
                    </a:cubicBezTo>
                    <a:cubicBezTo>
                      <a:pt x="11452" y="1834"/>
                      <a:pt x="11647" y="1810"/>
                      <a:pt x="11837" y="1810"/>
                    </a:cubicBezTo>
                    <a:cubicBezTo>
                      <a:pt x="13249" y="1810"/>
                      <a:pt x="14357" y="3154"/>
                      <a:pt x="13857" y="4654"/>
                    </a:cubicBezTo>
                    <a:cubicBezTo>
                      <a:pt x="13716" y="5117"/>
                      <a:pt x="14098" y="5422"/>
                      <a:pt x="14474" y="5422"/>
                    </a:cubicBezTo>
                    <a:cubicBezTo>
                      <a:pt x="14721" y="5422"/>
                      <a:pt x="14965" y="5291"/>
                      <a:pt x="15058" y="4987"/>
                    </a:cubicBezTo>
                    <a:cubicBezTo>
                      <a:pt x="15678" y="3031"/>
                      <a:pt x="14103" y="440"/>
                      <a:pt x="11946" y="440"/>
                    </a:cubicBezTo>
                    <a:cubicBezTo>
                      <a:pt x="11785" y="440"/>
                      <a:pt x="11621" y="454"/>
                      <a:pt x="11455" y="484"/>
                    </a:cubicBezTo>
                    <a:cubicBezTo>
                      <a:pt x="9787" y="818"/>
                      <a:pt x="8453" y="2252"/>
                      <a:pt x="6718" y="2385"/>
                    </a:cubicBezTo>
                    <a:cubicBezTo>
                      <a:pt x="6596" y="2392"/>
                      <a:pt x="6469" y="2396"/>
                      <a:pt x="6337" y="2396"/>
                    </a:cubicBezTo>
                    <a:cubicBezTo>
                      <a:pt x="4599" y="2396"/>
                      <a:pt x="2118" y="1772"/>
                      <a:pt x="1281" y="284"/>
                    </a:cubicBezTo>
                    <a:cubicBezTo>
                      <a:pt x="1171" y="84"/>
                      <a:pt x="1000"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617;p38"/>
              <p:cNvSpPr/>
              <p:nvPr/>
            </p:nvSpPr>
            <p:spPr>
              <a:xfrm>
                <a:off x="3953825" y="2101725"/>
                <a:ext cx="93975" cy="233025"/>
              </a:xfrm>
              <a:custGeom>
                <a:avLst/>
                <a:gdLst/>
                <a:ahLst/>
                <a:cxnLst/>
                <a:rect l="l" t="t" r="r" b="b"/>
                <a:pathLst>
                  <a:path w="3759" h="9321" extrusionOk="0">
                    <a:moveTo>
                      <a:pt x="2619" y="0"/>
                    </a:moveTo>
                    <a:cubicBezTo>
                      <a:pt x="2188" y="0"/>
                      <a:pt x="1768" y="414"/>
                      <a:pt x="2069" y="877"/>
                    </a:cubicBezTo>
                    <a:cubicBezTo>
                      <a:pt x="2969" y="2178"/>
                      <a:pt x="1135" y="2778"/>
                      <a:pt x="534" y="3645"/>
                    </a:cubicBezTo>
                    <a:cubicBezTo>
                      <a:pt x="167" y="4179"/>
                      <a:pt x="1" y="4880"/>
                      <a:pt x="1" y="5547"/>
                    </a:cubicBezTo>
                    <a:cubicBezTo>
                      <a:pt x="34" y="7215"/>
                      <a:pt x="1302" y="8449"/>
                      <a:pt x="2569" y="9216"/>
                    </a:cubicBezTo>
                    <a:cubicBezTo>
                      <a:pt x="2681" y="9289"/>
                      <a:pt x="2792" y="9320"/>
                      <a:pt x="2896" y="9320"/>
                    </a:cubicBezTo>
                    <a:cubicBezTo>
                      <a:pt x="3412" y="9320"/>
                      <a:pt x="3758" y="8543"/>
                      <a:pt x="3203" y="8182"/>
                    </a:cubicBezTo>
                    <a:cubicBezTo>
                      <a:pt x="2169" y="7548"/>
                      <a:pt x="1068" y="6614"/>
                      <a:pt x="1235" y="5213"/>
                    </a:cubicBezTo>
                    <a:cubicBezTo>
                      <a:pt x="1368" y="3946"/>
                      <a:pt x="2402" y="3879"/>
                      <a:pt x="3069" y="3045"/>
                    </a:cubicBezTo>
                    <a:cubicBezTo>
                      <a:pt x="3737" y="2211"/>
                      <a:pt x="3703" y="1144"/>
                      <a:pt x="3136" y="276"/>
                    </a:cubicBezTo>
                    <a:cubicBezTo>
                      <a:pt x="3003" y="82"/>
                      <a:pt x="2810"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618;p38"/>
              <p:cNvSpPr/>
              <p:nvPr/>
            </p:nvSpPr>
            <p:spPr>
              <a:xfrm>
                <a:off x="3911300" y="2767375"/>
                <a:ext cx="292500" cy="97650"/>
              </a:xfrm>
              <a:custGeom>
                <a:avLst/>
                <a:gdLst/>
                <a:ahLst/>
                <a:cxnLst/>
                <a:rect l="l" t="t" r="r" b="b"/>
                <a:pathLst>
                  <a:path w="11700" h="3906" extrusionOk="0">
                    <a:moveTo>
                      <a:pt x="10858" y="1"/>
                    </a:moveTo>
                    <a:cubicBezTo>
                      <a:pt x="10758" y="1"/>
                      <a:pt x="10650" y="32"/>
                      <a:pt x="10541" y="102"/>
                    </a:cubicBezTo>
                    <a:cubicBezTo>
                      <a:pt x="7989" y="1774"/>
                      <a:pt x="4717" y="2698"/>
                      <a:pt x="1658" y="2698"/>
                    </a:cubicBezTo>
                    <a:cubicBezTo>
                      <a:pt x="1359" y="2698"/>
                      <a:pt x="1062" y="2689"/>
                      <a:pt x="768" y="2671"/>
                    </a:cubicBezTo>
                    <a:cubicBezTo>
                      <a:pt x="747" y="2669"/>
                      <a:pt x="728" y="2668"/>
                      <a:pt x="709" y="2668"/>
                    </a:cubicBezTo>
                    <a:cubicBezTo>
                      <a:pt x="1" y="2668"/>
                      <a:pt x="21" y="3839"/>
                      <a:pt x="768" y="3872"/>
                    </a:cubicBezTo>
                    <a:cubicBezTo>
                      <a:pt x="1103" y="3894"/>
                      <a:pt x="1442" y="3905"/>
                      <a:pt x="1784" y="3905"/>
                    </a:cubicBezTo>
                    <a:cubicBezTo>
                      <a:pt x="5014" y="3905"/>
                      <a:pt x="8487" y="2919"/>
                      <a:pt x="11142" y="1170"/>
                    </a:cubicBezTo>
                    <a:cubicBezTo>
                      <a:pt x="11700" y="807"/>
                      <a:pt x="11371" y="1"/>
                      <a:pt x="10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619;p38"/>
              <p:cNvSpPr/>
              <p:nvPr/>
            </p:nvSpPr>
            <p:spPr>
              <a:xfrm>
                <a:off x="4034050" y="2852825"/>
                <a:ext cx="121475" cy="55000"/>
              </a:xfrm>
              <a:custGeom>
                <a:avLst/>
                <a:gdLst/>
                <a:ahLst/>
                <a:cxnLst/>
                <a:rect l="l" t="t" r="r" b="b"/>
                <a:pathLst>
                  <a:path w="4859" h="2200" extrusionOk="0">
                    <a:moveTo>
                      <a:pt x="3937" y="0"/>
                    </a:moveTo>
                    <a:cubicBezTo>
                      <a:pt x="3839" y="0"/>
                      <a:pt x="3735" y="27"/>
                      <a:pt x="3630" y="87"/>
                    </a:cubicBezTo>
                    <a:cubicBezTo>
                      <a:pt x="2662" y="521"/>
                      <a:pt x="1762" y="821"/>
                      <a:pt x="694" y="1021"/>
                    </a:cubicBezTo>
                    <a:cubicBezTo>
                      <a:pt x="0" y="1147"/>
                      <a:pt x="261" y="2199"/>
                      <a:pt x="913" y="2199"/>
                    </a:cubicBezTo>
                    <a:cubicBezTo>
                      <a:pt x="950" y="2199"/>
                      <a:pt x="988" y="2196"/>
                      <a:pt x="1028" y="2188"/>
                    </a:cubicBezTo>
                    <a:cubicBezTo>
                      <a:pt x="2162" y="1988"/>
                      <a:pt x="3196" y="1655"/>
                      <a:pt x="4264" y="1121"/>
                    </a:cubicBezTo>
                    <a:cubicBezTo>
                      <a:pt x="4859" y="838"/>
                      <a:pt x="4491" y="0"/>
                      <a:pt x="3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620;p38"/>
              <p:cNvSpPr/>
              <p:nvPr/>
            </p:nvSpPr>
            <p:spPr>
              <a:xfrm>
                <a:off x="2875550" y="2332100"/>
                <a:ext cx="186825" cy="40075"/>
              </a:xfrm>
              <a:custGeom>
                <a:avLst/>
                <a:gdLst/>
                <a:ahLst/>
                <a:cxnLst/>
                <a:rect l="l" t="t" r="r" b="b"/>
                <a:pathLst>
                  <a:path w="7473" h="1603" extrusionOk="0">
                    <a:moveTo>
                      <a:pt x="801" y="1"/>
                    </a:moveTo>
                    <a:cubicBezTo>
                      <a:pt x="401" y="1"/>
                      <a:pt x="1" y="401"/>
                      <a:pt x="1" y="802"/>
                    </a:cubicBezTo>
                    <a:cubicBezTo>
                      <a:pt x="1" y="1235"/>
                      <a:pt x="334" y="1602"/>
                      <a:pt x="801"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621;p38"/>
              <p:cNvSpPr/>
              <p:nvPr/>
            </p:nvSpPr>
            <p:spPr>
              <a:xfrm>
                <a:off x="4512550" y="2332100"/>
                <a:ext cx="186825" cy="40075"/>
              </a:xfrm>
              <a:custGeom>
                <a:avLst/>
                <a:gdLst/>
                <a:ahLst/>
                <a:cxnLst/>
                <a:rect l="l" t="t" r="r" b="b"/>
                <a:pathLst>
                  <a:path w="7473" h="1603" extrusionOk="0">
                    <a:moveTo>
                      <a:pt x="768" y="1"/>
                    </a:moveTo>
                    <a:cubicBezTo>
                      <a:pt x="368" y="1"/>
                      <a:pt x="1" y="401"/>
                      <a:pt x="1" y="802"/>
                    </a:cubicBezTo>
                    <a:cubicBezTo>
                      <a:pt x="1" y="1235"/>
                      <a:pt x="334" y="1602"/>
                      <a:pt x="768"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622;p38"/>
              <p:cNvSpPr/>
              <p:nvPr/>
            </p:nvSpPr>
            <p:spPr>
              <a:xfrm>
                <a:off x="3186625" y="1745450"/>
                <a:ext cx="150125" cy="146375"/>
              </a:xfrm>
              <a:custGeom>
                <a:avLst/>
                <a:gdLst/>
                <a:ahLst/>
                <a:cxnLst/>
                <a:rect l="l" t="t" r="r" b="b"/>
                <a:pathLst>
                  <a:path w="6005" h="5855" extrusionOk="0">
                    <a:moveTo>
                      <a:pt x="917" y="0"/>
                    </a:moveTo>
                    <a:cubicBezTo>
                      <a:pt x="709" y="0"/>
                      <a:pt x="500" y="84"/>
                      <a:pt x="334" y="250"/>
                    </a:cubicBezTo>
                    <a:cubicBezTo>
                      <a:pt x="0" y="584"/>
                      <a:pt x="0" y="1084"/>
                      <a:pt x="334" y="1418"/>
                    </a:cubicBezTo>
                    <a:lnTo>
                      <a:pt x="4503" y="5587"/>
                    </a:lnTo>
                    <a:cubicBezTo>
                      <a:pt x="4670" y="5754"/>
                      <a:pt x="4870" y="5854"/>
                      <a:pt x="5070" y="5854"/>
                    </a:cubicBezTo>
                    <a:cubicBezTo>
                      <a:pt x="5304" y="5854"/>
                      <a:pt x="5504" y="5754"/>
                      <a:pt x="5671" y="5587"/>
                    </a:cubicBezTo>
                    <a:cubicBezTo>
                      <a:pt x="6004" y="5254"/>
                      <a:pt x="6004" y="4754"/>
                      <a:pt x="5671" y="4420"/>
                    </a:cubicBezTo>
                    <a:lnTo>
                      <a:pt x="1501" y="250"/>
                    </a:lnTo>
                    <a:cubicBezTo>
                      <a:pt x="1334" y="84"/>
                      <a:pt x="1126"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623;p38"/>
              <p:cNvSpPr/>
              <p:nvPr/>
            </p:nvSpPr>
            <p:spPr>
              <a:xfrm>
                <a:off x="4344950" y="2902300"/>
                <a:ext cx="150125" cy="146175"/>
              </a:xfrm>
              <a:custGeom>
                <a:avLst/>
                <a:gdLst/>
                <a:ahLst/>
                <a:cxnLst/>
                <a:rect l="l" t="t" r="r" b="b"/>
                <a:pathLst>
                  <a:path w="6005" h="5847" extrusionOk="0">
                    <a:moveTo>
                      <a:pt x="917" y="1"/>
                    </a:moveTo>
                    <a:cubicBezTo>
                      <a:pt x="709" y="1"/>
                      <a:pt x="500" y="93"/>
                      <a:pt x="334" y="276"/>
                    </a:cubicBezTo>
                    <a:cubicBezTo>
                      <a:pt x="0" y="610"/>
                      <a:pt x="0" y="1110"/>
                      <a:pt x="334" y="1444"/>
                    </a:cubicBezTo>
                    <a:lnTo>
                      <a:pt x="4503" y="5613"/>
                    </a:lnTo>
                    <a:cubicBezTo>
                      <a:pt x="4670" y="5780"/>
                      <a:pt x="4870" y="5847"/>
                      <a:pt x="5070" y="5847"/>
                    </a:cubicBezTo>
                    <a:cubicBezTo>
                      <a:pt x="5271" y="5847"/>
                      <a:pt x="5504" y="5813"/>
                      <a:pt x="5671" y="5613"/>
                    </a:cubicBezTo>
                    <a:cubicBezTo>
                      <a:pt x="6004" y="5280"/>
                      <a:pt x="6004" y="4779"/>
                      <a:pt x="5671" y="4446"/>
                    </a:cubicBezTo>
                    <a:lnTo>
                      <a:pt x="1501" y="276"/>
                    </a:lnTo>
                    <a:cubicBezTo>
                      <a:pt x="1334" y="93"/>
                      <a:pt x="1126" y="1"/>
                      <a:pt x="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624;p38"/>
              <p:cNvSpPr/>
              <p:nvPr/>
            </p:nvSpPr>
            <p:spPr>
              <a:xfrm>
                <a:off x="3783700" y="1523200"/>
                <a:ext cx="40050" cy="186825"/>
              </a:xfrm>
              <a:custGeom>
                <a:avLst/>
                <a:gdLst/>
                <a:ahLst/>
                <a:cxnLst/>
                <a:rect l="l" t="t" r="r" b="b"/>
                <a:pathLst>
                  <a:path w="1602" h="7473" extrusionOk="0">
                    <a:moveTo>
                      <a:pt x="801" y="0"/>
                    </a:moveTo>
                    <a:cubicBezTo>
                      <a:pt x="368" y="0"/>
                      <a:pt x="1" y="334"/>
                      <a:pt x="1" y="801"/>
                    </a:cubicBezTo>
                    <a:lnTo>
                      <a:pt x="1" y="6672"/>
                    </a:lnTo>
                    <a:cubicBezTo>
                      <a:pt x="1" y="7106"/>
                      <a:pt x="334" y="7472"/>
                      <a:pt x="801" y="7472"/>
                    </a:cubicBezTo>
                    <a:cubicBezTo>
                      <a:pt x="1268" y="7472"/>
                      <a:pt x="1602" y="7106"/>
                      <a:pt x="1602" y="6672"/>
                    </a:cubicBezTo>
                    <a:lnTo>
                      <a:pt x="1602" y="801"/>
                    </a:lnTo>
                    <a:cubicBezTo>
                      <a:pt x="1602" y="367"/>
                      <a:pt x="1268" y="0"/>
                      <a:pt x="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25;p38"/>
              <p:cNvSpPr/>
              <p:nvPr/>
            </p:nvSpPr>
            <p:spPr>
              <a:xfrm>
                <a:off x="3783700" y="3160200"/>
                <a:ext cx="40050" cy="186825"/>
              </a:xfrm>
              <a:custGeom>
                <a:avLst/>
                <a:gdLst/>
                <a:ahLst/>
                <a:cxnLst/>
                <a:rect l="l" t="t" r="r" b="b"/>
                <a:pathLst>
                  <a:path w="1602" h="7473" extrusionOk="0">
                    <a:moveTo>
                      <a:pt x="801" y="1"/>
                    </a:moveTo>
                    <a:cubicBezTo>
                      <a:pt x="368" y="1"/>
                      <a:pt x="1" y="334"/>
                      <a:pt x="1" y="801"/>
                    </a:cubicBezTo>
                    <a:lnTo>
                      <a:pt x="1" y="6672"/>
                    </a:lnTo>
                    <a:cubicBezTo>
                      <a:pt x="1" y="7072"/>
                      <a:pt x="334" y="7473"/>
                      <a:pt x="801" y="7473"/>
                    </a:cubicBezTo>
                    <a:cubicBezTo>
                      <a:pt x="1268" y="7473"/>
                      <a:pt x="1602" y="7072"/>
                      <a:pt x="1602" y="6672"/>
                    </a:cubicBezTo>
                    <a:lnTo>
                      <a:pt x="1602" y="801"/>
                    </a:lnTo>
                    <a:cubicBezTo>
                      <a:pt x="1602" y="368"/>
                      <a:pt x="1268" y="1"/>
                      <a:pt x="8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26;p38"/>
              <p:cNvSpPr/>
              <p:nvPr/>
            </p:nvSpPr>
            <p:spPr>
              <a:xfrm>
                <a:off x="4344950" y="1767125"/>
                <a:ext cx="150125" cy="146375"/>
              </a:xfrm>
              <a:custGeom>
                <a:avLst/>
                <a:gdLst/>
                <a:ahLst/>
                <a:cxnLst/>
                <a:rect l="l" t="t" r="r" b="b"/>
                <a:pathLst>
                  <a:path w="6005" h="5855" extrusionOk="0">
                    <a:moveTo>
                      <a:pt x="5087" y="0"/>
                    </a:moveTo>
                    <a:cubicBezTo>
                      <a:pt x="4879" y="0"/>
                      <a:pt x="4670" y="84"/>
                      <a:pt x="4503" y="251"/>
                    </a:cubicBezTo>
                    <a:lnTo>
                      <a:pt x="334" y="4420"/>
                    </a:lnTo>
                    <a:cubicBezTo>
                      <a:pt x="0" y="4754"/>
                      <a:pt x="0" y="5254"/>
                      <a:pt x="334" y="5588"/>
                    </a:cubicBezTo>
                    <a:cubicBezTo>
                      <a:pt x="500" y="5755"/>
                      <a:pt x="701" y="5855"/>
                      <a:pt x="901" y="5855"/>
                    </a:cubicBezTo>
                    <a:cubicBezTo>
                      <a:pt x="1101" y="5855"/>
                      <a:pt x="1334" y="5755"/>
                      <a:pt x="1501" y="5588"/>
                    </a:cubicBezTo>
                    <a:lnTo>
                      <a:pt x="5671" y="1418"/>
                    </a:lnTo>
                    <a:cubicBezTo>
                      <a:pt x="6004" y="1085"/>
                      <a:pt x="6004" y="584"/>
                      <a:pt x="5671" y="251"/>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27;p38"/>
              <p:cNvSpPr/>
              <p:nvPr/>
            </p:nvSpPr>
            <p:spPr>
              <a:xfrm>
                <a:off x="3187450" y="2924625"/>
                <a:ext cx="150125" cy="145550"/>
              </a:xfrm>
              <a:custGeom>
                <a:avLst/>
                <a:gdLst/>
                <a:ahLst/>
                <a:cxnLst/>
                <a:rect l="l" t="t" r="r" b="b"/>
                <a:pathLst>
                  <a:path w="6005" h="5822" extrusionOk="0">
                    <a:moveTo>
                      <a:pt x="5087" y="0"/>
                    </a:moveTo>
                    <a:cubicBezTo>
                      <a:pt x="4879" y="0"/>
                      <a:pt x="4670" y="84"/>
                      <a:pt x="4504" y="250"/>
                    </a:cubicBezTo>
                    <a:lnTo>
                      <a:pt x="334" y="4420"/>
                    </a:lnTo>
                    <a:cubicBezTo>
                      <a:pt x="0" y="4754"/>
                      <a:pt x="0" y="5254"/>
                      <a:pt x="334" y="5588"/>
                    </a:cubicBezTo>
                    <a:cubicBezTo>
                      <a:pt x="501" y="5754"/>
                      <a:pt x="701" y="5821"/>
                      <a:pt x="934" y="5821"/>
                    </a:cubicBezTo>
                    <a:cubicBezTo>
                      <a:pt x="1135" y="5821"/>
                      <a:pt x="1335" y="5754"/>
                      <a:pt x="1501" y="5588"/>
                    </a:cubicBezTo>
                    <a:lnTo>
                      <a:pt x="5671" y="1418"/>
                    </a:lnTo>
                    <a:cubicBezTo>
                      <a:pt x="6005" y="1084"/>
                      <a:pt x="6005" y="584"/>
                      <a:pt x="5671" y="250"/>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 name="Google Shape;628;p38"/>
            <p:cNvGrpSpPr/>
            <p:nvPr/>
          </p:nvGrpSpPr>
          <p:grpSpPr>
            <a:xfrm>
              <a:off x="6150475" y="486313"/>
              <a:ext cx="738875" cy="730550"/>
              <a:chOff x="1538775" y="3050125"/>
              <a:chExt cx="738875" cy="730550"/>
            </a:xfrm>
          </p:grpSpPr>
          <p:sp>
            <p:nvSpPr>
              <p:cNvPr id="118" name="Google Shape;629;p38"/>
              <p:cNvSpPr/>
              <p:nvPr/>
            </p:nvSpPr>
            <p:spPr>
              <a:xfrm>
                <a:off x="1538775" y="3309475"/>
                <a:ext cx="447850" cy="457025"/>
              </a:xfrm>
              <a:custGeom>
                <a:avLst/>
                <a:gdLst/>
                <a:ahLst/>
                <a:cxnLst/>
                <a:rect l="l" t="t" r="r" b="b"/>
                <a:pathLst>
                  <a:path w="17914" h="18281" extrusionOk="0">
                    <a:moveTo>
                      <a:pt x="2702" y="1"/>
                    </a:moveTo>
                    <a:lnTo>
                      <a:pt x="401" y="2269"/>
                    </a:lnTo>
                    <a:cubicBezTo>
                      <a:pt x="0" y="2703"/>
                      <a:pt x="0" y="3403"/>
                      <a:pt x="401" y="3837"/>
                    </a:cubicBezTo>
                    <a:lnTo>
                      <a:pt x="14878" y="18280"/>
                    </a:lnTo>
                    <a:lnTo>
                      <a:pt x="17913" y="15245"/>
                    </a:lnTo>
                    <a:lnTo>
                      <a:pt x="27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630;p38"/>
              <p:cNvSpPr/>
              <p:nvPr/>
            </p:nvSpPr>
            <p:spPr>
              <a:xfrm>
                <a:off x="1553775" y="3050125"/>
                <a:ext cx="659675" cy="659675"/>
              </a:xfrm>
              <a:custGeom>
                <a:avLst/>
                <a:gdLst/>
                <a:ahLst/>
                <a:cxnLst/>
                <a:rect l="l" t="t" r="r" b="b"/>
                <a:pathLst>
                  <a:path w="26387" h="26387" extrusionOk="0">
                    <a:moveTo>
                      <a:pt x="12410" y="1"/>
                    </a:moveTo>
                    <a:lnTo>
                      <a:pt x="1" y="12409"/>
                    </a:lnTo>
                    <a:lnTo>
                      <a:pt x="13977" y="26386"/>
                    </a:lnTo>
                    <a:lnTo>
                      <a:pt x="26386" y="13977"/>
                    </a:lnTo>
                    <a:lnTo>
                      <a:pt x="12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631;p38"/>
              <p:cNvSpPr/>
              <p:nvPr/>
            </p:nvSpPr>
            <p:spPr>
              <a:xfrm>
                <a:off x="1907375" y="3419550"/>
                <a:ext cx="351100" cy="348925"/>
              </a:xfrm>
              <a:custGeom>
                <a:avLst/>
                <a:gdLst/>
                <a:ahLst/>
                <a:cxnLst/>
                <a:rect l="l" t="t" r="r" b="b"/>
                <a:pathLst>
                  <a:path w="14044" h="13957" extrusionOk="0">
                    <a:moveTo>
                      <a:pt x="12242" y="1"/>
                    </a:moveTo>
                    <a:lnTo>
                      <a:pt x="434" y="11843"/>
                    </a:lnTo>
                    <a:cubicBezTo>
                      <a:pt x="100" y="12176"/>
                      <a:pt x="0" y="12643"/>
                      <a:pt x="200" y="13043"/>
                    </a:cubicBezTo>
                    <a:cubicBezTo>
                      <a:pt x="300" y="13210"/>
                      <a:pt x="434" y="13377"/>
                      <a:pt x="534" y="13510"/>
                    </a:cubicBezTo>
                    <a:cubicBezTo>
                      <a:pt x="667" y="13644"/>
                      <a:pt x="834" y="13777"/>
                      <a:pt x="1001" y="13844"/>
                    </a:cubicBezTo>
                    <a:cubicBezTo>
                      <a:pt x="1151" y="13919"/>
                      <a:pt x="1310" y="13957"/>
                      <a:pt x="1469" y="13957"/>
                    </a:cubicBezTo>
                    <a:cubicBezTo>
                      <a:pt x="1733" y="13957"/>
                      <a:pt x="1993" y="13852"/>
                      <a:pt x="2202" y="13644"/>
                    </a:cubicBezTo>
                    <a:lnTo>
                      <a:pt x="14044" y="1802"/>
                    </a:lnTo>
                    <a:cubicBezTo>
                      <a:pt x="13610" y="1802"/>
                      <a:pt x="13143" y="1602"/>
                      <a:pt x="12809" y="1268"/>
                    </a:cubicBezTo>
                    <a:cubicBezTo>
                      <a:pt x="12476" y="868"/>
                      <a:pt x="12309" y="434"/>
                      <a:pt x="12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632;p38"/>
              <p:cNvSpPr/>
              <p:nvPr/>
            </p:nvSpPr>
            <p:spPr>
              <a:xfrm>
                <a:off x="1897350" y="3399550"/>
                <a:ext cx="380300" cy="381125"/>
              </a:xfrm>
              <a:custGeom>
                <a:avLst/>
                <a:gdLst/>
                <a:ahLst/>
                <a:cxnLst/>
                <a:rect l="l" t="t" r="r" b="b"/>
                <a:pathLst>
                  <a:path w="15212" h="15245" extrusionOk="0">
                    <a:moveTo>
                      <a:pt x="12643" y="0"/>
                    </a:moveTo>
                    <a:lnTo>
                      <a:pt x="535" y="12142"/>
                    </a:lnTo>
                    <a:cubicBezTo>
                      <a:pt x="168" y="12509"/>
                      <a:pt x="1" y="12976"/>
                      <a:pt x="1" y="13443"/>
                    </a:cubicBezTo>
                    <a:cubicBezTo>
                      <a:pt x="1" y="13910"/>
                      <a:pt x="201" y="14344"/>
                      <a:pt x="535" y="14677"/>
                    </a:cubicBezTo>
                    <a:cubicBezTo>
                      <a:pt x="868" y="15078"/>
                      <a:pt x="1335" y="15244"/>
                      <a:pt x="1769" y="15244"/>
                    </a:cubicBezTo>
                    <a:cubicBezTo>
                      <a:pt x="2236" y="15244"/>
                      <a:pt x="2703" y="15078"/>
                      <a:pt x="3070" y="14677"/>
                    </a:cubicBezTo>
                    <a:lnTo>
                      <a:pt x="15212" y="2535"/>
                    </a:lnTo>
                    <a:lnTo>
                      <a:pt x="14845" y="2168"/>
                    </a:lnTo>
                    <a:lnTo>
                      <a:pt x="2603" y="14411"/>
                    </a:lnTo>
                    <a:cubicBezTo>
                      <a:pt x="2394" y="14619"/>
                      <a:pt x="2134" y="14723"/>
                      <a:pt x="1870" y="14723"/>
                    </a:cubicBezTo>
                    <a:cubicBezTo>
                      <a:pt x="1711" y="14723"/>
                      <a:pt x="1552" y="14686"/>
                      <a:pt x="1402" y="14611"/>
                    </a:cubicBezTo>
                    <a:cubicBezTo>
                      <a:pt x="1235" y="14511"/>
                      <a:pt x="1068" y="14411"/>
                      <a:pt x="935" y="14277"/>
                    </a:cubicBezTo>
                    <a:cubicBezTo>
                      <a:pt x="835" y="14144"/>
                      <a:pt x="701" y="13977"/>
                      <a:pt x="601" y="13810"/>
                    </a:cubicBezTo>
                    <a:cubicBezTo>
                      <a:pt x="401" y="13410"/>
                      <a:pt x="501" y="12943"/>
                      <a:pt x="835" y="12609"/>
                    </a:cubicBezTo>
                    <a:lnTo>
                      <a:pt x="13044" y="367"/>
                    </a:lnTo>
                    <a:lnTo>
                      <a:pt x="126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633;p38"/>
              <p:cNvSpPr/>
              <p:nvPr/>
            </p:nvSpPr>
            <p:spPr>
              <a:xfrm>
                <a:off x="1937400" y="3471050"/>
                <a:ext cx="270200" cy="268125"/>
              </a:xfrm>
              <a:custGeom>
                <a:avLst/>
                <a:gdLst/>
                <a:ahLst/>
                <a:cxnLst/>
                <a:rect l="l" t="t" r="r" b="b"/>
                <a:pathLst>
                  <a:path w="10808" h="10725" extrusionOk="0">
                    <a:moveTo>
                      <a:pt x="10508" y="1"/>
                    </a:moveTo>
                    <a:cubicBezTo>
                      <a:pt x="10449" y="1"/>
                      <a:pt x="10391" y="26"/>
                      <a:pt x="10341" y="76"/>
                    </a:cubicBezTo>
                    <a:lnTo>
                      <a:pt x="100" y="10316"/>
                    </a:lnTo>
                    <a:cubicBezTo>
                      <a:pt x="0" y="10450"/>
                      <a:pt x="0" y="10583"/>
                      <a:pt x="100" y="10650"/>
                    </a:cubicBezTo>
                    <a:cubicBezTo>
                      <a:pt x="150" y="10700"/>
                      <a:pt x="208" y="10725"/>
                      <a:pt x="267" y="10725"/>
                    </a:cubicBezTo>
                    <a:cubicBezTo>
                      <a:pt x="325" y="10725"/>
                      <a:pt x="384" y="10700"/>
                      <a:pt x="434" y="10650"/>
                    </a:cubicBezTo>
                    <a:lnTo>
                      <a:pt x="10674" y="409"/>
                    </a:lnTo>
                    <a:cubicBezTo>
                      <a:pt x="10774" y="309"/>
                      <a:pt x="10808" y="142"/>
                      <a:pt x="10674" y="76"/>
                    </a:cubicBezTo>
                    <a:cubicBezTo>
                      <a:pt x="10624" y="26"/>
                      <a:pt x="10566" y="1"/>
                      <a:pt x="10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634;p38"/>
              <p:cNvSpPr/>
              <p:nvPr/>
            </p:nvSpPr>
            <p:spPr>
              <a:xfrm>
                <a:off x="1974075" y="3680575"/>
                <a:ext cx="95925" cy="95925"/>
              </a:xfrm>
              <a:custGeom>
                <a:avLst/>
                <a:gdLst/>
                <a:ahLst/>
                <a:cxnLst/>
                <a:rect l="l" t="t" r="r" b="b"/>
                <a:pathLst>
                  <a:path w="3837" h="3837" extrusionOk="0">
                    <a:moveTo>
                      <a:pt x="968" y="1"/>
                    </a:moveTo>
                    <a:lnTo>
                      <a:pt x="1" y="935"/>
                    </a:lnTo>
                    <a:lnTo>
                      <a:pt x="2836" y="3837"/>
                    </a:lnTo>
                    <a:lnTo>
                      <a:pt x="2936" y="2903"/>
                    </a:lnTo>
                    <a:lnTo>
                      <a:pt x="3837" y="2836"/>
                    </a:lnTo>
                    <a:lnTo>
                      <a:pt x="9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635;p38"/>
              <p:cNvSpPr/>
              <p:nvPr/>
            </p:nvSpPr>
            <p:spPr>
              <a:xfrm>
                <a:off x="1744750" y="3241100"/>
                <a:ext cx="216025" cy="216850"/>
              </a:xfrm>
              <a:custGeom>
                <a:avLst/>
                <a:gdLst/>
                <a:ahLst/>
                <a:cxnLst/>
                <a:rect l="l" t="t" r="r" b="b"/>
                <a:pathLst>
                  <a:path w="8641" h="8674" extrusionOk="0">
                    <a:moveTo>
                      <a:pt x="6905" y="0"/>
                    </a:moveTo>
                    <a:lnTo>
                      <a:pt x="1" y="6939"/>
                    </a:lnTo>
                    <a:lnTo>
                      <a:pt x="1735" y="8673"/>
                    </a:lnTo>
                    <a:lnTo>
                      <a:pt x="8640" y="1735"/>
                    </a:lnTo>
                    <a:lnTo>
                      <a:pt x="6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636;p38"/>
            <p:cNvGrpSpPr/>
            <p:nvPr/>
          </p:nvGrpSpPr>
          <p:grpSpPr>
            <a:xfrm>
              <a:off x="5567136" y="3466413"/>
              <a:ext cx="974637" cy="663810"/>
              <a:chOff x="4226825" y="3535650"/>
              <a:chExt cx="1277375" cy="870000"/>
            </a:xfrm>
          </p:grpSpPr>
          <p:sp>
            <p:nvSpPr>
              <p:cNvPr id="115" name="Google Shape;637;p38"/>
              <p:cNvSpPr/>
              <p:nvPr/>
            </p:nvSpPr>
            <p:spPr>
              <a:xfrm>
                <a:off x="4282300" y="3545150"/>
                <a:ext cx="358625" cy="392825"/>
              </a:xfrm>
              <a:custGeom>
                <a:avLst/>
                <a:gdLst/>
                <a:ahLst/>
                <a:cxnLst/>
                <a:rect l="l" t="t" r="r" b="b"/>
                <a:pathLst>
                  <a:path w="14345" h="15713" extrusionOk="0">
                    <a:moveTo>
                      <a:pt x="7172" y="4372"/>
                    </a:moveTo>
                    <a:cubicBezTo>
                      <a:pt x="7773" y="4372"/>
                      <a:pt x="8374" y="4529"/>
                      <a:pt x="8910" y="4843"/>
                    </a:cubicBezTo>
                    <a:cubicBezTo>
                      <a:pt x="9982" y="5435"/>
                      <a:pt x="10685" y="6618"/>
                      <a:pt x="10611" y="7838"/>
                    </a:cubicBezTo>
                    <a:cubicBezTo>
                      <a:pt x="10611" y="9058"/>
                      <a:pt x="9982" y="10241"/>
                      <a:pt x="8910" y="10833"/>
                    </a:cubicBezTo>
                    <a:cubicBezTo>
                      <a:pt x="8392" y="11165"/>
                      <a:pt x="7782" y="11332"/>
                      <a:pt x="7172" y="11332"/>
                    </a:cubicBezTo>
                    <a:cubicBezTo>
                      <a:pt x="6562" y="11332"/>
                      <a:pt x="5952" y="11165"/>
                      <a:pt x="5435" y="10833"/>
                    </a:cubicBezTo>
                    <a:cubicBezTo>
                      <a:pt x="4400" y="10241"/>
                      <a:pt x="3697" y="9058"/>
                      <a:pt x="3734" y="7838"/>
                    </a:cubicBezTo>
                    <a:cubicBezTo>
                      <a:pt x="3734" y="6618"/>
                      <a:pt x="4400" y="5435"/>
                      <a:pt x="5435" y="4843"/>
                    </a:cubicBezTo>
                    <a:cubicBezTo>
                      <a:pt x="5971" y="4529"/>
                      <a:pt x="6572" y="4372"/>
                      <a:pt x="7172" y="4372"/>
                    </a:cubicBezTo>
                    <a:close/>
                    <a:moveTo>
                      <a:pt x="6322" y="0"/>
                    </a:moveTo>
                    <a:lnTo>
                      <a:pt x="5546" y="2847"/>
                    </a:lnTo>
                    <a:cubicBezTo>
                      <a:pt x="5213" y="2921"/>
                      <a:pt x="4843" y="3143"/>
                      <a:pt x="4584" y="3291"/>
                    </a:cubicBezTo>
                    <a:cubicBezTo>
                      <a:pt x="4252" y="3475"/>
                      <a:pt x="3993" y="3734"/>
                      <a:pt x="3697" y="3956"/>
                    </a:cubicBezTo>
                    <a:lnTo>
                      <a:pt x="850" y="3217"/>
                    </a:lnTo>
                    <a:lnTo>
                      <a:pt x="0" y="4659"/>
                    </a:lnTo>
                    <a:lnTo>
                      <a:pt x="2070" y="6766"/>
                    </a:lnTo>
                    <a:cubicBezTo>
                      <a:pt x="1996" y="7136"/>
                      <a:pt x="1996" y="7505"/>
                      <a:pt x="1996" y="7838"/>
                    </a:cubicBezTo>
                    <a:cubicBezTo>
                      <a:pt x="1996" y="8171"/>
                      <a:pt x="2033" y="8577"/>
                      <a:pt x="2070" y="8910"/>
                    </a:cubicBezTo>
                    <a:lnTo>
                      <a:pt x="0" y="11017"/>
                    </a:lnTo>
                    <a:lnTo>
                      <a:pt x="850" y="12459"/>
                    </a:lnTo>
                    <a:lnTo>
                      <a:pt x="3697" y="11720"/>
                    </a:lnTo>
                    <a:cubicBezTo>
                      <a:pt x="3993" y="11942"/>
                      <a:pt x="4252" y="12201"/>
                      <a:pt x="4584" y="12385"/>
                    </a:cubicBezTo>
                    <a:cubicBezTo>
                      <a:pt x="4917" y="12533"/>
                      <a:pt x="5213" y="12681"/>
                      <a:pt x="5546" y="12829"/>
                    </a:cubicBezTo>
                    <a:lnTo>
                      <a:pt x="6322" y="15713"/>
                    </a:lnTo>
                    <a:lnTo>
                      <a:pt x="7986" y="15713"/>
                    </a:lnTo>
                    <a:lnTo>
                      <a:pt x="8799" y="12829"/>
                    </a:lnTo>
                    <a:cubicBezTo>
                      <a:pt x="9095" y="12755"/>
                      <a:pt x="9465" y="12533"/>
                      <a:pt x="9760" y="12385"/>
                    </a:cubicBezTo>
                    <a:cubicBezTo>
                      <a:pt x="10093" y="12201"/>
                      <a:pt x="10352" y="11942"/>
                      <a:pt x="10648" y="11720"/>
                    </a:cubicBezTo>
                    <a:lnTo>
                      <a:pt x="13494" y="12459"/>
                    </a:lnTo>
                    <a:lnTo>
                      <a:pt x="14345" y="11017"/>
                    </a:lnTo>
                    <a:lnTo>
                      <a:pt x="12237" y="8910"/>
                    </a:lnTo>
                    <a:cubicBezTo>
                      <a:pt x="12348" y="8540"/>
                      <a:pt x="12348" y="8171"/>
                      <a:pt x="12348" y="7838"/>
                    </a:cubicBezTo>
                    <a:cubicBezTo>
                      <a:pt x="12348" y="7468"/>
                      <a:pt x="12311" y="7099"/>
                      <a:pt x="12237" y="6766"/>
                    </a:cubicBezTo>
                    <a:lnTo>
                      <a:pt x="14345" y="4659"/>
                    </a:lnTo>
                    <a:lnTo>
                      <a:pt x="13494" y="3217"/>
                    </a:lnTo>
                    <a:lnTo>
                      <a:pt x="10648" y="3956"/>
                    </a:lnTo>
                    <a:cubicBezTo>
                      <a:pt x="10352" y="3734"/>
                      <a:pt x="10093" y="3475"/>
                      <a:pt x="9760" y="3291"/>
                    </a:cubicBezTo>
                    <a:cubicBezTo>
                      <a:pt x="9428" y="3143"/>
                      <a:pt x="9095" y="2995"/>
                      <a:pt x="8799" y="2847"/>
                    </a:cubicBezTo>
                    <a:lnTo>
                      <a:pt x="79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638;p38"/>
              <p:cNvSpPr/>
              <p:nvPr/>
            </p:nvSpPr>
            <p:spPr>
              <a:xfrm>
                <a:off x="4836850" y="3782675"/>
                <a:ext cx="605425" cy="605425"/>
              </a:xfrm>
              <a:custGeom>
                <a:avLst/>
                <a:gdLst/>
                <a:ahLst/>
                <a:cxnLst/>
                <a:rect l="l" t="t" r="r" b="b"/>
                <a:pathLst>
                  <a:path w="24217" h="24217" extrusionOk="0">
                    <a:moveTo>
                      <a:pt x="12104" y="6279"/>
                    </a:moveTo>
                    <a:cubicBezTo>
                      <a:pt x="13375" y="6279"/>
                      <a:pt x="14617" y="6690"/>
                      <a:pt x="15676" y="7469"/>
                    </a:cubicBezTo>
                    <a:cubicBezTo>
                      <a:pt x="16859" y="8393"/>
                      <a:pt x="17709" y="9798"/>
                      <a:pt x="17894" y="11314"/>
                    </a:cubicBezTo>
                    <a:cubicBezTo>
                      <a:pt x="18079" y="12866"/>
                      <a:pt x="17672" y="14382"/>
                      <a:pt x="16748" y="15639"/>
                    </a:cubicBezTo>
                    <a:cubicBezTo>
                      <a:pt x="15824" y="16822"/>
                      <a:pt x="14419" y="17636"/>
                      <a:pt x="12903" y="17858"/>
                    </a:cubicBezTo>
                    <a:cubicBezTo>
                      <a:pt x="12634" y="17897"/>
                      <a:pt x="12363" y="17916"/>
                      <a:pt x="12092" y="17916"/>
                    </a:cubicBezTo>
                    <a:cubicBezTo>
                      <a:pt x="10836" y="17916"/>
                      <a:pt x="9588" y="17496"/>
                      <a:pt x="8615" y="16674"/>
                    </a:cubicBezTo>
                    <a:cubicBezTo>
                      <a:pt x="7395" y="15750"/>
                      <a:pt x="6581" y="14382"/>
                      <a:pt x="6396" y="12866"/>
                    </a:cubicBezTo>
                    <a:cubicBezTo>
                      <a:pt x="6212" y="11314"/>
                      <a:pt x="6618" y="9798"/>
                      <a:pt x="7542" y="8541"/>
                    </a:cubicBezTo>
                    <a:cubicBezTo>
                      <a:pt x="8467" y="7358"/>
                      <a:pt x="9835" y="6508"/>
                      <a:pt x="11387" y="6323"/>
                    </a:cubicBezTo>
                    <a:cubicBezTo>
                      <a:pt x="11627" y="6294"/>
                      <a:pt x="11866" y="6279"/>
                      <a:pt x="12104" y="6279"/>
                    </a:cubicBezTo>
                    <a:close/>
                    <a:moveTo>
                      <a:pt x="14345" y="1"/>
                    </a:moveTo>
                    <a:cubicBezTo>
                      <a:pt x="13495" y="962"/>
                      <a:pt x="12792" y="2071"/>
                      <a:pt x="12349" y="3180"/>
                    </a:cubicBezTo>
                    <a:cubicBezTo>
                      <a:pt x="11868" y="3180"/>
                      <a:pt x="11424" y="3180"/>
                      <a:pt x="10944" y="3291"/>
                    </a:cubicBezTo>
                    <a:cubicBezTo>
                      <a:pt x="10500" y="3328"/>
                      <a:pt x="10020" y="3476"/>
                      <a:pt x="9576" y="3550"/>
                    </a:cubicBezTo>
                    <a:cubicBezTo>
                      <a:pt x="8799" y="2589"/>
                      <a:pt x="7875" y="1738"/>
                      <a:pt x="6803" y="999"/>
                    </a:cubicBezTo>
                    <a:cubicBezTo>
                      <a:pt x="6212" y="1295"/>
                      <a:pt x="5657" y="1627"/>
                      <a:pt x="5139" y="1997"/>
                    </a:cubicBezTo>
                    <a:cubicBezTo>
                      <a:pt x="5213" y="3291"/>
                      <a:pt x="5509" y="4511"/>
                      <a:pt x="5953" y="5620"/>
                    </a:cubicBezTo>
                    <a:cubicBezTo>
                      <a:pt x="5657" y="5953"/>
                      <a:pt x="5324" y="6323"/>
                      <a:pt x="5028" y="6692"/>
                    </a:cubicBezTo>
                    <a:cubicBezTo>
                      <a:pt x="4770" y="7062"/>
                      <a:pt x="4474" y="7469"/>
                      <a:pt x="4252" y="7838"/>
                    </a:cubicBezTo>
                    <a:cubicBezTo>
                      <a:pt x="3828" y="7799"/>
                      <a:pt x="3389" y="7778"/>
                      <a:pt x="2942" y="7778"/>
                    </a:cubicBezTo>
                    <a:cubicBezTo>
                      <a:pt x="2145" y="7778"/>
                      <a:pt x="1324" y="7844"/>
                      <a:pt x="518" y="7986"/>
                    </a:cubicBezTo>
                    <a:cubicBezTo>
                      <a:pt x="296" y="8578"/>
                      <a:pt x="148" y="9243"/>
                      <a:pt x="0" y="9872"/>
                    </a:cubicBezTo>
                    <a:cubicBezTo>
                      <a:pt x="962" y="10722"/>
                      <a:pt x="2071" y="11425"/>
                      <a:pt x="3180" y="11868"/>
                    </a:cubicBezTo>
                    <a:cubicBezTo>
                      <a:pt x="3180" y="12349"/>
                      <a:pt x="3180" y="12793"/>
                      <a:pt x="3291" y="13273"/>
                    </a:cubicBezTo>
                    <a:cubicBezTo>
                      <a:pt x="3328" y="13717"/>
                      <a:pt x="3476" y="14197"/>
                      <a:pt x="3550" y="14641"/>
                    </a:cubicBezTo>
                    <a:cubicBezTo>
                      <a:pt x="2588" y="15417"/>
                      <a:pt x="1738" y="16342"/>
                      <a:pt x="999" y="17414"/>
                    </a:cubicBezTo>
                    <a:cubicBezTo>
                      <a:pt x="1294" y="18005"/>
                      <a:pt x="1627" y="18560"/>
                      <a:pt x="1997" y="19078"/>
                    </a:cubicBezTo>
                    <a:cubicBezTo>
                      <a:pt x="3291" y="19004"/>
                      <a:pt x="4511" y="18708"/>
                      <a:pt x="5620" y="18264"/>
                    </a:cubicBezTo>
                    <a:cubicBezTo>
                      <a:pt x="5953" y="18560"/>
                      <a:pt x="6322" y="18893"/>
                      <a:pt x="6692" y="19188"/>
                    </a:cubicBezTo>
                    <a:cubicBezTo>
                      <a:pt x="7062" y="19447"/>
                      <a:pt x="7469" y="19743"/>
                      <a:pt x="7875" y="19965"/>
                    </a:cubicBezTo>
                    <a:cubicBezTo>
                      <a:pt x="7727" y="21185"/>
                      <a:pt x="7764" y="22442"/>
                      <a:pt x="7986" y="23699"/>
                    </a:cubicBezTo>
                    <a:cubicBezTo>
                      <a:pt x="8615" y="23958"/>
                      <a:pt x="9243" y="24069"/>
                      <a:pt x="9909" y="24217"/>
                    </a:cubicBezTo>
                    <a:cubicBezTo>
                      <a:pt x="10722" y="23255"/>
                      <a:pt x="11424" y="22146"/>
                      <a:pt x="11868" y="21037"/>
                    </a:cubicBezTo>
                    <a:cubicBezTo>
                      <a:pt x="12349" y="21037"/>
                      <a:pt x="12792" y="21037"/>
                      <a:pt x="13273" y="20926"/>
                    </a:cubicBezTo>
                    <a:cubicBezTo>
                      <a:pt x="13717" y="20889"/>
                      <a:pt x="14197" y="20815"/>
                      <a:pt x="14641" y="20667"/>
                    </a:cubicBezTo>
                    <a:cubicBezTo>
                      <a:pt x="15454" y="21629"/>
                      <a:pt x="16378" y="22479"/>
                      <a:pt x="17414" y="23218"/>
                    </a:cubicBezTo>
                    <a:cubicBezTo>
                      <a:pt x="18042" y="22923"/>
                      <a:pt x="18597" y="22590"/>
                      <a:pt x="19077" y="22220"/>
                    </a:cubicBezTo>
                    <a:cubicBezTo>
                      <a:pt x="19003" y="20926"/>
                      <a:pt x="18708" y="19706"/>
                      <a:pt x="18264" y="18597"/>
                    </a:cubicBezTo>
                    <a:cubicBezTo>
                      <a:pt x="18597" y="18264"/>
                      <a:pt x="18893" y="17895"/>
                      <a:pt x="19188" y="17525"/>
                    </a:cubicBezTo>
                    <a:cubicBezTo>
                      <a:pt x="19447" y="17155"/>
                      <a:pt x="19743" y="16748"/>
                      <a:pt x="19965" y="16379"/>
                    </a:cubicBezTo>
                    <a:cubicBezTo>
                      <a:pt x="20403" y="16419"/>
                      <a:pt x="20850" y="16439"/>
                      <a:pt x="21300" y="16439"/>
                    </a:cubicBezTo>
                    <a:cubicBezTo>
                      <a:pt x="22104" y="16439"/>
                      <a:pt x="22917" y="16373"/>
                      <a:pt x="23699" y="16231"/>
                    </a:cubicBezTo>
                    <a:cubicBezTo>
                      <a:pt x="23957" y="15639"/>
                      <a:pt x="24068" y="14974"/>
                      <a:pt x="24216" y="14308"/>
                    </a:cubicBezTo>
                    <a:cubicBezTo>
                      <a:pt x="23255" y="13495"/>
                      <a:pt x="22146" y="12793"/>
                      <a:pt x="21037" y="12349"/>
                    </a:cubicBezTo>
                    <a:cubicBezTo>
                      <a:pt x="21037" y="11868"/>
                      <a:pt x="21037" y="11425"/>
                      <a:pt x="20926" y="10944"/>
                    </a:cubicBezTo>
                    <a:cubicBezTo>
                      <a:pt x="20889" y="10500"/>
                      <a:pt x="20815" y="10020"/>
                      <a:pt x="20667" y="9576"/>
                    </a:cubicBezTo>
                    <a:cubicBezTo>
                      <a:pt x="21628" y="8763"/>
                      <a:pt x="22479" y="7838"/>
                      <a:pt x="23218" y="6803"/>
                    </a:cubicBezTo>
                    <a:cubicBezTo>
                      <a:pt x="22922" y="6175"/>
                      <a:pt x="22590" y="5620"/>
                      <a:pt x="22220" y="5140"/>
                    </a:cubicBezTo>
                    <a:cubicBezTo>
                      <a:pt x="20926" y="5214"/>
                      <a:pt x="19706" y="5509"/>
                      <a:pt x="18597" y="5953"/>
                    </a:cubicBezTo>
                    <a:cubicBezTo>
                      <a:pt x="18264" y="5620"/>
                      <a:pt x="17894" y="5324"/>
                      <a:pt x="17525" y="5029"/>
                    </a:cubicBezTo>
                    <a:cubicBezTo>
                      <a:pt x="17155" y="4770"/>
                      <a:pt x="16748" y="4474"/>
                      <a:pt x="16378" y="4252"/>
                    </a:cubicBezTo>
                    <a:cubicBezTo>
                      <a:pt x="16489" y="3032"/>
                      <a:pt x="16452" y="1738"/>
                      <a:pt x="16231" y="518"/>
                    </a:cubicBezTo>
                    <a:cubicBezTo>
                      <a:pt x="15639" y="259"/>
                      <a:pt x="14974" y="149"/>
                      <a:pt x="14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639;p38"/>
              <p:cNvSpPr/>
              <p:nvPr/>
            </p:nvSpPr>
            <p:spPr>
              <a:xfrm>
                <a:off x="4226825" y="3535650"/>
                <a:ext cx="1277375" cy="870000"/>
              </a:xfrm>
              <a:custGeom>
                <a:avLst/>
                <a:gdLst/>
                <a:ahLst/>
                <a:cxnLst/>
                <a:rect l="l" t="t" r="r" b="b"/>
                <a:pathLst>
                  <a:path w="51095" h="34800" extrusionOk="0">
                    <a:moveTo>
                      <a:pt x="9351" y="935"/>
                    </a:moveTo>
                    <a:cubicBezTo>
                      <a:pt x="10165" y="935"/>
                      <a:pt x="10981" y="1068"/>
                      <a:pt x="11757" y="1341"/>
                    </a:cubicBezTo>
                    <a:lnTo>
                      <a:pt x="11831" y="1341"/>
                    </a:lnTo>
                    <a:lnTo>
                      <a:pt x="40299" y="10769"/>
                    </a:lnTo>
                    <a:cubicBezTo>
                      <a:pt x="40336" y="10806"/>
                      <a:pt x="40336" y="10806"/>
                      <a:pt x="40410" y="10806"/>
                    </a:cubicBezTo>
                    <a:cubicBezTo>
                      <a:pt x="43109" y="11730"/>
                      <a:pt x="45364" y="13616"/>
                      <a:pt x="46806" y="16093"/>
                    </a:cubicBezTo>
                    <a:cubicBezTo>
                      <a:pt x="50096" y="21749"/>
                      <a:pt x="48174" y="29033"/>
                      <a:pt x="42480" y="32286"/>
                    </a:cubicBezTo>
                    <a:cubicBezTo>
                      <a:pt x="40669" y="33321"/>
                      <a:pt x="38635" y="33876"/>
                      <a:pt x="36565" y="33876"/>
                    </a:cubicBezTo>
                    <a:cubicBezTo>
                      <a:pt x="34162" y="33876"/>
                      <a:pt x="31907" y="33173"/>
                      <a:pt x="29910" y="31842"/>
                    </a:cubicBezTo>
                    <a:cubicBezTo>
                      <a:pt x="29910" y="31842"/>
                      <a:pt x="29873" y="31805"/>
                      <a:pt x="29799" y="31805"/>
                    </a:cubicBezTo>
                    <a:cubicBezTo>
                      <a:pt x="29577" y="31620"/>
                      <a:pt x="29319" y="31436"/>
                      <a:pt x="28838" y="31066"/>
                    </a:cubicBezTo>
                    <a:lnTo>
                      <a:pt x="5362" y="14355"/>
                    </a:lnTo>
                    <a:cubicBezTo>
                      <a:pt x="5325" y="14355"/>
                      <a:pt x="5325" y="14318"/>
                      <a:pt x="5251" y="14318"/>
                    </a:cubicBezTo>
                    <a:cubicBezTo>
                      <a:pt x="4326" y="13727"/>
                      <a:pt x="3550" y="12876"/>
                      <a:pt x="2995" y="11915"/>
                    </a:cubicBezTo>
                    <a:cubicBezTo>
                      <a:pt x="962" y="8403"/>
                      <a:pt x="2182" y="3929"/>
                      <a:pt x="5694" y="1896"/>
                    </a:cubicBezTo>
                    <a:cubicBezTo>
                      <a:pt x="6801" y="1264"/>
                      <a:pt x="8073" y="935"/>
                      <a:pt x="9351" y="935"/>
                    </a:cubicBezTo>
                    <a:close/>
                    <a:moveTo>
                      <a:pt x="9414" y="1"/>
                    </a:moveTo>
                    <a:cubicBezTo>
                      <a:pt x="7965" y="1"/>
                      <a:pt x="6515" y="370"/>
                      <a:pt x="5251" y="1083"/>
                    </a:cubicBezTo>
                    <a:cubicBezTo>
                      <a:pt x="1332" y="3375"/>
                      <a:pt x="1" y="8440"/>
                      <a:pt x="2256" y="12359"/>
                    </a:cubicBezTo>
                    <a:cubicBezTo>
                      <a:pt x="2921" y="13431"/>
                      <a:pt x="3735" y="14355"/>
                      <a:pt x="4770" y="15058"/>
                    </a:cubicBezTo>
                    <a:lnTo>
                      <a:pt x="4807" y="15095"/>
                    </a:lnTo>
                    <a:cubicBezTo>
                      <a:pt x="5029" y="15279"/>
                      <a:pt x="28838" y="32138"/>
                      <a:pt x="29393" y="32582"/>
                    </a:cubicBezTo>
                    <a:cubicBezTo>
                      <a:pt x="29393" y="32582"/>
                      <a:pt x="29393" y="32619"/>
                      <a:pt x="29429" y="32619"/>
                    </a:cubicBezTo>
                    <a:cubicBezTo>
                      <a:pt x="29429" y="32656"/>
                      <a:pt x="29466" y="32656"/>
                      <a:pt x="29466" y="32656"/>
                    </a:cubicBezTo>
                    <a:cubicBezTo>
                      <a:pt x="31611" y="34061"/>
                      <a:pt x="34014" y="34800"/>
                      <a:pt x="36565" y="34800"/>
                    </a:cubicBezTo>
                    <a:cubicBezTo>
                      <a:pt x="38783" y="34800"/>
                      <a:pt x="41001" y="34208"/>
                      <a:pt x="42924" y="33025"/>
                    </a:cubicBezTo>
                    <a:cubicBezTo>
                      <a:pt x="49024" y="29513"/>
                      <a:pt x="51094" y="21675"/>
                      <a:pt x="47582" y="15575"/>
                    </a:cubicBezTo>
                    <a:cubicBezTo>
                      <a:pt x="46103" y="12913"/>
                      <a:pt x="43663" y="10954"/>
                      <a:pt x="40816" y="9919"/>
                    </a:cubicBezTo>
                    <a:cubicBezTo>
                      <a:pt x="40743" y="9919"/>
                      <a:pt x="40743" y="9882"/>
                      <a:pt x="40706" y="9882"/>
                    </a:cubicBezTo>
                    <a:lnTo>
                      <a:pt x="12090" y="417"/>
                    </a:lnTo>
                    <a:lnTo>
                      <a:pt x="12016" y="417"/>
                    </a:lnTo>
                    <a:cubicBezTo>
                      <a:pt x="11177" y="137"/>
                      <a:pt x="10296" y="1"/>
                      <a:pt x="9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263371195"/>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wipe(up)">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grpSp>
        <p:nvGrpSpPr>
          <p:cNvPr id="102" name="Google Shape;1077;p44"/>
          <p:cNvGrpSpPr/>
          <p:nvPr/>
        </p:nvGrpSpPr>
        <p:grpSpPr>
          <a:xfrm rot="10800000">
            <a:off x="1527841" y="951403"/>
            <a:ext cx="5831114" cy="3544396"/>
            <a:chOff x="1658325" y="1933941"/>
            <a:chExt cx="5831114" cy="2714789"/>
          </a:xfrm>
        </p:grpSpPr>
        <p:sp>
          <p:nvSpPr>
            <p:cNvPr id="103" name="Google Shape;1069;p44"/>
            <p:cNvSpPr/>
            <p:nvPr/>
          </p:nvSpPr>
          <p:spPr>
            <a:xfrm>
              <a:off x="1658325" y="1933941"/>
              <a:ext cx="5831114" cy="1009879"/>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a:off x="2329127" y="3040522"/>
              <a:ext cx="4489511" cy="4716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a:off x="2989700" y="3608827"/>
              <a:ext cx="3214278" cy="4716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a:off x="3592661" y="4177130"/>
              <a:ext cx="1962443" cy="4716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grpSp>
      <p:sp>
        <p:nvSpPr>
          <p:cNvPr id="98" name="TextBox 97"/>
          <p:cNvSpPr txBox="1"/>
          <p:nvPr/>
        </p:nvSpPr>
        <p:spPr>
          <a:xfrm>
            <a:off x="2834952" y="1681334"/>
            <a:ext cx="3124788" cy="515526"/>
          </a:xfrm>
          <a:prstGeom prst="rect">
            <a:avLst/>
          </a:prstGeom>
          <a:noFill/>
        </p:spPr>
        <p:txBody>
          <a:bodyPr wrap="square" rtlCol="0">
            <a:spAutoFit/>
          </a:bodyPr>
          <a:lstStyle/>
          <a:p>
            <a:pPr algn="justLow" rtl="1">
              <a:lnSpc>
                <a:spcPct val="150000"/>
              </a:lnSpc>
            </a:pPr>
            <a:r>
              <a:rPr lang="ar-LB" sz="2000" dirty="0">
                <a:solidFill>
                  <a:srgbClr val="F8E6DC"/>
                </a:solidFill>
                <a:latin typeface="29LT Adir" panose="00000506000000000000" pitchFamily="50" charset="-78"/>
                <a:cs typeface="29LT Adir" panose="00000506000000000000" pitchFamily="50" charset="-78"/>
              </a:rPr>
              <a:t>ما هو الأسلوب الأفضل للتبيين؟</a:t>
            </a:r>
          </a:p>
        </p:txBody>
      </p:sp>
      <p:sp>
        <p:nvSpPr>
          <p:cNvPr id="121" name="TextBox 120"/>
          <p:cNvSpPr txBox="1"/>
          <p:nvPr/>
        </p:nvSpPr>
        <p:spPr>
          <a:xfrm>
            <a:off x="1720184" y="2417639"/>
            <a:ext cx="4369606" cy="515526"/>
          </a:xfrm>
          <a:prstGeom prst="rect">
            <a:avLst/>
          </a:prstGeom>
          <a:noFill/>
        </p:spPr>
        <p:txBody>
          <a:bodyPr wrap="square" rtlCol="0">
            <a:spAutoFit/>
          </a:bodyPr>
          <a:lstStyle/>
          <a:p>
            <a:pPr algn="justLow" rtl="1">
              <a:lnSpc>
                <a:spcPct val="150000"/>
              </a:lnSpc>
            </a:pPr>
            <a:r>
              <a:rPr lang="ar-LB" sz="2000" b="1" dirty="0">
                <a:solidFill>
                  <a:srgbClr val="224253"/>
                </a:solidFill>
                <a:latin typeface="29LT Adir" panose="00000506000000000000" pitchFamily="50" charset="-78"/>
                <a:cs typeface="29LT Adir" panose="00000506000000000000" pitchFamily="50" charset="-78"/>
              </a:rPr>
              <a:t>الإجابة: الأسلوب العملي </a:t>
            </a:r>
            <a:r>
              <a:rPr lang="ar-LB" sz="2000" b="1" dirty="0" smtClean="0">
                <a:solidFill>
                  <a:srgbClr val="224253"/>
                </a:solidFill>
                <a:latin typeface="29LT Adir" panose="00000506000000000000" pitchFamily="50" charset="-78"/>
                <a:cs typeface="29LT Adir" panose="00000506000000000000" pitchFamily="50" charset="-78"/>
              </a:rPr>
              <a:t>والإرشادي</a:t>
            </a:r>
            <a:endParaRPr lang="ar-LB" sz="2000" b="1" dirty="0">
              <a:solidFill>
                <a:srgbClr val="224253"/>
              </a:solidFill>
              <a:latin typeface="29LT Adir" panose="00000506000000000000" pitchFamily="50" charset="-78"/>
              <a:cs typeface="29LT Adir" panose="00000506000000000000" pitchFamily="50" charset="-78"/>
            </a:endParaRP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688125" y="3260317"/>
            <a:ext cx="5464632" cy="1169551"/>
          </a:xfrm>
          <a:prstGeom prst="rect">
            <a:avLst/>
          </a:prstGeom>
          <a:noFill/>
        </p:spPr>
        <p:txBody>
          <a:bodyPr wrap="square" rtlCol="0">
            <a:spAutoFit/>
          </a:bodyPr>
          <a:lstStyle/>
          <a:p>
            <a:pPr algn="justLow" rtl="1">
              <a:lnSpc>
                <a:spcPct val="150000"/>
              </a:lnSpc>
            </a:pPr>
            <a:r>
              <a:rPr lang="ar-LB" sz="1600" dirty="0">
                <a:solidFill>
                  <a:srgbClr val="F8E6DC"/>
                </a:solidFill>
                <a:latin typeface="29LT Adir" panose="00000506000000000000" pitchFamily="50" charset="-78"/>
                <a:cs typeface="29LT Adir" panose="00000506000000000000" pitchFamily="50" charset="-78"/>
              </a:rPr>
              <a:t>يقول الإمام الخامنئي (دام ظله): "لابدّ في كل مرحلة من المراحل من أساليب ووسائل عملية. ففي كل مرحلة من الزمن تبرز الحاجة إلى وسائل وأساليب عملية". </a:t>
            </a:r>
          </a:p>
        </p:txBody>
      </p:sp>
      <p:grpSp>
        <p:nvGrpSpPr>
          <p:cNvPr id="2" name="Group 1"/>
          <p:cNvGrpSpPr/>
          <p:nvPr/>
        </p:nvGrpSpPr>
        <p:grpSpPr>
          <a:xfrm>
            <a:off x="1796586" y="531672"/>
            <a:ext cx="1354361" cy="1651215"/>
            <a:chOff x="1796586" y="531672"/>
            <a:chExt cx="1354361" cy="1651215"/>
          </a:xfrm>
        </p:grpSpPr>
        <p:grpSp>
          <p:nvGrpSpPr>
            <p:cNvPr id="116" name="Google Shape;1120;p64"/>
            <p:cNvGrpSpPr/>
            <p:nvPr/>
          </p:nvGrpSpPr>
          <p:grpSpPr>
            <a:xfrm>
              <a:off x="1796586" y="531672"/>
              <a:ext cx="688230" cy="712741"/>
              <a:chOff x="848421" y="755796"/>
              <a:chExt cx="1430604" cy="1481554"/>
            </a:xfrm>
          </p:grpSpPr>
          <p:sp>
            <p:nvSpPr>
              <p:cNvPr id="218" name="Google Shape;1121;p64"/>
              <p:cNvSpPr/>
              <p:nvPr/>
            </p:nvSpPr>
            <p:spPr>
              <a:xfrm>
                <a:off x="1967382" y="1618262"/>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9" name="Google Shape;1122;p64"/>
              <p:cNvSpPr/>
              <p:nvPr/>
            </p:nvSpPr>
            <p:spPr>
              <a:xfrm>
                <a:off x="1223959" y="943603"/>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0" name="Google Shape;1123;p64"/>
              <p:cNvSpPr/>
              <p:nvPr/>
            </p:nvSpPr>
            <p:spPr>
              <a:xfrm rot="10800000">
                <a:off x="848421" y="143046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1" name="Google Shape;1124;p64"/>
              <p:cNvSpPr/>
              <p:nvPr/>
            </p:nvSpPr>
            <p:spPr>
              <a:xfrm rot="10800000">
                <a:off x="1546541" y="1685505"/>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2" name="Google Shape;1125;p64"/>
              <p:cNvSpPr/>
              <p:nvPr/>
            </p:nvSpPr>
            <p:spPr>
              <a:xfrm rot="10800000">
                <a:off x="2212725" y="1120614"/>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3" name="Google Shape;1126;p64"/>
              <p:cNvSpPr/>
              <p:nvPr/>
            </p:nvSpPr>
            <p:spPr>
              <a:xfrm rot="10800000">
                <a:off x="1036149" y="2049550"/>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1127;p64"/>
              <p:cNvSpPr/>
              <p:nvPr/>
            </p:nvSpPr>
            <p:spPr>
              <a:xfrm rot="10800000">
                <a:off x="1749332" y="75579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7" name="Google Shape;1128;p64"/>
            <p:cNvGrpSpPr/>
            <p:nvPr/>
          </p:nvGrpSpPr>
          <p:grpSpPr>
            <a:xfrm>
              <a:off x="2219518" y="1189382"/>
              <a:ext cx="767895" cy="993505"/>
              <a:chOff x="3082650" y="333075"/>
              <a:chExt cx="2135100" cy="2762400"/>
            </a:xfrm>
          </p:grpSpPr>
          <p:sp>
            <p:nvSpPr>
              <p:cNvPr id="200" name="Google Shape;1129;p64"/>
              <p:cNvSpPr/>
              <p:nvPr/>
            </p:nvSpPr>
            <p:spPr>
              <a:xfrm>
                <a:off x="3082650" y="333075"/>
                <a:ext cx="2135100" cy="2762400"/>
              </a:xfrm>
              <a:prstGeom prst="snip1Rect">
                <a:avLst>
                  <a:gd name="adj" fmla="val 16667"/>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1130;p64"/>
              <p:cNvSpPr/>
              <p:nvPr/>
            </p:nvSpPr>
            <p:spPr>
              <a:xfrm>
                <a:off x="3309900" y="1252241"/>
                <a:ext cx="1680600" cy="1019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1131;p64"/>
              <p:cNvSpPr/>
              <p:nvPr/>
            </p:nvSpPr>
            <p:spPr>
              <a:xfrm>
                <a:off x="3438100" y="951904"/>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1132;p64"/>
              <p:cNvSpPr/>
              <p:nvPr/>
            </p:nvSpPr>
            <p:spPr>
              <a:xfrm>
                <a:off x="3438100" y="1064522"/>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4" name="Google Shape;1133;p64"/>
              <p:cNvSpPr/>
              <p:nvPr/>
            </p:nvSpPr>
            <p:spPr>
              <a:xfrm>
                <a:off x="3438100" y="135140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5" name="Google Shape;1134;p64"/>
              <p:cNvSpPr/>
              <p:nvPr/>
            </p:nvSpPr>
            <p:spPr>
              <a:xfrm>
                <a:off x="3438100" y="146403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6" name="Google Shape;1135;p64"/>
              <p:cNvSpPr/>
              <p:nvPr/>
            </p:nvSpPr>
            <p:spPr>
              <a:xfrm>
                <a:off x="3438100" y="157666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7" name="Google Shape;1136;p64"/>
              <p:cNvSpPr/>
              <p:nvPr/>
            </p:nvSpPr>
            <p:spPr>
              <a:xfrm>
                <a:off x="3438100" y="1689294"/>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8" name="Google Shape;1137;p64"/>
              <p:cNvSpPr/>
              <p:nvPr/>
            </p:nvSpPr>
            <p:spPr>
              <a:xfrm>
                <a:off x="3438100" y="180192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9" name="Google Shape;1138;p64"/>
              <p:cNvSpPr/>
              <p:nvPr/>
            </p:nvSpPr>
            <p:spPr>
              <a:xfrm>
                <a:off x="3438100" y="191455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0" name="Google Shape;1139;p64"/>
              <p:cNvSpPr/>
              <p:nvPr/>
            </p:nvSpPr>
            <p:spPr>
              <a:xfrm>
                <a:off x="3438100" y="2426688"/>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1" name="Google Shape;1140;p64"/>
              <p:cNvSpPr/>
              <p:nvPr/>
            </p:nvSpPr>
            <p:spPr>
              <a:xfrm>
                <a:off x="3438100" y="2539319"/>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2" name="Google Shape;1141;p64"/>
              <p:cNvSpPr/>
              <p:nvPr/>
            </p:nvSpPr>
            <p:spPr>
              <a:xfrm>
                <a:off x="3438100" y="265195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3" name="Google Shape;1142;p64"/>
              <p:cNvSpPr/>
              <p:nvPr/>
            </p:nvSpPr>
            <p:spPr>
              <a:xfrm>
                <a:off x="3438100" y="276458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4" name="Google Shape;1143;p64"/>
              <p:cNvSpPr/>
              <p:nvPr/>
            </p:nvSpPr>
            <p:spPr>
              <a:xfrm>
                <a:off x="3438100" y="2042581"/>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5" name="Google Shape;1144;p64"/>
              <p:cNvSpPr/>
              <p:nvPr/>
            </p:nvSpPr>
            <p:spPr>
              <a:xfrm>
                <a:off x="3438100" y="215521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6" name="Google Shape;1145;p64"/>
              <p:cNvSpPr/>
              <p:nvPr/>
            </p:nvSpPr>
            <p:spPr>
              <a:xfrm>
                <a:off x="3309900" y="841404"/>
                <a:ext cx="1680600" cy="360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7" name="Google Shape;1146;p64"/>
              <p:cNvSpPr/>
              <p:nvPr/>
            </p:nvSpPr>
            <p:spPr>
              <a:xfrm>
                <a:off x="3309900" y="2354128"/>
                <a:ext cx="1680600" cy="5118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8" name="Google Shape;1147;p64"/>
            <p:cNvGrpSpPr/>
            <p:nvPr/>
          </p:nvGrpSpPr>
          <p:grpSpPr>
            <a:xfrm rot="1683585">
              <a:off x="2705673" y="842716"/>
              <a:ext cx="445274" cy="468682"/>
              <a:chOff x="199399" y="3068900"/>
              <a:chExt cx="1520727" cy="1600676"/>
            </a:xfrm>
          </p:grpSpPr>
          <p:sp>
            <p:nvSpPr>
              <p:cNvPr id="187" name="Google Shape;1148;p64"/>
              <p:cNvSpPr/>
              <p:nvPr/>
            </p:nvSpPr>
            <p:spPr>
              <a:xfrm>
                <a:off x="421920" y="3216089"/>
                <a:ext cx="1018648" cy="1164293"/>
              </a:xfrm>
              <a:custGeom>
                <a:avLst/>
                <a:gdLst/>
                <a:ahLst/>
                <a:cxnLst/>
                <a:rect l="l" t="t" r="r" b="b"/>
                <a:pathLst>
                  <a:path w="8249" h="9429" extrusionOk="0">
                    <a:moveTo>
                      <a:pt x="4318" y="1"/>
                    </a:moveTo>
                    <a:cubicBezTo>
                      <a:pt x="3993" y="1"/>
                      <a:pt x="3661" y="39"/>
                      <a:pt x="3328" y="118"/>
                    </a:cubicBezTo>
                    <a:cubicBezTo>
                      <a:pt x="1318" y="603"/>
                      <a:pt x="1" y="2428"/>
                      <a:pt x="278" y="4299"/>
                    </a:cubicBezTo>
                    <a:cubicBezTo>
                      <a:pt x="440" y="5177"/>
                      <a:pt x="902" y="5940"/>
                      <a:pt x="1572" y="6471"/>
                    </a:cubicBezTo>
                    <a:cubicBezTo>
                      <a:pt x="2311" y="7072"/>
                      <a:pt x="2796" y="7927"/>
                      <a:pt x="2958" y="8851"/>
                    </a:cubicBezTo>
                    <a:lnTo>
                      <a:pt x="3073" y="9428"/>
                    </a:lnTo>
                    <a:lnTo>
                      <a:pt x="7255" y="8689"/>
                    </a:lnTo>
                    <a:lnTo>
                      <a:pt x="7140" y="8088"/>
                    </a:lnTo>
                    <a:cubicBezTo>
                      <a:pt x="6978" y="7141"/>
                      <a:pt x="7186" y="6194"/>
                      <a:pt x="7671" y="5339"/>
                    </a:cubicBezTo>
                    <a:cubicBezTo>
                      <a:pt x="8087" y="4646"/>
                      <a:pt x="8249" y="3814"/>
                      <a:pt x="8110" y="2982"/>
                    </a:cubicBezTo>
                    <a:cubicBezTo>
                      <a:pt x="7795" y="1232"/>
                      <a:pt x="6175" y="1"/>
                      <a:pt x="4318" y="1"/>
                    </a:cubicBezTo>
                    <a:close/>
                  </a:path>
                </a:pathLst>
              </a:custGeom>
              <a:solidFill>
                <a:srgbClr val="ECA8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1149;p64"/>
              <p:cNvSpPr/>
              <p:nvPr/>
            </p:nvSpPr>
            <p:spPr>
              <a:xfrm>
                <a:off x="667286" y="3589988"/>
                <a:ext cx="576440" cy="824599"/>
              </a:xfrm>
              <a:custGeom>
                <a:avLst/>
                <a:gdLst/>
                <a:ahLst/>
                <a:cxnLst/>
                <a:rect l="l" t="t" r="r" b="b"/>
                <a:pathLst>
                  <a:path w="4668" h="6678" extrusionOk="0">
                    <a:moveTo>
                      <a:pt x="2103" y="1"/>
                    </a:moveTo>
                    <a:cubicBezTo>
                      <a:pt x="2057" y="24"/>
                      <a:pt x="2011" y="47"/>
                      <a:pt x="2011" y="93"/>
                    </a:cubicBezTo>
                    <a:cubicBezTo>
                      <a:pt x="2011" y="116"/>
                      <a:pt x="2057" y="1295"/>
                      <a:pt x="1433" y="1710"/>
                    </a:cubicBezTo>
                    <a:cubicBezTo>
                      <a:pt x="1295" y="1806"/>
                      <a:pt x="1127" y="1853"/>
                      <a:pt x="934" y="1853"/>
                    </a:cubicBezTo>
                    <a:cubicBezTo>
                      <a:pt x="709" y="1853"/>
                      <a:pt x="449" y="1789"/>
                      <a:pt x="162" y="1664"/>
                    </a:cubicBezTo>
                    <a:cubicBezTo>
                      <a:pt x="143" y="1655"/>
                      <a:pt x="124" y="1649"/>
                      <a:pt x="106" y="1649"/>
                    </a:cubicBezTo>
                    <a:cubicBezTo>
                      <a:pt x="82" y="1649"/>
                      <a:pt x="60" y="1660"/>
                      <a:pt x="47" y="1687"/>
                    </a:cubicBezTo>
                    <a:cubicBezTo>
                      <a:pt x="1" y="1733"/>
                      <a:pt x="1" y="1780"/>
                      <a:pt x="47" y="1803"/>
                    </a:cubicBezTo>
                    <a:cubicBezTo>
                      <a:pt x="47" y="1826"/>
                      <a:pt x="1733" y="3951"/>
                      <a:pt x="2218" y="6608"/>
                    </a:cubicBezTo>
                    <a:cubicBezTo>
                      <a:pt x="2218" y="6655"/>
                      <a:pt x="2265" y="6678"/>
                      <a:pt x="2311" y="6678"/>
                    </a:cubicBezTo>
                    <a:lnTo>
                      <a:pt x="2334" y="6678"/>
                    </a:lnTo>
                    <a:cubicBezTo>
                      <a:pt x="2380" y="6678"/>
                      <a:pt x="2403" y="6608"/>
                      <a:pt x="2403" y="6562"/>
                    </a:cubicBezTo>
                    <a:cubicBezTo>
                      <a:pt x="2034" y="4437"/>
                      <a:pt x="855" y="2611"/>
                      <a:pt x="393" y="1941"/>
                    </a:cubicBezTo>
                    <a:lnTo>
                      <a:pt x="393" y="1941"/>
                    </a:lnTo>
                    <a:cubicBezTo>
                      <a:pt x="595" y="2012"/>
                      <a:pt x="784" y="2048"/>
                      <a:pt x="958" y="2048"/>
                    </a:cubicBezTo>
                    <a:cubicBezTo>
                      <a:pt x="1181" y="2048"/>
                      <a:pt x="1380" y="1989"/>
                      <a:pt x="1548" y="1872"/>
                    </a:cubicBezTo>
                    <a:cubicBezTo>
                      <a:pt x="1987" y="1572"/>
                      <a:pt x="2126" y="994"/>
                      <a:pt x="2195" y="578"/>
                    </a:cubicBezTo>
                    <a:cubicBezTo>
                      <a:pt x="2403" y="1087"/>
                      <a:pt x="2704" y="1387"/>
                      <a:pt x="3073" y="1502"/>
                    </a:cubicBezTo>
                    <a:cubicBezTo>
                      <a:pt x="3177" y="1532"/>
                      <a:pt x="3280" y="1545"/>
                      <a:pt x="3382" y="1545"/>
                    </a:cubicBezTo>
                    <a:cubicBezTo>
                      <a:pt x="3757" y="1545"/>
                      <a:pt x="4108" y="1371"/>
                      <a:pt x="4344" y="1225"/>
                    </a:cubicBezTo>
                    <a:lnTo>
                      <a:pt x="4344" y="1225"/>
                    </a:lnTo>
                    <a:cubicBezTo>
                      <a:pt x="3859" y="2796"/>
                      <a:pt x="4205" y="6100"/>
                      <a:pt x="4228" y="6239"/>
                    </a:cubicBezTo>
                    <a:cubicBezTo>
                      <a:pt x="4228" y="6308"/>
                      <a:pt x="4275" y="6331"/>
                      <a:pt x="4321" y="6331"/>
                    </a:cubicBezTo>
                    <a:cubicBezTo>
                      <a:pt x="4367" y="6331"/>
                      <a:pt x="4413" y="6285"/>
                      <a:pt x="4413" y="6216"/>
                    </a:cubicBezTo>
                    <a:cubicBezTo>
                      <a:pt x="4413" y="6192"/>
                      <a:pt x="3997" y="2334"/>
                      <a:pt x="4644" y="994"/>
                    </a:cubicBezTo>
                    <a:cubicBezTo>
                      <a:pt x="4667" y="971"/>
                      <a:pt x="4644" y="925"/>
                      <a:pt x="4598" y="879"/>
                    </a:cubicBezTo>
                    <a:cubicBezTo>
                      <a:pt x="4589" y="869"/>
                      <a:pt x="4575" y="863"/>
                      <a:pt x="4559" y="863"/>
                    </a:cubicBezTo>
                    <a:cubicBezTo>
                      <a:pt x="4537" y="863"/>
                      <a:pt x="4510" y="875"/>
                      <a:pt x="4483" y="902"/>
                    </a:cubicBezTo>
                    <a:cubicBezTo>
                      <a:pt x="4483" y="902"/>
                      <a:pt x="3962" y="1353"/>
                      <a:pt x="3387" y="1353"/>
                    </a:cubicBezTo>
                    <a:cubicBezTo>
                      <a:pt x="3299" y="1353"/>
                      <a:pt x="3209" y="1342"/>
                      <a:pt x="3119" y="1318"/>
                    </a:cubicBezTo>
                    <a:cubicBezTo>
                      <a:pt x="2727" y="1202"/>
                      <a:pt x="2403" y="786"/>
                      <a:pt x="2218" y="70"/>
                    </a:cubicBezTo>
                    <a:cubicBezTo>
                      <a:pt x="2195" y="24"/>
                      <a:pt x="2149" y="1"/>
                      <a:pt x="210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1150;p64"/>
              <p:cNvSpPr/>
              <p:nvPr/>
            </p:nvSpPr>
            <p:spPr>
              <a:xfrm>
                <a:off x="752861" y="4288022"/>
                <a:ext cx="627810" cy="190283"/>
              </a:xfrm>
              <a:custGeom>
                <a:avLst/>
                <a:gdLst/>
                <a:ahLst/>
                <a:cxnLst/>
                <a:rect l="l" t="t" r="r" b="b"/>
                <a:pathLst>
                  <a:path w="5084" h="1541" extrusionOk="0">
                    <a:moveTo>
                      <a:pt x="4647" y="0"/>
                    </a:moveTo>
                    <a:cubicBezTo>
                      <a:pt x="4624" y="0"/>
                      <a:pt x="4599" y="3"/>
                      <a:pt x="4575" y="8"/>
                    </a:cubicBezTo>
                    <a:lnTo>
                      <a:pt x="370" y="747"/>
                    </a:lnTo>
                    <a:cubicBezTo>
                      <a:pt x="139" y="794"/>
                      <a:pt x="1" y="1002"/>
                      <a:pt x="47" y="1209"/>
                    </a:cubicBezTo>
                    <a:cubicBezTo>
                      <a:pt x="67" y="1393"/>
                      <a:pt x="232" y="1541"/>
                      <a:pt x="413" y="1541"/>
                    </a:cubicBezTo>
                    <a:cubicBezTo>
                      <a:pt x="437" y="1541"/>
                      <a:pt x="462" y="1538"/>
                      <a:pt x="486" y="1533"/>
                    </a:cubicBezTo>
                    <a:lnTo>
                      <a:pt x="4714" y="794"/>
                    </a:lnTo>
                    <a:cubicBezTo>
                      <a:pt x="4922" y="747"/>
                      <a:pt x="5083" y="539"/>
                      <a:pt x="5037" y="332"/>
                    </a:cubicBezTo>
                    <a:cubicBezTo>
                      <a:pt x="4996" y="148"/>
                      <a:pt x="4829" y="0"/>
                      <a:pt x="4647"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1151;p64"/>
              <p:cNvSpPr/>
              <p:nvPr/>
            </p:nvSpPr>
            <p:spPr>
              <a:xfrm>
                <a:off x="770026" y="4384831"/>
                <a:ext cx="627810" cy="189789"/>
              </a:xfrm>
              <a:custGeom>
                <a:avLst/>
                <a:gdLst/>
                <a:ahLst/>
                <a:cxnLst/>
                <a:rect l="l" t="t" r="r" b="b"/>
                <a:pathLst>
                  <a:path w="5084" h="1537" extrusionOk="0">
                    <a:moveTo>
                      <a:pt x="4662" y="1"/>
                    </a:moveTo>
                    <a:cubicBezTo>
                      <a:pt x="4634" y="1"/>
                      <a:pt x="4605" y="4"/>
                      <a:pt x="4575" y="10"/>
                    </a:cubicBezTo>
                    <a:lnTo>
                      <a:pt x="370" y="749"/>
                    </a:lnTo>
                    <a:cubicBezTo>
                      <a:pt x="139" y="795"/>
                      <a:pt x="0" y="980"/>
                      <a:pt x="46" y="1211"/>
                    </a:cubicBezTo>
                    <a:cubicBezTo>
                      <a:pt x="68" y="1404"/>
                      <a:pt x="248" y="1537"/>
                      <a:pt x="458" y="1537"/>
                    </a:cubicBezTo>
                    <a:cubicBezTo>
                      <a:pt x="475" y="1537"/>
                      <a:pt x="492" y="1536"/>
                      <a:pt x="509" y="1534"/>
                    </a:cubicBezTo>
                    <a:lnTo>
                      <a:pt x="4713" y="772"/>
                    </a:lnTo>
                    <a:cubicBezTo>
                      <a:pt x="4921" y="749"/>
                      <a:pt x="5083" y="541"/>
                      <a:pt x="5037" y="333"/>
                    </a:cubicBezTo>
                    <a:cubicBezTo>
                      <a:pt x="4997" y="132"/>
                      <a:pt x="4851" y="1"/>
                      <a:pt x="4662"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1152;p64"/>
              <p:cNvSpPr/>
              <p:nvPr/>
            </p:nvSpPr>
            <p:spPr>
              <a:xfrm>
                <a:off x="787067" y="4479787"/>
                <a:ext cx="624970" cy="189789"/>
              </a:xfrm>
              <a:custGeom>
                <a:avLst/>
                <a:gdLst/>
                <a:ahLst/>
                <a:cxnLst/>
                <a:rect l="l" t="t" r="r" b="b"/>
                <a:pathLst>
                  <a:path w="5061" h="1537" extrusionOk="0">
                    <a:moveTo>
                      <a:pt x="4621" y="1"/>
                    </a:moveTo>
                    <a:cubicBezTo>
                      <a:pt x="4606" y="1"/>
                      <a:pt x="4591" y="1"/>
                      <a:pt x="4575" y="3"/>
                    </a:cubicBezTo>
                    <a:lnTo>
                      <a:pt x="347" y="765"/>
                    </a:lnTo>
                    <a:cubicBezTo>
                      <a:pt x="139" y="789"/>
                      <a:pt x="1" y="996"/>
                      <a:pt x="47" y="1204"/>
                    </a:cubicBezTo>
                    <a:cubicBezTo>
                      <a:pt x="67" y="1406"/>
                      <a:pt x="227" y="1537"/>
                      <a:pt x="406" y="1537"/>
                    </a:cubicBezTo>
                    <a:cubicBezTo>
                      <a:pt x="432" y="1537"/>
                      <a:pt x="459" y="1534"/>
                      <a:pt x="486" y="1528"/>
                    </a:cubicBezTo>
                    <a:lnTo>
                      <a:pt x="4714" y="789"/>
                    </a:lnTo>
                    <a:cubicBezTo>
                      <a:pt x="4922" y="742"/>
                      <a:pt x="5061" y="534"/>
                      <a:pt x="5037" y="326"/>
                    </a:cubicBezTo>
                    <a:cubicBezTo>
                      <a:pt x="4995" y="134"/>
                      <a:pt x="4813" y="1"/>
                      <a:pt x="4621"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1153;p64"/>
              <p:cNvSpPr/>
              <p:nvPr/>
            </p:nvSpPr>
            <p:spPr>
              <a:xfrm>
                <a:off x="812752" y="4368778"/>
                <a:ext cx="527909" cy="122863"/>
              </a:xfrm>
              <a:custGeom>
                <a:avLst/>
                <a:gdLst/>
                <a:ahLst/>
                <a:cxnLst/>
                <a:rect l="l" t="t" r="r" b="b"/>
                <a:pathLst>
                  <a:path w="4275" h="995" extrusionOk="0">
                    <a:moveTo>
                      <a:pt x="4113" y="1"/>
                    </a:moveTo>
                    <a:lnTo>
                      <a:pt x="116" y="717"/>
                    </a:lnTo>
                    <a:cubicBezTo>
                      <a:pt x="47" y="717"/>
                      <a:pt x="1" y="810"/>
                      <a:pt x="1" y="879"/>
                    </a:cubicBezTo>
                    <a:cubicBezTo>
                      <a:pt x="24" y="948"/>
                      <a:pt x="93" y="994"/>
                      <a:pt x="163" y="994"/>
                    </a:cubicBezTo>
                    <a:lnTo>
                      <a:pt x="186" y="994"/>
                    </a:lnTo>
                    <a:lnTo>
                      <a:pt x="4159" y="278"/>
                    </a:lnTo>
                    <a:cubicBezTo>
                      <a:pt x="4229" y="278"/>
                      <a:pt x="4275" y="209"/>
                      <a:pt x="4275" y="117"/>
                    </a:cubicBezTo>
                    <a:cubicBezTo>
                      <a:pt x="4252" y="47"/>
                      <a:pt x="4183" y="1"/>
                      <a:pt x="4113"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1154;p64"/>
              <p:cNvSpPr/>
              <p:nvPr/>
            </p:nvSpPr>
            <p:spPr>
              <a:xfrm>
                <a:off x="829916" y="4465216"/>
                <a:ext cx="527909" cy="123357"/>
              </a:xfrm>
              <a:custGeom>
                <a:avLst/>
                <a:gdLst/>
                <a:ahLst/>
                <a:cxnLst/>
                <a:rect l="l" t="t" r="r" b="b"/>
                <a:pathLst>
                  <a:path w="4275" h="999" extrusionOk="0">
                    <a:moveTo>
                      <a:pt x="4126" y="1"/>
                    </a:moveTo>
                    <a:cubicBezTo>
                      <a:pt x="4114" y="1"/>
                      <a:pt x="4102" y="2"/>
                      <a:pt x="4090" y="6"/>
                    </a:cubicBezTo>
                    <a:lnTo>
                      <a:pt x="116" y="699"/>
                    </a:lnTo>
                    <a:cubicBezTo>
                      <a:pt x="47" y="722"/>
                      <a:pt x="0" y="791"/>
                      <a:pt x="0" y="883"/>
                    </a:cubicBezTo>
                    <a:cubicBezTo>
                      <a:pt x="24" y="953"/>
                      <a:pt x="70" y="999"/>
                      <a:pt x="139" y="999"/>
                    </a:cubicBezTo>
                    <a:lnTo>
                      <a:pt x="185" y="999"/>
                    </a:lnTo>
                    <a:lnTo>
                      <a:pt x="4159" y="283"/>
                    </a:lnTo>
                    <a:cubicBezTo>
                      <a:pt x="4228" y="283"/>
                      <a:pt x="4275" y="190"/>
                      <a:pt x="4275" y="121"/>
                    </a:cubicBezTo>
                    <a:cubicBezTo>
                      <a:pt x="4255" y="61"/>
                      <a:pt x="4200" y="1"/>
                      <a:pt x="4126"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1155;p64"/>
              <p:cNvSpPr/>
              <p:nvPr/>
            </p:nvSpPr>
            <p:spPr>
              <a:xfrm>
                <a:off x="1363373" y="3068900"/>
                <a:ext cx="139911" cy="153239"/>
              </a:xfrm>
              <a:custGeom>
                <a:avLst/>
                <a:gdLst/>
                <a:ahLst/>
                <a:cxnLst/>
                <a:rect l="l" t="t" r="r" b="b"/>
                <a:pathLst>
                  <a:path w="1133" h="1241" extrusionOk="0">
                    <a:moveTo>
                      <a:pt x="1029" y="1"/>
                    </a:moveTo>
                    <a:cubicBezTo>
                      <a:pt x="1002" y="1"/>
                      <a:pt x="975" y="12"/>
                      <a:pt x="948" y="39"/>
                    </a:cubicBezTo>
                    <a:lnTo>
                      <a:pt x="47" y="1079"/>
                    </a:lnTo>
                    <a:cubicBezTo>
                      <a:pt x="1" y="1125"/>
                      <a:pt x="1" y="1194"/>
                      <a:pt x="47" y="1217"/>
                    </a:cubicBezTo>
                    <a:cubicBezTo>
                      <a:pt x="70" y="1240"/>
                      <a:pt x="93" y="1240"/>
                      <a:pt x="116" y="1240"/>
                    </a:cubicBezTo>
                    <a:cubicBezTo>
                      <a:pt x="139" y="1240"/>
                      <a:pt x="163" y="1240"/>
                      <a:pt x="186" y="1217"/>
                    </a:cubicBezTo>
                    <a:lnTo>
                      <a:pt x="1087" y="154"/>
                    </a:lnTo>
                    <a:cubicBezTo>
                      <a:pt x="1133" y="108"/>
                      <a:pt x="1133" y="62"/>
                      <a:pt x="1087" y="16"/>
                    </a:cubicBezTo>
                    <a:cubicBezTo>
                      <a:pt x="1068" y="6"/>
                      <a:pt x="1048" y="1"/>
                      <a:pt x="102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1156;p64"/>
              <p:cNvSpPr/>
              <p:nvPr/>
            </p:nvSpPr>
            <p:spPr>
              <a:xfrm>
                <a:off x="1474634" y="3389579"/>
                <a:ext cx="120030" cy="49392"/>
              </a:xfrm>
              <a:custGeom>
                <a:avLst/>
                <a:gdLst/>
                <a:ahLst/>
                <a:cxnLst/>
                <a:rect l="l" t="t" r="r" b="b"/>
                <a:pathLst>
                  <a:path w="972" h="400" extrusionOk="0">
                    <a:moveTo>
                      <a:pt x="858" y="0"/>
                    </a:moveTo>
                    <a:cubicBezTo>
                      <a:pt x="850" y="0"/>
                      <a:pt x="841" y="2"/>
                      <a:pt x="833" y="6"/>
                    </a:cubicBezTo>
                    <a:lnTo>
                      <a:pt x="93" y="214"/>
                    </a:lnTo>
                    <a:cubicBezTo>
                      <a:pt x="47" y="237"/>
                      <a:pt x="1" y="284"/>
                      <a:pt x="24" y="330"/>
                    </a:cubicBezTo>
                    <a:cubicBezTo>
                      <a:pt x="47" y="376"/>
                      <a:pt x="70" y="399"/>
                      <a:pt x="116" y="399"/>
                    </a:cubicBezTo>
                    <a:lnTo>
                      <a:pt x="139" y="399"/>
                    </a:lnTo>
                    <a:lnTo>
                      <a:pt x="879" y="191"/>
                    </a:lnTo>
                    <a:cubicBezTo>
                      <a:pt x="925" y="191"/>
                      <a:pt x="971" y="122"/>
                      <a:pt x="948" y="76"/>
                    </a:cubicBezTo>
                    <a:cubicBezTo>
                      <a:pt x="929" y="38"/>
                      <a:pt x="895" y="0"/>
                      <a:pt x="858"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1157;p64"/>
              <p:cNvSpPr/>
              <p:nvPr/>
            </p:nvSpPr>
            <p:spPr>
              <a:xfrm>
                <a:off x="1523163" y="3652716"/>
                <a:ext cx="196963" cy="40131"/>
              </a:xfrm>
              <a:custGeom>
                <a:avLst/>
                <a:gdLst/>
                <a:ahLst/>
                <a:cxnLst/>
                <a:rect l="l" t="t" r="r" b="b"/>
                <a:pathLst>
                  <a:path w="1595" h="325" extrusionOk="0">
                    <a:moveTo>
                      <a:pt x="116" y="1"/>
                    </a:moveTo>
                    <a:cubicBezTo>
                      <a:pt x="47" y="1"/>
                      <a:pt x="1" y="47"/>
                      <a:pt x="1" y="93"/>
                    </a:cubicBezTo>
                    <a:cubicBezTo>
                      <a:pt x="1" y="140"/>
                      <a:pt x="24" y="186"/>
                      <a:pt x="93" y="209"/>
                    </a:cubicBezTo>
                    <a:lnTo>
                      <a:pt x="1479" y="324"/>
                    </a:lnTo>
                    <a:lnTo>
                      <a:pt x="1502" y="324"/>
                    </a:lnTo>
                    <a:cubicBezTo>
                      <a:pt x="1549" y="324"/>
                      <a:pt x="1572" y="301"/>
                      <a:pt x="1595" y="255"/>
                    </a:cubicBezTo>
                    <a:cubicBezTo>
                      <a:pt x="1595" y="186"/>
                      <a:pt x="1549" y="140"/>
                      <a:pt x="1502" y="140"/>
                    </a:cubicBezTo>
                    <a:lnTo>
                      <a:pt x="116" y="1"/>
                    </a:ln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1158;p64"/>
              <p:cNvSpPr/>
              <p:nvPr/>
            </p:nvSpPr>
            <p:spPr>
              <a:xfrm>
                <a:off x="245089" y="3320677"/>
                <a:ext cx="171277" cy="92610"/>
              </a:xfrm>
              <a:custGeom>
                <a:avLst/>
                <a:gdLst/>
                <a:ahLst/>
                <a:cxnLst/>
                <a:rect l="l" t="t" r="r" b="b"/>
                <a:pathLst>
                  <a:path w="1387" h="750" extrusionOk="0">
                    <a:moveTo>
                      <a:pt x="112" y="1"/>
                    </a:moveTo>
                    <a:cubicBezTo>
                      <a:pt x="82" y="1"/>
                      <a:pt x="40" y="22"/>
                      <a:pt x="23" y="56"/>
                    </a:cubicBezTo>
                    <a:cubicBezTo>
                      <a:pt x="0" y="102"/>
                      <a:pt x="23" y="149"/>
                      <a:pt x="69" y="172"/>
                    </a:cubicBezTo>
                    <a:lnTo>
                      <a:pt x="1225" y="749"/>
                    </a:lnTo>
                    <a:lnTo>
                      <a:pt x="1271" y="749"/>
                    </a:lnTo>
                    <a:cubicBezTo>
                      <a:pt x="1294" y="749"/>
                      <a:pt x="1340" y="749"/>
                      <a:pt x="1363" y="703"/>
                    </a:cubicBezTo>
                    <a:cubicBezTo>
                      <a:pt x="1386" y="657"/>
                      <a:pt x="1363" y="611"/>
                      <a:pt x="1317" y="588"/>
                    </a:cubicBezTo>
                    <a:lnTo>
                      <a:pt x="139" y="10"/>
                    </a:lnTo>
                    <a:cubicBezTo>
                      <a:pt x="133" y="4"/>
                      <a:pt x="123" y="1"/>
                      <a:pt x="112"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1159;p64"/>
              <p:cNvSpPr/>
              <p:nvPr/>
            </p:nvSpPr>
            <p:spPr>
              <a:xfrm>
                <a:off x="199399" y="3629995"/>
                <a:ext cx="142752" cy="25807"/>
              </a:xfrm>
              <a:custGeom>
                <a:avLst/>
                <a:gdLst/>
                <a:ahLst/>
                <a:cxnLst/>
                <a:rect l="l" t="t" r="r" b="b"/>
                <a:pathLst>
                  <a:path w="1156" h="209" extrusionOk="0">
                    <a:moveTo>
                      <a:pt x="93" y="0"/>
                    </a:moveTo>
                    <a:cubicBezTo>
                      <a:pt x="47" y="0"/>
                      <a:pt x="1" y="46"/>
                      <a:pt x="1" y="116"/>
                    </a:cubicBezTo>
                    <a:cubicBezTo>
                      <a:pt x="1" y="162"/>
                      <a:pt x="47" y="208"/>
                      <a:pt x="93" y="208"/>
                    </a:cubicBezTo>
                    <a:lnTo>
                      <a:pt x="1040" y="208"/>
                    </a:lnTo>
                    <a:cubicBezTo>
                      <a:pt x="1109" y="208"/>
                      <a:pt x="1156" y="162"/>
                      <a:pt x="1156" y="116"/>
                    </a:cubicBezTo>
                    <a:cubicBezTo>
                      <a:pt x="1156" y="46"/>
                      <a:pt x="1109" y="0"/>
                      <a:pt x="104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1160;p64"/>
              <p:cNvSpPr/>
              <p:nvPr/>
            </p:nvSpPr>
            <p:spPr>
              <a:xfrm>
                <a:off x="225084" y="3891280"/>
                <a:ext cx="165597" cy="98290"/>
              </a:xfrm>
              <a:custGeom>
                <a:avLst/>
                <a:gdLst/>
                <a:ahLst/>
                <a:cxnLst/>
                <a:rect l="l" t="t" r="r" b="b"/>
                <a:pathLst>
                  <a:path w="1341" h="796" extrusionOk="0">
                    <a:moveTo>
                      <a:pt x="1239" y="1"/>
                    </a:moveTo>
                    <a:cubicBezTo>
                      <a:pt x="1227" y="1"/>
                      <a:pt x="1214" y="4"/>
                      <a:pt x="1202" y="10"/>
                    </a:cubicBezTo>
                    <a:lnTo>
                      <a:pt x="70" y="610"/>
                    </a:lnTo>
                    <a:cubicBezTo>
                      <a:pt x="24" y="633"/>
                      <a:pt x="0" y="703"/>
                      <a:pt x="24" y="749"/>
                    </a:cubicBezTo>
                    <a:cubicBezTo>
                      <a:pt x="47" y="772"/>
                      <a:pt x="70" y="795"/>
                      <a:pt x="116" y="795"/>
                    </a:cubicBezTo>
                    <a:cubicBezTo>
                      <a:pt x="116" y="795"/>
                      <a:pt x="162" y="772"/>
                      <a:pt x="162" y="772"/>
                    </a:cubicBezTo>
                    <a:lnTo>
                      <a:pt x="1294" y="171"/>
                    </a:lnTo>
                    <a:cubicBezTo>
                      <a:pt x="1340" y="148"/>
                      <a:pt x="1340" y="102"/>
                      <a:pt x="1317" y="56"/>
                    </a:cubicBezTo>
                    <a:cubicBezTo>
                      <a:pt x="1300" y="22"/>
                      <a:pt x="1271" y="1"/>
                      <a:pt x="123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9" name="Google Shape;1161;p64"/>
            <p:cNvGrpSpPr/>
            <p:nvPr/>
          </p:nvGrpSpPr>
          <p:grpSpPr>
            <a:xfrm>
              <a:off x="3069144" y="1509925"/>
              <a:ext cx="51115" cy="491401"/>
              <a:chOff x="7636355" y="303784"/>
              <a:chExt cx="409603" cy="3937783"/>
            </a:xfrm>
          </p:grpSpPr>
          <p:sp>
            <p:nvSpPr>
              <p:cNvPr id="120" name="Google Shape;1162;p64"/>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1163;p64"/>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1164;p64"/>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1165;p64"/>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1166;p64"/>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1167;p64"/>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1168;p64"/>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grpSp>
        <p:nvGrpSpPr>
          <p:cNvPr id="76" name="Google Shape;62;p17"/>
          <p:cNvGrpSpPr/>
          <p:nvPr/>
        </p:nvGrpSpPr>
        <p:grpSpPr>
          <a:xfrm>
            <a:off x="6236619" y="1706002"/>
            <a:ext cx="586903" cy="1270885"/>
            <a:chOff x="3973772" y="3121713"/>
            <a:chExt cx="1201168" cy="2601019"/>
          </a:xfrm>
        </p:grpSpPr>
        <p:sp>
          <p:nvSpPr>
            <p:cNvPr id="77" name="Google Shape;63;p17"/>
            <p:cNvSpPr/>
            <p:nvPr/>
          </p:nvSpPr>
          <p:spPr>
            <a:xfrm>
              <a:off x="3973772" y="5427859"/>
              <a:ext cx="1201168" cy="294873"/>
            </a:xfrm>
            <a:custGeom>
              <a:avLst/>
              <a:gdLst/>
              <a:ahLst/>
              <a:cxnLst/>
              <a:rect l="l" t="t" r="r" b="b"/>
              <a:pathLst>
                <a:path w="31256" h="7673" extrusionOk="0">
                  <a:moveTo>
                    <a:pt x="15645" y="1"/>
                  </a:moveTo>
                  <a:cubicBezTo>
                    <a:pt x="7005" y="1"/>
                    <a:pt x="0" y="1702"/>
                    <a:pt x="0" y="3837"/>
                  </a:cubicBezTo>
                  <a:cubicBezTo>
                    <a:pt x="0" y="5938"/>
                    <a:pt x="7005" y="7673"/>
                    <a:pt x="15645" y="7673"/>
                  </a:cubicBezTo>
                  <a:cubicBezTo>
                    <a:pt x="24251" y="7673"/>
                    <a:pt x="31256" y="5938"/>
                    <a:pt x="31256" y="3837"/>
                  </a:cubicBezTo>
                  <a:cubicBezTo>
                    <a:pt x="31256" y="1702"/>
                    <a:pt x="24251" y="1"/>
                    <a:pt x="15645"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64;p17"/>
            <p:cNvSpPr/>
            <p:nvPr/>
          </p:nvSpPr>
          <p:spPr>
            <a:xfrm>
              <a:off x="4292972" y="3199918"/>
              <a:ext cx="566650" cy="825553"/>
            </a:xfrm>
            <a:custGeom>
              <a:avLst/>
              <a:gdLst/>
              <a:ahLst/>
              <a:cxnLst/>
              <a:rect l="l" t="t" r="r" b="b"/>
              <a:pathLst>
                <a:path w="14745" h="21482" extrusionOk="0">
                  <a:moveTo>
                    <a:pt x="7105" y="0"/>
                  </a:moveTo>
                  <a:cubicBezTo>
                    <a:pt x="3203" y="0"/>
                    <a:pt x="0" y="3202"/>
                    <a:pt x="0" y="7138"/>
                  </a:cubicBezTo>
                  <a:lnTo>
                    <a:pt x="0" y="21482"/>
                  </a:lnTo>
                  <a:lnTo>
                    <a:pt x="14744" y="21482"/>
                  </a:lnTo>
                  <a:lnTo>
                    <a:pt x="14744" y="7138"/>
                  </a:lnTo>
                  <a:lnTo>
                    <a:pt x="14711" y="7138"/>
                  </a:lnTo>
                  <a:cubicBezTo>
                    <a:pt x="14711" y="3202"/>
                    <a:pt x="11509" y="0"/>
                    <a:pt x="7572" y="0"/>
                  </a:cubicBezTo>
                  <a:close/>
                </a:path>
              </a:pathLst>
            </a:custGeom>
            <a:solidFill>
              <a:srgbClr val="FA81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65;p17"/>
            <p:cNvSpPr/>
            <p:nvPr/>
          </p:nvSpPr>
          <p:spPr>
            <a:xfrm>
              <a:off x="4104511" y="5306074"/>
              <a:ext cx="939690" cy="274390"/>
            </a:xfrm>
            <a:custGeom>
              <a:avLst/>
              <a:gdLst/>
              <a:ahLst/>
              <a:cxnLst/>
              <a:rect l="l" t="t" r="r" b="b"/>
              <a:pathLst>
                <a:path w="24452" h="7140" extrusionOk="0">
                  <a:moveTo>
                    <a:pt x="24452" y="1"/>
                  </a:moveTo>
                  <a:cubicBezTo>
                    <a:pt x="24452" y="1402"/>
                    <a:pt x="20916" y="2569"/>
                    <a:pt x="16012" y="2936"/>
                  </a:cubicBezTo>
                  <a:cubicBezTo>
                    <a:pt x="14811" y="3036"/>
                    <a:pt x="13577" y="3136"/>
                    <a:pt x="12243" y="3136"/>
                  </a:cubicBezTo>
                  <a:cubicBezTo>
                    <a:pt x="5471" y="3136"/>
                    <a:pt x="1" y="1735"/>
                    <a:pt x="1" y="34"/>
                  </a:cubicBezTo>
                  <a:lnTo>
                    <a:pt x="1" y="3136"/>
                  </a:lnTo>
                  <a:lnTo>
                    <a:pt x="1" y="4037"/>
                  </a:lnTo>
                  <a:cubicBezTo>
                    <a:pt x="1" y="5738"/>
                    <a:pt x="5471" y="7139"/>
                    <a:pt x="12243" y="7139"/>
                  </a:cubicBezTo>
                  <a:cubicBezTo>
                    <a:pt x="13577" y="7139"/>
                    <a:pt x="14811" y="7073"/>
                    <a:pt x="16012" y="6973"/>
                  </a:cubicBezTo>
                  <a:cubicBezTo>
                    <a:pt x="20916" y="6539"/>
                    <a:pt x="24452" y="5371"/>
                    <a:pt x="24452" y="4004"/>
                  </a:cubicBezTo>
                  <a:lnTo>
                    <a:pt x="24452" y="3070"/>
                  </a:lnTo>
                  <a:lnTo>
                    <a:pt x="24452" y="1"/>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66;p17"/>
            <p:cNvSpPr/>
            <p:nvPr/>
          </p:nvSpPr>
          <p:spPr>
            <a:xfrm>
              <a:off x="4104511" y="5188171"/>
              <a:ext cx="939690" cy="238458"/>
            </a:xfrm>
            <a:custGeom>
              <a:avLst/>
              <a:gdLst/>
              <a:ahLst/>
              <a:cxnLst/>
              <a:rect l="l" t="t" r="r" b="b"/>
              <a:pathLst>
                <a:path w="24452" h="6205" extrusionOk="0">
                  <a:moveTo>
                    <a:pt x="11009" y="0"/>
                  </a:moveTo>
                  <a:cubicBezTo>
                    <a:pt x="4838" y="167"/>
                    <a:pt x="1" y="1468"/>
                    <a:pt x="1" y="3102"/>
                  </a:cubicBezTo>
                  <a:cubicBezTo>
                    <a:pt x="1" y="4803"/>
                    <a:pt x="5471" y="6204"/>
                    <a:pt x="12243" y="6204"/>
                  </a:cubicBezTo>
                  <a:cubicBezTo>
                    <a:pt x="13577" y="6204"/>
                    <a:pt x="14811" y="6138"/>
                    <a:pt x="16012" y="6004"/>
                  </a:cubicBezTo>
                  <a:cubicBezTo>
                    <a:pt x="20916" y="5604"/>
                    <a:pt x="24452" y="4437"/>
                    <a:pt x="24452" y="3069"/>
                  </a:cubicBezTo>
                  <a:cubicBezTo>
                    <a:pt x="24452" y="1701"/>
                    <a:pt x="20916" y="567"/>
                    <a:pt x="16012" y="133"/>
                  </a:cubicBezTo>
                  <a:cubicBezTo>
                    <a:pt x="15178" y="67"/>
                    <a:pt x="14344" y="0"/>
                    <a:pt x="13444" y="0"/>
                  </a:cubicBezTo>
                  <a:lnTo>
                    <a:pt x="13444" y="2435"/>
                  </a:lnTo>
                  <a:cubicBezTo>
                    <a:pt x="14511" y="2569"/>
                    <a:pt x="15278" y="2769"/>
                    <a:pt x="15278" y="3069"/>
                  </a:cubicBezTo>
                  <a:cubicBezTo>
                    <a:pt x="15245" y="3436"/>
                    <a:pt x="13911" y="3736"/>
                    <a:pt x="12243" y="3736"/>
                  </a:cubicBezTo>
                  <a:cubicBezTo>
                    <a:pt x="10575" y="3736"/>
                    <a:pt x="9241" y="3436"/>
                    <a:pt x="9174" y="3069"/>
                  </a:cubicBezTo>
                  <a:cubicBezTo>
                    <a:pt x="9174" y="2769"/>
                    <a:pt x="9941" y="2502"/>
                    <a:pt x="11009" y="2435"/>
                  </a:cubicBezTo>
                  <a:lnTo>
                    <a:pt x="11009" y="0"/>
                  </a:ln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67;p17"/>
            <p:cNvSpPr/>
            <p:nvPr/>
          </p:nvSpPr>
          <p:spPr>
            <a:xfrm>
              <a:off x="4457068" y="5281748"/>
              <a:ext cx="234615" cy="49997"/>
            </a:xfrm>
            <a:custGeom>
              <a:avLst/>
              <a:gdLst/>
              <a:ahLst/>
              <a:cxnLst/>
              <a:rect l="l" t="t" r="r" b="b"/>
              <a:pathLst>
                <a:path w="6105" h="1301" extrusionOk="0">
                  <a:moveTo>
                    <a:pt x="1835" y="0"/>
                  </a:moveTo>
                  <a:cubicBezTo>
                    <a:pt x="767" y="134"/>
                    <a:pt x="0" y="334"/>
                    <a:pt x="0" y="634"/>
                  </a:cubicBezTo>
                  <a:cubicBezTo>
                    <a:pt x="33" y="1001"/>
                    <a:pt x="1368" y="1301"/>
                    <a:pt x="3036" y="1301"/>
                  </a:cubicBezTo>
                  <a:cubicBezTo>
                    <a:pt x="4703" y="1301"/>
                    <a:pt x="6038" y="1001"/>
                    <a:pt x="6104" y="634"/>
                  </a:cubicBezTo>
                  <a:cubicBezTo>
                    <a:pt x="6104" y="334"/>
                    <a:pt x="5337" y="134"/>
                    <a:pt x="4270" y="0"/>
                  </a:cubicBezTo>
                  <a:lnTo>
                    <a:pt x="4270" y="334"/>
                  </a:lnTo>
                  <a:cubicBezTo>
                    <a:pt x="4270" y="500"/>
                    <a:pt x="4136" y="634"/>
                    <a:pt x="3970" y="634"/>
                  </a:cubicBezTo>
                  <a:lnTo>
                    <a:pt x="2135" y="634"/>
                  </a:lnTo>
                  <a:cubicBezTo>
                    <a:pt x="1968" y="634"/>
                    <a:pt x="1835" y="500"/>
                    <a:pt x="1835" y="334"/>
                  </a:cubicBezTo>
                  <a:lnTo>
                    <a:pt x="1835"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68;p17"/>
            <p:cNvSpPr/>
            <p:nvPr/>
          </p:nvSpPr>
          <p:spPr>
            <a:xfrm>
              <a:off x="4527549" y="4909976"/>
              <a:ext cx="93615" cy="396136"/>
            </a:xfrm>
            <a:custGeom>
              <a:avLst/>
              <a:gdLst/>
              <a:ahLst/>
              <a:cxnLst/>
              <a:rect l="l" t="t" r="r" b="b"/>
              <a:pathLst>
                <a:path w="2436" h="10308" extrusionOk="0">
                  <a:moveTo>
                    <a:pt x="1" y="1"/>
                  </a:moveTo>
                  <a:lnTo>
                    <a:pt x="1" y="7239"/>
                  </a:lnTo>
                  <a:lnTo>
                    <a:pt x="1" y="9674"/>
                  </a:lnTo>
                  <a:lnTo>
                    <a:pt x="1" y="10008"/>
                  </a:lnTo>
                  <a:cubicBezTo>
                    <a:pt x="1" y="10174"/>
                    <a:pt x="134" y="10308"/>
                    <a:pt x="301" y="10308"/>
                  </a:cubicBezTo>
                  <a:lnTo>
                    <a:pt x="2136" y="10308"/>
                  </a:lnTo>
                  <a:cubicBezTo>
                    <a:pt x="2302" y="10308"/>
                    <a:pt x="2436" y="10174"/>
                    <a:pt x="2436" y="10008"/>
                  </a:cubicBezTo>
                  <a:lnTo>
                    <a:pt x="2436" y="9674"/>
                  </a:lnTo>
                  <a:lnTo>
                    <a:pt x="2436" y="7239"/>
                  </a:lnTo>
                  <a:lnTo>
                    <a:pt x="24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69;p17"/>
            <p:cNvSpPr/>
            <p:nvPr/>
          </p:nvSpPr>
          <p:spPr>
            <a:xfrm>
              <a:off x="4290397" y="4340790"/>
              <a:ext cx="566650" cy="315395"/>
            </a:xfrm>
            <a:custGeom>
              <a:avLst/>
              <a:gdLst/>
              <a:ahLst/>
              <a:cxnLst/>
              <a:rect l="l" t="t" r="r" b="b"/>
              <a:pathLst>
                <a:path w="14745" h="8207" extrusionOk="0">
                  <a:moveTo>
                    <a:pt x="1" y="1"/>
                  </a:moveTo>
                  <a:lnTo>
                    <a:pt x="1" y="1102"/>
                  </a:lnTo>
                  <a:cubicBezTo>
                    <a:pt x="1" y="5005"/>
                    <a:pt x="3236" y="8207"/>
                    <a:pt x="7139" y="8207"/>
                  </a:cubicBezTo>
                  <a:lnTo>
                    <a:pt x="7606" y="8207"/>
                  </a:lnTo>
                  <a:cubicBezTo>
                    <a:pt x="8907" y="8207"/>
                    <a:pt x="10108" y="7873"/>
                    <a:pt x="11142" y="7273"/>
                  </a:cubicBezTo>
                  <a:cubicBezTo>
                    <a:pt x="13277" y="6005"/>
                    <a:pt x="14744" y="3704"/>
                    <a:pt x="14744" y="1102"/>
                  </a:cubicBezTo>
                  <a:lnTo>
                    <a:pt x="14744" y="1"/>
                  </a:lnTo>
                  <a:close/>
                </a:path>
              </a:pathLst>
            </a:custGeom>
            <a:solidFill>
              <a:srgbClr val="FA81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70;p17"/>
            <p:cNvSpPr/>
            <p:nvPr/>
          </p:nvSpPr>
          <p:spPr>
            <a:xfrm>
              <a:off x="4290397" y="4269003"/>
              <a:ext cx="567919" cy="71826"/>
            </a:xfrm>
            <a:custGeom>
              <a:avLst/>
              <a:gdLst/>
              <a:ahLst/>
              <a:cxnLst/>
              <a:rect l="l" t="t" r="r" b="b"/>
              <a:pathLst>
                <a:path w="14778" h="1869" extrusionOk="0">
                  <a:moveTo>
                    <a:pt x="1" y="1"/>
                  </a:moveTo>
                  <a:lnTo>
                    <a:pt x="1" y="1869"/>
                  </a:lnTo>
                  <a:lnTo>
                    <a:pt x="14778" y="1869"/>
                  </a:lnTo>
                  <a:lnTo>
                    <a:pt x="1477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71;p17"/>
            <p:cNvSpPr/>
            <p:nvPr/>
          </p:nvSpPr>
          <p:spPr>
            <a:xfrm>
              <a:off x="4480126" y="4729240"/>
              <a:ext cx="188461" cy="179507"/>
            </a:xfrm>
            <a:custGeom>
              <a:avLst/>
              <a:gdLst/>
              <a:ahLst/>
              <a:cxnLst/>
              <a:rect l="l" t="t" r="r" b="b"/>
              <a:pathLst>
                <a:path w="4904" h="4671" extrusionOk="0">
                  <a:moveTo>
                    <a:pt x="0" y="0"/>
                  </a:moveTo>
                  <a:lnTo>
                    <a:pt x="0" y="34"/>
                  </a:lnTo>
                  <a:lnTo>
                    <a:pt x="0" y="4270"/>
                  </a:lnTo>
                  <a:cubicBezTo>
                    <a:pt x="0" y="4503"/>
                    <a:pt x="167" y="4670"/>
                    <a:pt x="367" y="4670"/>
                  </a:cubicBezTo>
                  <a:lnTo>
                    <a:pt x="4537" y="4670"/>
                  </a:lnTo>
                  <a:cubicBezTo>
                    <a:pt x="4737" y="4670"/>
                    <a:pt x="4904" y="4503"/>
                    <a:pt x="4904" y="4270"/>
                  </a:cubicBezTo>
                  <a:lnTo>
                    <a:pt x="4904" y="34"/>
                  </a:lnTo>
                  <a:lnTo>
                    <a:pt x="490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72;p17"/>
            <p:cNvSpPr/>
            <p:nvPr/>
          </p:nvSpPr>
          <p:spPr>
            <a:xfrm>
              <a:off x="4235288" y="3121713"/>
              <a:ext cx="679442" cy="903758"/>
            </a:xfrm>
            <a:custGeom>
              <a:avLst/>
              <a:gdLst/>
              <a:ahLst/>
              <a:cxnLst/>
              <a:rect l="l" t="t" r="r" b="b"/>
              <a:pathLst>
                <a:path w="17680" h="23517" extrusionOk="0">
                  <a:moveTo>
                    <a:pt x="8840" y="0"/>
                  </a:moveTo>
                  <a:cubicBezTo>
                    <a:pt x="3936" y="0"/>
                    <a:pt x="0" y="3970"/>
                    <a:pt x="0" y="8840"/>
                  </a:cubicBezTo>
                  <a:lnTo>
                    <a:pt x="0" y="23517"/>
                  </a:lnTo>
                  <a:lnTo>
                    <a:pt x="667" y="23517"/>
                  </a:lnTo>
                  <a:lnTo>
                    <a:pt x="667" y="8840"/>
                  </a:lnTo>
                  <a:cubicBezTo>
                    <a:pt x="667" y="4337"/>
                    <a:pt x="4337" y="667"/>
                    <a:pt x="8840" y="667"/>
                  </a:cubicBezTo>
                  <a:cubicBezTo>
                    <a:pt x="10208" y="667"/>
                    <a:pt x="11508" y="1001"/>
                    <a:pt x="12609" y="1635"/>
                  </a:cubicBezTo>
                  <a:cubicBezTo>
                    <a:pt x="15211" y="3002"/>
                    <a:pt x="17012" y="5704"/>
                    <a:pt x="17012" y="8840"/>
                  </a:cubicBezTo>
                  <a:lnTo>
                    <a:pt x="17012" y="23517"/>
                  </a:lnTo>
                  <a:lnTo>
                    <a:pt x="17646" y="23517"/>
                  </a:lnTo>
                  <a:lnTo>
                    <a:pt x="17646" y="8840"/>
                  </a:lnTo>
                  <a:cubicBezTo>
                    <a:pt x="17680" y="5337"/>
                    <a:pt x="15611" y="2302"/>
                    <a:pt x="12609" y="868"/>
                  </a:cubicBezTo>
                  <a:cubicBezTo>
                    <a:pt x="11442" y="334"/>
                    <a:pt x="10208" y="0"/>
                    <a:pt x="884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73;p17"/>
            <p:cNvSpPr/>
            <p:nvPr/>
          </p:nvSpPr>
          <p:spPr>
            <a:xfrm>
              <a:off x="4236557" y="4143375"/>
              <a:ext cx="682017" cy="587172"/>
            </a:xfrm>
            <a:custGeom>
              <a:avLst/>
              <a:gdLst/>
              <a:ahLst/>
              <a:cxnLst/>
              <a:rect l="l" t="t" r="r" b="b"/>
              <a:pathLst>
                <a:path w="17747" h="15279" extrusionOk="0">
                  <a:moveTo>
                    <a:pt x="1" y="1"/>
                  </a:moveTo>
                  <a:lnTo>
                    <a:pt x="1" y="12010"/>
                  </a:lnTo>
                  <a:cubicBezTo>
                    <a:pt x="1" y="13811"/>
                    <a:pt x="1468" y="15279"/>
                    <a:pt x="3236" y="15279"/>
                  </a:cubicBezTo>
                  <a:lnTo>
                    <a:pt x="14511" y="15279"/>
                  </a:lnTo>
                  <a:cubicBezTo>
                    <a:pt x="16312" y="15279"/>
                    <a:pt x="17747" y="13811"/>
                    <a:pt x="17747" y="12010"/>
                  </a:cubicBezTo>
                  <a:lnTo>
                    <a:pt x="17747" y="1"/>
                  </a:lnTo>
                  <a:lnTo>
                    <a:pt x="16979" y="1"/>
                  </a:lnTo>
                  <a:lnTo>
                    <a:pt x="16979" y="12010"/>
                  </a:lnTo>
                  <a:cubicBezTo>
                    <a:pt x="16979" y="13444"/>
                    <a:pt x="15812" y="14578"/>
                    <a:pt x="14411" y="14578"/>
                  </a:cubicBezTo>
                  <a:lnTo>
                    <a:pt x="3203" y="14578"/>
                  </a:lnTo>
                  <a:cubicBezTo>
                    <a:pt x="1802" y="14578"/>
                    <a:pt x="668" y="13411"/>
                    <a:pt x="668" y="12010"/>
                  </a:cubicBezTo>
                  <a:lnTo>
                    <a:pt x="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74;p17"/>
            <p:cNvSpPr/>
            <p:nvPr/>
          </p:nvSpPr>
          <p:spPr>
            <a:xfrm>
              <a:off x="4290397" y="4025472"/>
              <a:ext cx="567919" cy="251294"/>
            </a:xfrm>
            <a:custGeom>
              <a:avLst/>
              <a:gdLst/>
              <a:ahLst/>
              <a:cxnLst/>
              <a:rect l="l" t="t" r="r" b="b"/>
              <a:pathLst>
                <a:path w="14778" h="6539" extrusionOk="0">
                  <a:moveTo>
                    <a:pt x="1" y="0"/>
                  </a:moveTo>
                  <a:lnTo>
                    <a:pt x="1" y="6538"/>
                  </a:lnTo>
                  <a:lnTo>
                    <a:pt x="14778" y="6538"/>
                  </a:lnTo>
                  <a:lnTo>
                    <a:pt x="14778" y="0"/>
                  </a:lnTo>
                  <a:close/>
                </a:path>
              </a:pathLst>
            </a:custGeom>
            <a:solidFill>
              <a:srgbClr val="FFB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75;p17"/>
            <p:cNvSpPr/>
            <p:nvPr/>
          </p:nvSpPr>
          <p:spPr>
            <a:xfrm>
              <a:off x="4172455" y="4025472"/>
              <a:ext cx="806377" cy="119248"/>
            </a:xfrm>
            <a:custGeom>
              <a:avLst/>
              <a:gdLst/>
              <a:ahLst/>
              <a:cxnLst/>
              <a:rect l="l" t="t" r="r" b="b"/>
              <a:pathLst>
                <a:path w="20983" h="3103" extrusionOk="0">
                  <a:moveTo>
                    <a:pt x="368" y="0"/>
                  </a:moveTo>
                  <a:cubicBezTo>
                    <a:pt x="168" y="0"/>
                    <a:pt x="1" y="167"/>
                    <a:pt x="1" y="367"/>
                  </a:cubicBezTo>
                  <a:lnTo>
                    <a:pt x="1" y="2702"/>
                  </a:lnTo>
                  <a:cubicBezTo>
                    <a:pt x="1" y="2902"/>
                    <a:pt x="168" y="3102"/>
                    <a:pt x="368" y="3102"/>
                  </a:cubicBezTo>
                  <a:lnTo>
                    <a:pt x="20549" y="3102"/>
                  </a:lnTo>
                  <a:cubicBezTo>
                    <a:pt x="20749" y="3102"/>
                    <a:pt x="20916" y="2902"/>
                    <a:pt x="20916" y="2702"/>
                  </a:cubicBezTo>
                  <a:lnTo>
                    <a:pt x="20916" y="367"/>
                  </a:lnTo>
                  <a:cubicBezTo>
                    <a:pt x="20982" y="167"/>
                    <a:pt x="20749" y="0"/>
                    <a:pt x="2054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144838050"/>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wipe(up)">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39" name="TextBox 38"/>
          <p:cNvSpPr txBox="1"/>
          <p:nvPr/>
        </p:nvSpPr>
        <p:spPr>
          <a:xfrm>
            <a:off x="1016500" y="987645"/>
            <a:ext cx="7113600" cy="1708160"/>
          </a:xfrm>
          <a:prstGeom prst="rect">
            <a:avLst/>
          </a:prstGeom>
          <a:noFill/>
        </p:spPr>
        <p:txBody>
          <a:bodyPr wrap="square" rtlCol="0">
            <a:spAutoFit/>
          </a:bodyPr>
          <a:lstStyle/>
          <a:p>
            <a:pPr algn="justLow" rtl="1">
              <a:lnSpc>
                <a:spcPct val="150000"/>
              </a:lnSpc>
            </a:pPr>
            <a:r>
              <a:rPr lang="ar-LB" sz="2400" dirty="0">
                <a:latin typeface="29LT Adir" panose="00000506000000000000" pitchFamily="50" charset="-78"/>
                <a:cs typeface="29LT Adir" panose="00000506000000000000" pitchFamily="50" charset="-78"/>
              </a:rPr>
              <a:t> جهاد التبيين هو فريضة ينبغي التصدّي لها في زمننا الراهن من أجل العمل على تنوير عقول الناس وأفكارهم، وإزالة كل ما هو مبهم بالنسبة </a:t>
            </a:r>
            <a:r>
              <a:rPr lang="ar-LB" sz="2400" dirty="0" smtClean="0">
                <a:latin typeface="29LT Adir" panose="00000506000000000000" pitchFamily="50" charset="-78"/>
                <a:cs typeface="29LT Adir" panose="00000506000000000000" pitchFamily="50" charset="-78"/>
              </a:rPr>
              <a:t>له.</a:t>
            </a:r>
            <a:endParaRPr lang="ar-LB" sz="2400" dirty="0">
              <a:latin typeface="29LT Adir" panose="00000506000000000000" pitchFamily="50" charset="-78"/>
              <a:cs typeface="29LT Adir" panose="00000506000000000000" pitchFamily="50" charset="-78"/>
            </a:endParaRPr>
          </a:p>
        </p:txBody>
      </p:sp>
      <p:sp>
        <p:nvSpPr>
          <p:cNvPr id="43" name="Rectangle 42"/>
          <p:cNvSpPr/>
          <p:nvPr/>
        </p:nvSpPr>
        <p:spPr>
          <a:xfrm rot="16200000">
            <a:off x="8038020" y="1687837"/>
            <a:ext cx="1380506"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مفهوم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44" name="TextBox 43"/>
          <p:cNvSpPr txBox="1"/>
          <p:nvPr/>
        </p:nvSpPr>
        <p:spPr>
          <a:xfrm>
            <a:off x="1016500" y="2955634"/>
            <a:ext cx="7113600" cy="1169551"/>
          </a:xfrm>
          <a:prstGeom prst="rect">
            <a:avLst/>
          </a:prstGeom>
          <a:noFill/>
        </p:spPr>
        <p:txBody>
          <a:bodyPr wrap="square" rtlCol="0">
            <a:spAutoFit/>
          </a:bodyPr>
          <a:lstStyle/>
          <a:p>
            <a:pPr algn="justLow" rtl="1">
              <a:lnSpc>
                <a:spcPct val="150000"/>
              </a:lnSpc>
            </a:pPr>
            <a:r>
              <a:rPr lang="ar-LB" sz="1600" dirty="0">
                <a:solidFill>
                  <a:srgbClr val="509195"/>
                </a:solidFill>
                <a:latin typeface="29LT Adir" panose="00000506000000000000" pitchFamily="50" charset="-78"/>
                <a:cs typeface="29LT Adir" panose="00000506000000000000" pitchFamily="50" charset="-78"/>
              </a:rPr>
              <a:t>"جهاد الفكر هو أحد أنواع الجهاد؛ لأن العدو قد يستغفلنا، ويحرّف فكرنا ويدفعنا نحو ارتكاب الخطأ. فأيما شخص يبذل جُهدًا لتنوير فكر الناس ويحول دون الانحراف ويمنع سوء الفهم، وحيث إنّ جُهده هذا هو في مواجهة العدو، فإن جهده هذا يُعدّ جهادًا. وهذا هو الجهاد المهم اليوم</a:t>
            </a:r>
            <a:r>
              <a:rPr lang="ar-LB" sz="1600" dirty="0" smtClean="0">
                <a:solidFill>
                  <a:srgbClr val="509195"/>
                </a:solidFill>
                <a:latin typeface="29LT Adir" panose="00000506000000000000" pitchFamily="50" charset="-78"/>
                <a:cs typeface="29LT Adir" panose="00000506000000000000" pitchFamily="50" charset="-78"/>
              </a:rPr>
              <a:t>".</a:t>
            </a:r>
            <a:endParaRPr lang="ar-LB" sz="1600" dirty="0">
              <a:solidFill>
                <a:srgbClr val="509195"/>
              </a:solidFill>
              <a:latin typeface="29LT Adir" panose="00000506000000000000" pitchFamily="50" charset="-78"/>
              <a:cs typeface="29LT Adir" panose="00000506000000000000" pitchFamily="50" charset="-78"/>
            </a:endParaRPr>
          </a:p>
        </p:txBody>
      </p:sp>
      <p:sp>
        <p:nvSpPr>
          <p:cNvPr id="23" name="Rectangle 22"/>
          <p:cNvSpPr/>
          <p:nvPr/>
        </p:nvSpPr>
        <p:spPr>
          <a:xfrm>
            <a:off x="1016500" y="3709687"/>
            <a:ext cx="1754005" cy="415498"/>
          </a:xfrm>
          <a:prstGeom prst="rect">
            <a:avLst/>
          </a:prstGeom>
        </p:spPr>
        <p:txBody>
          <a:bodyPr wrap="none">
            <a:spAutoFit/>
          </a:bodyPr>
          <a:lstStyle/>
          <a:p>
            <a:pPr algn="justLow" rtl="1">
              <a:lnSpc>
                <a:spcPct val="150000"/>
              </a:lnSpc>
            </a:pPr>
            <a:r>
              <a:rPr lang="ar-LB" dirty="0">
                <a:latin typeface="29LT Adir" panose="00000506000000000000" pitchFamily="50" charset="-78"/>
                <a:cs typeface="29LT Adir" panose="00000506000000000000" pitchFamily="50" charset="-78"/>
              </a:rPr>
              <a:t>الإمام الخامنئي (دام ظله).</a:t>
            </a:r>
          </a:p>
        </p:txBody>
      </p:sp>
    </p:spTree>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3" grpId="0"/>
      <p:bldP spid="44" grpId="0"/>
      <p:bldP spid="2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103" name="Google Shape;1069;p44"/>
          <p:cNvSpPr/>
          <p:nvPr/>
        </p:nvSpPr>
        <p:spPr>
          <a:xfrm rot="10800000">
            <a:off x="1409998" y="2781701"/>
            <a:ext cx="6086986" cy="1960562"/>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rot="10800000">
            <a:off x="1790944" y="1714646"/>
            <a:ext cx="5325089" cy="939617"/>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rot="10800000">
            <a:off x="2741889" y="1003445"/>
            <a:ext cx="3423202" cy="594331"/>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rot="10800000">
            <a:off x="3472268" y="571308"/>
            <a:ext cx="1962443" cy="297165"/>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98" name="TextBox 97"/>
          <p:cNvSpPr txBox="1"/>
          <p:nvPr/>
        </p:nvSpPr>
        <p:spPr>
          <a:xfrm>
            <a:off x="2862158" y="1001954"/>
            <a:ext cx="2980948" cy="553998"/>
          </a:xfrm>
          <a:prstGeom prst="rect">
            <a:avLst/>
          </a:prstGeom>
          <a:noFill/>
        </p:spPr>
        <p:txBody>
          <a:bodyPr wrap="square" rtlCol="0">
            <a:spAutoFit/>
          </a:bodyPr>
          <a:lstStyle/>
          <a:p>
            <a:pPr algn="justLow" rtl="1">
              <a:lnSpc>
                <a:spcPct val="150000"/>
              </a:lnSpc>
            </a:pPr>
            <a:r>
              <a:rPr lang="ar-LB" sz="2000" dirty="0">
                <a:solidFill>
                  <a:srgbClr val="F8E6DC"/>
                </a:solidFill>
                <a:latin typeface="29LT Adir" panose="00000506000000000000" pitchFamily="50" charset="-78"/>
                <a:cs typeface="29LT Adir" panose="00000506000000000000" pitchFamily="50" charset="-78"/>
              </a:rPr>
              <a:t>ما هي ساحات جهاد التبيين؟</a:t>
            </a:r>
          </a:p>
        </p:txBody>
      </p:sp>
      <p:sp>
        <p:nvSpPr>
          <p:cNvPr id="121" name="TextBox 120"/>
          <p:cNvSpPr txBox="1"/>
          <p:nvPr/>
        </p:nvSpPr>
        <p:spPr>
          <a:xfrm>
            <a:off x="2421160" y="1733992"/>
            <a:ext cx="4592042" cy="888705"/>
          </a:xfrm>
          <a:prstGeom prst="rect">
            <a:avLst/>
          </a:prstGeom>
          <a:noFill/>
        </p:spPr>
        <p:txBody>
          <a:bodyPr wrap="square" rtlCol="0">
            <a:spAutoFit/>
          </a:bodyPr>
          <a:lstStyle/>
          <a:p>
            <a:pPr algn="justLow" rtl="1">
              <a:lnSpc>
                <a:spcPct val="150000"/>
              </a:lnSpc>
            </a:pPr>
            <a:r>
              <a:rPr lang="ar-LB" sz="1800" b="1" dirty="0">
                <a:solidFill>
                  <a:srgbClr val="224253"/>
                </a:solidFill>
                <a:latin typeface="29LT Adir" panose="00000506000000000000" pitchFamily="50" charset="-78"/>
                <a:cs typeface="29LT Adir" panose="00000506000000000000" pitchFamily="50" charset="-78"/>
              </a:rPr>
              <a:t>الإجابة: في أماكن تواجدنا وتأثيرنا، بين الرفاق، في الأسرة والمدرسة والفضاء المجازي</a:t>
            </a:r>
            <a:r>
              <a:rPr lang="ar-LB" sz="1800" b="1" dirty="0" smtClean="0">
                <a:solidFill>
                  <a:srgbClr val="224253"/>
                </a:solidFill>
                <a:latin typeface="29LT Adir" panose="00000506000000000000" pitchFamily="50" charset="-78"/>
                <a:cs typeface="29LT Adir" panose="00000506000000000000" pitchFamily="50" charset="-78"/>
              </a:rPr>
              <a:t>.</a:t>
            </a:r>
            <a:endParaRPr lang="ar-LB" sz="1800" b="1" dirty="0">
              <a:solidFill>
                <a:srgbClr val="224253"/>
              </a:solidFill>
              <a:latin typeface="29LT Adir" panose="00000506000000000000" pitchFamily="50" charset="-78"/>
              <a:cs typeface="29LT Adir" panose="00000506000000000000" pitchFamily="50" charset="-78"/>
            </a:endParaRP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691420" y="2770542"/>
            <a:ext cx="5584874" cy="1908215"/>
          </a:xfrm>
          <a:prstGeom prst="rect">
            <a:avLst/>
          </a:prstGeom>
          <a:noFill/>
        </p:spPr>
        <p:txBody>
          <a:bodyPr wrap="square" rtlCol="0">
            <a:spAutoFit/>
          </a:bodyPr>
          <a:lstStyle/>
          <a:p>
            <a:pPr algn="justLow" rtl="1">
              <a:lnSpc>
                <a:spcPct val="150000"/>
              </a:lnSpc>
            </a:pPr>
            <a:r>
              <a:rPr lang="ar-LB" sz="1600" dirty="0">
                <a:solidFill>
                  <a:srgbClr val="F8E6DC"/>
                </a:solidFill>
                <a:latin typeface="29LT Adir" panose="00000506000000000000" pitchFamily="50" charset="-78"/>
                <a:cs typeface="29LT Adir" panose="00000506000000000000" pitchFamily="50" charset="-78"/>
              </a:rPr>
              <a:t>يقول الإمام الخامنئي (دام ظله): "يُعدّ الفضاء الافتراضي اليوم فرصة لذلك. الآن يستخدم الأعداء الفضاء الافتراضي بطريقة مختلفة. لكن، أيها الشباب الأعزاء استخدموه بهذه الطريقة: استخدموا الفضاء الافتراضي لخلق الأمل، للتواصي بالصبر، للتواصي بالحق، لخلق البصيرة، للتواصي بتجنّب الشعور بالتعب، وبالنشاط، ورفض البطالة، وأمثال ذلك</a:t>
            </a:r>
            <a:r>
              <a:rPr lang="ar-LB" sz="1600" dirty="0" smtClean="0">
                <a:solidFill>
                  <a:srgbClr val="F8E6DC"/>
                </a:solidFill>
                <a:latin typeface="29LT Adir" panose="00000506000000000000" pitchFamily="50" charset="-78"/>
                <a:cs typeface="29LT Adir" panose="00000506000000000000" pitchFamily="50" charset="-78"/>
              </a:rPr>
              <a:t>".</a:t>
            </a:r>
            <a:endParaRPr lang="ar-LB" sz="1600" dirty="0">
              <a:solidFill>
                <a:srgbClr val="F8E6DC"/>
              </a:solidFill>
              <a:latin typeface="29LT Adir" panose="00000506000000000000" pitchFamily="50" charset="-78"/>
              <a:cs typeface="29LT Adir" panose="00000506000000000000" pitchFamily="50" charset="-78"/>
            </a:endParaRPr>
          </a:p>
        </p:txBody>
      </p:sp>
      <p:grpSp>
        <p:nvGrpSpPr>
          <p:cNvPr id="239" name="Google Shape;78;p17"/>
          <p:cNvGrpSpPr/>
          <p:nvPr/>
        </p:nvGrpSpPr>
        <p:grpSpPr>
          <a:xfrm rot="20971837">
            <a:off x="111980" y="4349590"/>
            <a:ext cx="1984560" cy="1105571"/>
            <a:chOff x="-1614103" y="1847374"/>
            <a:chExt cx="4257275" cy="2371669"/>
          </a:xfrm>
        </p:grpSpPr>
        <p:sp>
          <p:nvSpPr>
            <p:cNvPr id="240" name="Google Shape;79;p17"/>
            <p:cNvSpPr/>
            <p:nvPr/>
          </p:nvSpPr>
          <p:spPr>
            <a:xfrm>
              <a:off x="-1614103" y="2475628"/>
              <a:ext cx="3586826" cy="1743415"/>
            </a:xfrm>
            <a:custGeom>
              <a:avLst/>
              <a:gdLst/>
              <a:ahLst/>
              <a:cxnLst/>
              <a:rect l="l" t="t" r="r" b="b"/>
              <a:pathLst>
                <a:path w="93334" h="45366" extrusionOk="0">
                  <a:moveTo>
                    <a:pt x="93334" y="0"/>
                  </a:moveTo>
                  <a:lnTo>
                    <a:pt x="1" y="44665"/>
                  </a:lnTo>
                  <a:lnTo>
                    <a:pt x="2836" y="45366"/>
                  </a:lnTo>
                  <a:lnTo>
                    <a:pt x="92667" y="2268"/>
                  </a:lnTo>
                  <a:lnTo>
                    <a:pt x="92767" y="2202"/>
                  </a:lnTo>
                  <a:lnTo>
                    <a:pt x="933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80;p17"/>
            <p:cNvSpPr/>
            <p:nvPr/>
          </p:nvSpPr>
          <p:spPr>
            <a:xfrm>
              <a:off x="-1473104" y="2485505"/>
              <a:ext cx="3313780" cy="1719473"/>
            </a:xfrm>
            <a:custGeom>
              <a:avLst/>
              <a:gdLst/>
              <a:ahLst/>
              <a:cxnLst/>
              <a:rect l="l" t="t" r="r" b="b"/>
              <a:pathLst>
                <a:path w="86229" h="44743" extrusionOk="0">
                  <a:moveTo>
                    <a:pt x="83715" y="0"/>
                  </a:moveTo>
                  <a:cubicBezTo>
                    <a:pt x="83097" y="0"/>
                    <a:pt x="82489" y="177"/>
                    <a:pt x="82026" y="544"/>
                  </a:cubicBezTo>
                  <a:cubicBezTo>
                    <a:pt x="80658" y="1578"/>
                    <a:pt x="80258" y="3379"/>
                    <a:pt x="80025" y="4947"/>
                  </a:cubicBezTo>
                  <a:cubicBezTo>
                    <a:pt x="79758" y="6415"/>
                    <a:pt x="79524" y="8082"/>
                    <a:pt x="78423" y="9083"/>
                  </a:cubicBezTo>
                  <a:cubicBezTo>
                    <a:pt x="77758" y="9685"/>
                    <a:pt x="76897" y="9986"/>
                    <a:pt x="75844" y="9986"/>
                  </a:cubicBezTo>
                  <a:cubicBezTo>
                    <a:pt x="74679" y="9986"/>
                    <a:pt x="73281" y="9619"/>
                    <a:pt x="71652" y="8883"/>
                  </a:cubicBezTo>
                  <a:cubicBezTo>
                    <a:pt x="70138" y="8208"/>
                    <a:pt x="68234" y="7353"/>
                    <a:pt x="66394" y="7353"/>
                  </a:cubicBezTo>
                  <a:cubicBezTo>
                    <a:pt x="65598" y="7353"/>
                    <a:pt x="64815" y="7513"/>
                    <a:pt x="64080" y="7916"/>
                  </a:cubicBezTo>
                  <a:cubicBezTo>
                    <a:pt x="62045" y="9050"/>
                    <a:pt x="61511" y="11418"/>
                    <a:pt x="60978" y="13720"/>
                  </a:cubicBezTo>
                  <a:cubicBezTo>
                    <a:pt x="60477" y="15888"/>
                    <a:pt x="59977" y="17956"/>
                    <a:pt x="58342" y="19057"/>
                  </a:cubicBezTo>
                  <a:cubicBezTo>
                    <a:pt x="57605" y="19549"/>
                    <a:pt x="56783" y="19733"/>
                    <a:pt x="55907" y="19733"/>
                  </a:cubicBezTo>
                  <a:cubicBezTo>
                    <a:pt x="54644" y="19733"/>
                    <a:pt x="53269" y="19351"/>
                    <a:pt x="51871" y="18957"/>
                  </a:cubicBezTo>
                  <a:cubicBezTo>
                    <a:pt x="50427" y="18586"/>
                    <a:pt x="48958" y="18163"/>
                    <a:pt x="47549" y="18163"/>
                  </a:cubicBezTo>
                  <a:cubicBezTo>
                    <a:pt x="46680" y="18163"/>
                    <a:pt x="45835" y="18324"/>
                    <a:pt x="45033" y="18757"/>
                  </a:cubicBezTo>
                  <a:cubicBezTo>
                    <a:pt x="42865" y="19924"/>
                    <a:pt x="42031" y="22426"/>
                    <a:pt x="41297" y="24895"/>
                  </a:cubicBezTo>
                  <a:cubicBezTo>
                    <a:pt x="40463" y="27430"/>
                    <a:pt x="39696" y="29898"/>
                    <a:pt x="37461" y="30565"/>
                  </a:cubicBezTo>
                  <a:cubicBezTo>
                    <a:pt x="37084" y="30681"/>
                    <a:pt x="36712" y="30734"/>
                    <a:pt x="36344" y="30734"/>
                  </a:cubicBezTo>
                  <a:cubicBezTo>
                    <a:pt x="34593" y="30734"/>
                    <a:pt x="32920" y="29549"/>
                    <a:pt x="31156" y="28364"/>
                  </a:cubicBezTo>
                  <a:cubicBezTo>
                    <a:pt x="29373" y="27148"/>
                    <a:pt x="27546" y="25866"/>
                    <a:pt x="25605" y="25866"/>
                  </a:cubicBezTo>
                  <a:cubicBezTo>
                    <a:pt x="25149" y="25866"/>
                    <a:pt x="24687" y="25937"/>
                    <a:pt x="24218" y="26095"/>
                  </a:cubicBezTo>
                  <a:cubicBezTo>
                    <a:pt x="21616" y="26963"/>
                    <a:pt x="20816" y="29865"/>
                    <a:pt x="20048" y="32633"/>
                  </a:cubicBezTo>
                  <a:cubicBezTo>
                    <a:pt x="19281" y="35402"/>
                    <a:pt x="18547" y="37971"/>
                    <a:pt x="16212" y="38638"/>
                  </a:cubicBezTo>
                  <a:cubicBezTo>
                    <a:pt x="15883" y="38734"/>
                    <a:pt x="15553" y="38776"/>
                    <a:pt x="15222" y="38776"/>
                  </a:cubicBezTo>
                  <a:cubicBezTo>
                    <a:pt x="13949" y="38776"/>
                    <a:pt x="12667" y="38146"/>
                    <a:pt x="11342" y="37537"/>
                  </a:cubicBezTo>
                  <a:cubicBezTo>
                    <a:pt x="10275" y="36970"/>
                    <a:pt x="9174" y="36436"/>
                    <a:pt x="8007" y="36236"/>
                  </a:cubicBezTo>
                  <a:cubicBezTo>
                    <a:pt x="7636" y="36163"/>
                    <a:pt x="7259" y="36128"/>
                    <a:pt x="6882" y="36128"/>
                  </a:cubicBezTo>
                  <a:cubicBezTo>
                    <a:pt x="5014" y="36128"/>
                    <a:pt x="3129" y="36989"/>
                    <a:pt x="1936" y="38404"/>
                  </a:cubicBezTo>
                  <a:cubicBezTo>
                    <a:pt x="468" y="40105"/>
                    <a:pt x="1" y="42607"/>
                    <a:pt x="801" y="44742"/>
                  </a:cubicBezTo>
                  <a:lnTo>
                    <a:pt x="1502" y="44575"/>
                  </a:lnTo>
                  <a:cubicBezTo>
                    <a:pt x="801" y="42707"/>
                    <a:pt x="1202" y="40439"/>
                    <a:pt x="2503" y="38905"/>
                  </a:cubicBezTo>
                  <a:cubicBezTo>
                    <a:pt x="3592" y="37647"/>
                    <a:pt x="5314" y="36881"/>
                    <a:pt x="7001" y="36881"/>
                  </a:cubicBezTo>
                  <a:cubicBezTo>
                    <a:pt x="7328" y="36881"/>
                    <a:pt x="7654" y="36910"/>
                    <a:pt x="7973" y="36970"/>
                  </a:cubicBezTo>
                  <a:cubicBezTo>
                    <a:pt x="9041" y="37203"/>
                    <a:pt x="10108" y="37704"/>
                    <a:pt x="11142" y="38204"/>
                  </a:cubicBezTo>
                  <a:cubicBezTo>
                    <a:pt x="12479" y="38860"/>
                    <a:pt x="13858" y="39536"/>
                    <a:pt x="15294" y="39536"/>
                  </a:cubicBezTo>
                  <a:cubicBezTo>
                    <a:pt x="15685" y="39536"/>
                    <a:pt x="16080" y="39486"/>
                    <a:pt x="16479" y="39372"/>
                  </a:cubicBezTo>
                  <a:cubicBezTo>
                    <a:pt x="19181" y="38571"/>
                    <a:pt x="19982" y="35636"/>
                    <a:pt x="20782" y="32867"/>
                  </a:cubicBezTo>
                  <a:cubicBezTo>
                    <a:pt x="21516" y="30098"/>
                    <a:pt x="22217" y="27530"/>
                    <a:pt x="24518" y="26763"/>
                  </a:cubicBezTo>
                  <a:cubicBezTo>
                    <a:pt x="24922" y="26624"/>
                    <a:pt x="25321" y="26561"/>
                    <a:pt x="25719" y="26561"/>
                  </a:cubicBezTo>
                  <a:cubicBezTo>
                    <a:pt x="27425" y="26561"/>
                    <a:pt x="29091" y="27713"/>
                    <a:pt x="30823" y="28931"/>
                  </a:cubicBezTo>
                  <a:cubicBezTo>
                    <a:pt x="32599" y="30188"/>
                    <a:pt x="34420" y="31467"/>
                    <a:pt x="36377" y="31467"/>
                  </a:cubicBezTo>
                  <a:cubicBezTo>
                    <a:pt x="36809" y="31467"/>
                    <a:pt x="37248" y="31405"/>
                    <a:pt x="37694" y="31266"/>
                  </a:cubicBezTo>
                  <a:cubicBezTo>
                    <a:pt x="40296" y="30465"/>
                    <a:pt x="41130" y="27763"/>
                    <a:pt x="41964" y="25128"/>
                  </a:cubicBezTo>
                  <a:cubicBezTo>
                    <a:pt x="42665" y="22793"/>
                    <a:pt x="43398" y="20425"/>
                    <a:pt x="45367" y="19391"/>
                  </a:cubicBezTo>
                  <a:cubicBezTo>
                    <a:pt x="46057" y="19027"/>
                    <a:pt x="46799" y="18885"/>
                    <a:pt x="47579" y="18885"/>
                  </a:cubicBezTo>
                  <a:cubicBezTo>
                    <a:pt x="48872" y="18885"/>
                    <a:pt x="50269" y="19275"/>
                    <a:pt x="51704" y="19691"/>
                  </a:cubicBezTo>
                  <a:cubicBezTo>
                    <a:pt x="53135" y="20077"/>
                    <a:pt x="54577" y="20475"/>
                    <a:pt x="55939" y="20475"/>
                  </a:cubicBezTo>
                  <a:cubicBezTo>
                    <a:pt x="56927" y="20475"/>
                    <a:pt x="57873" y="20266"/>
                    <a:pt x="58743" y="19691"/>
                  </a:cubicBezTo>
                  <a:cubicBezTo>
                    <a:pt x="60644" y="18423"/>
                    <a:pt x="61178" y="16122"/>
                    <a:pt x="61678" y="13920"/>
                  </a:cubicBezTo>
                  <a:cubicBezTo>
                    <a:pt x="62212" y="11685"/>
                    <a:pt x="62679" y="9550"/>
                    <a:pt x="64480" y="8549"/>
                  </a:cubicBezTo>
                  <a:cubicBezTo>
                    <a:pt x="65088" y="8206"/>
                    <a:pt x="65751" y="8068"/>
                    <a:pt x="66438" y="8068"/>
                  </a:cubicBezTo>
                  <a:cubicBezTo>
                    <a:pt x="68088" y="8068"/>
                    <a:pt x="69878" y="8867"/>
                    <a:pt x="71385" y="9550"/>
                  </a:cubicBezTo>
                  <a:cubicBezTo>
                    <a:pt x="73088" y="10326"/>
                    <a:pt x="74587" y="10710"/>
                    <a:pt x="75855" y="10710"/>
                  </a:cubicBezTo>
                  <a:cubicBezTo>
                    <a:pt x="77095" y="10710"/>
                    <a:pt x="78115" y="10343"/>
                    <a:pt x="78890" y="9617"/>
                  </a:cubicBezTo>
                  <a:cubicBezTo>
                    <a:pt x="80158" y="8516"/>
                    <a:pt x="80425" y="6715"/>
                    <a:pt x="80692" y="5114"/>
                  </a:cubicBezTo>
                  <a:cubicBezTo>
                    <a:pt x="80925" y="3679"/>
                    <a:pt x="81259" y="2011"/>
                    <a:pt x="82426" y="1111"/>
                  </a:cubicBezTo>
                  <a:cubicBezTo>
                    <a:pt x="82785" y="852"/>
                    <a:pt x="83273" y="712"/>
                    <a:pt x="83765" y="712"/>
                  </a:cubicBezTo>
                  <a:cubicBezTo>
                    <a:pt x="84098" y="712"/>
                    <a:pt x="84432" y="776"/>
                    <a:pt x="84728" y="911"/>
                  </a:cubicBezTo>
                  <a:cubicBezTo>
                    <a:pt x="85028" y="1044"/>
                    <a:pt x="85529" y="1378"/>
                    <a:pt x="85562" y="2011"/>
                  </a:cubicBezTo>
                  <a:lnTo>
                    <a:pt x="86229" y="1945"/>
                  </a:lnTo>
                  <a:cubicBezTo>
                    <a:pt x="86196" y="1244"/>
                    <a:pt x="85762" y="610"/>
                    <a:pt x="85028" y="277"/>
                  </a:cubicBezTo>
                  <a:cubicBezTo>
                    <a:pt x="84620" y="94"/>
                    <a:pt x="84165" y="0"/>
                    <a:pt x="83715" y="0"/>
                  </a:cubicBez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81;p17"/>
            <p:cNvSpPr/>
            <p:nvPr/>
          </p:nvSpPr>
          <p:spPr>
            <a:xfrm>
              <a:off x="384410" y="3162718"/>
              <a:ext cx="207714" cy="105144"/>
            </a:xfrm>
            <a:custGeom>
              <a:avLst/>
              <a:gdLst/>
              <a:ahLst/>
              <a:cxnLst/>
              <a:rect l="l" t="t" r="r" b="b"/>
              <a:pathLst>
                <a:path w="5405" h="2736" extrusionOk="0">
                  <a:moveTo>
                    <a:pt x="3903" y="1"/>
                  </a:moveTo>
                  <a:lnTo>
                    <a:pt x="0" y="1902"/>
                  </a:lnTo>
                  <a:lnTo>
                    <a:pt x="2402" y="2736"/>
                  </a:lnTo>
                  <a:lnTo>
                    <a:pt x="5404" y="1302"/>
                  </a:lnTo>
                  <a:lnTo>
                    <a:pt x="390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82;p17"/>
            <p:cNvSpPr/>
            <p:nvPr/>
          </p:nvSpPr>
          <p:spPr>
            <a:xfrm>
              <a:off x="1192017" y="2801207"/>
              <a:ext cx="167978" cy="82086"/>
            </a:xfrm>
            <a:custGeom>
              <a:avLst/>
              <a:gdLst/>
              <a:ahLst/>
              <a:cxnLst/>
              <a:rect l="l" t="t" r="r" b="b"/>
              <a:pathLst>
                <a:path w="4371" h="2136" extrusionOk="0">
                  <a:moveTo>
                    <a:pt x="2636" y="1"/>
                  </a:moveTo>
                  <a:lnTo>
                    <a:pt x="0" y="1235"/>
                  </a:lnTo>
                  <a:lnTo>
                    <a:pt x="2235" y="2136"/>
                  </a:lnTo>
                  <a:lnTo>
                    <a:pt x="4370" y="1135"/>
                  </a:lnTo>
                  <a:lnTo>
                    <a:pt x="26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83;p17"/>
            <p:cNvSpPr/>
            <p:nvPr/>
          </p:nvSpPr>
          <p:spPr>
            <a:xfrm>
              <a:off x="1752211" y="2525626"/>
              <a:ext cx="119248" cy="96152"/>
            </a:xfrm>
            <a:custGeom>
              <a:avLst/>
              <a:gdLst/>
              <a:ahLst/>
              <a:cxnLst/>
              <a:rect l="l" t="t" r="r" b="b"/>
              <a:pathLst>
                <a:path w="3103" h="2502" extrusionOk="0">
                  <a:moveTo>
                    <a:pt x="3003" y="0"/>
                  </a:moveTo>
                  <a:lnTo>
                    <a:pt x="0" y="1401"/>
                  </a:lnTo>
                  <a:lnTo>
                    <a:pt x="1835" y="2502"/>
                  </a:lnTo>
                  <a:lnTo>
                    <a:pt x="3103" y="1901"/>
                  </a:lnTo>
                  <a:lnTo>
                    <a:pt x="3003"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84;p17"/>
            <p:cNvSpPr/>
            <p:nvPr/>
          </p:nvSpPr>
          <p:spPr>
            <a:xfrm>
              <a:off x="1722735" y="1847374"/>
              <a:ext cx="920437" cy="1320609"/>
            </a:xfrm>
            <a:custGeom>
              <a:avLst/>
              <a:gdLst/>
              <a:ahLst/>
              <a:cxnLst/>
              <a:rect l="l" t="t" r="r" b="b"/>
              <a:pathLst>
                <a:path w="23951" h="34364" extrusionOk="0">
                  <a:moveTo>
                    <a:pt x="17083" y="0"/>
                  </a:moveTo>
                  <a:cubicBezTo>
                    <a:pt x="14770" y="0"/>
                    <a:pt x="12545" y="1312"/>
                    <a:pt x="11542" y="3539"/>
                  </a:cubicBezTo>
                  <a:lnTo>
                    <a:pt x="1368" y="25788"/>
                  </a:lnTo>
                  <a:cubicBezTo>
                    <a:pt x="0" y="28790"/>
                    <a:pt x="1334" y="32393"/>
                    <a:pt x="4370" y="33827"/>
                  </a:cubicBezTo>
                  <a:cubicBezTo>
                    <a:pt x="5178" y="34191"/>
                    <a:pt x="6029" y="34364"/>
                    <a:pt x="6868" y="34364"/>
                  </a:cubicBezTo>
                  <a:cubicBezTo>
                    <a:pt x="9181" y="34364"/>
                    <a:pt x="11405" y="33053"/>
                    <a:pt x="12409" y="30825"/>
                  </a:cubicBezTo>
                  <a:lnTo>
                    <a:pt x="22583" y="8609"/>
                  </a:lnTo>
                  <a:cubicBezTo>
                    <a:pt x="23951" y="5540"/>
                    <a:pt x="22616" y="1938"/>
                    <a:pt x="19581" y="537"/>
                  </a:cubicBezTo>
                  <a:cubicBezTo>
                    <a:pt x="18773" y="173"/>
                    <a:pt x="17922" y="0"/>
                    <a:pt x="17083" y="0"/>
                  </a:cubicBez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85;p17"/>
            <p:cNvSpPr/>
            <p:nvPr/>
          </p:nvSpPr>
          <p:spPr>
            <a:xfrm>
              <a:off x="2114990" y="1977998"/>
              <a:ext cx="496131" cy="276120"/>
            </a:xfrm>
            <a:custGeom>
              <a:avLst/>
              <a:gdLst/>
              <a:ahLst/>
              <a:cxnLst/>
              <a:rect l="l" t="t" r="r" b="b"/>
              <a:pathLst>
                <a:path w="12910" h="7185" extrusionOk="0">
                  <a:moveTo>
                    <a:pt x="892" y="0"/>
                  </a:moveTo>
                  <a:cubicBezTo>
                    <a:pt x="765" y="0"/>
                    <a:pt x="640" y="86"/>
                    <a:pt x="568" y="207"/>
                  </a:cubicBezTo>
                  <a:lnTo>
                    <a:pt x="34" y="1374"/>
                  </a:lnTo>
                  <a:cubicBezTo>
                    <a:pt x="0" y="1574"/>
                    <a:pt x="34" y="1741"/>
                    <a:pt x="201" y="1808"/>
                  </a:cubicBezTo>
                  <a:lnTo>
                    <a:pt x="11842" y="7145"/>
                  </a:lnTo>
                  <a:cubicBezTo>
                    <a:pt x="11888" y="7173"/>
                    <a:pt x="11937" y="7185"/>
                    <a:pt x="11985" y="7185"/>
                  </a:cubicBezTo>
                  <a:cubicBezTo>
                    <a:pt x="12112" y="7185"/>
                    <a:pt x="12237" y="7099"/>
                    <a:pt x="12309" y="6978"/>
                  </a:cubicBezTo>
                  <a:lnTo>
                    <a:pt x="12843" y="5811"/>
                  </a:lnTo>
                  <a:cubicBezTo>
                    <a:pt x="12910" y="5644"/>
                    <a:pt x="12843" y="5444"/>
                    <a:pt x="12676" y="5377"/>
                  </a:cubicBezTo>
                  <a:lnTo>
                    <a:pt x="1035" y="40"/>
                  </a:lnTo>
                  <a:cubicBezTo>
                    <a:pt x="989" y="12"/>
                    <a:pt x="940" y="0"/>
                    <a:pt x="8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86;p17"/>
            <p:cNvSpPr/>
            <p:nvPr/>
          </p:nvSpPr>
          <p:spPr>
            <a:xfrm>
              <a:off x="1756054" y="2759933"/>
              <a:ext cx="498706" cy="276158"/>
            </a:xfrm>
            <a:custGeom>
              <a:avLst/>
              <a:gdLst/>
              <a:ahLst/>
              <a:cxnLst/>
              <a:rect l="l" t="t" r="r" b="b"/>
              <a:pathLst>
                <a:path w="12977" h="7186" extrusionOk="0">
                  <a:moveTo>
                    <a:pt x="925" y="1"/>
                  </a:moveTo>
                  <a:cubicBezTo>
                    <a:pt x="799" y="1"/>
                    <a:pt x="673" y="87"/>
                    <a:pt x="601" y="208"/>
                  </a:cubicBezTo>
                  <a:lnTo>
                    <a:pt x="67" y="1375"/>
                  </a:lnTo>
                  <a:cubicBezTo>
                    <a:pt x="0" y="1542"/>
                    <a:pt x="67" y="1742"/>
                    <a:pt x="234" y="1809"/>
                  </a:cubicBezTo>
                  <a:lnTo>
                    <a:pt x="11876" y="7146"/>
                  </a:lnTo>
                  <a:cubicBezTo>
                    <a:pt x="11922" y="7173"/>
                    <a:pt x="11970" y="7186"/>
                    <a:pt x="12018" y="7186"/>
                  </a:cubicBezTo>
                  <a:cubicBezTo>
                    <a:pt x="12145" y="7186"/>
                    <a:pt x="12270" y="7100"/>
                    <a:pt x="12343" y="6979"/>
                  </a:cubicBezTo>
                  <a:lnTo>
                    <a:pt x="12876" y="5812"/>
                  </a:lnTo>
                  <a:cubicBezTo>
                    <a:pt x="12976" y="5645"/>
                    <a:pt x="12876" y="5445"/>
                    <a:pt x="12710" y="5378"/>
                  </a:cubicBezTo>
                  <a:lnTo>
                    <a:pt x="1068" y="41"/>
                  </a:lnTo>
                  <a:cubicBezTo>
                    <a:pt x="1022" y="13"/>
                    <a:pt x="974" y="1"/>
                    <a:pt x="9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62" name="Google Shape;119;p17"/>
          <p:cNvGrpSpPr/>
          <p:nvPr/>
        </p:nvGrpSpPr>
        <p:grpSpPr>
          <a:xfrm rot="19601409" flipV="1">
            <a:off x="6056658" y="-205468"/>
            <a:ext cx="2391862" cy="1156145"/>
            <a:chOff x="6388906" y="2092212"/>
            <a:chExt cx="4731578" cy="2287084"/>
          </a:xfrm>
        </p:grpSpPr>
        <p:sp>
          <p:nvSpPr>
            <p:cNvPr id="263" name="Google Shape;120;p17"/>
            <p:cNvSpPr/>
            <p:nvPr/>
          </p:nvSpPr>
          <p:spPr>
            <a:xfrm>
              <a:off x="7840022" y="2640992"/>
              <a:ext cx="3280462" cy="1738304"/>
            </a:xfrm>
            <a:custGeom>
              <a:avLst/>
              <a:gdLst/>
              <a:ahLst/>
              <a:cxnLst/>
              <a:rect l="l" t="t" r="r" b="b"/>
              <a:pathLst>
                <a:path w="85362" h="45233" extrusionOk="0">
                  <a:moveTo>
                    <a:pt x="1" y="0"/>
                  </a:moveTo>
                  <a:lnTo>
                    <a:pt x="434" y="2035"/>
                  </a:lnTo>
                  <a:lnTo>
                    <a:pt x="534" y="2068"/>
                  </a:lnTo>
                  <a:lnTo>
                    <a:pt x="82693" y="45233"/>
                  </a:lnTo>
                  <a:lnTo>
                    <a:pt x="85361" y="44699"/>
                  </a:lnTo>
                  <a:lnTo>
                    <a:pt x="1"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4" name="Google Shape;121;p17"/>
            <p:cNvSpPr/>
            <p:nvPr/>
          </p:nvSpPr>
          <p:spPr>
            <a:xfrm>
              <a:off x="7965650" y="2660745"/>
              <a:ext cx="3025363" cy="1704447"/>
            </a:xfrm>
            <a:custGeom>
              <a:avLst/>
              <a:gdLst/>
              <a:ahLst/>
              <a:cxnLst/>
              <a:rect l="l" t="t" r="r" b="b"/>
              <a:pathLst>
                <a:path w="78724" h="44352" extrusionOk="0">
                  <a:moveTo>
                    <a:pt x="2242" y="0"/>
                  </a:moveTo>
                  <a:cubicBezTo>
                    <a:pt x="1865" y="0"/>
                    <a:pt x="1483" y="71"/>
                    <a:pt x="1135" y="220"/>
                  </a:cubicBezTo>
                  <a:cubicBezTo>
                    <a:pt x="434" y="520"/>
                    <a:pt x="34" y="1054"/>
                    <a:pt x="1" y="1788"/>
                  </a:cubicBezTo>
                  <a:lnTo>
                    <a:pt x="601" y="1821"/>
                  </a:lnTo>
                  <a:cubicBezTo>
                    <a:pt x="634" y="1221"/>
                    <a:pt x="1135" y="954"/>
                    <a:pt x="1402" y="821"/>
                  </a:cubicBezTo>
                  <a:cubicBezTo>
                    <a:pt x="1663" y="709"/>
                    <a:pt x="1952" y="657"/>
                    <a:pt x="2239" y="657"/>
                  </a:cubicBezTo>
                  <a:cubicBezTo>
                    <a:pt x="2723" y="657"/>
                    <a:pt x="3202" y="803"/>
                    <a:pt x="3536" y="1054"/>
                  </a:cubicBezTo>
                  <a:cubicBezTo>
                    <a:pt x="4570" y="1955"/>
                    <a:pt x="4871" y="3489"/>
                    <a:pt x="5037" y="4857"/>
                  </a:cubicBezTo>
                  <a:cubicBezTo>
                    <a:pt x="5204" y="6324"/>
                    <a:pt x="5404" y="7992"/>
                    <a:pt x="6572" y="9127"/>
                  </a:cubicBezTo>
                  <a:cubicBezTo>
                    <a:pt x="7342" y="9861"/>
                    <a:pt x="8350" y="10238"/>
                    <a:pt x="9596" y="10238"/>
                  </a:cubicBezTo>
                  <a:cubicBezTo>
                    <a:pt x="10727" y="10238"/>
                    <a:pt x="12054" y="9928"/>
                    <a:pt x="13577" y="9293"/>
                  </a:cubicBezTo>
                  <a:cubicBezTo>
                    <a:pt x="14968" y="8723"/>
                    <a:pt x="16577" y="8044"/>
                    <a:pt x="18073" y="8044"/>
                  </a:cubicBezTo>
                  <a:cubicBezTo>
                    <a:pt x="18767" y="8044"/>
                    <a:pt x="19436" y="8190"/>
                    <a:pt x="20048" y="8559"/>
                  </a:cubicBezTo>
                  <a:cubicBezTo>
                    <a:pt x="21683" y="9560"/>
                    <a:pt x="22050" y="11528"/>
                    <a:pt x="22450" y="13663"/>
                  </a:cubicBezTo>
                  <a:cubicBezTo>
                    <a:pt x="22884" y="15731"/>
                    <a:pt x="23250" y="17899"/>
                    <a:pt x="24952" y="19134"/>
                  </a:cubicBezTo>
                  <a:cubicBezTo>
                    <a:pt x="25824" y="19750"/>
                    <a:pt x="26777" y="19967"/>
                    <a:pt x="27769" y="19967"/>
                  </a:cubicBezTo>
                  <a:cubicBezTo>
                    <a:pt x="28978" y="19967"/>
                    <a:pt x="30244" y="19645"/>
                    <a:pt x="31490" y="19334"/>
                  </a:cubicBezTo>
                  <a:cubicBezTo>
                    <a:pt x="32749" y="19024"/>
                    <a:pt x="33974" y="18725"/>
                    <a:pt x="35114" y="18725"/>
                  </a:cubicBezTo>
                  <a:cubicBezTo>
                    <a:pt x="35936" y="18725"/>
                    <a:pt x="36714" y="18881"/>
                    <a:pt x="37427" y="19300"/>
                  </a:cubicBezTo>
                  <a:cubicBezTo>
                    <a:pt x="39229" y="20335"/>
                    <a:pt x="39796" y="22569"/>
                    <a:pt x="40429" y="24738"/>
                  </a:cubicBezTo>
                  <a:cubicBezTo>
                    <a:pt x="41097" y="27206"/>
                    <a:pt x="41797" y="29741"/>
                    <a:pt x="44199" y="30575"/>
                  </a:cubicBezTo>
                  <a:cubicBezTo>
                    <a:pt x="44660" y="30740"/>
                    <a:pt x="45118" y="30813"/>
                    <a:pt x="45572" y="30813"/>
                  </a:cubicBezTo>
                  <a:cubicBezTo>
                    <a:pt x="47322" y="30813"/>
                    <a:pt x="49021" y="29733"/>
                    <a:pt x="50637" y="28674"/>
                  </a:cubicBezTo>
                  <a:cubicBezTo>
                    <a:pt x="52284" y="27611"/>
                    <a:pt x="53826" y="26633"/>
                    <a:pt x="55396" y="26633"/>
                  </a:cubicBezTo>
                  <a:cubicBezTo>
                    <a:pt x="55797" y="26633"/>
                    <a:pt x="56200" y="26697"/>
                    <a:pt x="56608" y="26839"/>
                  </a:cubicBezTo>
                  <a:cubicBezTo>
                    <a:pt x="58676" y="27640"/>
                    <a:pt x="59276" y="30041"/>
                    <a:pt x="59910" y="32643"/>
                  </a:cubicBezTo>
                  <a:cubicBezTo>
                    <a:pt x="60544" y="35245"/>
                    <a:pt x="61178" y="38014"/>
                    <a:pt x="63646" y="38814"/>
                  </a:cubicBezTo>
                  <a:cubicBezTo>
                    <a:pt x="64064" y="38945"/>
                    <a:pt x="64479" y="39002"/>
                    <a:pt x="64893" y="39002"/>
                  </a:cubicBezTo>
                  <a:cubicBezTo>
                    <a:pt x="66164" y="39002"/>
                    <a:pt x="67416" y="38467"/>
                    <a:pt x="68650" y="37914"/>
                  </a:cubicBezTo>
                  <a:cubicBezTo>
                    <a:pt x="69617" y="37513"/>
                    <a:pt x="70618" y="37046"/>
                    <a:pt x="71618" y="36880"/>
                  </a:cubicBezTo>
                  <a:cubicBezTo>
                    <a:pt x="71876" y="36838"/>
                    <a:pt x="72136" y="36817"/>
                    <a:pt x="72397" y="36817"/>
                  </a:cubicBezTo>
                  <a:cubicBezTo>
                    <a:pt x="73998" y="36817"/>
                    <a:pt x="75618" y="37586"/>
                    <a:pt x="76622" y="38848"/>
                  </a:cubicBezTo>
                  <a:cubicBezTo>
                    <a:pt x="77789" y="40315"/>
                    <a:pt x="78090" y="42417"/>
                    <a:pt x="77356" y="44185"/>
                  </a:cubicBezTo>
                  <a:lnTo>
                    <a:pt x="77923" y="44352"/>
                  </a:lnTo>
                  <a:cubicBezTo>
                    <a:pt x="78723" y="42384"/>
                    <a:pt x="78390" y="40049"/>
                    <a:pt x="77089" y="38381"/>
                  </a:cubicBezTo>
                  <a:cubicBezTo>
                    <a:pt x="75973" y="36950"/>
                    <a:pt x="74195" y="36109"/>
                    <a:pt x="72385" y="36109"/>
                  </a:cubicBezTo>
                  <a:cubicBezTo>
                    <a:pt x="72085" y="36109"/>
                    <a:pt x="71784" y="36132"/>
                    <a:pt x="71485" y="36179"/>
                  </a:cubicBezTo>
                  <a:cubicBezTo>
                    <a:pt x="70417" y="36346"/>
                    <a:pt x="69383" y="36813"/>
                    <a:pt x="68383" y="37247"/>
                  </a:cubicBezTo>
                  <a:cubicBezTo>
                    <a:pt x="67155" y="37809"/>
                    <a:pt x="65987" y="38293"/>
                    <a:pt x="64847" y="38293"/>
                  </a:cubicBezTo>
                  <a:cubicBezTo>
                    <a:pt x="64500" y="38293"/>
                    <a:pt x="64155" y="38248"/>
                    <a:pt x="63813" y="38147"/>
                  </a:cubicBezTo>
                  <a:cubicBezTo>
                    <a:pt x="61645" y="37413"/>
                    <a:pt x="61077" y="35012"/>
                    <a:pt x="60477" y="32410"/>
                  </a:cubicBezTo>
                  <a:cubicBezTo>
                    <a:pt x="59843" y="29808"/>
                    <a:pt x="59243" y="27139"/>
                    <a:pt x="56808" y="26205"/>
                  </a:cubicBezTo>
                  <a:cubicBezTo>
                    <a:pt x="56327" y="26019"/>
                    <a:pt x="55850" y="25937"/>
                    <a:pt x="55376" y="25937"/>
                  </a:cubicBezTo>
                  <a:cubicBezTo>
                    <a:pt x="53644" y="25937"/>
                    <a:pt x="51953" y="27026"/>
                    <a:pt x="50303" y="28073"/>
                  </a:cubicBezTo>
                  <a:cubicBezTo>
                    <a:pt x="48655" y="29127"/>
                    <a:pt x="47095" y="30159"/>
                    <a:pt x="45516" y="30159"/>
                  </a:cubicBezTo>
                  <a:cubicBezTo>
                    <a:pt x="45145" y="30159"/>
                    <a:pt x="44773" y="30102"/>
                    <a:pt x="44399" y="29975"/>
                  </a:cubicBezTo>
                  <a:cubicBezTo>
                    <a:pt x="42297" y="29241"/>
                    <a:pt x="41697" y="26973"/>
                    <a:pt x="41030" y="24538"/>
                  </a:cubicBezTo>
                  <a:cubicBezTo>
                    <a:pt x="40396" y="22236"/>
                    <a:pt x="39729" y="19868"/>
                    <a:pt x="37727" y="18700"/>
                  </a:cubicBezTo>
                  <a:cubicBezTo>
                    <a:pt x="36920" y="18227"/>
                    <a:pt x="36054" y="18055"/>
                    <a:pt x="35162" y="18055"/>
                  </a:cubicBezTo>
                  <a:cubicBezTo>
                    <a:pt x="33917" y="18055"/>
                    <a:pt x="32620" y="18389"/>
                    <a:pt x="31356" y="18700"/>
                  </a:cubicBezTo>
                  <a:cubicBezTo>
                    <a:pt x="30091" y="18998"/>
                    <a:pt x="28867" y="19306"/>
                    <a:pt x="27743" y="19306"/>
                  </a:cubicBezTo>
                  <a:cubicBezTo>
                    <a:pt x="26851" y="19306"/>
                    <a:pt x="26023" y="19112"/>
                    <a:pt x="25285" y="18567"/>
                  </a:cubicBezTo>
                  <a:cubicBezTo>
                    <a:pt x="23784" y="17499"/>
                    <a:pt x="23417" y="15564"/>
                    <a:pt x="23050" y="13530"/>
                  </a:cubicBezTo>
                  <a:cubicBezTo>
                    <a:pt x="22617" y="11361"/>
                    <a:pt x="22216" y="9160"/>
                    <a:pt x="20315" y="8026"/>
                  </a:cubicBezTo>
                  <a:cubicBezTo>
                    <a:pt x="19594" y="7589"/>
                    <a:pt x="18809" y="7420"/>
                    <a:pt x="18007" y="7420"/>
                  </a:cubicBezTo>
                  <a:cubicBezTo>
                    <a:pt x="16361" y="7420"/>
                    <a:pt x="14645" y="8132"/>
                    <a:pt x="13277" y="8693"/>
                  </a:cubicBezTo>
                  <a:cubicBezTo>
                    <a:pt x="11813" y="9285"/>
                    <a:pt x="10560" y="9577"/>
                    <a:pt x="9518" y="9577"/>
                  </a:cubicBezTo>
                  <a:cubicBezTo>
                    <a:pt x="8446" y="9577"/>
                    <a:pt x="7598" y="9268"/>
                    <a:pt x="6972" y="8660"/>
                  </a:cubicBezTo>
                  <a:cubicBezTo>
                    <a:pt x="6038" y="7692"/>
                    <a:pt x="5838" y="6158"/>
                    <a:pt x="5638" y="4790"/>
                  </a:cubicBezTo>
                  <a:cubicBezTo>
                    <a:pt x="5471" y="3289"/>
                    <a:pt x="5138" y="1621"/>
                    <a:pt x="3937" y="554"/>
                  </a:cubicBezTo>
                  <a:cubicBezTo>
                    <a:pt x="3498" y="198"/>
                    <a:pt x="2876" y="0"/>
                    <a:pt x="2242" y="0"/>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5" name="Google Shape;122;p17"/>
            <p:cNvSpPr/>
            <p:nvPr/>
          </p:nvSpPr>
          <p:spPr>
            <a:xfrm>
              <a:off x="8396374" y="2966571"/>
              <a:ext cx="156449" cy="76975"/>
            </a:xfrm>
            <a:custGeom>
              <a:avLst/>
              <a:gdLst/>
              <a:ahLst/>
              <a:cxnLst/>
              <a:rect l="l" t="t" r="r" b="b"/>
              <a:pathLst>
                <a:path w="4071" h="2003" extrusionOk="0">
                  <a:moveTo>
                    <a:pt x="1668" y="1"/>
                  </a:moveTo>
                  <a:lnTo>
                    <a:pt x="1" y="935"/>
                  </a:lnTo>
                  <a:lnTo>
                    <a:pt x="1969" y="2002"/>
                  </a:lnTo>
                  <a:lnTo>
                    <a:pt x="4070" y="1235"/>
                  </a:lnTo>
                  <a:lnTo>
                    <a:pt x="1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6" name="Google Shape;123;p17"/>
            <p:cNvSpPr/>
            <p:nvPr/>
          </p:nvSpPr>
          <p:spPr>
            <a:xfrm>
              <a:off x="7929757" y="2690990"/>
              <a:ext cx="110294" cy="89772"/>
            </a:xfrm>
            <a:custGeom>
              <a:avLst/>
              <a:gdLst/>
              <a:ahLst/>
              <a:cxnLst/>
              <a:rect l="l" t="t" r="r" b="b"/>
              <a:pathLst>
                <a:path w="2870" h="2336" extrusionOk="0">
                  <a:moveTo>
                    <a:pt x="134" y="0"/>
                  </a:moveTo>
                  <a:lnTo>
                    <a:pt x="1" y="1735"/>
                  </a:lnTo>
                  <a:lnTo>
                    <a:pt x="1135" y="2335"/>
                  </a:lnTo>
                  <a:lnTo>
                    <a:pt x="2869" y="1401"/>
                  </a:lnTo>
                  <a:lnTo>
                    <a:pt x="1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7" name="Google Shape;124;p17"/>
            <p:cNvSpPr/>
            <p:nvPr/>
          </p:nvSpPr>
          <p:spPr>
            <a:xfrm>
              <a:off x="7625929" y="2597413"/>
              <a:ext cx="326924" cy="237267"/>
            </a:xfrm>
            <a:custGeom>
              <a:avLst/>
              <a:gdLst/>
              <a:ahLst/>
              <a:cxnLst/>
              <a:rect l="l" t="t" r="r" b="b"/>
              <a:pathLst>
                <a:path w="8507" h="6174" extrusionOk="0">
                  <a:moveTo>
                    <a:pt x="1202" y="0"/>
                  </a:moveTo>
                  <a:lnTo>
                    <a:pt x="34" y="4303"/>
                  </a:lnTo>
                  <a:cubicBezTo>
                    <a:pt x="1" y="4437"/>
                    <a:pt x="68" y="4537"/>
                    <a:pt x="201" y="4603"/>
                  </a:cubicBezTo>
                  <a:lnTo>
                    <a:pt x="6039" y="6138"/>
                  </a:lnTo>
                  <a:cubicBezTo>
                    <a:pt x="6140" y="6162"/>
                    <a:pt x="6242" y="6174"/>
                    <a:pt x="6342" y="6174"/>
                  </a:cubicBezTo>
                  <a:cubicBezTo>
                    <a:pt x="6931" y="6174"/>
                    <a:pt x="7464" y="5774"/>
                    <a:pt x="7606" y="5204"/>
                  </a:cubicBezTo>
                  <a:lnTo>
                    <a:pt x="8507" y="1935"/>
                  </a:lnTo>
                  <a:lnTo>
                    <a:pt x="1202" y="0"/>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8" name="Google Shape;125;p17"/>
            <p:cNvSpPr/>
            <p:nvPr/>
          </p:nvSpPr>
          <p:spPr>
            <a:xfrm>
              <a:off x="7670815" y="2526548"/>
              <a:ext cx="292299" cy="145227"/>
            </a:xfrm>
            <a:custGeom>
              <a:avLst/>
              <a:gdLst/>
              <a:ahLst/>
              <a:cxnLst/>
              <a:rect l="l" t="t" r="r" b="b"/>
              <a:pathLst>
                <a:path w="7606" h="3779" extrusionOk="0">
                  <a:moveTo>
                    <a:pt x="650" y="1"/>
                  </a:moveTo>
                  <a:cubicBezTo>
                    <a:pt x="567" y="1"/>
                    <a:pt x="489" y="66"/>
                    <a:pt x="434" y="176"/>
                  </a:cubicBezTo>
                  <a:lnTo>
                    <a:pt x="0" y="1844"/>
                  </a:lnTo>
                  <a:lnTo>
                    <a:pt x="7272" y="3779"/>
                  </a:lnTo>
                  <a:lnTo>
                    <a:pt x="7439" y="3145"/>
                  </a:lnTo>
                  <a:cubicBezTo>
                    <a:pt x="7606" y="2445"/>
                    <a:pt x="7206" y="1711"/>
                    <a:pt x="6538" y="1544"/>
                  </a:cubicBezTo>
                  <a:lnTo>
                    <a:pt x="701" y="9"/>
                  </a:lnTo>
                  <a:cubicBezTo>
                    <a:pt x="684" y="4"/>
                    <a:pt x="667" y="1"/>
                    <a:pt x="650"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9" name="Google Shape;126;p17"/>
            <p:cNvSpPr/>
            <p:nvPr/>
          </p:nvSpPr>
          <p:spPr>
            <a:xfrm>
              <a:off x="7728499" y="2621739"/>
              <a:ext cx="239765" cy="155180"/>
            </a:xfrm>
            <a:custGeom>
              <a:avLst/>
              <a:gdLst/>
              <a:ahLst/>
              <a:cxnLst/>
              <a:rect l="l" t="t" r="r" b="b"/>
              <a:pathLst>
                <a:path w="6239" h="4038" extrusionOk="0">
                  <a:moveTo>
                    <a:pt x="834" y="1"/>
                  </a:moveTo>
                  <a:cubicBezTo>
                    <a:pt x="734" y="1"/>
                    <a:pt x="601" y="34"/>
                    <a:pt x="568" y="168"/>
                  </a:cubicBezTo>
                  <a:lnTo>
                    <a:pt x="0" y="2436"/>
                  </a:lnTo>
                  <a:cubicBezTo>
                    <a:pt x="0" y="2503"/>
                    <a:pt x="34" y="2636"/>
                    <a:pt x="167" y="2669"/>
                  </a:cubicBezTo>
                  <a:lnTo>
                    <a:pt x="5371" y="4037"/>
                  </a:lnTo>
                  <a:cubicBezTo>
                    <a:pt x="5438" y="4037"/>
                    <a:pt x="5571" y="4004"/>
                    <a:pt x="5604" y="3870"/>
                  </a:cubicBezTo>
                  <a:lnTo>
                    <a:pt x="6205" y="1635"/>
                  </a:lnTo>
                  <a:cubicBezTo>
                    <a:pt x="6238" y="1502"/>
                    <a:pt x="6172" y="1369"/>
                    <a:pt x="6038" y="1369"/>
                  </a:cubicBezTo>
                  <a:lnTo>
                    <a:pt x="83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0" name="Google Shape;127;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1" name="Google Shape;128;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2" name="Google Shape;129;p17"/>
            <p:cNvSpPr/>
            <p:nvPr/>
          </p:nvSpPr>
          <p:spPr>
            <a:xfrm>
              <a:off x="6973464" y="2376901"/>
              <a:ext cx="142306" cy="201988"/>
            </a:xfrm>
            <a:custGeom>
              <a:avLst/>
              <a:gdLst/>
              <a:ahLst/>
              <a:cxnLst/>
              <a:rect l="l" t="t" r="r" b="b"/>
              <a:pathLst>
                <a:path w="3703" h="5256" extrusionOk="0">
                  <a:moveTo>
                    <a:pt x="1368" y="1"/>
                  </a:moveTo>
                  <a:lnTo>
                    <a:pt x="0" y="5171"/>
                  </a:lnTo>
                  <a:cubicBezTo>
                    <a:pt x="233" y="5228"/>
                    <a:pt x="465" y="5255"/>
                    <a:pt x="692" y="5255"/>
                  </a:cubicBezTo>
                  <a:cubicBezTo>
                    <a:pt x="1930" y="5255"/>
                    <a:pt x="3026" y="4448"/>
                    <a:pt x="3336" y="3236"/>
                  </a:cubicBezTo>
                  <a:cubicBezTo>
                    <a:pt x="3703" y="1835"/>
                    <a:pt x="2869" y="368"/>
                    <a:pt x="1401"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3" name="Google Shape;130;p17"/>
            <p:cNvSpPr/>
            <p:nvPr/>
          </p:nvSpPr>
          <p:spPr>
            <a:xfrm>
              <a:off x="6929846" y="2351269"/>
              <a:ext cx="319238" cy="483334"/>
            </a:xfrm>
            <a:custGeom>
              <a:avLst/>
              <a:gdLst/>
              <a:ahLst/>
              <a:cxnLst/>
              <a:rect l="l" t="t" r="r" b="b"/>
              <a:pathLst>
                <a:path w="8307" h="12577" extrusionOk="0">
                  <a:moveTo>
                    <a:pt x="2703" y="1"/>
                  </a:moveTo>
                  <a:lnTo>
                    <a:pt x="2536" y="601"/>
                  </a:lnTo>
                  <a:lnTo>
                    <a:pt x="2569" y="601"/>
                  </a:lnTo>
                  <a:cubicBezTo>
                    <a:pt x="4004" y="1001"/>
                    <a:pt x="4871" y="2469"/>
                    <a:pt x="4504" y="3870"/>
                  </a:cubicBezTo>
                  <a:cubicBezTo>
                    <a:pt x="4197" y="5044"/>
                    <a:pt x="3116" y="5867"/>
                    <a:pt x="1930" y="5867"/>
                  </a:cubicBezTo>
                  <a:cubicBezTo>
                    <a:pt x="1701" y="5867"/>
                    <a:pt x="1467" y="5836"/>
                    <a:pt x="1235" y="5771"/>
                  </a:cubicBezTo>
                  <a:lnTo>
                    <a:pt x="34" y="10375"/>
                  </a:lnTo>
                  <a:cubicBezTo>
                    <a:pt x="1" y="10508"/>
                    <a:pt x="68" y="10608"/>
                    <a:pt x="201" y="10608"/>
                  </a:cubicBezTo>
                  <a:lnTo>
                    <a:pt x="5338" y="12576"/>
                  </a:lnTo>
                  <a:lnTo>
                    <a:pt x="8307" y="1435"/>
                  </a:lnTo>
                  <a:lnTo>
                    <a:pt x="2703"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4" name="Google Shape;131;p17"/>
            <p:cNvSpPr/>
            <p:nvPr/>
          </p:nvSpPr>
          <p:spPr>
            <a:xfrm>
              <a:off x="7036259" y="2193283"/>
              <a:ext cx="257712" cy="215708"/>
            </a:xfrm>
            <a:custGeom>
              <a:avLst/>
              <a:gdLst/>
              <a:ahLst/>
              <a:cxnLst/>
              <a:rect l="l" t="t" r="r" b="b"/>
              <a:pathLst>
                <a:path w="6706" h="5613" extrusionOk="0">
                  <a:moveTo>
                    <a:pt x="1215" y="0"/>
                  </a:moveTo>
                  <a:cubicBezTo>
                    <a:pt x="1126" y="0"/>
                    <a:pt x="1035" y="65"/>
                    <a:pt x="1035" y="175"/>
                  </a:cubicBezTo>
                  <a:lnTo>
                    <a:pt x="1" y="4145"/>
                  </a:lnTo>
                  <a:lnTo>
                    <a:pt x="5438" y="5613"/>
                  </a:lnTo>
                  <a:lnTo>
                    <a:pt x="6705" y="843"/>
                  </a:lnTo>
                  <a:lnTo>
                    <a:pt x="1268" y="9"/>
                  </a:lnTo>
                  <a:cubicBezTo>
                    <a:pt x="1251" y="3"/>
                    <a:pt x="1233" y="0"/>
                    <a:pt x="1215"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5" name="Google Shape;132;p17"/>
            <p:cNvSpPr/>
            <p:nvPr/>
          </p:nvSpPr>
          <p:spPr>
            <a:xfrm>
              <a:off x="7206773" y="2425631"/>
              <a:ext cx="562769" cy="500781"/>
            </a:xfrm>
            <a:custGeom>
              <a:avLst/>
              <a:gdLst/>
              <a:ahLst/>
              <a:cxnLst/>
              <a:rect l="l" t="t" r="r" b="b"/>
              <a:pathLst>
                <a:path w="14644" h="13031" extrusionOk="0">
                  <a:moveTo>
                    <a:pt x="2936" y="0"/>
                  </a:moveTo>
                  <a:lnTo>
                    <a:pt x="0" y="11142"/>
                  </a:lnTo>
                  <a:lnTo>
                    <a:pt x="11809" y="13010"/>
                  </a:lnTo>
                  <a:cubicBezTo>
                    <a:pt x="11838" y="13024"/>
                    <a:pt x="11865" y="13031"/>
                    <a:pt x="11891" y="13031"/>
                  </a:cubicBezTo>
                  <a:cubicBezTo>
                    <a:pt x="11981" y="13031"/>
                    <a:pt x="12042" y="12947"/>
                    <a:pt x="12042" y="12843"/>
                  </a:cubicBezTo>
                  <a:lnTo>
                    <a:pt x="14644" y="3102"/>
                  </a:lnTo>
                  <a:lnTo>
                    <a:pt x="2936" y="0"/>
                  </a:ln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6" name="Google Shape;133;p17"/>
            <p:cNvSpPr/>
            <p:nvPr/>
          </p:nvSpPr>
          <p:spPr>
            <a:xfrm>
              <a:off x="7319565" y="2248699"/>
              <a:ext cx="487177" cy="297448"/>
            </a:xfrm>
            <a:custGeom>
              <a:avLst/>
              <a:gdLst/>
              <a:ahLst/>
              <a:cxnLst/>
              <a:rect l="l" t="t" r="r" b="b"/>
              <a:pathLst>
                <a:path w="12677" h="7740" extrusionOk="0">
                  <a:moveTo>
                    <a:pt x="1235" y="1"/>
                  </a:moveTo>
                  <a:lnTo>
                    <a:pt x="1" y="4671"/>
                  </a:lnTo>
                  <a:lnTo>
                    <a:pt x="11742" y="7740"/>
                  </a:lnTo>
                  <a:lnTo>
                    <a:pt x="12643" y="4437"/>
                  </a:lnTo>
                  <a:cubicBezTo>
                    <a:pt x="12676" y="4337"/>
                    <a:pt x="12576" y="4204"/>
                    <a:pt x="12443" y="4204"/>
                  </a:cubicBezTo>
                  <a:lnTo>
                    <a:pt x="1235"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7" name="Google Shape;134;p17"/>
            <p:cNvSpPr/>
            <p:nvPr/>
          </p:nvSpPr>
          <p:spPr>
            <a:xfrm>
              <a:off x="7122150" y="2188210"/>
              <a:ext cx="256405" cy="704383"/>
            </a:xfrm>
            <a:custGeom>
              <a:avLst/>
              <a:gdLst/>
              <a:ahLst/>
              <a:cxnLst/>
              <a:rect l="l" t="t" r="r" b="b"/>
              <a:pathLst>
                <a:path w="6672" h="18329" extrusionOk="0">
                  <a:moveTo>
                    <a:pt x="4895" y="1"/>
                  </a:moveTo>
                  <a:cubicBezTo>
                    <a:pt x="4803" y="1"/>
                    <a:pt x="4699" y="83"/>
                    <a:pt x="4671" y="141"/>
                  </a:cubicBezTo>
                  <a:lnTo>
                    <a:pt x="4470" y="975"/>
                  </a:lnTo>
                  <a:lnTo>
                    <a:pt x="3203" y="5678"/>
                  </a:lnTo>
                  <a:lnTo>
                    <a:pt x="267" y="16819"/>
                  </a:lnTo>
                  <a:lnTo>
                    <a:pt x="34" y="17653"/>
                  </a:lnTo>
                  <a:cubicBezTo>
                    <a:pt x="1" y="17753"/>
                    <a:pt x="101" y="17853"/>
                    <a:pt x="167" y="17920"/>
                  </a:cubicBezTo>
                  <a:lnTo>
                    <a:pt x="1768" y="18320"/>
                  </a:lnTo>
                  <a:cubicBezTo>
                    <a:pt x="1780" y="18326"/>
                    <a:pt x="1794" y="18329"/>
                    <a:pt x="1809" y="18329"/>
                  </a:cubicBezTo>
                  <a:cubicBezTo>
                    <a:pt x="1879" y="18329"/>
                    <a:pt x="1975" y="18269"/>
                    <a:pt x="2002" y="18187"/>
                  </a:cubicBezTo>
                  <a:lnTo>
                    <a:pt x="2202" y="17320"/>
                  </a:lnTo>
                  <a:lnTo>
                    <a:pt x="5138" y="6178"/>
                  </a:lnTo>
                  <a:lnTo>
                    <a:pt x="6372" y="1508"/>
                  </a:lnTo>
                  <a:lnTo>
                    <a:pt x="6605" y="641"/>
                  </a:lnTo>
                  <a:cubicBezTo>
                    <a:pt x="6672" y="574"/>
                    <a:pt x="6605" y="441"/>
                    <a:pt x="6505" y="441"/>
                  </a:cubicBezTo>
                  <a:lnTo>
                    <a:pt x="4937" y="7"/>
                  </a:lnTo>
                  <a:cubicBezTo>
                    <a:pt x="4924" y="3"/>
                    <a:pt x="4909" y="1"/>
                    <a:pt x="48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8" name="Google Shape;135;p17"/>
            <p:cNvSpPr/>
            <p:nvPr/>
          </p:nvSpPr>
          <p:spPr>
            <a:xfrm>
              <a:off x="6615796" y="2279481"/>
              <a:ext cx="256405" cy="256405"/>
            </a:xfrm>
            <a:custGeom>
              <a:avLst/>
              <a:gdLst/>
              <a:ahLst/>
              <a:cxnLst/>
              <a:rect l="l" t="t" r="r" b="b"/>
              <a:pathLst>
                <a:path w="6672" h="6672" extrusionOk="0">
                  <a:moveTo>
                    <a:pt x="3336" y="1"/>
                  </a:moveTo>
                  <a:cubicBezTo>
                    <a:pt x="1502" y="1"/>
                    <a:pt x="0" y="1468"/>
                    <a:pt x="0" y="3336"/>
                  </a:cubicBezTo>
                  <a:cubicBezTo>
                    <a:pt x="0" y="5171"/>
                    <a:pt x="1502" y="6672"/>
                    <a:pt x="3336" y="6672"/>
                  </a:cubicBezTo>
                  <a:cubicBezTo>
                    <a:pt x="5171" y="6672"/>
                    <a:pt x="6672" y="5171"/>
                    <a:pt x="6672" y="3336"/>
                  </a:cubicBezTo>
                  <a:cubicBezTo>
                    <a:pt x="6672" y="1468"/>
                    <a:pt x="5171" y="1"/>
                    <a:pt x="3336" y="1"/>
                  </a:cubicBez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9" name="Google Shape;136;p17"/>
            <p:cNvSpPr/>
            <p:nvPr/>
          </p:nvSpPr>
          <p:spPr>
            <a:xfrm>
              <a:off x="6651690" y="2322446"/>
              <a:ext cx="187193" cy="169976"/>
            </a:xfrm>
            <a:custGeom>
              <a:avLst/>
              <a:gdLst/>
              <a:ahLst/>
              <a:cxnLst/>
              <a:rect l="l" t="t" r="r" b="b"/>
              <a:pathLst>
                <a:path w="4871" h="4423" extrusionOk="0">
                  <a:moveTo>
                    <a:pt x="2411" y="0"/>
                  </a:moveTo>
                  <a:cubicBezTo>
                    <a:pt x="1444" y="0"/>
                    <a:pt x="545" y="653"/>
                    <a:pt x="267" y="1651"/>
                  </a:cubicBezTo>
                  <a:cubicBezTo>
                    <a:pt x="0" y="2819"/>
                    <a:pt x="701" y="4086"/>
                    <a:pt x="1868" y="4353"/>
                  </a:cubicBezTo>
                  <a:cubicBezTo>
                    <a:pt x="2051" y="4400"/>
                    <a:pt x="2236" y="4423"/>
                    <a:pt x="2418" y="4423"/>
                  </a:cubicBezTo>
                  <a:cubicBezTo>
                    <a:pt x="3399" y="4423"/>
                    <a:pt x="4317" y="3770"/>
                    <a:pt x="4570" y="2785"/>
                  </a:cubicBezTo>
                  <a:cubicBezTo>
                    <a:pt x="4871" y="1618"/>
                    <a:pt x="4170" y="350"/>
                    <a:pt x="3003" y="83"/>
                  </a:cubicBezTo>
                  <a:cubicBezTo>
                    <a:pt x="2806" y="27"/>
                    <a:pt x="2607" y="0"/>
                    <a:pt x="2411"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95" name="Google Shape;769;p43"/>
          <p:cNvGrpSpPr/>
          <p:nvPr/>
        </p:nvGrpSpPr>
        <p:grpSpPr>
          <a:xfrm>
            <a:off x="1070018" y="1148442"/>
            <a:ext cx="1448141" cy="1447483"/>
            <a:chOff x="5124042" y="697500"/>
            <a:chExt cx="3595596" cy="3593962"/>
          </a:xfrm>
        </p:grpSpPr>
        <p:grpSp>
          <p:nvGrpSpPr>
            <p:cNvPr id="96" name="Google Shape;770;p43"/>
            <p:cNvGrpSpPr/>
            <p:nvPr/>
          </p:nvGrpSpPr>
          <p:grpSpPr>
            <a:xfrm flipH="1">
              <a:off x="5840525" y="1891863"/>
              <a:ext cx="2229246" cy="2399598"/>
              <a:chOff x="1896750" y="3704125"/>
              <a:chExt cx="1184950" cy="1275500"/>
            </a:xfrm>
          </p:grpSpPr>
          <p:sp>
            <p:nvSpPr>
              <p:cNvPr id="200" name="Google Shape;771;p43"/>
              <p:cNvSpPr/>
              <p:nvPr/>
            </p:nvSpPr>
            <p:spPr>
              <a:xfrm>
                <a:off x="1896750" y="3714275"/>
                <a:ext cx="583250" cy="1232075"/>
              </a:xfrm>
              <a:custGeom>
                <a:avLst/>
                <a:gdLst/>
                <a:ahLst/>
                <a:cxnLst/>
                <a:rect l="l" t="t" r="r" b="b"/>
                <a:pathLst>
                  <a:path w="23330" h="49283" extrusionOk="0">
                    <a:moveTo>
                      <a:pt x="17636" y="1"/>
                    </a:moveTo>
                    <a:cubicBezTo>
                      <a:pt x="6434" y="1"/>
                      <a:pt x="1516" y="7950"/>
                      <a:pt x="777" y="12941"/>
                    </a:cubicBezTo>
                    <a:cubicBezTo>
                      <a:pt x="1" y="17932"/>
                      <a:pt x="3587" y="25843"/>
                      <a:pt x="4326" y="28246"/>
                    </a:cubicBezTo>
                    <a:cubicBezTo>
                      <a:pt x="4474" y="28653"/>
                      <a:pt x="4511" y="29171"/>
                      <a:pt x="4585" y="29725"/>
                    </a:cubicBezTo>
                    <a:cubicBezTo>
                      <a:pt x="4622" y="30169"/>
                      <a:pt x="4622" y="30687"/>
                      <a:pt x="4585" y="31204"/>
                    </a:cubicBezTo>
                    <a:cubicBezTo>
                      <a:pt x="4437" y="33866"/>
                      <a:pt x="962" y="49283"/>
                      <a:pt x="962" y="49283"/>
                    </a:cubicBezTo>
                    <a:lnTo>
                      <a:pt x="22035" y="49283"/>
                    </a:lnTo>
                    <a:cubicBezTo>
                      <a:pt x="22035" y="49283"/>
                      <a:pt x="21998" y="47508"/>
                      <a:pt x="22812" y="42406"/>
                    </a:cubicBezTo>
                    <a:cubicBezTo>
                      <a:pt x="22922" y="41889"/>
                      <a:pt x="23107" y="41149"/>
                      <a:pt x="23329" y="40373"/>
                    </a:cubicBezTo>
                    <a:cubicBezTo>
                      <a:pt x="23255" y="40151"/>
                      <a:pt x="23181" y="39929"/>
                      <a:pt x="23107" y="39744"/>
                    </a:cubicBezTo>
                    <a:cubicBezTo>
                      <a:pt x="22553" y="40003"/>
                      <a:pt x="21628" y="40299"/>
                      <a:pt x="19595" y="40780"/>
                    </a:cubicBezTo>
                    <a:cubicBezTo>
                      <a:pt x="18930" y="40964"/>
                      <a:pt x="18338" y="41001"/>
                      <a:pt x="17747" y="41001"/>
                    </a:cubicBezTo>
                    <a:cubicBezTo>
                      <a:pt x="15824" y="41001"/>
                      <a:pt x="14271" y="40299"/>
                      <a:pt x="13532" y="39486"/>
                    </a:cubicBezTo>
                    <a:cubicBezTo>
                      <a:pt x="12940" y="38783"/>
                      <a:pt x="13051" y="37748"/>
                      <a:pt x="13236" y="36898"/>
                    </a:cubicBezTo>
                    <a:cubicBezTo>
                      <a:pt x="13310" y="36713"/>
                      <a:pt x="13347" y="36454"/>
                      <a:pt x="13384" y="36269"/>
                    </a:cubicBezTo>
                    <a:cubicBezTo>
                      <a:pt x="13532" y="35862"/>
                      <a:pt x="13606" y="35419"/>
                      <a:pt x="13606" y="35160"/>
                    </a:cubicBezTo>
                    <a:cubicBezTo>
                      <a:pt x="13606" y="34901"/>
                      <a:pt x="13199" y="34679"/>
                      <a:pt x="12792" y="34384"/>
                    </a:cubicBezTo>
                    <a:cubicBezTo>
                      <a:pt x="12608" y="34273"/>
                      <a:pt x="12386" y="34125"/>
                      <a:pt x="12201" y="33977"/>
                    </a:cubicBezTo>
                    <a:cubicBezTo>
                      <a:pt x="11942" y="33792"/>
                      <a:pt x="11794" y="33607"/>
                      <a:pt x="11683" y="33385"/>
                    </a:cubicBezTo>
                    <a:cubicBezTo>
                      <a:pt x="11462" y="32905"/>
                      <a:pt x="11535" y="32572"/>
                      <a:pt x="11683" y="32387"/>
                    </a:cubicBezTo>
                    <a:cubicBezTo>
                      <a:pt x="11720" y="32313"/>
                      <a:pt x="11831" y="32202"/>
                      <a:pt x="11942" y="32128"/>
                    </a:cubicBezTo>
                    <a:cubicBezTo>
                      <a:pt x="11646" y="31944"/>
                      <a:pt x="11314" y="31759"/>
                      <a:pt x="11240" y="31463"/>
                    </a:cubicBezTo>
                    <a:cubicBezTo>
                      <a:pt x="11129" y="31241"/>
                      <a:pt x="11166" y="30982"/>
                      <a:pt x="11240" y="30502"/>
                    </a:cubicBezTo>
                    <a:lnTo>
                      <a:pt x="11277" y="30243"/>
                    </a:lnTo>
                    <a:cubicBezTo>
                      <a:pt x="11314" y="29910"/>
                      <a:pt x="11388" y="29540"/>
                      <a:pt x="11388" y="29208"/>
                    </a:cubicBezTo>
                    <a:lnTo>
                      <a:pt x="11388" y="28653"/>
                    </a:lnTo>
                    <a:cubicBezTo>
                      <a:pt x="10389" y="28468"/>
                      <a:pt x="9280" y="27914"/>
                      <a:pt x="8948" y="27100"/>
                    </a:cubicBezTo>
                    <a:cubicBezTo>
                      <a:pt x="8652" y="26213"/>
                      <a:pt x="9613" y="24697"/>
                      <a:pt x="11240" y="22331"/>
                    </a:cubicBezTo>
                    <a:cubicBezTo>
                      <a:pt x="12386" y="20631"/>
                      <a:pt x="12386" y="18338"/>
                      <a:pt x="12349" y="16490"/>
                    </a:cubicBezTo>
                    <a:lnTo>
                      <a:pt x="12349" y="15824"/>
                    </a:lnTo>
                    <a:cubicBezTo>
                      <a:pt x="12349" y="13791"/>
                      <a:pt x="13532" y="8800"/>
                      <a:pt x="15122" y="6397"/>
                    </a:cubicBezTo>
                    <a:cubicBezTo>
                      <a:pt x="15528" y="5768"/>
                      <a:pt x="17894" y="2515"/>
                      <a:pt x="22738" y="740"/>
                    </a:cubicBezTo>
                    <a:cubicBezTo>
                      <a:pt x="22775" y="740"/>
                      <a:pt x="22885" y="703"/>
                      <a:pt x="22922" y="703"/>
                    </a:cubicBezTo>
                    <a:cubicBezTo>
                      <a:pt x="21407" y="297"/>
                      <a:pt x="19632" y="1"/>
                      <a:pt x="17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72;p43"/>
              <p:cNvSpPr/>
              <p:nvPr/>
            </p:nvSpPr>
            <p:spPr>
              <a:xfrm>
                <a:off x="2134300" y="3740175"/>
                <a:ext cx="714475" cy="986600"/>
              </a:xfrm>
              <a:custGeom>
                <a:avLst/>
                <a:gdLst/>
                <a:ahLst/>
                <a:cxnLst/>
                <a:rect l="l" t="t" r="r" b="b"/>
                <a:pathLst>
                  <a:path w="28579" h="39464" extrusionOk="0">
                    <a:moveTo>
                      <a:pt x="14862" y="0"/>
                    </a:moveTo>
                    <a:lnTo>
                      <a:pt x="13605" y="407"/>
                    </a:lnTo>
                    <a:cubicBezTo>
                      <a:pt x="8910" y="2107"/>
                      <a:pt x="6766" y="5176"/>
                      <a:pt x="6359" y="5767"/>
                    </a:cubicBezTo>
                    <a:cubicBezTo>
                      <a:pt x="4917" y="7986"/>
                      <a:pt x="3697" y="12755"/>
                      <a:pt x="3697" y="14714"/>
                    </a:cubicBezTo>
                    <a:lnTo>
                      <a:pt x="3697" y="15417"/>
                    </a:lnTo>
                    <a:cubicBezTo>
                      <a:pt x="3697" y="17376"/>
                      <a:pt x="3771" y="19816"/>
                      <a:pt x="2403" y="21702"/>
                    </a:cubicBezTo>
                    <a:cubicBezTo>
                      <a:pt x="1405" y="23144"/>
                      <a:pt x="0" y="25140"/>
                      <a:pt x="222" y="25732"/>
                    </a:cubicBezTo>
                    <a:cubicBezTo>
                      <a:pt x="444" y="26175"/>
                      <a:pt x="1368" y="26693"/>
                      <a:pt x="2329" y="26804"/>
                    </a:cubicBezTo>
                    <a:cubicBezTo>
                      <a:pt x="2440" y="26804"/>
                      <a:pt x="2588" y="26915"/>
                      <a:pt x="2662" y="27063"/>
                    </a:cubicBezTo>
                    <a:cubicBezTo>
                      <a:pt x="2662" y="27174"/>
                      <a:pt x="2699" y="27247"/>
                      <a:pt x="2699" y="27358"/>
                    </a:cubicBezTo>
                    <a:cubicBezTo>
                      <a:pt x="2699" y="27543"/>
                      <a:pt x="2736" y="27802"/>
                      <a:pt x="2699" y="28135"/>
                    </a:cubicBezTo>
                    <a:cubicBezTo>
                      <a:pt x="2662" y="28504"/>
                      <a:pt x="2588" y="28874"/>
                      <a:pt x="2551" y="29207"/>
                    </a:cubicBezTo>
                    <a:lnTo>
                      <a:pt x="2514" y="29466"/>
                    </a:lnTo>
                    <a:cubicBezTo>
                      <a:pt x="2477" y="29835"/>
                      <a:pt x="2477" y="29946"/>
                      <a:pt x="2477" y="29983"/>
                    </a:cubicBezTo>
                    <a:cubicBezTo>
                      <a:pt x="2551" y="30131"/>
                      <a:pt x="3106" y="30390"/>
                      <a:pt x="3845" y="30575"/>
                    </a:cubicBezTo>
                    <a:cubicBezTo>
                      <a:pt x="4030" y="30612"/>
                      <a:pt x="4178" y="30797"/>
                      <a:pt x="4178" y="30981"/>
                    </a:cubicBezTo>
                    <a:cubicBezTo>
                      <a:pt x="4178" y="31203"/>
                      <a:pt x="3993" y="31351"/>
                      <a:pt x="3808" y="31351"/>
                    </a:cubicBezTo>
                    <a:cubicBezTo>
                      <a:pt x="3069" y="31425"/>
                      <a:pt x="2921" y="31610"/>
                      <a:pt x="2921" y="31647"/>
                    </a:cubicBezTo>
                    <a:cubicBezTo>
                      <a:pt x="2921" y="31721"/>
                      <a:pt x="2921" y="31832"/>
                      <a:pt x="2958" y="31869"/>
                    </a:cubicBezTo>
                    <a:cubicBezTo>
                      <a:pt x="2995" y="31980"/>
                      <a:pt x="3106" y="32128"/>
                      <a:pt x="3254" y="32202"/>
                    </a:cubicBezTo>
                    <a:cubicBezTo>
                      <a:pt x="3438" y="32349"/>
                      <a:pt x="3623" y="32497"/>
                      <a:pt x="3808" y="32571"/>
                    </a:cubicBezTo>
                    <a:cubicBezTo>
                      <a:pt x="4289" y="32941"/>
                      <a:pt x="4954" y="33311"/>
                      <a:pt x="4991" y="34013"/>
                    </a:cubicBezTo>
                    <a:cubicBezTo>
                      <a:pt x="5028" y="34383"/>
                      <a:pt x="4917" y="34826"/>
                      <a:pt x="4769" y="35381"/>
                    </a:cubicBezTo>
                    <a:lnTo>
                      <a:pt x="4621" y="35936"/>
                    </a:lnTo>
                    <a:cubicBezTo>
                      <a:pt x="4437" y="36638"/>
                      <a:pt x="4363" y="37414"/>
                      <a:pt x="4732" y="37858"/>
                    </a:cubicBezTo>
                    <a:cubicBezTo>
                      <a:pt x="5311" y="38574"/>
                      <a:pt x="6689" y="39085"/>
                      <a:pt x="8287" y="39085"/>
                    </a:cubicBezTo>
                    <a:cubicBezTo>
                      <a:pt x="8834" y="39085"/>
                      <a:pt x="9407" y="39025"/>
                      <a:pt x="9982" y="38893"/>
                    </a:cubicBezTo>
                    <a:cubicBezTo>
                      <a:pt x="12348" y="38339"/>
                      <a:pt x="13088" y="38080"/>
                      <a:pt x="13568" y="37858"/>
                    </a:cubicBezTo>
                    <a:lnTo>
                      <a:pt x="13605" y="37747"/>
                    </a:lnTo>
                    <a:cubicBezTo>
                      <a:pt x="13658" y="37721"/>
                      <a:pt x="13747" y="37695"/>
                      <a:pt x="13834" y="37695"/>
                    </a:cubicBezTo>
                    <a:cubicBezTo>
                      <a:pt x="13870" y="37695"/>
                      <a:pt x="13906" y="37699"/>
                      <a:pt x="13938" y="37710"/>
                    </a:cubicBezTo>
                    <a:cubicBezTo>
                      <a:pt x="14012" y="37747"/>
                      <a:pt x="14123" y="37858"/>
                      <a:pt x="14160" y="37932"/>
                    </a:cubicBezTo>
                    <a:cubicBezTo>
                      <a:pt x="14197" y="38043"/>
                      <a:pt x="14197" y="38080"/>
                      <a:pt x="14234" y="38117"/>
                    </a:cubicBezTo>
                    <a:cubicBezTo>
                      <a:pt x="14234" y="38117"/>
                      <a:pt x="14308" y="38154"/>
                      <a:pt x="14345" y="38154"/>
                    </a:cubicBezTo>
                    <a:cubicBezTo>
                      <a:pt x="14862" y="38450"/>
                      <a:pt x="15713" y="38708"/>
                      <a:pt x="18005" y="39263"/>
                    </a:cubicBezTo>
                    <a:cubicBezTo>
                      <a:pt x="18612" y="39401"/>
                      <a:pt x="19215" y="39463"/>
                      <a:pt x="19791" y="39463"/>
                    </a:cubicBezTo>
                    <a:cubicBezTo>
                      <a:pt x="21529" y="39463"/>
                      <a:pt x="23023" y="38894"/>
                      <a:pt x="23661" y="38117"/>
                    </a:cubicBezTo>
                    <a:cubicBezTo>
                      <a:pt x="24142" y="37562"/>
                      <a:pt x="24031" y="36749"/>
                      <a:pt x="23846" y="35899"/>
                    </a:cubicBezTo>
                    <a:cubicBezTo>
                      <a:pt x="23661" y="35159"/>
                      <a:pt x="23440" y="34457"/>
                      <a:pt x="23477" y="34050"/>
                    </a:cubicBezTo>
                    <a:cubicBezTo>
                      <a:pt x="23550" y="33348"/>
                      <a:pt x="24512" y="33052"/>
                      <a:pt x="25103" y="32571"/>
                    </a:cubicBezTo>
                    <a:cubicBezTo>
                      <a:pt x="25251" y="32423"/>
                      <a:pt x="25399" y="32312"/>
                      <a:pt x="25473" y="32128"/>
                    </a:cubicBezTo>
                    <a:cubicBezTo>
                      <a:pt x="25769" y="31499"/>
                      <a:pt x="25288" y="31129"/>
                      <a:pt x="24290" y="31055"/>
                    </a:cubicBezTo>
                    <a:cubicBezTo>
                      <a:pt x="24881" y="30908"/>
                      <a:pt x="25806" y="30575"/>
                      <a:pt x="25954" y="30205"/>
                    </a:cubicBezTo>
                    <a:cubicBezTo>
                      <a:pt x="26027" y="30094"/>
                      <a:pt x="25991" y="29798"/>
                      <a:pt x="25954" y="29466"/>
                    </a:cubicBezTo>
                    <a:cubicBezTo>
                      <a:pt x="25880" y="29096"/>
                      <a:pt x="25806" y="28652"/>
                      <a:pt x="25769" y="28172"/>
                    </a:cubicBezTo>
                    <a:cubicBezTo>
                      <a:pt x="25769" y="27913"/>
                      <a:pt x="25769" y="27654"/>
                      <a:pt x="25806" y="27432"/>
                    </a:cubicBezTo>
                    <a:cubicBezTo>
                      <a:pt x="25806" y="27395"/>
                      <a:pt x="25843" y="27321"/>
                      <a:pt x="25843" y="27247"/>
                    </a:cubicBezTo>
                    <a:cubicBezTo>
                      <a:pt x="26915" y="27174"/>
                      <a:pt x="28061" y="26619"/>
                      <a:pt x="28283" y="25917"/>
                    </a:cubicBezTo>
                    <a:cubicBezTo>
                      <a:pt x="28578" y="25177"/>
                      <a:pt x="27506" y="23550"/>
                      <a:pt x="26249" y="21480"/>
                    </a:cubicBezTo>
                    <a:cubicBezTo>
                      <a:pt x="24844" y="19410"/>
                      <a:pt x="25066" y="16674"/>
                      <a:pt x="25066" y="14677"/>
                    </a:cubicBezTo>
                    <a:cubicBezTo>
                      <a:pt x="25066" y="12681"/>
                      <a:pt x="23846" y="7801"/>
                      <a:pt x="22330" y="5472"/>
                    </a:cubicBezTo>
                    <a:cubicBezTo>
                      <a:pt x="21739" y="4547"/>
                      <a:pt x="19373" y="1590"/>
                      <a:pt x="14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73;p43"/>
              <p:cNvSpPr/>
              <p:nvPr/>
            </p:nvSpPr>
            <p:spPr>
              <a:xfrm>
                <a:off x="2468875" y="3704125"/>
                <a:ext cx="612825" cy="1275500"/>
              </a:xfrm>
              <a:custGeom>
                <a:avLst/>
                <a:gdLst/>
                <a:ahLst/>
                <a:cxnLst/>
                <a:rect l="l" t="t" r="r" b="b"/>
                <a:pathLst>
                  <a:path w="24513" h="51020" extrusionOk="0">
                    <a:moveTo>
                      <a:pt x="6581" y="0"/>
                    </a:moveTo>
                    <a:cubicBezTo>
                      <a:pt x="4252" y="0"/>
                      <a:pt x="2034" y="333"/>
                      <a:pt x="0" y="1072"/>
                    </a:cubicBezTo>
                    <a:cubicBezTo>
                      <a:pt x="407" y="1183"/>
                      <a:pt x="851" y="1331"/>
                      <a:pt x="1294" y="1479"/>
                    </a:cubicBezTo>
                    <a:cubicBezTo>
                      <a:pt x="2958" y="1035"/>
                      <a:pt x="4696" y="777"/>
                      <a:pt x="6544" y="777"/>
                    </a:cubicBezTo>
                    <a:cubicBezTo>
                      <a:pt x="17266" y="777"/>
                      <a:pt x="22257" y="8282"/>
                      <a:pt x="23033" y="13347"/>
                    </a:cubicBezTo>
                    <a:cubicBezTo>
                      <a:pt x="23662" y="17339"/>
                      <a:pt x="21370" y="23403"/>
                      <a:pt x="20187" y="26619"/>
                    </a:cubicBezTo>
                    <a:cubicBezTo>
                      <a:pt x="19854" y="27395"/>
                      <a:pt x="19632" y="28061"/>
                      <a:pt x="19484" y="28505"/>
                    </a:cubicBezTo>
                    <a:cubicBezTo>
                      <a:pt x="19336" y="28948"/>
                      <a:pt x="19262" y="29429"/>
                      <a:pt x="19225" y="30094"/>
                    </a:cubicBezTo>
                    <a:cubicBezTo>
                      <a:pt x="19151" y="30538"/>
                      <a:pt x="19151" y="31056"/>
                      <a:pt x="19225" y="31610"/>
                    </a:cubicBezTo>
                    <a:cubicBezTo>
                      <a:pt x="19299" y="34050"/>
                      <a:pt x="22109" y="46029"/>
                      <a:pt x="22737" y="48838"/>
                    </a:cubicBezTo>
                    <a:lnTo>
                      <a:pt x="2625" y="50243"/>
                    </a:lnTo>
                    <a:cubicBezTo>
                      <a:pt x="2847" y="49171"/>
                      <a:pt x="2404" y="46694"/>
                      <a:pt x="1738" y="42701"/>
                    </a:cubicBezTo>
                    <a:cubicBezTo>
                      <a:pt x="1590" y="41999"/>
                      <a:pt x="1331" y="40631"/>
                      <a:pt x="851" y="39596"/>
                    </a:cubicBezTo>
                    <a:cubicBezTo>
                      <a:pt x="740" y="39966"/>
                      <a:pt x="592" y="40335"/>
                      <a:pt x="444" y="40779"/>
                    </a:cubicBezTo>
                    <a:cubicBezTo>
                      <a:pt x="666" y="41555"/>
                      <a:pt x="851" y="42332"/>
                      <a:pt x="962" y="42849"/>
                    </a:cubicBezTo>
                    <a:cubicBezTo>
                      <a:pt x="1775" y="47803"/>
                      <a:pt x="1775" y="49097"/>
                      <a:pt x="1775" y="49134"/>
                    </a:cubicBezTo>
                    <a:cubicBezTo>
                      <a:pt x="1738" y="49208"/>
                      <a:pt x="1738" y="49541"/>
                      <a:pt x="1849" y="49652"/>
                    </a:cubicBezTo>
                    <a:cubicBezTo>
                      <a:pt x="1923" y="49726"/>
                      <a:pt x="2034" y="51020"/>
                      <a:pt x="2145" y="51020"/>
                    </a:cubicBezTo>
                    <a:lnTo>
                      <a:pt x="23218" y="49652"/>
                    </a:lnTo>
                    <a:cubicBezTo>
                      <a:pt x="23366" y="49652"/>
                      <a:pt x="23477" y="49578"/>
                      <a:pt x="23551" y="49504"/>
                    </a:cubicBezTo>
                    <a:cubicBezTo>
                      <a:pt x="23662" y="49393"/>
                      <a:pt x="23699" y="49319"/>
                      <a:pt x="23662" y="49171"/>
                    </a:cubicBezTo>
                    <a:cubicBezTo>
                      <a:pt x="23662" y="48986"/>
                      <a:pt x="20187" y="34161"/>
                      <a:pt x="20039" y="31573"/>
                    </a:cubicBezTo>
                    <a:cubicBezTo>
                      <a:pt x="20002" y="31056"/>
                      <a:pt x="20002" y="30538"/>
                      <a:pt x="20076" y="30131"/>
                    </a:cubicBezTo>
                    <a:cubicBezTo>
                      <a:pt x="20150" y="29577"/>
                      <a:pt x="20187" y="29133"/>
                      <a:pt x="20334" y="28763"/>
                    </a:cubicBezTo>
                    <a:cubicBezTo>
                      <a:pt x="20445" y="28283"/>
                      <a:pt x="20704" y="27691"/>
                      <a:pt x="20963" y="26915"/>
                    </a:cubicBezTo>
                    <a:cubicBezTo>
                      <a:pt x="22294" y="23403"/>
                      <a:pt x="24512" y="17413"/>
                      <a:pt x="23884" y="13273"/>
                    </a:cubicBezTo>
                    <a:cubicBezTo>
                      <a:pt x="23033" y="7949"/>
                      <a:pt x="17783" y="0"/>
                      <a:pt x="6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774;p43"/>
            <p:cNvGrpSpPr/>
            <p:nvPr/>
          </p:nvGrpSpPr>
          <p:grpSpPr>
            <a:xfrm rot="-5400000">
              <a:off x="5290575" y="827050"/>
              <a:ext cx="829775" cy="839775"/>
              <a:chOff x="4826125" y="698450"/>
              <a:chExt cx="829775" cy="839775"/>
            </a:xfrm>
          </p:grpSpPr>
          <p:sp>
            <p:nvSpPr>
              <p:cNvPr id="193" name="Google Shape;775;p43"/>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76;p43"/>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77;p43"/>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78;p43"/>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79;p43"/>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80;p43"/>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81;p43"/>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782;p43"/>
            <p:cNvSpPr/>
            <p:nvPr/>
          </p:nvSpPr>
          <p:spPr>
            <a:xfrm rot="3216065" flipH="1">
              <a:off x="5178693" y="3060705"/>
              <a:ext cx="272698" cy="273548"/>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783;p43"/>
            <p:cNvSpPr/>
            <p:nvPr/>
          </p:nvSpPr>
          <p:spPr>
            <a:xfrm rot="3216065" flipH="1">
              <a:off x="5390331" y="3366150"/>
              <a:ext cx="373623" cy="373623"/>
            </a:xfrm>
            <a:custGeom>
              <a:avLst/>
              <a:gdLst/>
              <a:ahLst/>
              <a:cxnLst/>
              <a:rect l="l" t="t" r="r" b="b"/>
              <a:pathLst>
                <a:path w="14945" h="14945" extrusionOk="0">
                  <a:moveTo>
                    <a:pt x="7473" y="3570"/>
                  </a:moveTo>
                  <a:cubicBezTo>
                    <a:pt x="9608" y="3570"/>
                    <a:pt x="11375" y="5305"/>
                    <a:pt x="11375" y="7440"/>
                  </a:cubicBezTo>
                  <a:cubicBezTo>
                    <a:pt x="11375" y="9574"/>
                    <a:pt x="9641" y="11309"/>
                    <a:pt x="7473" y="11309"/>
                  </a:cubicBezTo>
                  <a:cubicBezTo>
                    <a:pt x="5338" y="11309"/>
                    <a:pt x="3603" y="9574"/>
                    <a:pt x="3603" y="7440"/>
                  </a:cubicBezTo>
                  <a:cubicBezTo>
                    <a:pt x="3603" y="5305"/>
                    <a:pt x="5338" y="3570"/>
                    <a:pt x="7473" y="3570"/>
                  </a:cubicBezTo>
                  <a:close/>
                  <a:moveTo>
                    <a:pt x="7473" y="1"/>
                  </a:moveTo>
                  <a:cubicBezTo>
                    <a:pt x="7006" y="1"/>
                    <a:pt x="6605" y="635"/>
                    <a:pt x="6138" y="735"/>
                  </a:cubicBezTo>
                  <a:cubicBezTo>
                    <a:pt x="6102" y="740"/>
                    <a:pt x="6064" y="742"/>
                    <a:pt x="6026" y="742"/>
                  </a:cubicBezTo>
                  <a:cubicBezTo>
                    <a:pt x="5677" y="742"/>
                    <a:pt x="5271" y="545"/>
                    <a:pt x="4920" y="545"/>
                  </a:cubicBezTo>
                  <a:cubicBezTo>
                    <a:pt x="4821" y="545"/>
                    <a:pt x="4726" y="561"/>
                    <a:pt x="4637" y="601"/>
                  </a:cubicBezTo>
                  <a:cubicBezTo>
                    <a:pt x="4237" y="768"/>
                    <a:pt x="4070" y="1502"/>
                    <a:pt x="3670" y="1769"/>
                  </a:cubicBezTo>
                  <a:cubicBezTo>
                    <a:pt x="3303" y="2002"/>
                    <a:pt x="2569" y="1902"/>
                    <a:pt x="2236" y="2236"/>
                  </a:cubicBezTo>
                  <a:cubicBezTo>
                    <a:pt x="1902" y="2569"/>
                    <a:pt x="2002" y="3270"/>
                    <a:pt x="1769" y="3670"/>
                  </a:cubicBezTo>
                  <a:cubicBezTo>
                    <a:pt x="1502" y="4070"/>
                    <a:pt x="768" y="4237"/>
                    <a:pt x="601" y="4638"/>
                  </a:cubicBezTo>
                  <a:cubicBezTo>
                    <a:pt x="434" y="5071"/>
                    <a:pt x="835" y="5672"/>
                    <a:pt x="735" y="6139"/>
                  </a:cubicBezTo>
                  <a:cubicBezTo>
                    <a:pt x="634" y="6606"/>
                    <a:pt x="1" y="7006"/>
                    <a:pt x="1" y="7473"/>
                  </a:cubicBezTo>
                  <a:cubicBezTo>
                    <a:pt x="1" y="7940"/>
                    <a:pt x="634" y="8340"/>
                    <a:pt x="735" y="8807"/>
                  </a:cubicBezTo>
                  <a:cubicBezTo>
                    <a:pt x="801" y="9274"/>
                    <a:pt x="401" y="9908"/>
                    <a:pt x="601" y="10308"/>
                  </a:cubicBezTo>
                  <a:cubicBezTo>
                    <a:pt x="768" y="10742"/>
                    <a:pt x="1502" y="10909"/>
                    <a:pt x="1769" y="11276"/>
                  </a:cubicBezTo>
                  <a:cubicBezTo>
                    <a:pt x="2002" y="11643"/>
                    <a:pt x="1902" y="12410"/>
                    <a:pt x="2236" y="12743"/>
                  </a:cubicBezTo>
                  <a:cubicBezTo>
                    <a:pt x="2569" y="13077"/>
                    <a:pt x="3270" y="12944"/>
                    <a:pt x="3670" y="13177"/>
                  </a:cubicBezTo>
                  <a:cubicBezTo>
                    <a:pt x="4070" y="13444"/>
                    <a:pt x="4237" y="14178"/>
                    <a:pt x="4637" y="14345"/>
                  </a:cubicBezTo>
                  <a:cubicBezTo>
                    <a:pt x="4714" y="14374"/>
                    <a:pt x="4797" y="14386"/>
                    <a:pt x="4883" y="14386"/>
                  </a:cubicBezTo>
                  <a:cubicBezTo>
                    <a:pt x="5209" y="14386"/>
                    <a:pt x="5587" y="14217"/>
                    <a:pt x="5924" y="14217"/>
                  </a:cubicBezTo>
                  <a:cubicBezTo>
                    <a:pt x="5998" y="14217"/>
                    <a:pt x="6070" y="14225"/>
                    <a:pt x="6138" y="14244"/>
                  </a:cubicBezTo>
                  <a:cubicBezTo>
                    <a:pt x="6605" y="14311"/>
                    <a:pt x="7006" y="14945"/>
                    <a:pt x="7473" y="14945"/>
                  </a:cubicBezTo>
                  <a:cubicBezTo>
                    <a:pt x="7973" y="14945"/>
                    <a:pt x="8407" y="14311"/>
                    <a:pt x="8807" y="14244"/>
                  </a:cubicBezTo>
                  <a:cubicBezTo>
                    <a:pt x="8860" y="14233"/>
                    <a:pt x="8916" y="14228"/>
                    <a:pt x="8973" y="14228"/>
                  </a:cubicBezTo>
                  <a:cubicBezTo>
                    <a:pt x="9313" y="14228"/>
                    <a:pt x="9709" y="14401"/>
                    <a:pt x="10035" y="14401"/>
                  </a:cubicBezTo>
                  <a:cubicBezTo>
                    <a:pt x="10134" y="14401"/>
                    <a:pt x="10226" y="14386"/>
                    <a:pt x="10308" y="14345"/>
                  </a:cubicBezTo>
                  <a:cubicBezTo>
                    <a:pt x="10775" y="14178"/>
                    <a:pt x="10908" y="13444"/>
                    <a:pt x="11275" y="13177"/>
                  </a:cubicBezTo>
                  <a:cubicBezTo>
                    <a:pt x="11642" y="12944"/>
                    <a:pt x="12410" y="13077"/>
                    <a:pt x="12743" y="12743"/>
                  </a:cubicBezTo>
                  <a:cubicBezTo>
                    <a:pt x="13077" y="12410"/>
                    <a:pt x="12943" y="11676"/>
                    <a:pt x="13210" y="11276"/>
                  </a:cubicBezTo>
                  <a:cubicBezTo>
                    <a:pt x="13444" y="10875"/>
                    <a:pt x="14177" y="10742"/>
                    <a:pt x="14378" y="10308"/>
                  </a:cubicBezTo>
                  <a:cubicBezTo>
                    <a:pt x="14578" y="9908"/>
                    <a:pt x="14144" y="9274"/>
                    <a:pt x="14244" y="8807"/>
                  </a:cubicBezTo>
                  <a:cubicBezTo>
                    <a:pt x="14311" y="8340"/>
                    <a:pt x="14945" y="7940"/>
                    <a:pt x="14945" y="7473"/>
                  </a:cubicBezTo>
                  <a:cubicBezTo>
                    <a:pt x="14945" y="7006"/>
                    <a:pt x="14311" y="6606"/>
                    <a:pt x="14244" y="6139"/>
                  </a:cubicBezTo>
                  <a:cubicBezTo>
                    <a:pt x="14144" y="5672"/>
                    <a:pt x="14578" y="5071"/>
                    <a:pt x="14378" y="4638"/>
                  </a:cubicBezTo>
                  <a:cubicBezTo>
                    <a:pt x="14211" y="4237"/>
                    <a:pt x="13444" y="4070"/>
                    <a:pt x="13210" y="3670"/>
                  </a:cubicBezTo>
                  <a:cubicBezTo>
                    <a:pt x="12943" y="3303"/>
                    <a:pt x="13077" y="2569"/>
                    <a:pt x="12743" y="2236"/>
                  </a:cubicBezTo>
                  <a:cubicBezTo>
                    <a:pt x="12410" y="1902"/>
                    <a:pt x="11676" y="2002"/>
                    <a:pt x="11275" y="1769"/>
                  </a:cubicBezTo>
                  <a:cubicBezTo>
                    <a:pt x="10908" y="1502"/>
                    <a:pt x="10742" y="768"/>
                    <a:pt x="10308" y="601"/>
                  </a:cubicBezTo>
                  <a:cubicBezTo>
                    <a:pt x="10237" y="572"/>
                    <a:pt x="10160" y="560"/>
                    <a:pt x="10077" y="560"/>
                  </a:cubicBezTo>
                  <a:cubicBezTo>
                    <a:pt x="9743" y="560"/>
                    <a:pt x="9327" y="751"/>
                    <a:pt x="8972" y="751"/>
                  </a:cubicBezTo>
                  <a:cubicBezTo>
                    <a:pt x="8915" y="751"/>
                    <a:pt x="8860" y="746"/>
                    <a:pt x="8807" y="735"/>
                  </a:cubicBezTo>
                  <a:cubicBezTo>
                    <a:pt x="8340" y="635"/>
                    <a:pt x="7940" y="1"/>
                    <a:pt x="74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 name="Google Shape;784;p43"/>
            <p:cNvGrpSpPr/>
            <p:nvPr/>
          </p:nvGrpSpPr>
          <p:grpSpPr>
            <a:xfrm flipH="1">
              <a:off x="7894200" y="1291050"/>
              <a:ext cx="653825" cy="649675"/>
              <a:chOff x="5322300" y="1614925"/>
              <a:chExt cx="653825" cy="649675"/>
            </a:xfrm>
          </p:grpSpPr>
          <p:sp>
            <p:nvSpPr>
              <p:cNvPr id="187" name="Google Shape;785;p43"/>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86;p43"/>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87;p43"/>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88;p43"/>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89;p43"/>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0;p43"/>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 name="Google Shape;791;p43"/>
            <p:cNvSpPr/>
            <p:nvPr/>
          </p:nvSpPr>
          <p:spPr>
            <a:xfrm>
              <a:off x="6785850" y="69750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 name="Google Shape;792;p43"/>
            <p:cNvGrpSpPr/>
            <p:nvPr/>
          </p:nvGrpSpPr>
          <p:grpSpPr>
            <a:xfrm>
              <a:off x="6462317" y="2012333"/>
              <a:ext cx="1360915" cy="926898"/>
              <a:chOff x="4226825" y="3535650"/>
              <a:chExt cx="1277375" cy="870000"/>
            </a:xfrm>
          </p:grpSpPr>
          <p:sp>
            <p:nvSpPr>
              <p:cNvPr id="184" name="Google Shape;793;p43"/>
              <p:cNvSpPr/>
              <p:nvPr/>
            </p:nvSpPr>
            <p:spPr>
              <a:xfrm>
                <a:off x="4282300" y="3545150"/>
                <a:ext cx="358625" cy="392825"/>
              </a:xfrm>
              <a:custGeom>
                <a:avLst/>
                <a:gdLst/>
                <a:ahLst/>
                <a:cxnLst/>
                <a:rect l="l" t="t" r="r" b="b"/>
                <a:pathLst>
                  <a:path w="14345" h="15713" extrusionOk="0">
                    <a:moveTo>
                      <a:pt x="7172" y="4372"/>
                    </a:moveTo>
                    <a:cubicBezTo>
                      <a:pt x="7773" y="4372"/>
                      <a:pt x="8374" y="4529"/>
                      <a:pt x="8910" y="4843"/>
                    </a:cubicBezTo>
                    <a:cubicBezTo>
                      <a:pt x="9982" y="5435"/>
                      <a:pt x="10685" y="6618"/>
                      <a:pt x="10611" y="7838"/>
                    </a:cubicBezTo>
                    <a:cubicBezTo>
                      <a:pt x="10611" y="9058"/>
                      <a:pt x="9982" y="10241"/>
                      <a:pt x="8910" y="10833"/>
                    </a:cubicBezTo>
                    <a:cubicBezTo>
                      <a:pt x="8392" y="11165"/>
                      <a:pt x="7782" y="11332"/>
                      <a:pt x="7172" y="11332"/>
                    </a:cubicBezTo>
                    <a:cubicBezTo>
                      <a:pt x="6562" y="11332"/>
                      <a:pt x="5952" y="11165"/>
                      <a:pt x="5435" y="10833"/>
                    </a:cubicBezTo>
                    <a:cubicBezTo>
                      <a:pt x="4400" y="10241"/>
                      <a:pt x="3697" y="9058"/>
                      <a:pt x="3734" y="7838"/>
                    </a:cubicBezTo>
                    <a:cubicBezTo>
                      <a:pt x="3734" y="6618"/>
                      <a:pt x="4400" y="5435"/>
                      <a:pt x="5435" y="4843"/>
                    </a:cubicBezTo>
                    <a:cubicBezTo>
                      <a:pt x="5971" y="4529"/>
                      <a:pt x="6572" y="4372"/>
                      <a:pt x="7172" y="4372"/>
                    </a:cubicBezTo>
                    <a:close/>
                    <a:moveTo>
                      <a:pt x="6322" y="0"/>
                    </a:moveTo>
                    <a:lnTo>
                      <a:pt x="5546" y="2847"/>
                    </a:lnTo>
                    <a:cubicBezTo>
                      <a:pt x="5213" y="2921"/>
                      <a:pt x="4843" y="3143"/>
                      <a:pt x="4584" y="3291"/>
                    </a:cubicBezTo>
                    <a:cubicBezTo>
                      <a:pt x="4252" y="3475"/>
                      <a:pt x="3993" y="3734"/>
                      <a:pt x="3697" y="3956"/>
                    </a:cubicBezTo>
                    <a:lnTo>
                      <a:pt x="850" y="3217"/>
                    </a:lnTo>
                    <a:lnTo>
                      <a:pt x="0" y="4659"/>
                    </a:lnTo>
                    <a:lnTo>
                      <a:pt x="2070" y="6766"/>
                    </a:lnTo>
                    <a:cubicBezTo>
                      <a:pt x="1996" y="7136"/>
                      <a:pt x="1996" y="7505"/>
                      <a:pt x="1996" y="7838"/>
                    </a:cubicBezTo>
                    <a:cubicBezTo>
                      <a:pt x="1996" y="8171"/>
                      <a:pt x="2033" y="8577"/>
                      <a:pt x="2070" y="8910"/>
                    </a:cubicBezTo>
                    <a:lnTo>
                      <a:pt x="0" y="11017"/>
                    </a:lnTo>
                    <a:lnTo>
                      <a:pt x="850" y="12459"/>
                    </a:lnTo>
                    <a:lnTo>
                      <a:pt x="3697" y="11720"/>
                    </a:lnTo>
                    <a:cubicBezTo>
                      <a:pt x="3993" y="11942"/>
                      <a:pt x="4252" y="12201"/>
                      <a:pt x="4584" y="12385"/>
                    </a:cubicBezTo>
                    <a:cubicBezTo>
                      <a:pt x="4917" y="12533"/>
                      <a:pt x="5213" y="12681"/>
                      <a:pt x="5546" y="12829"/>
                    </a:cubicBezTo>
                    <a:lnTo>
                      <a:pt x="6322" y="15713"/>
                    </a:lnTo>
                    <a:lnTo>
                      <a:pt x="7986" y="15713"/>
                    </a:lnTo>
                    <a:lnTo>
                      <a:pt x="8799" y="12829"/>
                    </a:lnTo>
                    <a:cubicBezTo>
                      <a:pt x="9095" y="12755"/>
                      <a:pt x="9465" y="12533"/>
                      <a:pt x="9760" y="12385"/>
                    </a:cubicBezTo>
                    <a:cubicBezTo>
                      <a:pt x="10093" y="12201"/>
                      <a:pt x="10352" y="11942"/>
                      <a:pt x="10648" y="11720"/>
                    </a:cubicBezTo>
                    <a:lnTo>
                      <a:pt x="13494" y="12459"/>
                    </a:lnTo>
                    <a:lnTo>
                      <a:pt x="14345" y="11017"/>
                    </a:lnTo>
                    <a:lnTo>
                      <a:pt x="12237" y="8910"/>
                    </a:lnTo>
                    <a:cubicBezTo>
                      <a:pt x="12348" y="8540"/>
                      <a:pt x="12348" y="8171"/>
                      <a:pt x="12348" y="7838"/>
                    </a:cubicBezTo>
                    <a:cubicBezTo>
                      <a:pt x="12348" y="7468"/>
                      <a:pt x="12311" y="7099"/>
                      <a:pt x="12237" y="6766"/>
                    </a:cubicBezTo>
                    <a:lnTo>
                      <a:pt x="14345" y="4659"/>
                    </a:lnTo>
                    <a:lnTo>
                      <a:pt x="13494" y="3217"/>
                    </a:lnTo>
                    <a:lnTo>
                      <a:pt x="10648" y="3956"/>
                    </a:lnTo>
                    <a:cubicBezTo>
                      <a:pt x="10352" y="3734"/>
                      <a:pt x="10093" y="3475"/>
                      <a:pt x="9760" y="3291"/>
                    </a:cubicBezTo>
                    <a:cubicBezTo>
                      <a:pt x="9428" y="3143"/>
                      <a:pt x="9095" y="2995"/>
                      <a:pt x="8799" y="2847"/>
                    </a:cubicBezTo>
                    <a:lnTo>
                      <a:pt x="79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4;p43"/>
              <p:cNvSpPr/>
              <p:nvPr/>
            </p:nvSpPr>
            <p:spPr>
              <a:xfrm>
                <a:off x="4836850" y="3782675"/>
                <a:ext cx="605425" cy="605425"/>
              </a:xfrm>
              <a:custGeom>
                <a:avLst/>
                <a:gdLst/>
                <a:ahLst/>
                <a:cxnLst/>
                <a:rect l="l" t="t" r="r" b="b"/>
                <a:pathLst>
                  <a:path w="24217" h="24217" extrusionOk="0">
                    <a:moveTo>
                      <a:pt x="12104" y="6279"/>
                    </a:moveTo>
                    <a:cubicBezTo>
                      <a:pt x="13375" y="6279"/>
                      <a:pt x="14617" y="6690"/>
                      <a:pt x="15676" y="7469"/>
                    </a:cubicBezTo>
                    <a:cubicBezTo>
                      <a:pt x="16859" y="8393"/>
                      <a:pt x="17709" y="9798"/>
                      <a:pt x="17894" y="11314"/>
                    </a:cubicBezTo>
                    <a:cubicBezTo>
                      <a:pt x="18079" y="12866"/>
                      <a:pt x="17672" y="14382"/>
                      <a:pt x="16748" y="15639"/>
                    </a:cubicBezTo>
                    <a:cubicBezTo>
                      <a:pt x="15824" y="16822"/>
                      <a:pt x="14419" y="17636"/>
                      <a:pt x="12903" y="17858"/>
                    </a:cubicBezTo>
                    <a:cubicBezTo>
                      <a:pt x="12634" y="17897"/>
                      <a:pt x="12363" y="17916"/>
                      <a:pt x="12092" y="17916"/>
                    </a:cubicBezTo>
                    <a:cubicBezTo>
                      <a:pt x="10836" y="17916"/>
                      <a:pt x="9588" y="17496"/>
                      <a:pt x="8615" y="16674"/>
                    </a:cubicBezTo>
                    <a:cubicBezTo>
                      <a:pt x="7395" y="15750"/>
                      <a:pt x="6581" y="14382"/>
                      <a:pt x="6396" y="12866"/>
                    </a:cubicBezTo>
                    <a:cubicBezTo>
                      <a:pt x="6212" y="11314"/>
                      <a:pt x="6618" y="9798"/>
                      <a:pt x="7542" y="8541"/>
                    </a:cubicBezTo>
                    <a:cubicBezTo>
                      <a:pt x="8467" y="7358"/>
                      <a:pt x="9835" y="6508"/>
                      <a:pt x="11387" y="6323"/>
                    </a:cubicBezTo>
                    <a:cubicBezTo>
                      <a:pt x="11627" y="6294"/>
                      <a:pt x="11866" y="6279"/>
                      <a:pt x="12104" y="6279"/>
                    </a:cubicBezTo>
                    <a:close/>
                    <a:moveTo>
                      <a:pt x="14345" y="1"/>
                    </a:moveTo>
                    <a:cubicBezTo>
                      <a:pt x="13495" y="962"/>
                      <a:pt x="12792" y="2071"/>
                      <a:pt x="12349" y="3180"/>
                    </a:cubicBezTo>
                    <a:cubicBezTo>
                      <a:pt x="11868" y="3180"/>
                      <a:pt x="11424" y="3180"/>
                      <a:pt x="10944" y="3291"/>
                    </a:cubicBezTo>
                    <a:cubicBezTo>
                      <a:pt x="10500" y="3328"/>
                      <a:pt x="10020" y="3476"/>
                      <a:pt x="9576" y="3550"/>
                    </a:cubicBezTo>
                    <a:cubicBezTo>
                      <a:pt x="8799" y="2589"/>
                      <a:pt x="7875" y="1738"/>
                      <a:pt x="6803" y="999"/>
                    </a:cubicBezTo>
                    <a:cubicBezTo>
                      <a:pt x="6212" y="1295"/>
                      <a:pt x="5657" y="1627"/>
                      <a:pt x="5139" y="1997"/>
                    </a:cubicBezTo>
                    <a:cubicBezTo>
                      <a:pt x="5213" y="3291"/>
                      <a:pt x="5509" y="4511"/>
                      <a:pt x="5953" y="5620"/>
                    </a:cubicBezTo>
                    <a:cubicBezTo>
                      <a:pt x="5657" y="5953"/>
                      <a:pt x="5324" y="6323"/>
                      <a:pt x="5028" y="6692"/>
                    </a:cubicBezTo>
                    <a:cubicBezTo>
                      <a:pt x="4770" y="7062"/>
                      <a:pt x="4474" y="7469"/>
                      <a:pt x="4252" y="7838"/>
                    </a:cubicBezTo>
                    <a:cubicBezTo>
                      <a:pt x="3828" y="7799"/>
                      <a:pt x="3389" y="7778"/>
                      <a:pt x="2942" y="7778"/>
                    </a:cubicBezTo>
                    <a:cubicBezTo>
                      <a:pt x="2145" y="7778"/>
                      <a:pt x="1324" y="7844"/>
                      <a:pt x="518" y="7986"/>
                    </a:cubicBezTo>
                    <a:cubicBezTo>
                      <a:pt x="296" y="8578"/>
                      <a:pt x="148" y="9243"/>
                      <a:pt x="0" y="9872"/>
                    </a:cubicBezTo>
                    <a:cubicBezTo>
                      <a:pt x="962" y="10722"/>
                      <a:pt x="2071" y="11425"/>
                      <a:pt x="3180" y="11868"/>
                    </a:cubicBezTo>
                    <a:cubicBezTo>
                      <a:pt x="3180" y="12349"/>
                      <a:pt x="3180" y="12793"/>
                      <a:pt x="3291" y="13273"/>
                    </a:cubicBezTo>
                    <a:cubicBezTo>
                      <a:pt x="3328" y="13717"/>
                      <a:pt x="3476" y="14197"/>
                      <a:pt x="3550" y="14641"/>
                    </a:cubicBezTo>
                    <a:cubicBezTo>
                      <a:pt x="2588" y="15417"/>
                      <a:pt x="1738" y="16342"/>
                      <a:pt x="999" y="17414"/>
                    </a:cubicBezTo>
                    <a:cubicBezTo>
                      <a:pt x="1294" y="18005"/>
                      <a:pt x="1627" y="18560"/>
                      <a:pt x="1997" y="19078"/>
                    </a:cubicBezTo>
                    <a:cubicBezTo>
                      <a:pt x="3291" y="19004"/>
                      <a:pt x="4511" y="18708"/>
                      <a:pt x="5620" y="18264"/>
                    </a:cubicBezTo>
                    <a:cubicBezTo>
                      <a:pt x="5953" y="18560"/>
                      <a:pt x="6322" y="18893"/>
                      <a:pt x="6692" y="19188"/>
                    </a:cubicBezTo>
                    <a:cubicBezTo>
                      <a:pt x="7062" y="19447"/>
                      <a:pt x="7469" y="19743"/>
                      <a:pt x="7875" y="19965"/>
                    </a:cubicBezTo>
                    <a:cubicBezTo>
                      <a:pt x="7727" y="21185"/>
                      <a:pt x="7764" y="22442"/>
                      <a:pt x="7986" y="23699"/>
                    </a:cubicBezTo>
                    <a:cubicBezTo>
                      <a:pt x="8615" y="23958"/>
                      <a:pt x="9243" y="24069"/>
                      <a:pt x="9909" y="24217"/>
                    </a:cubicBezTo>
                    <a:cubicBezTo>
                      <a:pt x="10722" y="23255"/>
                      <a:pt x="11424" y="22146"/>
                      <a:pt x="11868" y="21037"/>
                    </a:cubicBezTo>
                    <a:cubicBezTo>
                      <a:pt x="12349" y="21037"/>
                      <a:pt x="12792" y="21037"/>
                      <a:pt x="13273" y="20926"/>
                    </a:cubicBezTo>
                    <a:cubicBezTo>
                      <a:pt x="13717" y="20889"/>
                      <a:pt x="14197" y="20815"/>
                      <a:pt x="14641" y="20667"/>
                    </a:cubicBezTo>
                    <a:cubicBezTo>
                      <a:pt x="15454" y="21629"/>
                      <a:pt x="16378" y="22479"/>
                      <a:pt x="17414" y="23218"/>
                    </a:cubicBezTo>
                    <a:cubicBezTo>
                      <a:pt x="18042" y="22923"/>
                      <a:pt x="18597" y="22590"/>
                      <a:pt x="19077" y="22220"/>
                    </a:cubicBezTo>
                    <a:cubicBezTo>
                      <a:pt x="19003" y="20926"/>
                      <a:pt x="18708" y="19706"/>
                      <a:pt x="18264" y="18597"/>
                    </a:cubicBezTo>
                    <a:cubicBezTo>
                      <a:pt x="18597" y="18264"/>
                      <a:pt x="18893" y="17895"/>
                      <a:pt x="19188" y="17525"/>
                    </a:cubicBezTo>
                    <a:cubicBezTo>
                      <a:pt x="19447" y="17155"/>
                      <a:pt x="19743" y="16748"/>
                      <a:pt x="19965" y="16379"/>
                    </a:cubicBezTo>
                    <a:cubicBezTo>
                      <a:pt x="20403" y="16419"/>
                      <a:pt x="20850" y="16439"/>
                      <a:pt x="21300" y="16439"/>
                    </a:cubicBezTo>
                    <a:cubicBezTo>
                      <a:pt x="22104" y="16439"/>
                      <a:pt x="22917" y="16373"/>
                      <a:pt x="23699" y="16231"/>
                    </a:cubicBezTo>
                    <a:cubicBezTo>
                      <a:pt x="23957" y="15639"/>
                      <a:pt x="24068" y="14974"/>
                      <a:pt x="24216" y="14308"/>
                    </a:cubicBezTo>
                    <a:cubicBezTo>
                      <a:pt x="23255" y="13495"/>
                      <a:pt x="22146" y="12793"/>
                      <a:pt x="21037" y="12349"/>
                    </a:cubicBezTo>
                    <a:cubicBezTo>
                      <a:pt x="21037" y="11868"/>
                      <a:pt x="21037" y="11425"/>
                      <a:pt x="20926" y="10944"/>
                    </a:cubicBezTo>
                    <a:cubicBezTo>
                      <a:pt x="20889" y="10500"/>
                      <a:pt x="20815" y="10020"/>
                      <a:pt x="20667" y="9576"/>
                    </a:cubicBezTo>
                    <a:cubicBezTo>
                      <a:pt x="21628" y="8763"/>
                      <a:pt x="22479" y="7838"/>
                      <a:pt x="23218" y="6803"/>
                    </a:cubicBezTo>
                    <a:cubicBezTo>
                      <a:pt x="22922" y="6175"/>
                      <a:pt x="22590" y="5620"/>
                      <a:pt x="22220" y="5140"/>
                    </a:cubicBezTo>
                    <a:cubicBezTo>
                      <a:pt x="20926" y="5214"/>
                      <a:pt x="19706" y="5509"/>
                      <a:pt x="18597" y="5953"/>
                    </a:cubicBezTo>
                    <a:cubicBezTo>
                      <a:pt x="18264" y="5620"/>
                      <a:pt x="17894" y="5324"/>
                      <a:pt x="17525" y="5029"/>
                    </a:cubicBezTo>
                    <a:cubicBezTo>
                      <a:pt x="17155" y="4770"/>
                      <a:pt x="16748" y="4474"/>
                      <a:pt x="16378" y="4252"/>
                    </a:cubicBezTo>
                    <a:cubicBezTo>
                      <a:pt x="16489" y="3032"/>
                      <a:pt x="16452" y="1738"/>
                      <a:pt x="16231" y="518"/>
                    </a:cubicBezTo>
                    <a:cubicBezTo>
                      <a:pt x="15639" y="259"/>
                      <a:pt x="14974" y="149"/>
                      <a:pt x="14345"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5;p43"/>
              <p:cNvSpPr/>
              <p:nvPr/>
            </p:nvSpPr>
            <p:spPr>
              <a:xfrm>
                <a:off x="4226825" y="3535650"/>
                <a:ext cx="1277375" cy="870000"/>
              </a:xfrm>
              <a:custGeom>
                <a:avLst/>
                <a:gdLst/>
                <a:ahLst/>
                <a:cxnLst/>
                <a:rect l="l" t="t" r="r" b="b"/>
                <a:pathLst>
                  <a:path w="51095" h="34800" extrusionOk="0">
                    <a:moveTo>
                      <a:pt x="9351" y="935"/>
                    </a:moveTo>
                    <a:cubicBezTo>
                      <a:pt x="10165" y="935"/>
                      <a:pt x="10981" y="1068"/>
                      <a:pt x="11757" y="1341"/>
                    </a:cubicBezTo>
                    <a:lnTo>
                      <a:pt x="11831" y="1341"/>
                    </a:lnTo>
                    <a:lnTo>
                      <a:pt x="40299" y="10769"/>
                    </a:lnTo>
                    <a:cubicBezTo>
                      <a:pt x="40336" y="10806"/>
                      <a:pt x="40336" y="10806"/>
                      <a:pt x="40410" y="10806"/>
                    </a:cubicBezTo>
                    <a:cubicBezTo>
                      <a:pt x="43109" y="11730"/>
                      <a:pt x="45364" y="13616"/>
                      <a:pt x="46806" y="16093"/>
                    </a:cubicBezTo>
                    <a:cubicBezTo>
                      <a:pt x="50096" y="21749"/>
                      <a:pt x="48174" y="29033"/>
                      <a:pt x="42480" y="32286"/>
                    </a:cubicBezTo>
                    <a:cubicBezTo>
                      <a:pt x="40669" y="33321"/>
                      <a:pt x="38635" y="33876"/>
                      <a:pt x="36565" y="33876"/>
                    </a:cubicBezTo>
                    <a:cubicBezTo>
                      <a:pt x="34162" y="33876"/>
                      <a:pt x="31907" y="33173"/>
                      <a:pt x="29910" y="31842"/>
                    </a:cubicBezTo>
                    <a:cubicBezTo>
                      <a:pt x="29910" y="31842"/>
                      <a:pt x="29873" y="31805"/>
                      <a:pt x="29799" y="31805"/>
                    </a:cubicBezTo>
                    <a:cubicBezTo>
                      <a:pt x="29577" y="31620"/>
                      <a:pt x="29319" y="31436"/>
                      <a:pt x="28838" y="31066"/>
                    </a:cubicBezTo>
                    <a:lnTo>
                      <a:pt x="5362" y="14355"/>
                    </a:lnTo>
                    <a:cubicBezTo>
                      <a:pt x="5325" y="14355"/>
                      <a:pt x="5325" y="14318"/>
                      <a:pt x="5251" y="14318"/>
                    </a:cubicBezTo>
                    <a:cubicBezTo>
                      <a:pt x="4326" y="13727"/>
                      <a:pt x="3550" y="12876"/>
                      <a:pt x="2995" y="11915"/>
                    </a:cubicBezTo>
                    <a:cubicBezTo>
                      <a:pt x="962" y="8403"/>
                      <a:pt x="2182" y="3929"/>
                      <a:pt x="5694" y="1896"/>
                    </a:cubicBezTo>
                    <a:cubicBezTo>
                      <a:pt x="6801" y="1264"/>
                      <a:pt x="8073" y="935"/>
                      <a:pt x="9351" y="935"/>
                    </a:cubicBezTo>
                    <a:close/>
                    <a:moveTo>
                      <a:pt x="9414" y="1"/>
                    </a:moveTo>
                    <a:cubicBezTo>
                      <a:pt x="7965" y="1"/>
                      <a:pt x="6515" y="370"/>
                      <a:pt x="5251" y="1083"/>
                    </a:cubicBezTo>
                    <a:cubicBezTo>
                      <a:pt x="1332" y="3375"/>
                      <a:pt x="1" y="8440"/>
                      <a:pt x="2256" y="12359"/>
                    </a:cubicBezTo>
                    <a:cubicBezTo>
                      <a:pt x="2921" y="13431"/>
                      <a:pt x="3735" y="14355"/>
                      <a:pt x="4770" y="15058"/>
                    </a:cubicBezTo>
                    <a:lnTo>
                      <a:pt x="4807" y="15095"/>
                    </a:lnTo>
                    <a:cubicBezTo>
                      <a:pt x="5029" y="15279"/>
                      <a:pt x="28838" y="32138"/>
                      <a:pt x="29393" y="32582"/>
                    </a:cubicBezTo>
                    <a:cubicBezTo>
                      <a:pt x="29393" y="32582"/>
                      <a:pt x="29393" y="32619"/>
                      <a:pt x="29429" y="32619"/>
                    </a:cubicBezTo>
                    <a:cubicBezTo>
                      <a:pt x="29429" y="32656"/>
                      <a:pt x="29466" y="32656"/>
                      <a:pt x="29466" y="32656"/>
                    </a:cubicBezTo>
                    <a:cubicBezTo>
                      <a:pt x="31611" y="34061"/>
                      <a:pt x="34014" y="34800"/>
                      <a:pt x="36565" y="34800"/>
                    </a:cubicBezTo>
                    <a:cubicBezTo>
                      <a:pt x="38783" y="34800"/>
                      <a:pt x="41001" y="34208"/>
                      <a:pt x="42924" y="33025"/>
                    </a:cubicBezTo>
                    <a:cubicBezTo>
                      <a:pt x="49024" y="29513"/>
                      <a:pt x="51094" y="21675"/>
                      <a:pt x="47582" y="15575"/>
                    </a:cubicBezTo>
                    <a:cubicBezTo>
                      <a:pt x="46103" y="12913"/>
                      <a:pt x="43663" y="10954"/>
                      <a:pt x="40816" y="9919"/>
                    </a:cubicBezTo>
                    <a:cubicBezTo>
                      <a:pt x="40743" y="9919"/>
                      <a:pt x="40743" y="9882"/>
                      <a:pt x="40706" y="9882"/>
                    </a:cubicBezTo>
                    <a:lnTo>
                      <a:pt x="12090" y="417"/>
                    </a:lnTo>
                    <a:lnTo>
                      <a:pt x="12016" y="417"/>
                    </a:lnTo>
                    <a:cubicBezTo>
                      <a:pt x="11177" y="137"/>
                      <a:pt x="10296" y="1"/>
                      <a:pt x="9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 name="Google Shape;796;p43"/>
            <p:cNvSpPr/>
            <p:nvPr/>
          </p:nvSpPr>
          <p:spPr>
            <a:xfrm flipH="1">
              <a:off x="5274253" y="1891883"/>
              <a:ext cx="373626" cy="374791"/>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797;p43"/>
            <p:cNvGrpSpPr/>
            <p:nvPr/>
          </p:nvGrpSpPr>
          <p:grpSpPr>
            <a:xfrm flipH="1">
              <a:off x="8128363" y="3138713"/>
              <a:ext cx="591275" cy="591275"/>
              <a:chOff x="4692700" y="3589675"/>
              <a:chExt cx="591275" cy="591275"/>
            </a:xfrm>
          </p:grpSpPr>
          <p:sp>
            <p:nvSpPr>
              <p:cNvPr id="114" name="Google Shape;798;p43"/>
              <p:cNvSpPr/>
              <p:nvPr/>
            </p:nvSpPr>
            <p:spPr>
              <a:xfrm>
                <a:off x="4925350" y="3823175"/>
                <a:ext cx="125125" cy="125125"/>
              </a:xfrm>
              <a:custGeom>
                <a:avLst/>
                <a:gdLst/>
                <a:ahLst/>
                <a:cxnLst/>
                <a:rect l="l" t="t" r="r" b="b"/>
                <a:pathLst>
                  <a:path w="5005" h="5005" extrusionOk="0">
                    <a:moveTo>
                      <a:pt x="2502" y="1"/>
                    </a:moveTo>
                    <a:cubicBezTo>
                      <a:pt x="1135" y="1"/>
                      <a:pt x="1" y="1135"/>
                      <a:pt x="1" y="2502"/>
                    </a:cubicBezTo>
                    <a:cubicBezTo>
                      <a:pt x="1" y="3870"/>
                      <a:pt x="1135" y="5004"/>
                      <a:pt x="2502" y="5004"/>
                    </a:cubicBezTo>
                    <a:cubicBezTo>
                      <a:pt x="3870" y="5004"/>
                      <a:pt x="5004" y="3870"/>
                      <a:pt x="5004" y="2502"/>
                    </a:cubicBezTo>
                    <a:cubicBezTo>
                      <a:pt x="5004" y="1135"/>
                      <a:pt x="3870" y="1"/>
                      <a:pt x="2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799;p43"/>
              <p:cNvSpPr/>
              <p:nvPr/>
            </p:nvSpPr>
            <p:spPr>
              <a:xfrm>
                <a:off x="4970375" y="3688075"/>
                <a:ext cx="121800" cy="213525"/>
              </a:xfrm>
              <a:custGeom>
                <a:avLst/>
                <a:gdLst/>
                <a:ahLst/>
                <a:cxnLst/>
                <a:rect l="l" t="t" r="r" b="b"/>
                <a:pathLst>
                  <a:path w="4872" h="8541" extrusionOk="0">
                    <a:moveTo>
                      <a:pt x="4131" y="1"/>
                    </a:moveTo>
                    <a:cubicBezTo>
                      <a:pt x="3899" y="1"/>
                      <a:pt x="3691" y="141"/>
                      <a:pt x="3570" y="334"/>
                    </a:cubicBezTo>
                    <a:lnTo>
                      <a:pt x="168" y="7640"/>
                    </a:lnTo>
                    <a:cubicBezTo>
                      <a:pt x="1" y="7973"/>
                      <a:pt x="168" y="8307"/>
                      <a:pt x="435" y="8474"/>
                    </a:cubicBezTo>
                    <a:cubicBezTo>
                      <a:pt x="535" y="8540"/>
                      <a:pt x="601" y="8540"/>
                      <a:pt x="701" y="8540"/>
                    </a:cubicBezTo>
                    <a:cubicBezTo>
                      <a:pt x="935" y="8540"/>
                      <a:pt x="1168" y="8407"/>
                      <a:pt x="1269" y="8207"/>
                    </a:cubicBezTo>
                    <a:lnTo>
                      <a:pt x="4704" y="901"/>
                    </a:lnTo>
                    <a:cubicBezTo>
                      <a:pt x="4871" y="568"/>
                      <a:pt x="4704" y="234"/>
                      <a:pt x="4404" y="68"/>
                    </a:cubicBezTo>
                    <a:cubicBezTo>
                      <a:pt x="4312" y="21"/>
                      <a:pt x="4219" y="1"/>
                      <a:pt x="4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0;p43"/>
              <p:cNvSpPr/>
              <p:nvPr/>
            </p:nvSpPr>
            <p:spPr>
              <a:xfrm>
                <a:off x="4977050" y="3589675"/>
                <a:ext cx="20875" cy="85100"/>
              </a:xfrm>
              <a:custGeom>
                <a:avLst/>
                <a:gdLst/>
                <a:ahLst/>
                <a:cxnLst/>
                <a:rect l="l" t="t" r="r" b="b"/>
                <a:pathLst>
                  <a:path w="835" h="3404" extrusionOk="0">
                    <a:moveTo>
                      <a:pt x="434" y="1"/>
                    </a:moveTo>
                    <a:cubicBezTo>
                      <a:pt x="168" y="1"/>
                      <a:pt x="1" y="167"/>
                      <a:pt x="1" y="401"/>
                    </a:cubicBezTo>
                    <a:lnTo>
                      <a:pt x="1" y="3003"/>
                    </a:lnTo>
                    <a:cubicBezTo>
                      <a:pt x="1" y="3236"/>
                      <a:pt x="168" y="3403"/>
                      <a:pt x="434" y="3403"/>
                    </a:cubicBezTo>
                    <a:cubicBezTo>
                      <a:pt x="668" y="3403"/>
                      <a:pt x="835" y="3203"/>
                      <a:pt x="835" y="3003"/>
                    </a:cubicBezTo>
                    <a:lnTo>
                      <a:pt x="835" y="401"/>
                    </a:lnTo>
                    <a:cubicBezTo>
                      <a:pt x="835" y="167"/>
                      <a:pt x="668"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1;p43"/>
              <p:cNvSpPr/>
              <p:nvPr/>
            </p:nvSpPr>
            <p:spPr>
              <a:xfrm>
                <a:off x="4977050" y="4095050"/>
                <a:ext cx="20875" cy="85900"/>
              </a:xfrm>
              <a:custGeom>
                <a:avLst/>
                <a:gdLst/>
                <a:ahLst/>
                <a:cxnLst/>
                <a:rect l="l" t="t" r="r" b="b"/>
                <a:pathLst>
                  <a:path w="835" h="3436" extrusionOk="0">
                    <a:moveTo>
                      <a:pt x="434" y="0"/>
                    </a:moveTo>
                    <a:cubicBezTo>
                      <a:pt x="168" y="0"/>
                      <a:pt x="1" y="167"/>
                      <a:pt x="1" y="434"/>
                    </a:cubicBezTo>
                    <a:lnTo>
                      <a:pt x="1" y="3002"/>
                    </a:lnTo>
                    <a:cubicBezTo>
                      <a:pt x="1" y="3269"/>
                      <a:pt x="168" y="3436"/>
                      <a:pt x="434" y="3436"/>
                    </a:cubicBezTo>
                    <a:cubicBezTo>
                      <a:pt x="668" y="3436"/>
                      <a:pt x="835" y="3269"/>
                      <a:pt x="835" y="3002"/>
                    </a:cubicBezTo>
                    <a:lnTo>
                      <a:pt x="835" y="434"/>
                    </a:lnTo>
                    <a:cubicBezTo>
                      <a:pt x="835" y="167"/>
                      <a:pt x="668" y="0"/>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2;p43"/>
              <p:cNvSpPr/>
              <p:nvPr/>
            </p:nvSpPr>
            <p:spPr>
              <a:xfrm>
                <a:off x="5198050" y="3874875"/>
                <a:ext cx="85925" cy="20875"/>
              </a:xfrm>
              <a:custGeom>
                <a:avLst/>
                <a:gdLst/>
                <a:ahLst/>
                <a:cxnLst/>
                <a:rect l="l" t="t" r="r" b="b"/>
                <a:pathLst>
                  <a:path w="3437" h="835" extrusionOk="0">
                    <a:moveTo>
                      <a:pt x="434" y="1"/>
                    </a:moveTo>
                    <a:cubicBezTo>
                      <a:pt x="167" y="1"/>
                      <a:pt x="0" y="168"/>
                      <a:pt x="0" y="434"/>
                    </a:cubicBezTo>
                    <a:cubicBezTo>
                      <a:pt x="0" y="668"/>
                      <a:pt x="167" y="835"/>
                      <a:pt x="434" y="835"/>
                    </a:cubicBezTo>
                    <a:lnTo>
                      <a:pt x="3003" y="835"/>
                    </a:lnTo>
                    <a:cubicBezTo>
                      <a:pt x="3236" y="835"/>
                      <a:pt x="3436" y="635"/>
                      <a:pt x="3436" y="434"/>
                    </a:cubicBezTo>
                    <a:cubicBezTo>
                      <a:pt x="3436" y="168"/>
                      <a:pt x="3269" y="1"/>
                      <a:pt x="3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3;p43"/>
              <p:cNvSpPr/>
              <p:nvPr/>
            </p:nvSpPr>
            <p:spPr>
              <a:xfrm>
                <a:off x="4692700" y="3874875"/>
                <a:ext cx="85900" cy="20875"/>
              </a:xfrm>
              <a:custGeom>
                <a:avLst/>
                <a:gdLst/>
                <a:ahLst/>
                <a:cxnLst/>
                <a:rect l="l" t="t" r="r" b="b"/>
                <a:pathLst>
                  <a:path w="3436" h="835" extrusionOk="0">
                    <a:moveTo>
                      <a:pt x="434" y="1"/>
                    </a:moveTo>
                    <a:cubicBezTo>
                      <a:pt x="167" y="1"/>
                      <a:pt x="0" y="168"/>
                      <a:pt x="0" y="434"/>
                    </a:cubicBezTo>
                    <a:cubicBezTo>
                      <a:pt x="0" y="668"/>
                      <a:pt x="167" y="835"/>
                      <a:pt x="434" y="835"/>
                    </a:cubicBezTo>
                    <a:lnTo>
                      <a:pt x="2969" y="835"/>
                    </a:lnTo>
                    <a:cubicBezTo>
                      <a:pt x="3202" y="835"/>
                      <a:pt x="3369" y="635"/>
                      <a:pt x="3436" y="434"/>
                    </a:cubicBezTo>
                    <a:cubicBezTo>
                      <a:pt x="3436" y="168"/>
                      <a:pt x="3269" y="1"/>
                      <a:pt x="3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4;p43"/>
              <p:cNvSpPr/>
              <p:nvPr/>
            </p:nvSpPr>
            <p:spPr>
              <a:xfrm>
                <a:off x="5135500" y="3674750"/>
                <a:ext cx="64250" cy="61725"/>
              </a:xfrm>
              <a:custGeom>
                <a:avLst/>
                <a:gdLst/>
                <a:ahLst/>
                <a:cxnLst/>
                <a:rect l="l" t="t" r="r" b="b"/>
                <a:pathLst>
                  <a:path w="2570" h="2469" extrusionOk="0">
                    <a:moveTo>
                      <a:pt x="2202" y="0"/>
                    </a:moveTo>
                    <a:cubicBezTo>
                      <a:pt x="2119" y="0"/>
                      <a:pt x="2035" y="33"/>
                      <a:pt x="1969" y="100"/>
                    </a:cubicBezTo>
                    <a:lnTo>
                      <a:pt x="134" y="1935"/>
                    </a:lnTo>
                    <a:cubicBezTo>
                      <a:pt x="1" y="2068"/>
                      <a:pt x="1" y="2268"/>
                      <a:pt x="134" y="2402"/>
                    </a:cubicBezTo>
                    <a:cubicBezTo>
                      <a:pt x="167" y="2435"/>
                      <a:pt x="268" y="2469"/>
                      <a:pt x="334" y="2469"/>
                    </a:cubicBezTo>
                    <a:cubicBezTo>
                      <a:pt x="434" y="2469"/>
                      <a:pt x="501" y="2469"/>
                      <a:pt x="601" y="2402"/>
                    </a:cubicBezTo>
                    <a:lnTo>
                      <a:pt x="2436" y="567"/>
                    </a:lnTo>
                    <a:cubicBezTo>
                      <a:pt x="2569" y="434"/>
                      <a:pt x="2569" y="234"/>
                      <a:pt x="2436" y="100"/>
                    </a:cubicBezTo>
                    <a:cubicBezTo>
                      <a:pt x="2369" y="33"/>
                      <a:pt x="2286" y="0"/>
                      <a:pt x="2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5;p43"/>
              <p:cNvSpPr/>
              <p:nvPr/>
            </p:nvSpPr>
            <p:spPr>
              <a:xfrm>
                <a:off x="4778575" y="4033325"/>
                <a:ext cx="63400" cy="61750"/>
              </a:xfrm>
              <a:custGeom>
                <a:avLst/>
                <a:gdLst/>
                <a:ahLst/>
                <a:cxnLst/>
                <a:rect l="l" t="t" r="r" b="b"/>
                <a:pathLst>
                  <a:path w="2536" h="2470" extrusionOk="0">
                    <a:moveTo>
                      <a:pt x="2169" y="1"/>
                    </a:moveTo>
                    <a:cubicBezTo>
                      <a:pt x="2086" y="1"/>
                      <a:pt x="2002" y="34"/>
                      <a:pt x="1936" y="101"/>
                    </a:cubicBezTo>
                    <a:lnTo>
                      <a:pt x="101" y="1935"/>
                    </a:lnTo>
                    <a:cubicBezTo>
                      <a:pt x="1" y="2069"/>
                      <a:pt x="1" y="2269"/>
                      <a:pt x="101" y="2402"/>
                    </a:cubicBezTo>
                    <a:cubicBezTo>
                      <a:pt x="168" y="2436"/>
                      <a:pt x="234" y="2469"/>
                      <a:pt x="334" y="2469"/>
                    </a:cubicBezTo>
                    <a:cubicBezTo>
                      <a:pt x="401" y="2469"/>
                      <a:pt x="501" y="2436"/>
                      <a:pt x="568" y="2402"/>
                    </a:cubicBezTo>
                    <a:lnTo>
                      <a:pt x="2403" y="568"/>
                    </a:lnTo>
                    <a:cubicBezTo>
                      <a:pt x="2536" y="434"/>
                      <a:pt x="2536" y="234"/>
                      <a:pt x="2403" y="101"/>
                    </a:cubicBezTo>
                    <a:cubicBezTo>
                      <a:pt x="2336" y="34"/>
                      <a:pt x="2252" y="1"/>
                      <a:pt x="2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06;p43"/>
              <p:cNvSpPr/>
              <p:nvPr/>
            </p:nvSpPr>
            <p:spPr>
              <a:xfrm>
                <a:off x="5134675" y="4033325"/>
                <a:ext cx="63400" cy="61750"/>
              </a:xfrm>
              <a:custGeom>
                <a:avLst/>
                <a:gdLst/>
                <a:ahLst/>
                <a:cxnLst/>
                <a:rect l="l" t="t" r="r" b="b"/>
                <a:pathLst>
                  <a:path w="2536" h="2470" extrusionOk="0">
                    <a:moveTo>
                      <a:pt x="367" y="1"/>
                    </a:moveTo>
                    <a:cubicBezTo>
                      <a:pt x="284" y="1"/>
                      <a:pt x="200" y="34"/>
                      <a:pt x="134" y="101"/>
                    </a:cubicBezTo>
                    <a:cubicBezTo>
                      <a:pt x="0" y="234"/>
                      <a:pt x="0" y="434"/>
                      <a:pt x="134" y="568"/>
                    </a:cubicBezTo>
                    <a:lnTo>
                      <a:pt x="1968" y="2402"/>
                    </a:lnTo>
                    <a:cubicBezTo>
                      <a:pt x="2002" y="2436"/>
                      <a:pt x="2102" y="2469"/>
                      <a:pt x="2169" y="2469"/>
                    </a:cubicBezTo>
                    <a:cubicBezTo>
                      <a:pt x="2269" y="2469"/>
                      <a:pt x="2335" y="2436"/>
                      <a:pt x="2435" y="2402"/>
                    </a:cubicBezTo>
                    <a:cubicBezTo>
                      <a:pt x="2535" y="2269"/>
                      <a:pt x="2535" y="2069"/>
                      <a:pt x="2435" y="1935"/>
                    </a:cubicBezTo>
                    <a:lnTo>
                      <a:pt x="601" y="101"/>
                    </a:lnTo>
                    <a:cubicBezTo>
                      <a:pt x="534" y="34"/>
                      <a:pt x="451" y="1"/>
                      <a:pt x="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07;p43"/>
              <p:cNvSpPr/>
              <p:nvPr/>
            </p:nvSpPr>
            <p:spPr>
              <a:xfrm>
                <a:off x="4776925" y="3674750"/>
                <a:ext cx="64225" cy="61725"/>
              </a:xfrm>
              <a:custGeom>
                <a:avLst/>
                <a:gdLst/>
                <a:ahLst/>
                <a:cxnLst/>
                <a:rect l="l" t="t" r="r" b="b"/>
                <a:pathLst>
                  <a:path w="2569" h="2469" extrusionOk="0">
                    <a:moveTo>
                      <a:pt x="367" y="0"/>
                    </a:moveTo>
                    <a:cubicBezTo>
                      <a:pt x="284" y="0"/>
                      <a:pt x="200" y="33"/>
                      <a:pt x="134" y="100"/>
                    </a:cubicBezTo>
                    <a:cubicBezTo>
                      <a:pt x="0" y="234"/>
                      <a:pt x="0" y="434"/>
                      <a:pt x="134" y="567"/>
                    </a:cubicBezTo>
                    <a:lnTo>
                      <a:pt x="1968" y="2402"/>
                    </a:lnTo>
                    <a:cubicBezTo>
                      <a:pt x="2002" y="2435"/>
                      <a:pt x="2102" y="2469"/>
                      <a:pt x="2168" y="2469"/>
                    </a:cubicBezTo>
                    <a:cubicBezTo>
                      <a:pt x="2268" y="2469"/>
                      <a:pt x="2335" y="2469"/>
                      <a:pt x="2435" y="2402"/>
                    </a:cubicBezTo>
                    <a:cubicBezTo>
                      <a:pt x="2569" y="2268"/>
                      <a:pt x="2569" y="2068"/>
                      <a:pt x="2435" y="1935"/>
                    </a:cubicBezTo>
                    <a:lnTo>
                      <a:pt x="601" y="100"/>
                    </a:lnTo>
                    <a:cubicBezTo>
                      <a:pt x="534" y="33"/>
                      <a:pt x="450"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808;p43"/>
            <p:cNvGrpSpPr/>
            <p:nvPr/>
          </p:nvGrpSpPr>
          <p:grpSpPr>
            <a:xfrm rot="1120716">
              <a:off x="6761971" y="1656445"/>
              <a:ext cx="959328" cy="450017"/>
              <a:chOff x="4453275" y="3264175"/>
              <a:chExt cx="821700" cy="385425"/>
            </a:xfrm>
          </p:grpSpPr>
          <p:sp>
            <p:nvSpPr>
              <p:cNvPr id="112" name="Google Shape;809;p43"/>
              <p:cNvSpPr/>
              <p:nvPr/>
            </p:nvSpPr>
            <p:spPr>
              <a:xfrm>
                <a:off x="4453275" y="3264175"/>
                <a:ext cx="791200" cy="274525"/>
              </a:xfrm>
              <a:custGeom>
                <a:avLst/>
                <a:gdLst/>
                <a:ahLst/>
                <a:cxnLst/>
                <a:rect l="l" t="t" r="r" b="b"/>
                <a:pathLst>
                  <a:path w="31648" h="10981" extrusionOk="0">
                    <a:moveTo>
                      <a:pt x="16379" y="0"/>
                    </a:moveTo>
                    <a:cubicBezTo>
                      <a:pt x="15898" y="0"/>
                      <a:pt x="15380" y="0"/>
                      <a:pt x="14937" y="37"/>
                    </a:cubicBezTo>
                    <a:cubicBezTo>
                      <a:pt x="14715" y="74"/>
                      <a:pt x="14530" y="259"/>
                      <a:pt x="14530" y="555"/>
                    </a:cubicBezTo>
                    <a:cubicBezTo>
                      <a:pt x="14530" y="777"/>
                      <a:pt x="14752" y="961"/>
                      <a:pt x="14974" y="961"/>
                    </a:cubicBezTo>
                    <a:cubicBezTo>
                      <a:pt x="15454" y="924"/>
                      <a:pt x="15898" y="924"/>
                      <a:pt x="16379" y="924"/>
                    </a:cubicBezTo>
                    <a:cubicBezTo>
                      <a:pt x="16600" y="924"/>
                      <a:pt x="16822" y="740"/>
                      <a:pt x="16822" y="444"/>
                    </a:cubicBezTo>
                    <a:cubicBezTo>
                      <a:pt x="16822" y="222"/>
                      <a:pt x="16637" y="0"/>
                      <a:pt x="16379" y="0"/>
                    </a:cubicBezTo>
                    <a:close/>
                    <a:moveTo>
                      <a:pt x="18650" y="254"/>
                    </a:moveTo>
                    <a:cubicBezTo>
                      <a:pt x="18449" y="254"/>
                      <a:pt x="18261" y="426"/>
                      <a:pt x="18227" y="629"/>
                    </a:cubicBezTo>
                    <a:cubicBezTo>
                      <a:pt x="18153" y="850"/>
                      <a:pt x="18338" y="1109"/>
                      <a:pt x="18597" y="1146"/>
                    </a:cubicBezTo>
                    <a:cubicBezTo>
                      <a:pt x="19041" y="1257"/>
                      <a:pt x="19521" y="1331"/>
                      <a:pt x="19928" y="1442"/>
                    </a:cubicBezTo>
                    <a:lnTo>
                      <a:pt x="20002" y="1442"/>
                    </a:lnTo>
                    <a:cubicBezTo>
                      <a:pt x="20187" y="1442"/>
                      <a:pt x="20371" y="1294"/>
                      <a:pt x="20445" y="1109"/>
                    </a:cubicBezTo>
                    <a:cubicBezTo>
                      <a:pt x="20519" y="850"/>
                      <a:pt x="20335" y="592"/>
                      <a:pt x="20113" y="555"/>
                    </a:cubicBezTo>
                    <a:lnTo>
                      <a:pt x="18708" y="259"/>
                    </a:lnTo>
                    <a:cubicBezTo>
                      <a:pt x="18689" y="256"/>
                      <a:pt x="18669" y="254"/>
                      <a:pt x="18650" y="254"/>
                    </a:cubicBezTo>
                    <a:close/>
                    <a:moveTo>
                      <a:pt x="12655" y="363"/>
                    </a:moveTo>
                    <a:cubicBezTo>
                      <a:pt x="12626" y="363"/>
                      <a:pt x="12598" y="365"/>
                      <a:pt x="12571" y="370"/>
                    </a:cubicBezTo>
                    <a:cubicBezTo>
                      <a:pt x="12090" y="444"/>
                      <a:pt x="11646" y="555"/>
                      <a:pt x="11166" y="703"/>
                    </a:cubicBezTo>
                    <a:cubicBezTo>
                      <a:pt x="10944" y="740"/>
                      <a:pt x="10759" y="998"/>
                      <a:pt x="10870" y="1257"/>
                    </a:cubicBezTo>
                    <a:cubicBezTo>
                      <a:pt x="10944" y="1442"/>
                      <a:pt x="11129" y="1553"/>
                      <a:pt x="11314" y="1553"/>
                    </a:cubicBezTo>
                    <a:cubicBezTo>
                      <a:pt x="11388" y="1553"/>
                      <a:pt x="11425" y="1553"/>
                      <a:pt x="11462" y="1627"/>
                    </a:cubicBezTo>
                    <a:cubicBezTo>
                      <a:pt x="11868" y="1479"/>
                      <a:pt x="12275" y="1368"/>
                      <a:pt x="12756" y="1294"/>
                    </a:cubicBezTo>
                    <a:cubicBezTo>
                      <a:pt x="13014" y="1257"/>
                      <a:pt x="13162" y="961"/>
                      <a:pt x="13125" y="740"/>
                    </a:cubicBezTo>
                    <a:cubicBezTo>
                      <a:pt x="13093" y="480"/>
                      <a:pt x="12861" y="363"/>
                      <a:pt x="12655" y="363"/>
                    </a:cubicBezTo>
                    <a:close/>
                    <a:moveTo>
                      <a:pt x="22225" y="1161"/>
                    </a:moveTo>
                    <a:cubicBezTo>
                      <a:pt x="22035" y="1161"/>
                      <a:pt x="21835" y="1273"/>
                      <a:pt x="21776" y="1479"/>
                    </a:cubicBezTo>
                    <a:cubicBezTo>
                      <a:pt x="21665" y="1701"/>
                      <a:pt x="21813" y="1997"/>
                      <a:pt x="22035" y="2070"/>
                    </a:cubicBezTo>
                    <a:lnTo>
                      <a:pt x="23292" y="2625"/>
                    </a:lnTo>
                    <a:cubicBezTo>
                      <a:pt x="23329" y="2662"/>
                      <a:pt x="23440" y="2662"/>
                      <a:pt x="23477" y="2662"/>
                    </a:cubicBezTo>
                    <a:cubicBezTo>
                      <a:pt x="23625" y="2662"/>
                      <a:pt x="23810" y="2588"/>
                      <a:pt x="23884" y="2403"/>
                    </a:cubicBezTo>
                    <a:cubicBezTo>
                      <a:pt x="23995" y="2144"/>
                      <a:pt x="23884" y="1886"/>
                      <a:pt x="23662" y="1775"/>
                    </a:cubicBezTo>
                    <a:cubicBezTo>
                      <a:pt x="23255" y="1553"/>
                      <a:pt x="22849" y="1368"/>
                      <a:pt x="22368" y="1183"/>
                    </a:cubicBezTo>
                    <a:cubicBezTo>
                      <a:pt x="22323" y="1168"/>
                      <a:pt x="22274" y="1161"/>
                      <a:pt x="22225" y="1161"/>
                    </a:cubicBezTo>
                    <a:close/>
                    <a:moveTo>
                      <a:pt x="9167" y="1398"/>
                    </a:moveTo>
                    <a:cubicBezTo>
                      <a:pt x="9106" y="1398"/>
                      <a:pt x="9044" y="1412"/>
                      <a:pt x="8985" y="1442"/>
                    </a:cubicBezTo>
                    <a:cubicBezTo>
                      <a:pt x="8504" y="1664"/>
                      <a:pt x="8097" y="1849"/>
                      <a:pt x="7691" y="2070"/>
                    </a:cubicBezTo>
                    <a:cubicBezTo>
                      <a:pt x="7432" y="2218"/>
                      <a:pt x="7358" y="2477"/>
                      <a:pt x="7506" y="2736"/>
                    </a:cubicBezTo>
                    <a:cubicBezTo>
                      <a:pt x="7580" y="2847"/>
                      <a:pt x="7728" y="2958"/>
                      <a:pt x="7912" y="2958"/>
                    </a:cubicBezTo>
                    <a:cubicBezTo>
                      <a:pt x="7986" y="2958"/>
                      <a:pt x="8060" y="2958"/>
                      <a:pt x="8134" y="2847"/>
                    </a:cubicBezTo>
                    <a:cubicBezTo>
                      <a:pt x="8504" y="2625"/>
                      <a:pt x="8911" y="2440"/>
                      <a:pt x="9354" y="2255"/>
                    </a:cubicBezTo>
                    <a:cubicBezTo>
                      <a:pt x="9576" y="2181"/>
                      <a:pt x="9650" y="1886"/>
                      <a:pt x="9576" y="1664"/>
                    </a:cubicBezTo>
                    <a:cubicBezTo>
                      <a:pt x="9495" y="1501"/>
                      <a:pt x="9334" y="1398"/>
                      <a:pt x="9167" y="1398"/>
                    </a:cubicBezTo>
                    <a:close/>
                    <a:moveTo>
                      <a:pt x="25477" y="2971"/>
                    </a:moveTo>
                    <a:cubicBezTo>
                      <a:pt x="25322" y="2971"/>
                      <a:pt x="25175" y="3037"/>
                      <a:pt x="25104" y="3180"/>
                    </a:cubicBezTo>
                    <a:cubicBezTo>
                      <a:pt x="24956" y="3401"/>
                      <a:pt x="24993" y="3697"/>
                      <a:pt x="25215" y="3845"/>
                    </a:cubicBezTo>
                    <a:cubicBezTo>
                      <a:pt x="25584" y="4067"/>
                      <a:pt x="25917" y="4326"/>
                      <a:pt x="26287" y="4621"/>
                    </a:cubicBezTo>
                    <a:cubicBezTo>
                      <a:pt x="26398" y="4658"/>
                      <a:pt x="26472" y="4695"/>
                      <a:pt x="26583" y="4695"/>
                    </a:cubicBezTo>
                    <a:cubicBezTo>
                      <a:pt x="26730" y="4695"/>
                      <a:pt x="26841" y="4621"/>
                      <a:pt x="26952" y="4511"/>
                    </a:cubicBezTo>
                    <a:cubicBezTo>
                      <a:pt x="27137" y="4326"/>
                      <a:pt x="27063" y="4030"/>
                      <a:pt x="26878" y="3882"/>
                    </a:cubicBezTo>
                    <a:cubicBezTo>
                      <a:pt x="26509" y="3586"/>
                      <a:pt x="26102" y="3327"/>
                      <a:pt x="25732" y="3032"/>
                    </a:cubicBezTo>
                    <a:cubicBezTo>
                      <a:pt x="25653" y="2992"/>
                      <a:pt x="25563" y="2971"/>
                      <a:pt x="25477" y="2971"/>
                    </a:cubicBezTo>
                    <a:close/>
                    <a:moveTo>
                      <a:pt x="5878" y="3284"/>
                    </a:moveTo>
                    <a:cubicBezTo>
                      <a:pt x="5783" y="3284"/>
                      <a:pt x="5691" y="3308"/>
                      <a:pt x="5620" y="3364"/>
                    </a:cubicBezTo>
                    <a:cubicBezTo>
                      <a:pt x="5324" y="3586"/>
                      <a:pt x="4992" y="3882"/>
                      <a:pt x="4696" y="4104"/>
                    </a:cubicBezTo>
                    <a:cubicBezTo>
                      <a:pt x="4659" y="4215"/>
                      <a:pt x="4585" y="4252"/>
                      <a:pt x="4548" y="4289"/>
                    </a:cubicBezTo>
                    <a:cubicBezTo>
                      <a:pt x="4326" y="4474"/>
                      <a:pt x="4289" y="4769"/>
                      <a:pt x="4474" y="4917"/>
                    </a:cubicBezTo>
                    <a:cubicBezTo>
                      <a:pt x="4585" y="5028"/>
                      <a:pt x="4696" y="5065"/>
                      <a:pt x="4844" y="5065"/>
                    </a:cubicBezTo>
                    <a:cubicBezTo>
                      <a:pt x="4992" y="5065"/>
                      <a:pt x="5066" y="5028"/>
                      <a:pt x="5140" y="4917"/>
                    </a:cubicBezTo>
                    <a:cubicBezTo>
                      <a:pt x="5177" y="4880"/>
                      <a:pt x="5250" y="4843"/>
                      <a:pt x="5324" y="4806"/>
                    </a:cubicBezTo>
                    <a:cubicBezTo>
                      <a:pt x="5583" y="4548"/>
                      <a:pt x="5916" y="4326"/>
                      <a:pt x="6175" y="4104"/>
                    </a:cubicBezTo>
                    <a:cubicBezTo>
                      <a:pt x="6360" y="3956"/>
                      <a:pt x="6434" y="3623"/>
                      <a:pt x="6286" y="3438"/>
                    </a:cubicBezTo>
                    <a:cubicBezTo>
                      <a:pt x="6194" y="3347"/>
                      <a:pt x="6032" y="3284"/>
                      <a:pt x="5878" y="3284"/>
                    </a:cubicBezTo>
                    <a:close/>
                    <a:moveTo>
                      <a:pt x="28191" y="5296"/>
                    </a:moveTo>
                    <a:cubicBezTo>
                      <a:pt x="28080" y="5296"/>
                      <a:pt x="27969" y="5342"/>
                      <a:pt x="27877" y="5435"/>
                    </a:cubicBezTo>
                    <a:cubicBezTo>
                      <a:pt x="27692" y="5620"/>
                      <a:pt x="27692" y="5915"/>
                      <a:pt x="27877" y="6100"/>
                    </a:cubicBezTo>
                    <a:cubicBezTo>
                      <a:pt x="28098" y="6285"/>
                      <a:pt x="28283" y="6507"/>
                      <a:pt x="28468" y="6729"/>
                    </a:cubicBezTo>
                    <a:cubicBezTo>
                      <a:pt x="28616" y="6877"/>
                      <a:pt x="28690" y="6988"/>
                      <a:pt x="28801" y="7098"/>
                    </a:cubicBezTo>
                    <a:cubicBezTo>
                      <a:pt x="28875" y="7246"/>
                      <a:pt x="29023" y="7283"/>
                      <a:pt x="29171" y="7283"/>
                    </a:cubicBezTo>
                    <a:cubicBezTo>
                      <a:pt x="29244" y="7283"/>
                      <a:pt x="29392" y="7283"/>
                      <a:pt x="29355" y="7172"/>
                    </a:cubicBezTo>
                    <a:cubicBezTo>
                      <a:pt x="29577" y="7025"/>
                      <a:pt x="29577" y="6692"/>
                      <a:pt x="29429" y="6507"/>
                    </a:cubicBezTo>
                    <a:cubicBezTo>
                      <a:pt x="29355" y="6433"/>
                      <a:pt x="29207" y="6285"/>
                      <a:pt x="29134" y="6137"/>
                    </a:cubicBezTo>
                    <a:cubicBezTo>
                      <a:pt x="28912" y="5915"/>
                      <a:pt x="28764" y="5694"/>
                      <a:pt x="28505" y="5435"/>
                    </a:cubicBezTo>
                    <a:cubicBezTo>
                      <a:pt x="28413" y="5342"/>
                      <a:pt x="28302" y="5296"/>
                      <a:pt x="28191" y="5296"/>
                    </a:cubicBezTo>
                    <a:close/>
                    <a:moveTo>
                      <a:pt x="3216" y="5794"/>
                    </a:moveTo>
                    <a:cubicBezTo>
                      <a:pt x="3084" y="5794"/>
                      <a:pt x="2949" y="5851"/>
                      <a:pt x="2847" y="5952"/>
                    </a:cubicBezTo>
                    <a:cubicBezTo>
                      <a:pt x="2589" y="6322"/>
                      <a:pt x="2256" y="6692"/>
                      <a:pt x="1997" y="7062"/>
                    </a:cubicBezTo>
                    <a:cubicBezTo>
                      <a:pt x="1849" y="7246"/>
                      <a:pt x="1886" y="7579"/>
                      <a:pt x="2071" y="7727"/>
                    </a:cubicBezTo>
                    <a:cubicBezTo>
                      <a:pt x="2182" y="7764"/>
                      <a:pt x="2256" y="7801"/>
                      <a:pt x="2367" y="7801"/>
                    </a:cubicBezTo>
                    <a:cubicBezTo>
                      <a:pt x="2515" y="7801"/>
                      <a:pt x="2626" y="7727"/>
                      <a:pt x="2736" y="7616"/>
                    </a:cubicBezTo>
                    <a:cubicBezTo>
                      <a:pt x="2958" y="7246"/>
                      <a:pt x="3291" y="6877"/>
                      <a:pt x="3550" y="6544"/>
                    </a:cubicBezTo>
                    <a:cubicBezTo>
                      <a:pt x="3735" y="6359"/>
                      <a:pt x="3698" y="6100"/>
                      <a:pt x="3513" y="5915"/>
                    </a:cubicBezTo>
                    <a:cubicBezTo>
                      <a:pt x="3430" y="5832"/>
                      <a:pt x="3324" y="5794"/>
                      <a:pt x="3216" y="5794"/>
                    </a:cubicBezTo>
                    <a:close/>
                    <a:moveTo>
                      <a:pt x="30486" y="8242"/>
                    </a:moveTo>
                    <a:cubicBezTo>
                      <a:pt x="30404" y="8242"/>
                      <a:pt x="30321" y="8266"/>
                      <a:pt x="30243" y="8319"/>
                    </a:cubicBezTo>
                    <a:cubicBezTo>
                      <a:pt x="30058" y="8429"/>
                      <a:pt x="29947" y="8725"/>
                      <a:pt x="30095" y="8947"/>
                    </a:cubicBezTo>
                    <a:cubicBezTo>
                      <a:pt x="30317" y="9391"/>
                      <a:pt x="30538" y="9760"/>
                      <a:pt x="30723" y="10167"/>
                    </a:cubicBezTo>
                    <a:cubicBezTo>
                      <a:pt x="30834" y="10352"/>
                      <a:pt x="30982" y="10426"/>
                      <a:pt x="31167" y="10426"/>
                    </a:cubicBezTo>
                    <a:cubicBezTo>
                      <a:pt x="31204" y="10426"/>
                      <a:pt x="31278" y="10389"/>
                      <a:pt x="31352" y="10315"/>
                    </a:cubicBezTo>
                    <a:cubicBezTo>
                      <a:pt x="31574" y="10204"/>
                      <a:pt x="31648" y="9908"/>
                      <a:pt x="31574" y="9686"/>
                    </a:cubicBezTo>
                    <a:lnTo>
                      <a:pt x="30871" y="8466"/>
                    </a:lnTo>
                    <a:cubicBezTo>
                      <a:pt x="30776" y="8323"/>
                      <a:pt x="30634" y="8242"/>
                      <a:pt x="30486" y="8242"/>
                    </a:cubicBezTo>
                    <a:close/>
                    <a:moveTo>
                      <a:pt x="1133" y="8798"/>
                    </a:moveTo>
                    <a:cubicBezTo>
                      <a:pt x="982" y="8798"/>
                      <a:pt x="837" y="8888"/>
                      <a:pt x="740" y="9058"/>
                    </a:cubicBezTo>
                    <a:cubicBezTo>
                      <a:pt x="518" y="9465"/>
                      <a:pt x="296" y="9908"/>
                      <a:pt x="112" y="10352"/>
                    </a:cubicBezTo>
                    <a:cubicBezTo>
                      <a:pt x="1" y="10574"/>
                      <a:pt x="112" y="10833"/>
                      <a:pt x="333" y="10943"/>
                    </a:cubicBezTo>
                    <a:cubicBezTo>
                      <a:pt x="370" y="10980"/>
                      <a:pt x="444" y="10980"/>
                      <a:pt x="518" y="10980"/>
                    </a:cubicBezTo>
                    <a:cubicBezTo>
                      <a:pt x="703" y="10980"/>
                      <a:pt x="888" y="10833"/>
                      <a:pt x="962" y="10722"/>
                    </a:cubicBezTo>
                    <a:cubicBezTo>
                      <a:pt x="1147" y="10278"/>
                      <a:pt x="1332" y="9908"/>
                      <a:pt x="1553" y="9502"/>
                    </a:cubicBezTo>
                    <a:cubicBezTo>
                      <a:pt x="1701" y="9280"/>
                      <a:pt x="1627" y="8984"/>
                      <a:pt x="1369" y="8873"/>
                    </a:cubicBezTo>
                    <a:cubicBezTo>
                      <a:pt x="1292" y="8822"/>
                      <a:pt x="1212" y="8798"/>
                      <a:pt x="1133" y="8798"/>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10;p43"/>
              <p:cNvSpPr/>
              <p:nvPr/>
            </p:nvSpPr>
            <p:spPr>
              <a:xfrm>
                <a:off x="5210250" y="3520200"/>
                <a:ext cx="64725" cy="129400"/>
              </a:xfrm>
              <a:custGeom>
                <a:avLst/>
                <a:gdLst/>
                <a:ahLst/>
                <a:cxnLst/>
                <a:rect l="l" t="t" r="r" b="b"/>
                <a:pathLst>
                  <a:path w="2589" h="5176" extrusionOk="0">
                    <a:moveTo>
                      <a:pt x="2589" y="0"/>
                    </a:moveTo>
                    <a:lnTo>
                      <a:pt x="1" y="665"/>
                    </a:lnTo>
                    <a:lnTo>
                      <a:pt x="2552" y="5176"/>
                    </a:lnTo>
                    <a:lnTo>
                      <a:pt x="2589" y="0"/>
                    </a:ln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337848825"/>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wipe(up)">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grpSp>
        <p:nvGrpSpPr>
          <p:cNvPr id="102" name="Google Shape;1077;p44"/>
          <p:cNvGrpSpPr/>
          <p:nvPr/>
        </p:nvGrpSpPr>
        <p:grpSpPr>
          <a:xfrm rot="10800000">
            <a:off x="1409998" y="571310"/>
            <a:ext cx="6086986" cy="3697134"/>
            <a:chOff x="1658325" y="1719923"/>
            <a:chExt cx="6086986" cy="2933668"/>
          </a:xfrm>
        </p:grpSpPr>
        <p:sp>
          <p:nvSpPr>
            <p:cNvPr id="103" name="Google Shape;1069;p44"/>
            <p:cNvSpPr/>
            <p:nvPr/>
          </p:nvSpPr>
          <p:spPr>
            <a:xfrm>
              <a:off x="1658325" y="1719923"/>
              <a:ext cx="6086986" cy="1223895"/>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a:off x="2296412" y="3040523"/>
              <a:ext cx="4868243" cy="4716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a:off x="2990218" y="3608826"/>
              <a:ext cx="3423202" cy="4716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a:off x="3720597" y="4181991"/>
              <a:ext cx="1962443" cy="4716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grpSp>
      <p:sp>
        <p:nvSpPr>
          <p:cNvPr id="98" name="TextBox 97"/>
          <p:cNvSpPr txBox="1"/>
          <p:nvPr/>
        </p:nvSpPr>
        <p:spPr>
          <a:xfrm>
            <a:off x="2860128" y="1278728"/>
            <a:ext cx="3193177" cy="553998"/>
          </a:xfrm>
          <a:prstGeom prst="rect">
            <a:avLst/>
          </a:prstGeom>
          <a:noFill/>
        </p:spPr>
        <p:txBody>
          <a:bodyPr wrap="square" rtlCol="0">
            <a:spAutoFit/>
          </a:bodyPr>
          <a:lstStyle/>
          <a:p>
            <a:pPr algn="justLow" rtl="1">
              <a:lnSpc>
                <a:spcPct val="150000"/>
              </a:lnSpc>
            </a:pPr>
            <a:r>
              <a:rPr lang="ar-LB" sz="2000" dirty="0">
                <a:solidFill>
                  <a:srgbClr val="F8E6DC"/>
                </a:solidFill>
                <a:latin typeface="29LT Adir" panose="00000506000000000000" pitchFamily="50" charset="-78"/>
                <a:cs typeface="29LT Adir" panose="00000506000000000000" pitchFamily="50" charset="-78"/>
              </a:rPr>
              <a:t>صفة مطلوبة لجنديّ التبيين ما هي؟</a:t>
            </a:r>
          </a:p>
        </p:txBody>
      </p:sp>
      <p:sp>
        <p:nvSpPr>
          <p:cNvPr id="121" name="TextBox 120"/>
          <p:cNvSpPr txBox="1"/>
          <p:nvPr/>
        </p:nvSpPr>
        <p:spPr>
          <a:xfrm>
            <a:off x="3595136" y="1996694"/>
            <a:ext cx="1736069" cy="553998"/>
          </a:xfrm>
          <a:prstGeom prst="rect">
            <a:avLst/>
          </a:prstGeom>
          <a:noFill/>
        </p:spPr>
        <p:txBody>
          <a:bodyPr wrap="square" rtlCol="0">
            <a:spAutoFit/>
          </a:bodyPr>
          <a:lstStyle/>
          <a:p>
            <a:pPr algn="justLow" rtl="1">
              <a:lnSpc>
                <a:spcPct val="150000"/>
              </a:lnSpc>
            </a:pPr>
            <a:r>
              <a:rPr lang="ar-LB" sz="2000" b="1" dirty="0">
                <a:solidFill>
                  <a:srgbClr val="224253"/>
                </a:solidFill>
                <a:latin typeface="29LT Adir" panose="00000506000000000000" pitchFamily="50" charset="-78"/>
                <a:cs typeface="29LT Adir" panose="00000506000000000000" pitchFamily="50" charset="-78"/>
              </a:rPr>
              <a:t>الإجابة: </a:t>
            </a:r>
            <a:r>
              <a:rPr lang="ar-LB" sz="2000" b="1" dirty="0" smtClean="0">
                <a:solidFill>
                  <a:srgbClr val="224253"/>
                </a:solidFill>
                <a:latin typeface="29LT Adir" panose="00000506000000000000" pitchFamily="50" charset="-78"/>
                <a:cs typeface="29LT Adir" panose="00000506000000000000" pitchFamily="50" charset="-78"/>
              </a:rPr>
              <a:t>الشجاعة</a:t>
            </a:r>
            <a:endParaRPr lang="ar-LB" sz="2000" b="1" dirty="0">
              <a:solidFill>
                <a:srgbClr val="224253"/>
              </a:solidFill>
              <a:latin typeface="29LT Adir" panose="00000506000000000000" pitchFamily="50" charset="-78"/>
              <a:cs typeface="29LT Adir" panose="00000506000000000000" pitchFamily="50" charset="-78"/>
            </a:endParaRP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704175" y="2786816"/>
            <a:ext cx="5584874" cy="1169551"/>
          </a:xfrm>
          <a:prstGeom prst="rect">
            <a:avLst/>
          </a:prstGeom>
          <a:noFill/>
        </p:spPr>
        <p:txBody>
          <a:bodyPr wrap="square" rtlCol="0">
            <a:spAutoFit/>
          </a:bodyPr>
          <a:lstStyle/>
          <a:p>
            <a:pPr algn="justLow" rtl="1">
              <a:lnSpc>
                <a:spcPct val="150000"/>
              </a:lnSpc>
            </a:pPr>
            <a:r>
              <a:rPr lang="ar-LB" sz="1600" dirty="0">
                <a:solidFill>
                  <a:srgbClr val="F8E6DC"/>
                </a:solidFill>
                <a:latin typeface="29LT Adir" panose="00000506000000000000" pitchFamily="50" charset="-78"/>
                <a:cs typeface="29LT Adir" panose="00000506000000000000" pitchFamily="50" charset="-78"/>
              </a:rPr>
              <a:t>يقول الإمام الخامنئي (دام ظله): "لا نحتاج الشجاعة في العمل فقط بل نحتاج الشجاعة في الفهم أيضًا. ثمّة حاجة للشجاعة في الفهم الفقهي. لولا الشجاعة سيحصل خلل حتى في الفهم، وفي الوعي الواضح للكبريات والصغريات".</a:t>
            </a:r>
          </a:p>
        </p:txBody>
      </p:sp>
      <p:grpSp>
        <p:nvGrpSpPr>
          <p:cNvPr id="239" name="Google Shape;78;p17"/>
          <p:cNvGrpSpPr/>
          <p:nvPr/>
        </p:nvGrpSpPr>
        <p:grpSpPr>
          <a:xfrm rot="20971837">
            <a:off x="1669417" y="4107514"/>
            <a:ext cx="1984560" cy="1105571"/>
            <a:chOff x="-1614103" y="1847374"/>
            <a:chExt cx="4257275" cy="2371669"/>
          </a:xfrm>
        </p:grpSpPr>
        <p:sp>
          <p:nvSpPr>
            <p:cNvPr id="240" name="Google Shape;79;p17"/>
            <p:cNvSpPr/>
            <p:nvPr/>
          </p:nvSpPr>
          <p:spPr>
            <a:xfrm>
              <a:off x="-1614103" y="2475628"/>
              <a:ext cx="3586826" cy="1743415"/>
            </a:xfrm>
            <a:custGeom>
              <a:avLst/>
              <a:gdLst/>
              <a:ahLst/>
              <a:cxnLst/>
              <a:rect l="l" t="t" r="r" b="b"/>
              <a:pathLst>
                <a:path w="93334" h="45366" extrusionOk="0">
                  <a:moveTo>
                    <a:pt x="93334" y="0"/>
                  </a:moveTo>
                  <a:lnTo>
                    <a:pt x="1" y="44665"/>
                  </a:lnTo>
                  <a:lnTo>
                    <a:pt x="2836" y="45366"/>
                  </a:lnTo>
                  <a:lnTo>
                    <a:pt x="92667" y="2268"/>
                  </a:lnTo>
                  <a:lnTo>
                    <a:pt x="92767" y="2202"/>
                  </a:lnTo>
                  <a:lnTo>
                    <a:pt x="933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80;p17"/>
            <p:cNvSpPr/>
            <p:nvPr/>
          </p:nvSpPr>
          <p:spPr>
            <a:xfrm>
              <a:off x="-1473104" y="2485505"/>
              <a:ext cx="3313780" cy="1719473"/>
            </a:xfrm>
            <a:custGeom>
              <a:avLst/>
              <a:gdLst/>
              <a:ahLst/>
              <a:cxnLst/>
              <a:rect l="l" t="t" r="r" b="b"/>
              <a:pathLst>
                <a:path w="86229" h="44743" extrusionOk="0">
                  <a:moveTo>
                    <a:pt x="83715" y="0"/>
                  </a:moveTo>
                  <a:cubicBezTo>
                    <a:pt x="83097" y="0"/>
                    <a:pt x="82489" y="177"/>
                    <a:pt x="82026" y="544"/>
                  </a:cubicBezTo>
                  <a:cubicBezTo>
                    <a:pt x="80658" y="1578"/>
                    <a:pt x="80258" y="3379"/>
                    <a:pt x="80025" y="4947"/>
                  </a:cubicBezTo>
                  <a:cubicBezTo>
                    <a:pt x="79758" y="6415"/>
                    <a:pt x="79524" y="8082"/>
                    <a:pt x="78423" y="9083"/>
                  </a:cubicBezTo>
                  <a:cubicBezTo>
                    <a:pt x="77758" y="9685"/>
                    <a:pt x="76897" y="9986"/>
                    <a:pt x="75844" y="9986"/>
                  </a:cubicBezTo>
                  <a:cubicBezTo>
                    <a:pt x="74679" y="9986"/>
                    <a:pt x="73281" y="9619"/>
                    <a:pt x="71652" y="8883"/>
                  </a:cubicBezTo>
                  <a:cubicBezTo>
                    <a:pt x="70138" y="8208"/>
                    <a:pt x="68234" y="7353"/>
                    <a:pt x="66394" y="7353"/>
                  </a:cubicBezTo>
                  <a:cubicBezTo>
                    <a:pt x="65598" y="7353"/>
                    <a:pt x="64815" y="7513"/>
                    <a:pt x="64080" y="7916"/>
                  </a:cubicBezTo>
                  <a:cubicBezTo>
                    <a:pt x="62045" y="9050"/>
                    <a:pt x="61511" y="11418"/>
                    <a:pt x="60978" y="13720"/>
                  </a:cubicBezTo>
                  <a:cubicBezTo>
                    <a:pt x="60477" y="15888"/>
                    <a:pt x="59977" y="17956"/>
                    <a:pt x="58342" y="19057"/>
                  </a:cubicBezTo>
                  <a:cubicBezTo>
                    <a:pt x="57605" y="19549"/>
                    <a:pt x="56783" y="19733"/>
                    <a:pt x="55907" y="19733"/>
                  </a:cubicBezTo>
                  <a:cubicBezTo>
                    <a:pt x="54644" y="19733"/>
                    <a:pt x="53269" y="19351"/>
                    <a:pt x="51871" y="18957"/>
                  </a:cubicBezTo>
                  <a:cubicBezTo>
                    <a:pt x="50427" y="18586"/>
                    <a:pt x="48958" y="18163"/>
                    <a:pt x="47549" y="18163"/>
                  </a:cubicBezTo>
                  <a:cubicBezTo>
                    <a:pt x="46680" y="18163"/>
                    <a:pt x="45835" y="18324"/>
                    <a:pt x="45033" y="18757"/>
                  </a:cubicBezTo>
                  <a:cubicBezTo>
                    <a:pt x="42865" y="19924"/>
                    <a:pt x="42031" y="22426"/>
                    <a:pt x="41297" y="24895"/>
                  </a:cubicBezTo>
                  <a:cubicBezTo>
                    <a:pt x="40463" y="27430"/>
                    <a:pt x="39696" y="29898"/>
                    <a:pt x="37461" y="30565"/>
                  </a:cubicBezTo>
                  <a:cubicBezTo>
                    <a:pt x="37084" y="30681"/>
                    <a:pt x="36712" y="30734"/>
                    <a:pt x="36344" y="30734"/>
                  </a:cubicBezTo>
                  <a:cubicBezTo>
                    <a:pt x="34593" y="30734"/>
                    <a:pt x="32920" y="29549"/>
                    <a:pt x="31156" y="28364"/>
                  </a:cubicBezTo>
                  <a:cubicBezTo>
                    <a:pt x="29373" y="27148"/>
                    <a:pt x="27546" y="25866"/>
                    <a:pt x="25605" y="25866"/>
                  </a:cubicBezTo>
                  <a:cubicBezTo>
                    <a:pt x="25149" y="25866"/>
                    <a:pt x="24687" y="25937"/>
                    <a:pt x="24218" y="26095"/>
                  </a:cubicBezTo>
                  <a:cubicBezTo>
                    <a:pt x="21616" y="26963"/>
                    <a:pt x="20816" y="29865"/>
                    <a:pt x="20048" y="32633"/>
                  </a:cubicBezTo>
                  <a:cubicBezTo>
                    <a:pt x="19281" y="35402"/>
                    <a:pt x="18547" y="37971"/>
                    <a:pt x="16212" y="38638"/>
                  </a:cubicBezTo>
                  <a:cubicBezTo>
                    <a:pt x="15883" y="38734"/>
                    <a:pt x="15553" y="38776"/>
                    <a:pt x="15222" y="38776"/>
                  </a:cubicBezTo>
                  <a:cubicBezTo>
                    <a:pt x="13949" y="38776"/>
                    <a:pt x="12667" y="38146"/>
                    <a:pt x="11342" y="37537"/>
                  </a:cubicBezTo>
                  <a:cubicBezTo>
                    <a:pt x="10275" y="36970"/>
                    <a:pt x="9174" y="36436"/>
                    <a:pt x="8007" y="36236"/>
                  </a:cubicBezTo>
                  <a:cubicBezTo>
                    <a:pt x="7636" y="36163"/>
                    <a:pt x="7259" y="36128"/>
                    <a:pt x="6882" y="36128"/>
                  </a:cubicBezTo>
                  <a:cubicBezTo>
                    <a:pt x="5014" y="36128"/>
                    <a:pt x="3129" y="36989"/>
                    <a:pt x="1936" y="38404"/>
                  </a:cubicBezTo>
                  <a:cubicBezTo>
                    <a:pt x="468" y="40105"/>
                    <a:pt x="1" y="42607"/>
                    <a:pt x="801" y="44742"/>
                  </a:cubicBezTo>
                  <a:lnTo>
                    <a:pt x="1502" y="44575"/>
                  </a:lnTo>
                  <a:cubicBezTo>
                    <a:pt x="801" y="42707"/>
                    <a:pt x="1202" y="40439"/>
                    <a:pt x="2503" y="38905"/>
                  </a:cubicBezTo>
                  <a:cubicBezTo>
                    <a:pt x="3592" y="37647"/>
                    <a:pt x="5314" y="36881"/>
                    <a:pt x="7001" y="36881"/>
                  </a:cubicBezTo>
                  <a:cubicBezTo>
                    <a:pt x="7328" y="36881"/>
                    <a:pt x="7654" y="36910"/>
                    <a:pt x="7973" y="36970"/>
                  </a:cubicBezTo>
                  <a:cubicBezTo>
                    <a:pt x="9041" y="37203"/>
                    <a:pt x="10108" y="37704"/>
                    <a:pt x="11142" y="38204"/>
                  </a:cubicBezTo>
                  <a:cubicBezTo>
                    <a:pt x="12479" y="38860"/>
                    <a:pt x="13858" y="39536"/>
                    <a:pt x="15294" y="39536"/>
                  </a:cubicBezTo>
                  <a:cubicBezTo>
                    <a:pt x="15685" y="39536"/>
                    <a:pt x="16080" y="39486"/>
                    <a:pt x="16479" y="39372"/>
                  </a:cubicBezTo>
                  <a:cubicBezTo>
                    <a:pt x="19181" y="38571"/>
                    <a:pt x="19982" y="35636"/>
                    <a:pt x="20782" y="32867"/>
                  </a:cubicBezTo>
                  <a:cubicBezTo>
                    <a:pt x="21516" y="30098"/>
                    <a:pt x="22217" y="27530"/>
                    <a:pt x="24518" y="26763"/>
                  </a:cubicBezTo>
                  <a:cubicBezTo>
                    <a:pt x="24922" y="26624"/>
                    <a:pt x="25321" y="26561"/>
                    <a:pt x="25719" y="26561"/>
                  </a:cubicBezTo>
                  <a:cubicBezTo>
                    <a:pt x="27425" y="26561"/>
                    <a:pt x="29091" y="27713"/>
                    <a:pt x="30823" y="28931"/>
                  </a:cubicBezTo>
                  <a:cubicBezTo>
                    <a:pt x="32599" y="30188"/>
                    <a:pt x="34420" y="31467"/>
                    <a:pt x="36377" y="31467"/>
                  </a:cubicBezTo>
                  <a:cubicBezTo>
                    <a:pt x="36809" y="31467"/>
                    <a:pt x="37248" y="31405"/>
                    <a:pt x="37694" y="31266"/>
                  </a:cubicBezTo>
                  <a:cubicBezTo>
                    <a:pt x="40296" y="30465"/>
                    <a:pt x="41130" y="27763"/>
                    <a:pt x="41964" y="25128"/>
                  </a:cubicBezTo>
                  <a:cubicBezTo>
                    <a:pt x="42665" y="22793"/>
                    <a:pt x="43398" y="20425"/>
                    <a:pt x="45367" y="19391"/>
                  </a:cubicBezTo>
                  <a:cubicBezTo>
                    <a:pt x="46057" y="19027"/>
                    <a:pt x="46799" y="18885"/>
                    <a:pt x="47579" y="18885"/>
                  </a:cubicBezTo>
                  <a:cubicBezTo>
                    <a:pt x="48872" y="18885"/>
                    <a:pt x="50269" y="19275"/>
                    <a:pt x="51704" y="19691"/>
                  </a:cubicBezTo>
                  <a:cubicBezTo>
                    <a:pt x="53135" y="20077"/>
                    <a:pt x="54577" y="20475"/>
                    <a:pt x="55939" y="20475"/>
                  </a:cubicBezTo>
                  <a:cubicBezTo>
                    <a:pt x="56927" y="20475"/>
                    <a:pt x="57873" y="20266"/>
                    <a:pt x="58743" y="19691"/>
                  </a:cubicBezTo>
                  <a:cubicBezTo>
                    <a:pt x="60644" y="18423"/>
                    <a:pt x="61178" y="16122"/>
                    <a:pt x="61678" y="13920"/>
                  </a:cubicBezTo>
                  <a:cubicBezTo>
                    <a:pt x="62212" y="11685"/>
                    <a:pt x="62679" y="9550"/>
                    <a:pt x="64480" y="8549"/>
                  </a:cubicBezTo>
                  <a:cubicBezTo>
                    <a:pt x="65088" y="8206"/>
                    <a:pt x="65751" y="8068"/>
                    <a:pt x="66438" y="8068"/>
                  </a:cubicBezTo>
                  <a:cubicBezTo>
                    <a:pt x="68088" y="8068"/>
                    <a:pt x="69878" y="8867"/>
                    <a:pt x="71385" y="9550"/>
                  </a:cubicBezTo>
                  <a:cubicBezTo>
                    <a:pt x="73088" y="10326"/>
                    <a:pt x="74587" y="10710"/>
                    <a:pt x="75855" y="10710"/>
                  </a:cubicBezTo>
                  <a:cubicBezTo>
                    <a:pt x="77095" y="10710"/>
                    <a:pt x="78115" y="10343"/>
                    <a:pt x="78890" y="9617"/>
                  </a:cubicBezTo>
                  <a:cubicBezTo>
                    <a:pt x="80158" y="8516"/>
                    <a:pt x="80425" y="6715"/>
                    <a:pt x="80692" y="5114"/>
                  </a:cubicBezTo>
                  <a:cubicBezTo>
                    <a:pt x="80925" y="3679"/>
                    <a:pt x="81259" y="2011"/>
                    <a:pt x="82426" y="1111"/>
                  </a:cubicBezTo>
                  <a:cubicBezTo>
                    <a:pt x="82785" y="852"/>
                    <a:pt x="83273" y="712"/>
                    <a:pt x="83765" y="712"/>
                  </a:cubicBezTo>
                  <a:cubicBezTo>
                    <a:pt x="84098" y="712"/>
                    <a:pt x="84432" y="776"/>
                    <a:pt x="84728" y="911"/>
                  </a:cubicBezTo>
                  <a:cubicBezTo>
                    <a:pt x="85028" y="1044"/>
                    <a:pt x="85529" y="1378"/>
                    <a:pt x="85562" y="2011"/>
                  </a:cubicBezTo>
                  <a:lnTo>
                    <a:pt x="86229" y="1945"/>
                  </a:lnTo>
                  <a:cubicBezTo>
                    <a:pt x="86196" y="1244"/>
                    <a:pt x="85762" y="610"/>
                    <a:pt x="85028" y="277"/>
                  </a:cubicBezTo>
                  <a:cubicBezTo>
                    <a:pt x="84620" y="94"/>
                    <a:pt x="84165" y="0"/>
                    <a:pt x="83715" y="0"/>
                  </a:cubicBez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81;p17"/>
            <p:cNvSpPr/>
            <p:nvPr/>
          </p:nvSpPr>
          <p:spPr>
            <a:xfrm>
              <a:off x="384410" y="3162718"/>
              <a:ext cx="207714" cy="105144"/>
            </a:xfrm>
            <a:custGeom>
              <a:avLst/>
              <a:gdLst/>
              <a:ahLst/>
              <a:cxnLst/>
              <a:rect l="l" t="t" r="r" b="b"/>
              <a:pathLst>
                <a:path w="5405" h="2736" extrusionOk="0">
                  <a:moveTo>
                    <a:pt x="3903" y="1"/>
                  </a:moveTo>
                  <a:lnTo>
                    <a:pt x="0" y="1902"/>
                  </a:lnTo>
                  <a:lnTo>
                    <a:pt x="2402" y="2736"/>
                  </a:lnTo>
                  <a:lnTo>
                    <a:pt x="5404" y="1302"/>
                  </a:lnTo>
                  <a:lnTo>
                    <a:pt x="390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82;p17"/>
            <p:cNvSpPr/>
            <p:nvPr/>
          </p:nvSpPr>
          <p:spPr>
            <a:xfrm>
              <a:off x="1192017" y="2801207"/>
              <a:ext cx="167978" cy="82086"/>
            </a:xfrm>
            <a:custGeom>
              <a:avLst/>
              <a:gdLst/>
              <a:ahLst/>
              <a:cxnLst/>
              <a:rect l="l" t="t" r="r" b="b"/>
              <a:pathLst>
                <a:path w="4371" h="2136" extrusionOk="0">
                  <a:moveTo>
                    <a:pt x="2636" y="1"/>
                  </a:moveTo>
                  <a:lnTo>
                    <a:pt x="0" y="1235"/>
                  </a:lnTo>
                  <a:lnTo>
                    <a:pt x="2235" y="2136"/>
                  </a:lnTo>
                  <a:lnTo>
                    <a:pt x="4370" y="1135"/>
                  </a:lnTo>
                  <a:lnTo>
                    <a:pt x="26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83;p17"/>
            <p:cNvSpPr/>
            <p:nvPr/>
          </p:nvSpPr>
          <p:spPr>
            <a:xfrm>
              <a:off x="1752211" y="2525626"/>
              <a:ext cx="119248" cy="96152"/>
            </a:xfrm>
            <a:custGeom>
              <a:avLst/>
              <a:gdLst/>
              <a:ahLst/>
              <a:cxnLst/>
              <a:rect l="l" t="t" r="r" b="b"/>
              <a:pathLst>
                <a:path w="3103" h="2502" extrusionOk="0">
                  <a:moveTo>
                    <a:pt x="3003" y="0"/>
                  </a:moveTo>
                  <a:lnTo>
                    <a:pt x="0" y="1401"/>
                  </a:lnTo>
                  <a:lnTo>
                    <a:pt x="1835" y="2502"/>
                  </a:lnTo>
                  <a:lnTo>
                    <a:pt x="3103" y="1901"/>
                  </a:lnTo>
                  <a:lnTo>
                    <a:pt x="3003"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84;p17"/>
            <p:cNvSpPr/>
            <p:nvPr/>
          </p:nvSpPr>
          <p:spPr>
            <a:xfrm>
              <a:off x="1722735" y="1847374"/>
              <a:ext cx="920437" cy="1320609"/>
            </a:xfrm>
            <a:custGeom>
              <a:avLst/>
              <a:gdLst/>
              <a:ahLst/>
              <a:cxnLst/>
              <a:rect l="l" t="t" r="r" b="b"/>
              <a:pathLst>
                <a:path w="23951" h="34364" extrusionOk="0">
                  <a:moveTo>
                    <a:pt x="17083" y="0"/>
                  </a:moveTo>
                  <a:cubicBezTo>
                    <a:pt x="14770" y="0"/>
                    <a:pt x="12545" y="1312"/>
                    <a:pt x="11542" y="3539"/>
                  </a:cubicBezTo>
                  <a:lnTo>
                    <a:pt x="1368" y="25788"/>
                  </a:lnTo>
                  <a:cubicBezTo>
                    <a:pt x="0" y="28790"/>
                    <a:pt x="1334" y="32393"/>
                    <a:pt x="4370" y="33827"/>
                  </a:cubicBezTo>
                  <a:cubicBezTo>
                    <a:pt x="5178" y="34191"/>
                    <a:pt x="6029" y="34364"/>
                    <a:pt x="6868" y="34364"/>
                  </a:cubicBezTo>
                  <a:cubicBezTo>
                    <a:pt x="9181" y="34364"/>
                    <a:pt x="11405" y="33053"/>
                    <a:pt x="12409" y="30825"/>
                  </a:cubicBezTo>
                  <a:lnTo>
                    <a:pt x="22583" y="8609"/>
                  </a:lnTo>
                  <a:cubicBezTo>
                    <a:pt x="23951" y="5540"/>
                    <a:pt x="22616" y="1938"/>
                    <a:pt x="19581" y="537"/>
                  </a:cubicBezTo>
                  <a:cubicBezTo>
                    <a:pt x="18773" y="173"/>
                    <a:pt x="17922" y="0"/>
                    <a:pt x="17083" y="0"/>
                  </a:cubicBez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85;p17"/>
            <p:cNvSpPr/>
            <p:nvPr/>
          </p:nvSpPr>
          <p:spPr>
            <a:xfrm>
              <a:off x="2114990" y="1977998"/>
              <a:ext cx="496131" cy="276120"/>
            </a:xfrm>
            <a:custGeom>
              <a:avLst/>
              <a:gdLst/>
              <a:ahLst/>
              <a:cxnLst/>
              <a:rect l="l" t="t" r="r" b="b"/>
              <a:pathLst>
                <a:path w="12910" h="7185" extrusionOk="0">
                  <a:moveTo>
                    <a:pt x="892" y="0"/>
                  </a:moveTo>
                  <a:cubicBezTo>
                    <a:pt x="765" y="0"/>
                    <a:pt x="640" y="86"/>
                    <a:pt x="568" y="207"/>
                  </a:cubicBezTo>
                  <a:lnTo>
                    <a:pt x="34" y="1374"/>
                  </a:lnTo>
                  <a:cubicBezTo>
                    <a:pt x="0" y="1574"/>
                    <a:pt x="34" y="1741"/>
                    <a:pt x="201" y="1808"/>
                  </a:cubicBezTo>
                  <a:lnTo>
                    <a:pt x="11842" y="7145"/>
                  </a:lnTo>
                  <a:cubicBezTo>
                    <a:pt x="11888" y="7173"/>
                    <a:pt x="11937" y="7185"/>
                    <a:pt x="11985" y="7185"/>
                  </a:cubicBezTo>
                  <a:cubicBezTo>
                    <a:pt x="12112" y="7185"/>
                    <a:pt x="12237" y="7099"/>
                    <a:pt x="12309" y="6978"/>
                  </a:cubicBezTo>
                  <a:lnTo>
                    <a:pt x="12843" y="5811"/>
                  </a:lnTo>
                  <a:cubicBezTo>
                    <a:pt x="12910" y="5644"/>
                    <a:pt x="12843" y="5444"/>
                    <a:pt x="12676" y="5377"/>
                  </a:cubicBezTo>
                  <a:lnTo>
                    <a:pt x="1035" y="40"/>
                  </a:lnTo>
                  <a:cubicBezTo>
                    <a:pt x="989" y="12"/>
                    <a:pt x="940" y="0"/>
                    <a:pt x="8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86;p17"/>
            <p:cNvSpPr/>
            <p:nvPr/>
          </p:nvSpPr>
          <p:spPr>
            <a:xfrm>
              <a:off x="1756054" y="2759933"/>
              <a:ext cx="498706" cy="276158"/>
            </a:xfrm>
            <a:custGeom>
              <a:avLst/>
              <a:gdLst/>
              <a:ahLst/>
              <a:cxnLst/>
              <a:rect l="l" t="t" r="r" b="b"/>
              <a:pathLst>
                <a:path w="12977" h="7186" extrusionOk="0">
                  <a:moveTo>
                    <a:pt x="925" y="1"/>
                  </a:moveTo>
                  <a:cubicBezTo>
                    <a:pt x="799" y="1"/>
                    <a:pt x="673" y="87"/>
                    <a:pt x="601" y="208"/>
                  </a:cubicBezTo>
                  <a:lnTo>
                    <a:pt x="67" y="1375"/>
                  </a:lnTo>
                  <a:cubicBezTo>
                    <a:pt x="0" y="1542"/>
                    <a:pt x="67" y="1742"/>
                    <a:pt x="234" y="1809"/>
                  </a:cubicBezTo>
                  <a:lnTo>
                    <a:pt x="11876" y="7146"/>
                  </a:lnTo>
                  <a:cubicBezTo>
                    <a:pt x="11922" y="7173"/>
                    <a:pt x="11970" y="7186"/>
                    <a:pt x="12018" y="7186"/>
                  </a:cubicBezTo>
                  <a:cubicBezTo>
                    <a:pt x="12145" y="7186"/>
                    <a:pt x="12270" y="7100"/>
                    <a:pt x="12343" y="6979"/>
                  </a:cubicBezTo>
                  <a:lnTo>
                    <a:pt x="12876" y="5812"/>
                  </a:lnTo>
                  <a:cubicBezTo>
                    <a:pt x="12976" y="5645"/>
                    <a:pt x="12876" y="5445"/>
                    <a:pt x="12710" y="5378"/>
                  </a:cubicBezTo>
                  <a:lnTo>
                    <a:pt x="1068" y="41"/>
                  </a:lnTo>
                  <a:cubicBezTo>
                    <a:pt x="1022" y="13"/>
                    <a:pt x="974" y="1"/>
                    <a:pt x="9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62" name="Google Shape;119;p17"/>
          <p:cNvGrpSpPr/>
          <p:nvPr/>
        </p:nvGrpSpPr>
        <p:grpSpPr>
          <a:xfrm rot="19601409" flipV="1">
            <a:off x="5990666" y="146163"/>
            <a:ext cx="2391862" cy="1156145"/>
            <a:chOff x="6388906" y="2092212"/>
            <a:chExt cx="4731578" cy="2287084"/>
          </a:xfrm>
        </p:grpSpPr>
        <p:sp>
          <p:nvSpPr>
            <p:cNvPr id="263" name="Google Shape;120;p17"/>
            <p:cNvSpPr/>
            <p:nvPr/>
          </p:nvSpPr>
          <p:spPr>
            <a:xfrm>
              <a:off x="7840022" y="2640992"/>
              <a:ext cx="3280462" cy="1738304"/>
            </a:xfrm>
            <a:custGeom>
              <a:avLst/>
              <a:gdLst/>
              <a:ahLst/>
              <a:cxnLst/>
              <a:rect l="l" t="t" r="r" b="b"/>
              <a:pathLst>
                <a:path w="85362" h="45233" extrusionOk="0">
                  <a:moveTo>
                    <a:pt x="1" y="0"/>
                  </a:moveTo>
                  <a:lnTo>
                    <a:pt x="434" y="2035"/>
                  </a:lnTo>
                  <a:lnTo>
                    <a:pt x="534" y="2068"/>
                  </a:lnTo>
                  <a:lnTo>
                    <a:pt x="82693" y="45233"/>
                  </a:lnTo>
                  <a:lnTo>
                    <a:pt x="85361" y="44699"/>
                  </a:lnTo>
                  <a:lnTo>
                    <a:pt x="1"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4" name="Google Shape;121;p17"/>
            <p:cNvSpPr/>
            <p:nvPr/>
          </p:nvSpPr>
          <p:spPr>
            <a:xfrm>
              <a:off x="7965650" y="2660745"/>
              <a:ext cx="3025363" cy="1704447"/>
            </a:xfrm>
            <a:custGeom>
              <a:avLst/>
              <a:gdLst/>
              <a:ahLst/>
              <a:cxnLst/>
              <a:rect l="l" t="t" r="r" b="b"/>
              <a:pathLst>
                <a:path w="78724" h="44352" extrusionOk="0">
                  <a:moveTo>
                    <a:pt x="2242" y="0"/>
                  </a:moveTo>
                  <a:cubicBezTo>
                    <a:pt x="1865" y="0"/>
                    <a:pt x="1483" y="71"/>
                    <a:pt x="1135" y="220"/>
                  </a:cubicBezTo>
                  <a:cubicBezTo>
                    <a:pt x="434" y="520"/>
                    <a:pt x="34" y="1054"/>
                    <a:pt x="1" y="1788"/>
                  </a:cubicBezTo>
                  <a:lnTo>
                    <a:pt x="601" y="1821"/>
                  </a:lnTo>
                  <a:cubicBezTo>
                    <a:pt x="634" y="1221"/>
                    <a:pt x="1135" y="954"/>
                    <a:pt x="1402" y="821"/>
                  </a:cubicBezTo>
                  <a:cubicBezTo>
                    <a:pt x="1663" y="709"/>
                    <a:pt x="1952" y="657"/>
                    <a:pt x="2239" y="657"/>
                  </a:cubicBezTo>
                  <a:cubicBezTo>
                    <a:pt x="2723" y="657"/>
                    <a:pt x="3202" y="803"/>
                    <a:pt x="3536" y="1054"/>
                  </a:cubicBezTo>
                  <a:cubicBezTo>
                    <a:pt x="4570" y="1955"/>
                    <a:pt x="4871" y="3489"/>
                    <a:pt x="5037" y="4857"/>
                  </a:cubicBezTo>
                  <a:cubicBezTo>
                    <a:pt x="5204" y="6324"/>
                    <a:pt x="5404" y="7992"/>
                    <a:pt x="6572" y="9127"/>
                  </a:cubicBezTo>
                  <a:cubicBezTo>
                    <a:pt x="7342" y="9861"/>
                    <a:pt x="8350" y="10238"/>
                    <a:pt x="9596" y="10238"/>
                  </a:cubicBezTo>
                  <a:cubicBezTo>
                    <a:pt x="10727" y="10238"/>
                    <a:pt x="12054" y="9928"/>
                    <a:pt x="13577" y="9293"/>
                  </a:cubicBezTo>
                  <a:cubicBezTo>
                    <a:pt x="14968" y="8723"/>
                    <a:pt x="16577" y="8044"/>
                    <a:pt x="18073" y="8044"/>
                  </a:cubicBezTo>
                  <a:cubicBezTo>
                    <a:pt x="18767" y="8044"/>
                    <a:pt x="19436" y="8190"/>
                    <a:pt x="20048" y="8559"/>
                  </a:cubicBezTo>
                  <a:cubicBezTo>
                    <a:pt x="21683" y="9560"/>
                    <a:pt x="22050" y="11528"/>
                    <a:pt x="22450" y="13663"/>
                  </a:cubicBezTo>
                  <a:cubicBezTo>
                    <a:pt x="22884" y="15731"/>
                    <a:pt x="23250" y="17899"/>
                    <a:pt x="24952" y="19134"/>
                  </a:cubicBezTo>
                  <a:cubicBezTo>
                    <a:pt x="25824" y="19750"/>
                    <a:pt x="26777" y="19967"/>
                    <a:pt x="27769" y="19967"/>
                  </a:cubicBezTo>
                  <a:cubicBezTo>
                    <a:pt x="28978" y="19967"/>
                    <a:pt x="30244" y="19645"/>
                    <a:pt x="31490" y="19334"/>
                  </a:cubicBezTo>
                  <a:cubicBezTo>
                    <a:pt x="32749" y="19024"/>
                    <a:pt x="33974" y="18725"/>
                    <a:pt x="35114" y="18725"/>
                  </a:cubicBezTo>
                  <a:cubicBezTo>
                    <a:pt x="35936" y="18725"/>
                    <a:pt x="36714" y="18881"/>
                    <a:pt x="37427" y="19300"/>
                  </a:cubicBezTo>
                  <a:cubicBezTo>
                    <a:pt x="39229" y="20335"/>
                    <a:pt x="39796" y="22569"/>
                    <a:pt x="40429" y="24738"/>
                  </a:cubicBezTo>
                  <a:cubicBezTo>
                    <a:pt x="41097" y="27206"/>
                    <a:pt x="41797" y="29741"/>
                    <a:pt x="44199" y="30575"/>
                  </a:cubicBezTo>
                  <a:cubicBezTo>
                    <a:pt x="44660" y="30740"/>
                    <a:pt x="45118" y="30813"/>
                    <a:pt x="45572" y="30813"/>
                  </a:cubicBezTo>
                  <a:cubicBezTo>
                    <a:pt x="47322" y="30813"/>
                    <a:pt x="49021" y="29733"/>
                    <a:pt x="50637" y="28674"/>
                  </a:cubicBezTo>
                  <a:cubicBezTo>
                    <a:pt x="52284" y="27611"/>
                    <a:pt x="53826" y="26633"/>
                    <a:pt x="55396" y="26633"/>
                  </a:cubicBezTo>
                  <a:cubicBezTo>
                    <a:pt x="55797" y="26633"/>
                    <a:pt x="56200" y="26697"/>
                    <a:pt x="56608" y="26839"/>
                  </a:cubicBezTo>
                  <a:cubicBezTo>
                    <a:pt x="58676" y="27640"/>
                    <a:pt x="59276" y="30041"/>
                    <a:pt x="59910" y="32643"/>
                  </a:cubicBezTo>
                  <a:cubicBezTo>
                    <a:pt x="60544" y="35245"/>
                    <a:pt x="61178" y="38014"/>
                    <a:pt x="63646" y="38814"/>
                  </a:cubicBezTo>
                  <a:cubicBezTo>
                    <a:pt x="64064" y="38945"/>
                    <a:pt x="64479" y="39002"/>
                    <a:pt x="64893" y="39002"/>
                  </a:cubicBezTo>
                  <a:cubicBezTo>
                    <a:pt x="66164" y="39002"/>
                    <a:pt x="67416" y="38467"/>
                    <a:pt x="68650" y="37914"/>
                  </a:cubicBezTo>
                  <a:cubicBezTo>
                    <a:pt x="69617" y="37513"/>
                    <a:pt x="70618" y="37046"/>
                    <a:pt x="71618" y="36880"/>
                  </a:cubicBezTo>
                  <a:cubicBezTo>
                    <a:pt x="71876" y="36838"/>
                    <a:pt x="72136" y="36817"/>
                    <a:pt x="72397" y="36817"/>
                  </a:cubicBezTo>
                  <a:cubicBezTo>
                    <a:pt x="73998" y="36817"/>
                    <a:pt x="75618" y="37586"/>
                    <a:pt x="76622" y="38848"/>
                  </a:cubicBezTo>
                  <a:cubicBezTo>
                    <a:pt x="77789" y="40315"/>
                    <a:pt x="78090" y="42417"/>
                    <a:pt x="77356" y="44185"/>
                  </a:cubicBezTo>
                  <a:lnTo>
                    <a:pt x="77923" y="44352"/>
                  </a:lnTo>
                  <a:cubicBezTo>
                    <a:pt x="78723" y="42384"/>
                    <a:pt x="78390" y="40049"/>
                    <a:pt x="77089" y="38381"/>
                  </a:cubicBezTo>
                  <a:cubicBezTo>
                    <a:pt x="75973" y="36950"/>
                    <a:pt x="74195" y="36109"/>
                    <a:pt x="72385" y="36109"/>
                  </a:cubicBezTo>
                  <a:cubicBezTo>
                    <a:pt x="72085" y="36109"/>
                    <a:pt x="71784" y="36132"/>
                    <a:pt x="71485" y="36179"/>
                  </a:cubicBezTo>
                  <a:cubicBezTo>
                    <a:pt x="70417" y="36346"/>
                    <a:pt x="69383" y="36813"/>
                    <a:pt x="68383" y="37247"/>
                  </a:cubicBezTo>
                  <a:cubicBezTo>
                    <a:pt x="67155" y="37809"/>
                    <a:pt x="65987" y="38293"/>
                    <a:pt x="64847" y="38293"/>
                  </a:cubicBezTo>
                  <a:cubicBezTo>
                    <a:pt x="64500" y="38293"/>
                    <a:pt x="64155" y="38248"/>
                    <a:pt x="63813" y="38147"/>
                  </a:cubicBezTo>
                  <a:cubicBezTo>
                    <a:pt x="61645" y="37413"/>
                    <a:pt x="61077" y="35012"/>
                    <a:pt x="60477" y="32410"/>
                  </a:cubicBezTo>
                  <a:cubicBezTo>
                    <a:pt x="59843" y="29808"/>
                    <a:pt x="59243" y="27139"/>
                    <a:pt x="56808" y="26205"/>
                  </a:cubicBezTo>
                  <a:cubicBezTo>
                    <a:pt x="56327" y="26019"/>
                    <a:pt x="55850" y="25937"/>
                    <a:pt x="55376" y="25937"/>
                  </a:cubicBezTo>
                  <a:cubicBezTo>
                    <a:pt x="53644" y="25937"/>
                    <a:pt x="51953" y="27026"/>
                    <a:pt x="50303" y="28073"/>
                  </a:cubicBezTo>
                  <a:cubicBezTo>
                    <a:pt x="48655" y="29127"/>
                    <a:pt x="47095" y="30159"/>
                    <a:pt x="45516" y="30159"/>
                  </a:cubicBezTo>
                  <a:cubicBezTo>
                    <a:pt x="45145" y="30159"/>
                    <a:pt x="44773" y="30102"/>
                    <a:pt x="44399" y="29975"/>
                  </a:cubicBezTo>
                  <a:cubicBezTo>
                    <a:pt x="42297" y="29241"/>
                    <a:pt x="41697" y="26973"/>
                    <a:pt x="41030" y="24538"/>
                  </a:cubicBezTo>
                  <a:cubicBezTo>
                    <a:pt x="40396" y="22236"/>
                    <a:pt x="39729" y="19868"/>
                    <a:pt x="37727" y="18700"/>
                  </a:cubicBezTo>
                  <a:cubicBezTo>
                    <a:pt x="36920" y="18227"/>
                    <a:pt x="36054" y="18055"/>
                    <a:pt x="35162" y="18055"/>
                  </a:cubicBezTo>
                  <a:cubicBezTo>
                    <a:pt x="33917" y="18055"/>
                    <a:pt x="32620" y="18389"/>
                    <a:pt x="31356" y="18700"/>
                  </a:cubicBezTo>
                  <a:cubicBezTo>
                    <a:pt x="30091" y="18998"/>
                    <a:pt x="28867" y="19306"/>
                    <a:pt x="27743" y="19306"/>
                  </a:cubicBezTo>
                  <a:cubicBezTo>
                    <a:pt x="26851" y="19306"/>
                    <a:pt x="26023" y="19112"/>
                    <a:pt x="25285" y="18567"/>
                  </a:cubicBezTo>
                  <a:cubicBezTo>
                    <a:pt x="23784" y="17499"/>
                    <a:pt x="23417" y="15564"/>
                    <a:pt x="23050" y="13530"/>
                  </a:cubicBezTo>
                  <a:cubicBezTo>
                    <a:pt x="22617" y="11361"/>
                    <a:pt x="22216" y="9160"/>
                    <a:pt x="20315" y="8026"/>
                  </a:cubicBezTo>
                  <a:cubicBezTo>
                    <a:pt x="19594" y="7589"/>
                    <a:pt x="18809" y="7420"/>
                    <a:pt x="18007" y="7420"/>
                  </a:cubicBezTo>
                  <a:cubicBezTo>
                    <a:pt x="16361" y="7420"/>
                    <a:pt x="14645" y="8132"/>
                    <a:pt x="13277" y="8693"/>
                  </a:cubicBezTo>
                  <a:cubicBezTo>
                    <a:pt x="11813" y="9285"/>
                    <a:pt x="10560" y="9577"/>
                    <a:pt x="9518" y="9577"/>
                  </a:cubicBezTo>
                  <a:cubicBezTo>
                    <a:pt x="8446" y="9577"/>
                    <a:pt x="7598" y="9268"/>
                    <a:pt x="6972" y="8660"/>
                  </a:cubicBezTo>
                  <a:cubicBezTo>
                    <a:pt x="6038" y="7692"/>
                    <a:pt x="5838" y="6158"/>
                    <a:pt x="5638" y="4790"/>
                  </a:cubicBezTo>
                  <a:cubicBezTo>
                    <a:pt x="5471" y="3289"/>
                    <a:pt x="5138" y="1621"/>
                    <a:pt x="3937" y="554"/>
                  </a:cubicBezTo>
                  <a:cubicBezTo>
                    <a:pt x="3498" y="198"/>
                    <a:pt x="2876" y="0"/>
                    <a:pt x="2242" y="0"/>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5" name="Google Shape;122;p17"/>
            <p:cNvSpPr/>
            <p:nvPr/>
          </p:nvSpPr>
          <p:spPr>
            <a:xfrm>
              <a:off x="8396374" y="2966571"/>
              <a:ext cx="156449" cy="76975"/>
            </a:xfrm>
            <a:custGeom>
              <a:avLst/>
              <a:gdLst/>
              <a:ahLst/>
              <a:cxnLst/>
              <a:rect l="l" t="t" r="r" b="b"/>
              <a:pathLst>
                <a:path w="4071" h="2003" extrusionOk="0">
                  <a:moveTo>
                    <a:pt x="1668" y="1"/>
                  </a:moveTo>
                  <a:lnTo>
                    <a:pt x="1" y="935"/>
                  </a:lnTo>
                  <a:lnTo>
                    <a:pt x="1969" y="2002"/>
                  </a:lnTo>
                  <a:lnTo>
                    <a:pt x="4070" y="1235"/>
                  </a:lnTo>
                  <a:lnTo>
                    <a:pt x="1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6" name="Google Shape;123;p17"/>
            <p:cNvSpPr/>
            <p:nvPr/>
          </p:nvSpPr>
          <p:spPr>
            <a:xfrm>
              <a:off x="7929757" y="2690990"/>
              <a:ext cx="110294" cy="89772"/>
            </a:xfrm>
            <a:custGeom>
              <a:avLst/>
              <a:gdLst/>
              <a:ahLst/>
              <a:cxnLst/>
              <a:rect l="l" t="t" r="r" b="b"/>
              <a:pathLst>
                <a:path w="2870" h="2336" extrusionOk="0">
                  <a:moveTo>
                    <a:pt x="134" y="0"/>
                  </a:moveTo>
                  <a:lnTo>
                    <a:pt x="1" y="1735"/>
                  </a:lnTo>
                  <a:lnTo>
                    <a:pt x="1135" y="2335"/>
                  </a:lnTo>
                  <a:lnTo>
                    <a:pt x="2869" y="1401"/>
                  </a:lnTo>
                  <a:lnTo>
                    <a:pt x="1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7" name="Google Shape;124;p17"/>
            <p:cNvSpPr/>
            <p:nvPr/>
          </p:nvSpPr>
          <p:spPr>
            <a:xfrm>
              <a:off x="7625929" y="2597413"/>
              <a:ext cx="326924" cy="237267"/>
            </a:xfrm>
            <a:custGeom>
              <a:avLst/>
              <a:gdLst/>
              <a:ahLst/>
              <a:cxnLst/>
              <a:rect l="l" t="t" r="r" b="b"/>
              <a:pathLst>
                <a:path w="8507" h="6174" extrusionOk="0">
                  <a:moveTo>
                    <a:pt x="1202" y="0"/>
                  </a:moveTo>
                  <a:lnTo>
                    <a:pt x="34" y="4303"/>
                  </a:lnTo>
                  <a:cubicBezTo>
                    <a:pt x="1" y="4437"/>
                    <a:pt x="68" y="4537"/>
                    <a:pt x="201" y="4603"/>
                  </a:cubicBezTo>
                  <a:lnTo>
                    <a:pt x="6039" y="6138"/>
                  </a:lnTo>
                  <a:cubicBezTo>
                    <a:pt x="6140" y="6162"/>
                    <a:pt x="6242" y="6174"/>
                    <a:pt x="6342" y="6174"/>
                  </a:cubicBezTo>
                  <a:cubicBezTo>
                    <a:pt x="6931" y="6174"/>
                    <a:pt x="7464" y="5774"/>
                    <a:pt x="7606" y="5204"/>
                  </a:cubicBezTo>
                  <a:lnTo>
                    <a:pt x="8507" y="1935"/>
                  </a:lnTo>
                  <a:lnTo>
                    <a:pt x="1202" y="0"/>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8" name="Google Shape;125;p17"/>
            <p:cNvSpPr/>
            <p:nvPr/>
          </p:nvSpPr>
          <p:spPr>
            <a:xfrm>
              <a:off x="7670815" y="2526548"/>
              <a:ext cx="292299" cy="145227"/>
            </a:xfrm>
            <a:custGeom>
              <a:avLst/>
              <a:gdLst/>
              <a:ahLst/>
              <a:cxnLst/>
              <a:rect l="l" t="t" r="r" b="b"/>
              <a:pathLst>
                <a:path w="7606" h="3779" extrusionOk="0">
                  <a:moveTo>
                    <a:pt x="650" y="1"/>
                  </a:moveTo>
                  <a:cubicBezTo>
                    <a:pt x="567" y="1"/>
                    <a:pt x="489" y="66"/>
                    <a:pt x="434" y="176"/>
                  </a:cubicBezTo>
                  <a:lnTo>
                    <a:pt x="0" y="1844"/>
                  </a:lnTo>
                  <a:lnTo>
                    <a:pt x="7272" y="3779"/>
                  </a:lnTo>
                  <a:lnTo>
                    <a:pt x="7439" y="3145"/>
                  </a:lnTo>
                  <a:cubicBezTo>
                    <a:pt x="7606" y="2445"/>
                    <a:pt x="7206" y="1711"/>
                    <a:pt x="6538" y="1544"/>
                  </a:cubicBezTo>
                  <a:lnTo>
                    <a:pt x="701" y="9"/>
                  </a:lnTo>
                  <a:cubicBezTo>
                    <a:pt x="684" y="4"/>
                    <a:pt x="667" y="1"/>
                    <a:pt x="650"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9" name="Google Shape;126;p17"/>
            <p:cNvSpPr/>
            <p:nvPr/>
          </p:nvSpPr>
          <p:spPr>
            <a:xfrm>
              <a:off x="7728499" y="2621739"/>
              <a:ext cx="239765" cy="155180"/>
            </a:xfrm>
            <a:custGeom>
              <a:avLst/>
              <a:gdLst/>
              <a:ahLst/>
              <a:cxnLst/>
              <a:rect l="l" t="t" r="r" b="b"/>
              <a:pathLst>
                <a:path w="6239" h="4038" extrusionOk="0">
                  <a:moveTo>
                    <a:pt x="834" y="1"/>
                  </a:moveTo>
                  <a:cubicBezTo>
                    <a:pt x="734" y="1"/>
                    <a:pt x="601" y="34"/>
                    <a:pt x="568" y="168"/>
                  </a:cubicBezTo>
                  <a:lnTo>
                    <a:pt x="0" y="2436"/>
                  </a:lnTo>
                  <a:cubicBezTo>
                    <a:pt x="0" y="2503"/>
                    <a:pt x="34" y="2636"/>
                    <a:pt x="167" y="2669"/>
                  </a:cubicBezTo>
                  <a:lnTo>
                    <a:pt x="5371" y="4037"/>
                  </a:lnTo>
                  <a:cubicBezTo>
                    <a:pt x="5438" y="4037"/>
                    <a:pt x="5571" y="4004"/>
                    <a:pt x="5604" y="3870"/>
                  </a:cubicBezTo>
                  <a:lnTo>
                    <a:pt x="6205" y="1635"/>
                  </a:lnTo>
                  <a:cubicBezTo>
                    <a:pt x="6238" y="1502"/>
                    <a:pt x="6172" y="1369"/>
                    <a:pt x="6038" y="1369"/>
                  </a:cubicBezTo>
                  <a:lnTo>
                    <a:pt x="83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0" name="Google Shape;127;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1" name="Google Shape;128;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2" name="Google Shape;129;p17"/>
            <p:cNvSpPr/>
            <p:nvPr/>
          </p:nvSpPr>
          <p:spPr>
            <a:xfrm>
              <a:off x="6973464" y="2376901"/>
              <a:ext cx="142306" cy="201988"/>
            </a:xfrm>
            <a:custGeom>
              <a:avLst/>
              <a:gdLst/>
              <a:ahLst/>
              <a:cxnLst/>
              <a:rect l="l" t="t" r="r" b="b"/>
              <a:pathLst>
                <a:path w="3703" h="5256" extrusionOk="0">
                  <a:moveTo>
                    <a:pt x="1368" y="1"/>
                  </a:moveTo>
                  <a:lnTo>
                    <a:pt x="0" y="5171"/>
                  </a:lnTo>
                  <a:cubicBezTo>
                    <a:pt x="233" y="5228"/>
                    <a:pt x="465" y="5255"/>
                    <a:pt x="692" y="5255"/>
                  </a:cubicBezTo>
                  <a:cubicBezTo>
                    <a:pt x="1930" y="5255"/>
                    <a:pt x="3026" y="4448"/>
                    <a:pt x="3336" y="3236"/>
                  </a:cubicBezTo>
                  <a:cubicBezTo>
                    <a:pt x="3703" y="1835"/>
                    <a:pt x="2869" y="368"/>
                    <a:pt x="1401"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3" name="Google Shape;130;p17"/>
            <p:cNvSpPr/>
            <p:nvPr/>
          </p:nvSpPr>
          <p:spPr>
            <a:xfrm>
              <a:off x="6929846" y="2351269"/>
              <a:ext cx="319238" cy="483334"/>
            </a:xfrm>
            <a:custGeom>
              <a:avLst/>
              <a:gdLst/>
              <a:ahLst/>
              <a:cxnLst/>
              <a:rect l="l" t="t" r="r" b="b"/>
              <a:pathLst>
                <a:path w="8307" h="12577" extrusionOk="0">
                  <a:moveTo>
                    <a:pt x="2703" y="1"/>
                  </a:moveTo>
                  <a:lnTo>
                    <a:pt x="2536" y="601"/>
                  </a:lnTo>
                  <a:lnTo>
                    <a:pt x="2569" y="601"/>
                  </a:lnTo>
                  <a:cubicBezTo>
                    <a:pt x="4004" y="1001"/>
                    <a:pt x="4871" y="2469"/>
                    <a:pt x="4504" y="3870"/>
                  </a:cubicBezTo>
                  <a:cubicBezTo>
                    <a:pt x="4197" y="5044"/>
                    <a:pt x="3116" y="5867"/>
                    <a:pt x="1930" y="5867"/>
                  </a:cubicBezTo>
                  <a:cubicBezTo>
                    <a:pt x="1701" y="5867"/>
                    <a:pt x="1467" y="5836"/>
                    <a:pt x="1235" y="5771"/>
                  </a:cubicBezTo>
                  <a:lnTo>
                    <a:pt x="34" y="10375"/>
                  </a:lnTo>
                  <a:cubicBezTo>
                    <a:pt x="1" y="10508"/>
                    <a:pt x="68" y="10608"/>
                    <a:pt x="201" y="10608"/>
                  </a:cubicBezTo>
                  <a:lnTo>
                    <a:pt x="5338" y="12576"/>
                  </a:lnTo>
                  <a:lnTo>
                    <a:pt x="8307" y="1435"/>
                  </a:lnTo>
                  <a:lnTo>
                    <a:pt x="2703"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4" name="Google Shape;131;p17"/>
            <p:cNvSpPr/>
            <p:nvPr/>
          </p:nvSpPr>
          <p:spPr>
            <a:xfrm>
              <a:off x="7036259" y="2193283"/>
              <a:ext cx="257712" cy="215708"/>
            </a:xfrm>
            <a:custGeom>
              <a:avLst/>
              <a:gdLst/>
              <a:ahLst/>
              <a:cxnLst/>
              <a:rect l="l" t="t" r="r" b="b"/>
              <a:pathLst>
                <a:path w="6706" h="5613" extrusionOk="0">
                  <a:moveTo>
                    <a:pt x="1215" y="0"/>
                  </a:moveTo>
                  <a:cubicBezTo>
                    <a:pt x="1126" y="0"/>
                    <a:pt x="1035" y="65"/>
                    <a:pt x="1035" y="175"/>
                  </a:cubicBezTo>
                  <a:lnTo>
                    <a:pt x="1" y="4145"/>
                  </a:lnTo>
                  <a:lnTo>
                    <a:pt x="5438" y="5613"/>
                  </a:lnTo>
                  <a:lnTo>
                    <a:pt x="6705" y="843"/>
                  </a:lnTo>
                  <a:lnTo>
                    <a:pt x="1268" y="9"/>
                  </a:lnTo>
                  <a:cubicBezTo>
                    <a:pt x="1251" y="3"/>
                    <a:pt x="1233" y="0"/>
                    <a:pt x="1215"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5" name="Google Shape;132;p17"/>
            <p:cNvSpPr/>
            <p:nvPr/>
          </p:nvSpPr>
          <p:spPr>
            <a:xfrm>
              <a:off x="7206773" y="2425631"/>
              <a:ext cx="562769" cy="500781"/>
            </a:xfrm>
            <a:custGeom>
              <a:avLst/>
              <a:gdLst/>
              <a:ahLst/>
              <a:cxnLst/>
              <a:rect l="l" t="t" r="r" b="b"/>
              <a:pathLst>
                <a:path w="14644" h="13031" extrusionOk="0">
                  <a:moveTo>
                    <a:pt x="2936" y="0"/>
                  </a:moveTo>
                  <a:lnTo>
                    <a:pt x="0" y="11142"/>
                  </a:lnTo>
                  <a:lnTo>
                    <a:pt x="11809" y="13010"/>
                  </a:lnTo>
                  <a:cubicBezTo>
                    <a:pt x="11838" y="13024"/>
                    <a:pt x="11865" y="13031"/>
                    <a:pt x="11891" y="13031"/>
                  </a:cubicBezTo>
                  <a:cubicBezTo>
                    <a:pt x="11981" y="13031"/>
                    <a:pt x="12042" y="12947"/>
                    <a:pt x="12042" y="12843"/>
                  </a:cubicBezTo>
                  <a:lnTo>
                    <a:pt x="14644" y="3102"/>
                  </a:lnTo>
                  <a:lnTo>
                    <a:pt x="2936" y="0"/>
                  </a:ln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6" name="Google Shape;133;p17"/>
            <p:cNvSpPr/>
            <p:nvPr/>
          </p:nvSpPr>
          <p:spPr>
            <a:xfrm>
              <a:off x="7319565" y="2248699"/>
              <a:ext cx="487177" cy="297448"/>
            </a:xfrm>
            <a:custGeom>
              <a:avLst/>
              <a:gdLst/>
              <a:ahLst/>
              <a:cxnLst/>
              <a:rect l="l" t="t" r="r" b="b"/>
              <a:pathLst>
                <a:path w="12677" h="7740" extrusionOk="0">
                  <a:moveTo>
                    <a:pt x="1235" y="1"/>
                  </a:moveTo>
                  <a:lnTo>
                    <a:pt x="1" y="4671"/>
                  </a:lnTo>
                  <a:lnTo>
                    <a:pt x="11742" y="7740"/>
                  </a:lnTo>
                  <a:lnTo>
                    <a:pt x="12643" y="4437"/>
                  </a:lnTo>
                  <a:cubicBezTo>
                    <a:pt x="12676" y="4337"/>
                    <a:pt x="12576" y="4204"/>
                    <a:pt x="12443" y="4204"/>
                  </a:cubicBezTo>
                  <a:lnTo>
                    <a:pt x="1235"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7" name="Google Shape;134;p17"/>
            <p:cNvSpPr/>
            <p:nvPr/>
          </p:nvSpPr>
          <p:spPr>
            <a:xfrm>
              <a:off x="7122150" y="2188210"/>
              <a:ext cx="256405" cy="704383"/>
            </a:xfrm>
            <a:custGeom>
              <a:avLst/>
              <a:gdLst/>
              <a:ahLst/>
              <a:cxnLst/>
              <a:rect l="l" t="t" r="r" b="b"/>
              <a:pathLst>
                <a:path w="6672" h="18329" extrusionOk="0">
                  <a:moveTo>
                    <a:pt x="4895" y="1"/>
                  </a:moveTo>
                  <a:cubicBezTo>
                    <a:pt x="4803" y="1"/>
                    <a:pt x="4699" y="83"/>
                    <a:pt x="4671" y="141"/>
                  </a:cubicBezTo>
                  <a:lnTo>
                    <a:pt x="4470" y="975"/>
                  </a:lnTo>
                  <a:lnTo>
                    <a:pt x="3203" y="5678"/>
                  </a:lnTo>
                  <a:lnTo>
                    <a:pt x="267" y="16819"/>
                  </a:lnTo>
                  <a:lnTo>
                    <a:pt x="34" y="17653"/>
                  </a:lnTo>
                  <a:cubicBezTo>
                    <a:pt x="1" y="17753"/>
                    <a:pt x="101" y="17853"/>
                    <a:pt x="167" y="17920"/>
                  </a:cubicBezTo>
                  <a:lnTo>
                    <a:pt x="1768" y="18320"/>
                  </a:lnTo>
                  <a:cubicBezTo>
                    <a:pt x="1780" y="18326"/>
                    <a:pt x="1794" y="18329"/>
                    <a:pt x="1809" y="18329"/>
                  </a:cubicBezTo>
                  <a:cubicBezTo>
                    <a:pt x="1879" y="18329"/>
                    <a:pt x="1975" y="18269"/>
                    <a:pt x="2002" y="18187"/>
                  </a:cubicBezTo>
                  <a:lnTo>
                    <a:pt x="2202" y="17320"/>
                  </a:lnTo>
                  <a:lnTo>
                    <a:pt x="5138" y="6178"/>
                  </a:lnTo>
                  <a:lnTo>
                    <a:pt x="6372" y="1508"/>
                  </a:lnTo>
                  <a:lnTo>
                    <a:pt x="6605" y="641"/>
                  </a:lnTo>
                  <a:cubicBezTo>
                    <a:pt x="6672" y="574"/>
                    <a:pt x="6605" y="441"/>
                    <a:pt x="6505" y="441"/>
                  </a:cubicBezTo>
                  <a:lnTo>
                    <a:pt x="4937" y="7"/>
                  </a:lnTo>
                  <a:cubicBezTo>
                    <a:pt x="4924" y="3"/>
                    <a:pt x="4909" y="1"/>
                    <a:pt x="48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8" name="Google Shape;135;p17"/>
            <p:cNvSpPr/>
            <p:nvPr/>
          </p:nvSpPr>
          <p:spPr>
            <a:xfrm>
              <a:off x="6615796" y="2279481"/>
              <a:ext cx="256405" cy="256405"/>
            </a:xfrm>
            <a:custGeom>
              <a:avLst/>
              <a:gdLst/>
              <a:ahLst/>
              <a:cxnLst/>
              <a:rect l="l" t="t" r="r" b="b"/>
              <a:pathLst>
                <a:path w="6672" h="6672" extrusionOk="0">
                  <a:moveTo>
                    <a:pt x="3336" y="1"/>
                  </a:moveTo>
                  <a:cubicBezTo>
                    <a:pt x="1502" y="1"/>
                    <a:pt x="0" y="1468"/>
                    <a:pt x="0" y="3336"/>
                  </a:cubicBezTo>
                  <a:cubicBezTo>
                    <a:pt x="0" y="5171"/>
                    <a:pt x="1502" y="6672"/>
                    <a:pt x="3336" y="6672"/>
                  </a:cubicBezTo>
                  <a:cubicBezTo>
                    <a:pt x="5171" y="6672"/>
                    <a:pt x="6672" y="5171"/>
                    <a:pt x="6672" y="3336"/>
                  </a:cubicBezTo>
                  <a:cubicBezTo>
                    <a:pt x="6672" y="1468"/>
                    <a:pt x="5171" y="1"/>
                    <a:pt x="3336" y="1"/>
                  </a:cubicBez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9" name="Google Shape;136;p17"/>
            <p:cNvSpPr/>
            <p:nvPr/>
          </p:nvSpPr>
          <p:spPr>
            <a:xfrm>
              <a:off x="6651690" y="2322446"/>
              <a:ext cx="187193" cy="169976"/>
            </a:xfrm>
            <a:custGeom>
              <a:avLst/>
              <a:gdLst/>
              <a:ahLst/>
              <a:cxnLst/>
              <a:rect l="l" t="t" r="r" b="b"/>
              <a:pathLst>
                <a:path w="4871" h="4423" extrusionOk="0">
                  <a:moveTo>
                    <a:pt x="2411" y="0"/>
                  </a:moveTo>
                  <a:cubicBezTo>
                    <a:pt x="1444" y="0"/>
                    <a:pt x="545" y="653"/>
                    <a:pt x="267" y="1651"/>
                  </a:cubicBezTo>
                  <a:cubicBezTo>
                    <a:pt x="0" y="2819"/>
                    <a:pt x="701" y="4086"/>
                    <a:pt x="1868" y="4353"/>
                  </a:cubicBezTo>
                  <a:cubicBezTo>
                    <a:pt x="2051" y="4400"/>
                    <a:pt x="2236" y="4423"/>
                    <a:pt x="2418" y="4423"/>
                  </a:cubicBezTo>
                  <a:cubicBezTo>
                    <a:pt x="3399" y="4423"/>
                    <a:pt x="4317" y="3770"/>
                    <a:pt x="4570" y="2785"/>
                  </a:cubicBezTo>
                  <a:cubicBezTo>
                    <a:pt x="4871" y="1618"/>
                    <a:pt x="4170" y="350"/>
                    <a:pt x="3003" y="83"/>
                  </a:cubicBezTo>
                  <a:cubicBezTo>
                    <a:pt x="2806" y="27"/>
                    <a:pt x="2607" y="0"/>
                    <a:pt x="2411"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95" name="Google Shape;769;p43"/>
          <p:cNvGrpSpPr/>
          <p:nvPr/>
        </p:nvGrpSpPr>
        <p:grpSpPr>
          <a:xfrm>
            <a:off x="1282675" y="1183894"/>
            <a:ext cx="1448141" cy="1447483"/>
            <a:chOff x="5124042" y="697500"/>
            <a:chExt cx="3595596" cy="3593962"/>
          </a:xfrm>
        </p:grpSpPr>
        <p:grpSp>
          <p:nvGrpSpPr>
            <p:cNvPr id="96" name="Google Shape;770;p43"/>
            <p:cNvGrpSpPr/>
            <p:nvPr/>
          </p:nvGrpSpPr>
          <p:grpSpPr>
            <a:xfrm flipH="1">
              <a:off x="5840525" y="1891863"/>
              <a:ext cx="2229246" cy="2399598"/>
              <a:chOff x="1896750" y="3704125"/>
              <a:chExt cx="1184950" cy="1275500"/>
            </a:xfrm>
          </p:grpSpPr>
          <p:sp>
            <p:nvSpPr>
              <p:cNvPr id="200" name="Google Shape;771;p43"/>
              <p:cNvSpPr/>
              <p:nvPr/>
            </p:nvSpPr>
            <p:spPr>
              <a:xfrm>
                <a:off x="1896750" y="3714275"/>
                <a:ext cx="583250" cy="1232075"/>
              </a:xfrm>
              <a:custGeom>
                <a:avLst/>
                <a:gdLst/>
                <a:ahLst/>
                <a:cxnLst/>
                <a:rect l="l" t="t" r="r" b="b"/>
                <a:pathLst>
                  <a:path w="23330" h="49283" extrusionOk="0">
                    <a:moveTo>
                      <a:pt x="17636" y="1"/>
                    </a:moveTo>
                    <a:cubicBezTo>
                      <a:pt x="6434" y="1"/>
                      <a:pt x="1516" y="7950"/>
                      <a:pt x="777" y="12941"/>
                    </a:cubicBezTo>
                    <a:cubicBezTo>
                      <a:pt x="1" y="17932"/>
                      <a:pt x="3587" y="25843"/>
                      <a:pt x="4326" y="28246"/>
                    </a:cubicBezTo>
                    <a:cubicBezTo>
                      <a:pt x="4474" y="28653"/>
                      <a:pt x="4511" y="29171"/>
                      <a:pt x="4585" y="29725"/>
                    </a:cubicBezTo>
                    <a:cubicBezTo>
                      <a:pt x="4622" y="30169"/>
                      <a:pt x="4622" y="30687"/>
                      <a:pt x="4585" y="31204"/>
                    </a:cubicBezTo>
                    <a:cubicBezTo>
                      <a:pt x="4437" y="33866"/>
                      <a:pt x="962" y="49283"/>
                      <a:pt x="962" y="49283"/>
                    </a:cubicBezTo>
                    <a:lnTo>
                      <a:pt x="22035" y="49283"/>
                    </a:lnTo>
                    <a:cubicBezTo>
                      <a:pt x="22035" y="49283"/>
                      <a:pt x="21998" y="47508"/>
                      <a:pt x="22812" y="42406"/>
                    </a:cubicBezTo>
                    <a:cubicBezTo>
                      <a:pt x="22922" y="41889"/>
                      <a:pt x="23107" y="41149"/>
                      <a:pt x="23329" y="40373"/>
                    </a:cubicBezTo>
                    <a:cubicBezTo>
                      <a:pt x="23255" y="40151"/>
                      <a:pt x="23181" y="39929"/>
                      <a:pt x="23107" y="39744"/>
                    </a:cubicBezTo>
                    <a:cubicBezTo>
                      <a:pt x="22553" y="40003"/>
                      <a:pt x="21628" y="40299"/>
                      <a:pt x="19595" y="40780"/>
                    </a:cubicBezTo>
                    <a:cubicBezTo>
                      <a:pt x="18930" y="40964"/>
                      <a:pt x="18338" y="41001"/>
                      <a:pt x="17747" y="41001"/>
                    </a:cubicBezTo>
                    <a:cubicBezTo>
                      <a:pt x="15824" y="41001"/>
                      <a:pt x="14271" y="40299"/>
                      <a:pt x="13532" y="39486"/>
                    </a:cubicBezTo>
                    <a:cubicBezTo>
                      <a:pt x="12940" y="38783"/>
                      <a:pt x="13051" y="37748"/>
                      <a:pt x="13236" y="36898"/>
                    </a:cubicBezTo>
                    <a:cubicBezTo>
                      <a:pt x="13310" y="36713"/>
                      <a:pt x="13347" y="36454"/>
                      <a:pt x="13384" y="36269"/>
                    </a:cubicBezTo>
                    <a:cubicBezTo>
                      <a:pt x="13532" y="35862"/>
                      <a:pt x="13606" y="35419"/>
                      <a:pt x="13606" y="35160"/>
                    </a:cubicBezTo>
                    <a:cubicBezTo>
                      <a:pt x="13606" y="34901"/>
                      <a:pt x="13199" y="34679"/>
                      <a:pt x="12792" y="34384"/>
                    </a:cubicBezTo>
                    <a:cubicBezTo>
                      <a:pt x="12608" y="34273"/>
                      <a:pt x="12386" y="34125"/>
                      <a:pt x="12201" y="33977"/>
                    </a:cubicBezTo>
                    <a:cubicBezTo>
                      <a:pt x="11942" y="33792"/>
                      <a:pt x="11794" y="33607"/>
                      <a:pt x="11683" y="33385"/>
                    </a:cubicBezTo>
                    <a:cubicBezTo>
                      <a:pt x="11462" y="32905"/>
                      <a:pt x="11535" y="32572"/>
                      <a:pt x="11683" y="32387"/>
                    </a:cubicBezTo>
                    <a:cubicBezTo>
                      <a:pt x="11720" y="32313"/>
                      <a:pt x="11831" y="32202"/>
                      <a:pt x="11942" y="32128"/>
                    </a:cubicBezTo>
                    <a:cubicBezTo>
                      <a:pt x="11646" y="31944"/>
                      <a:pt x="11314" y="31759"/>
                      <a:pt x="11240" y="31463"/>
                    </a:cubicBezTo>
                    <a:cubicBezTo>
                      <a:pt x="11129" y="31241"/>
                      <a:pt x="11166" y="30982"/>
                      <a:pt x="11240" y="30502"/>
                    </a:cubicBezTo>
                    <a:lnTo>
                      <a:pt x="11277" y="30243"/>
                    </a:lnTo>
                    <a:cubicBezTo>
                      <a:pt x="11314" y="29910"/>
                      <a:pt x="11388" y="29540"/>
                      <a:pt x="11388" y="29208"/>
                    </a:cubicBezTo>
                    <a:lnTo>
                      <a:pt x="11388" y="28653"/>
                    </a:lnTo>
                    <a:cubicBezTo>
                      <a:pt x="10389" y="28468"/>
                      <a:pt x="9280" y="27914"/>
                      <a:pt x="8948" y="27100"/>
                    </a:cubicBezTo>
                    <a:cubicBezTo>
                      <a:pt x="8652" y="26213"/>
                      <a:pt x="9613" y="24697"/>
                      <a:pt x="11240" y="22331"/>
                    </a:cubicBezTo>
                    <a:cubicBezTo>
                      <a:pt x="12386" y="20631"/>
                      <a:pt x="12386" y="18338"/>
                      <a:pt x="12349" y="16490"/>
                    </a:cubicBezTo>
                    <a:lnTo>
                      <a:pt x="12349" y="15824"/>
                    </a:lnTo>
                    <a:cubicBezTo>
                      <a:pt x="12349" y="13791"/>
                      <a:pt x="13532" y="8800"/>
                      <a:pt x="15122" y="6397"/>
                    </a:cubicBezTo>
                    <a:cubicBezTo>
                      <a:pt x="15528" y="5768"/>
                      <a:pt x="17894" y="2515"/>
                      <a:pt x="22738" y="740"/>
                    </a:cubicBezTo>
                    <a:cubicBezTo>
                      <a:pt x="22775" y="740"/>
                      <a:pt x="22885" y="703"/>
                      <a:pt x="22922" y="703"/>
                    </a:cubicBezTo>
                    <a:cubicBezTo>
                      <a:pt x="21407" y="297"/>
                      <a:pt x="19632" y="1"/>
                      <a:pt x="17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772;p43"/>
              <p:cNvSpPr/>
              <p:nvPr/>
            </p:nvSpPr>
            <p:spPr>
              <a:xfrm>
                <a:off x="2134300" y="3740175"/>
                <a:ext cx="714475" cy="986600"/>
              </a:xfrm>
              <a:custGeom>
                <a:avLst/>
                <a:gdLst/>
                <a:ahLst/>
                <a:cxnLst/>
                <a:rect l="l" t="t" r="r" b="b"/>
                <a:pathLst>
                  <a:path w="28579" h="39464" extrusionOk="0">
                    <a:moveTo>
                      <a:pt x="14862" y="0"/>
                    </a:moveTo>
                    <a:lnTo>
                      <a:pt x="13605" y="407"/>
                    </a:lnTo>
                    <a:cubicBezTo>
                      <a:pt x="8910" y="2107"/>
                      <a:pt x="6766" y="5176"/>
                      <a:pt x="6359" y="5767"/>
                    </a:cubicBezTo>
                    <a:cubicBezTo>
                      <a:pt x="4917" y="7986"/>
                      <a:pt x="3697" y="12755"/>
                      <a:pt x="3697" y="14714"/>
                    </a:cubicBezTo>
                    <a:lnTo>
                      <a:pt x="3697" y="15417"/>
                    </a:lnTo>
                    <a:cubicBezTo>
                      <a:pt x="3697" y="17376"/>
                      <a:pt x="3771" y="19816"/>
                      <a:pt x="2403" y="21702"/>
                    </a:cubicBezTo>
                    <a:cubicBezTo>
                      <a:pt x="1405" y="23144"/>
                      <a:pt x="0" y="25140"/>
                      <a:pt x="222" y="25732"/>
                    </a:cubicBezTo>
                    <a:cubicBezTo>
                      <a:pt x="444" y="26175"/>
                      <a:pt x="1368" y="26693"/>
                      <a:pt x="2329" y="26804"/>
                    </a:cubicBezTo>
                    <a:cubicBezTo>
                      <a:pt x="2440" y="26804"/>
                      <a:pt x="2588" y="26915"/>
                      <a:pt x="2662" y="27063"/>
                    </a:cubicBezTo>
                    <a:cubicBezTo>
                      <a:pt x="2662" y="27174"/>
                      <a:pt x="2699" y="27247"/>
                      <a:pt x="2699" y="27358"/>
                    </a:cubicBezTo>
                    <a:cubicBezTo>
                      <a:pt x="2699" y="27543"/>
                      <a:pt x="2736" y="27802"/>
                      <a:pt x="2699" y="28135"/>
                    </a:cubicBezTo>
                    <a:cubicBezTo>
                      <a:pt x="2662" y="28504"/>
                      <a:pt x="2588" y="28874"/>
                      <a:pt x="2551" y="29207"/>
                    </a:cubicBezTo>
                    <a:lnTo>
                      <a:pt x="2514" y="29466"/>
                    </a:lnTo>
                    <a:cubicBezTo>
                      <a:pt x="2477" y="29835"/>
                      <a:pt x="2477" y="29946"/>
                      <a:pt x="2477" y="29983"/>
                    </a:cubicBezTo>
                    <a:cubicBezTo>
                      <a:pt x="2551" y="30131"/>
                      <a:pt x="3106" y="30390"/>
                      <a:pt x="3845" y="30575"/>
                    </a:cubicBezTo>
                    <a:cubicBezTo>
                      <a:pt x="4030" y="30612"/>
                      <a:pt x="4178" y="30797"/>
                      <a:pt x="4178" y="30981"/>
                    </a:cubicBezTo>
                    <a:cubicBezTo>
                      <a:pt x="4178" y="31203"/>
                      <a:pt x="3993" y="31351"/>
                      <a:pt x="3808" y="31351"/>
                    </a:cubicBezTo>
                    <a:cubicBezTo>
                      <a:pt x="3069" y="31425"/>
                      <a:pt x="2921" y="31610"/>
                      <a:pt x="2921" y="31647"/>
                    </a:cubicBezTo>
                    <a:cubicBezTo>
                      <a:pt x="2921" y="31721"/>
                      <a:pt x="2921" y="31832"/>
                      <a:pt x="2958" y="31869"/>
                    </a:cubicBezTo>
                    <a:cubicBezTo>
                      <a:pt x="2995" y="31980"/>
                      <a:pt x="3106" y="32128"/>
                      <a:pt x="3254" y="32202"/>
                    </a:cubicBezTo>
                    <a:cubicBezTo>
                      <a:pt x="3438" y="32349"/>
                      <a:pt x="3623" y="32497"/>
                      <a:pt x="3808" y="32571"/>
                    </a:cubicBezTo>
                    <a:cubicBezTo>
                      <a:pt x="4289" y="32941"/>
                      <a:pt x="4954" y="33311"/>
                      <a:pt x="4991" y="34013"/>
                    </a:cubicBezTo>
                    <a:cubicBezTo>
                      <a:pt x="5028" y="34383"/>
                      <a:pt x="4917" y="34826"/>
                      <a:pt x="4769" y="35381"/>
                    </a:cubicBezTo>
                    <a:lnTo>
                      <a:pt x="4621" y="35936"/>
                    </a:lnTo>
                    <a:cubicBezTo>
                      <a:pt x="4437" y="36638"/>
                      <a:pt x="4363" y="37414"/>
                      <a:pt x="4732" y="37858"/>
                    </a:cubicBezTo>
                    <a:cubicBezTo>
                      <a:pt x="5311" y="38574"/>
                      <a:pt x="6689" y="39085"/>
                      <a:pt x="8287" y="39085"/>
                    </a:cubicBezTo>
                    <a:cubicBezTo>
                      <a:pt x="8834" y="39085"/>
                      <a:pt x="9407" y="39025"/>
                      <a:pt x="9982" y="38893"/>
                    </a:cubicBezTo>
                    <a:cubicBezTo>
                      <a:pt x="12348" y="38339"/>
                      <a:pt x="13088" y="38080"/>
                      <a:pt x="13568" y="37858"/>
                    </a:cubicBezTo>
                    <a:lnTo>
                      <a:pt x="13605" y="37747"/>
                    </a:lnTo>
                    <a:cubicBezTo>
                      <a:pt x="13658" y="37721"/>
                      <a:pt x="13747" y="37695"/>
                      <a:pt x="13834" y="37695"/>
                    </a:cubicBezTo>
                    <a:cubicBezTo>
                      <a:pt x="13870" y="37695"/>
                      <a:pt x="13906" y="37699"/>
                      <a:pt x="13938" y="37710"/>
                    </a:cubicBezTo>
                    <a:cubicBezTo>
                      <a:pt x="14012" y="37747"/>
                      <a:pt x="14123" y="37858"/>
                      <a:pt x="14160" y="37932"/>
                    </a:cubicBezTo>
                    <a:cubicBezTo>
                      <a:pt x="14197" y="38043"/>
                      <a:pt x="14197" y="38080"/>
                      <a:pt x="14234" y="38117"/>
                    </a:cubicBezTo>
                    <a:cubicBezTo>
                      <a:pt x="14234" y="38117"/>
                      <a:pt x="14308" y="38154"/>
                      <a:pt x="14345" y="38154"/>
                    </a:cubicBezTo>
                    <a:cubicBezTo>
                      <a:pt x="14862" y="38450"/>
                      <a:pt x="15713" y="38708"/>
                      <a:pt x="18005" y="39263"/>
                    </a:cubicBezTo>
                    <a:cubicBezTo>
                      <a:pt x="18612" y="39401"/>
                      <a:pt x="19215" y="39463"/>
                      <a:pt x="19791" y="39463"/>
                    </a:cubicBezTo>
                    <a:cubicBezTo>
                      <a:pt x="21529" y="39463"/>
                      <a:pt x="23023" y="38894"/>
                      <a:pt x="23661" y="38117"/>
                    </a:cubicBezTo>
                    <a:cubicBezTo>
                      <a:pt x="24142" y="37562"/>
                      <a:pt x="24031" y="36749"/>
                      <a:pt x="23846" y="35899"/>
                    </a:cubicBezTo>
                    <a:cubicBezTo>
                      <a:pt x="23661" y="35159"/>
                      <a:pt x="23440" y="34457"/>
                      <a:pt x="23477" y="34050"/>
                    </a:cubicBezTo>
                    <a:cubicBezTo>
                      <a:pt x="23550" y="33348"/>
                      <a:pt x="24512" y="33052"/>
                      <a:pt x="25103" y="32571"/>
                    </a:cubicBezTo>
                    <a:cubicBezTo>
                      <a:pt x="25251" y="32423"/>
                      <a:pt x="25399" y="32312"/>
                      <a:pt x="25473" y="32128"/>
                    </a:cubicBezTo>
                    <a:cubicBezTo>
                      <a:pt x="25769" y="31499"/>
                      <a:pt x="25288" y="31129"/>
                      <a:pt x="24290" y="31055"/>
                    </a:cubicBezTo>
                    <a:cubicBezTo>
                      <a:pt x="24881" y="30908"/>
                      <a:pt x="25806" y="30575"/>
                      <a:pt x="25954" y="30205"/>
                    </a:cubicBezTo>
                    <a:cubicBezTo>
                      <a:pt x="26027" y="30094"/>
                      <a:pt x="25991" y="29798"/>
                      <a:pt x="25954" y="29466"/>
                    </a:cubicBezTo>
                    <a:cubicBezTo>
                      <a:pt x="25880" y="29096"/>
                      <a:pt x="25806" y="28652"/>
                      <a:pt x="25769" y="28172"/>
                    </a:cubicBezTo>
                    <a:cubicBezTo>
                      <a:pt x="25769" y="27913"/>
                      <a:pt x="25769" y="27654"/>
                      <a:pt x="25806" y="27432"/>
                    </a:cubicBezTo>
                    <a:cubicBezTo>
                      <a:pt x="25806" y="27395"/>
                      <a:pt x="25843" y="27321"/>
                      <a:pt x="25843" y="27247"/>
                    </a:cubicBezTo>
                    <a:cubicBezTo>
                      <a:pt x="26915" y="27174"/>
                      <a:pt x="28061" y="26619"/>
                      <a:pt x="28283" y="25917"/>
                    </a:cubicBezTo>
                    <a:cubicBezTo>
                      <a:pt x="28578" y="25177"/>
                      <a:pt x="27506" y="23550"/>
                      <a:pt x="26249" y="21480"/>
                    </a:cubicBezTo>
                    <a:cubicBezTo>
                      <a:pt x="24844" y="19410"/>
                      <a:pt x="25066" y="16674"/>
                      <a:pt x="25066" y="14677"/>
                    </a:cubicBezTo>
                    <a:cubicBezTo>
                      <a:pt x="25066" y="12681"/>
                      <a:pt x="23846" y="7801"/>
                      <a:pt x="22330" y="5472"/>
                    </a:cubicBezTo>
                    <a:cubicBezTo>
                      <a:pt x="21739" y="4547"/>
                      <a:pt x="19373" y="1590"/>
                      <a:pt x="14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773;p43"/>
              <p:cNvSpPr/>
              <p:nvPr/>
            </p:nvSpPr>
            <p:spPr>
              <a:xfrm>
                <a:off x="2468875" y="3704125"/>
                <a:ext cx="612825" cy="1275500"/>
              </a:xfrm>
              <a:custGeom>
                <a:avLst/>
                <a:gdLst/>
                <a:ahLst/>
                <a:cxnLst/>
                <a:rect l="l" t="t" r="r" b="b"/>
                <a:pathLst>
                  <a:path w="24513" h="51020" extrusionOk="0">
                    <a:moveTo>
                      <a:pt x="6581" y="0"/>
                    </a:moveTo>
                    <a:cubicBezTo>
                      <a:pt x="4252" y="0"/>
                      <a:pt x="2034" y="333"/>
                      <a:pt x="0" y="1072"/>
                    </a:cubicBezTo>
                    <a:cubicBezTo>
                      <a:pt x="407" y="1183"/>
                      <a:pt x="851" y="1331"/>
                      <a:pt x="1294" y="1479"/>
                    </a:cubicBezTo>
                    <a:cubicBezTo>
                      <a:pt x="2958" y="1035"/>
                      <a:pt x="4696" y="777"/>
                      <a:pt x="6544" y="777"/>
                    </a:cubicBezTo>
                    <a:cubicBezTo>
                      <a:pt x="17266" y="777"/>
                      <a:pt x="22257" y="8282"/>
                      <a:pt x="23033" y="13347"/>
                    </a:cubicBezTo>
                    <a:cubicBezTo>
                      <a:pt x="23662" y="17339"/>
                      <a:pt x="21370" y="23403"/>
                      <a:pt x="20187" y="26619"/>
                    </a:cubicBezTo>
                    <a:cubicBezTo>
                      <a:pt x="19854" y="27395"/>
                      <a:pt x="19632" y="28061"/>
                      <a:pt x="19484" y="28505"/>
                    </a:cubicBezTo>
                    <a:cubicBezTo>
                      <a:pt x="19336" y="28948"/>
                      <a:pt x="19262" y="29429"/>
                      <a:pt x="19225" y="30094"/>
                    </a:cubicBezTo>
                    <a:cubicBezTo>
                      <a:pt x="19151" y="30538"/>
                      <a:pt x="19151" y="31056"/>
                      <a:pt x="19225" y="31610"/>
                    </a:cubicBezTo>
                    <a:cubicBezTo>
                      <a:pt x="19299" y="34050"/>
                      <a:pt x="22109" y="46029"/>
                      <a:pt x="22737" y="48838"/>
                    </a:cubicBezTo>
                    <a:lnTo>
                      <a:pt x="2625" y="50243"/>
                    </a:lnTo>
                    <a:cubicBezTo>
                      <a:pt x="2847" y="49171"/>
                      <a:pt x="2404" y="46694"/>
                      <a:pt x="1738" y="42701"/>
                    </a:cubicBezTo>
                    <a:cubicBezTo>
                      <a:pt x="1590" y="41999"/>
                      <a:pt x="1331" y="40631"/>
                      <a:pt x="851" y="39596"/>
                    </a:cubicBezTo>
                    <a:cubicBezTo>
                      <a:pt x="740" y="39966"/>
                      <a:pt x="592" y="40335"/>
                      <a:pt x="444" y="40779"/>
                    </a:cubicBezTo>
                    <a:cubicBezTo>
                      <a:pt x="666" y="41555"/>
                      <a:pt x="851" y="42332"/>
                      <a:pt x="962" y="42849"/>
                    </a:cubicBezTo>
                    <a:cubicBezTo>
                      <a:pt x="1775" y="47803"/>
                      <a:pt x="1775" y="49097"/>
                      <a:pt x="1775" y="49134"/>
                    </a:cubicBezTo>
                    <a:cubicBezTo>
                      <a:pt x="1738" y="49208"/>
                      <a:pt x="1738" y="49541"/>
                      <a:pt x="1849" y="49652"/>
                    </a:cubicBezTo>
                    <a:cubicBezTo>
                      <a:pt x="1923" y="49726"/>
                      <a:pt x="2034" y="51020"/>
                      <a:pt x="2145" y="51020"/>
                    </a:cubicBezTo>
                    <a:lnTo>
                      <a:pt x="23218" y="49652"/>
                    </a:lnTo>
                    <a:cubicBezTo>
                      <a:pt x="23366" y="49652"/>
                      <a:pt x="23477" y="49578"/>
                      <a:pt x="23551" y="49504"/>
                    </a:cubicBezTo>
                    <a:cubicBezTo>
                      <a:pt x="23662" y="49393"/>
                      <a:pt x="23699" y="49319"/>
                      <a:pt x="23662" y="49171"/>
                    </a:cubicBezTo>
                    <a:cubicBezTo>
                      <a:pt x="23662" y="48986"/>
                      <a:pt x="20187" y="34161"/>
                      <a:pt x="20039" y="31573"/>
                    </a:cubicBezTo>
                    <a:cubicBezTo>
                      <a:pt x="20002" y="31056"/>
                      <a:pt x="20002" y="30538"/>
                      <a:pt x="20076" y="30131"/>
                    </a:cubicBezTo>
                    <a:cubicBezTo>
                      <a:pt x="20150" y="29577"/>
                      <a:pt x="20187" y="29133"/>
                      <a:pt x="20334" y="28763"/>
                    </a:cubicBezTo>
                    <a:cubicBezTo>
                      <a:pt x="20445" y="28283"/>
                      <a:pt x="20704" y="27691"/>
                      <a:pt x="20963" y="26915"/>
                    </a:cubicBezTo>
                    <a:cubicBezTo>
                      <a:pt x="22294" y="23403"/>
                      <a:pt x="24512" y="17413"/>
                      <a:pt x="23884" y="13273"/>
                    </a:cubicBezTo>
                    <a:cubicBezTo>
                      <a:pt x="23033" y="7949"/>
                      <a:pt x="17783" y="0"/>
                      <a:pt x="6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 name="Google Shape;774;p43"/>
            <p:cNvGrpSpPr/>
            <p:nvPr/>
          </p:nvGrpSpPr>
          <p:grpSpPr>
            <a:xfrm rot="-5400000">
              <a:off x="5290575" y="827050"/>
              <a:ext cx="829775" cy="839775"/>
              <a:chOff x="4826125" y="698450"/>
              <a:chExt cx="829775" cy="839775"/>
            </a:xfrm>
          </p:grpSpPr>
          <p:sp>
            <p:nvSpPr>
              <p:cNvPr id="193" name="Google Shape;775;p43"/>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776;p43"/>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777;p43"/>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778;p43"/>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779;p43"/>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780;p43"/>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781;p43"/>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782;p43"/>
            <p:cNvSpPr/>
            <p:nvPr/>
          </p:nvSpPr>
          <p:spPr>
            <a:xfrm rot="3216065" flipH="1">
              <a:off x="5178693" y="3060705"/>
              <a:ext cx="272698" cy="273548"/>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783;p43"/>
            <p:cNvSpPr/>
            <p:nvPr/>
          </p:nvSpPr>
          <p:spPr>
            <a:xfrm rot="3216065" flipH="1">
              <a:off x="5390331" y="3366150"/>
              <a:ext cx="373623" cy="373623"/>
            </a:xfrm>
            <a:custGeom>
              <a:avLst/>
              <a:gdLst/>
              <a:ahLst/>
              <a:cxnLst/>
              <a:rect l="l" t="t" r="r" b="b"/>
              <a:pathLst>
                <a:path w="14945" h="14945" extrusionOk="0">
                  <a:moveTo>
                    <a:pt x="7473" y="3570"/>
                  </a:moveTo>
                  <a:cubicBezTo>
                    <a:pt x="9608" y="3570"/>
                    <a:pt x="11375" y="5305"/>
                    <a:pt x="11375" y="7440"/>
                  </a:cubicBezTo>
                  <a:cubicBezTo>
                    <a:pt x="11375" y="9574"/>
                    <a:pt x="9641" y="11309"/>
                    <a:pt x="7473" y="11309"/>
                  </a:cubicBezTo>
                  <a:cubicBezTo>
                    <a:pt x="5338" y="11309"/>
                    <a:pt x="3603" y="9574"/>
                    <a:pt x="3603" y="7440"/>
                  </a:cubicBezTo>
                  <a:cubicBezTo>
                    <a:pt x="3603" y="5305"/>
                    <a:pt x="5338" y="3570"/>
                    <a:pt x="7473" y="3570"/>
                  </a:cubicBezTo>
                  <a:close/>
                  <a:moveTo>
                    <a:pt x="7473" y="1"/>
                  </a:moveTo>
                  <a:cubicBezTo>
                    <a:pt x="7006" y="1"/>
                    <a:pt x="6605" y="635"/>
                    <a:pt x="6138" y="735"/>
                  </a:cubicBezTo>
                  <a:cubicBezTo>
                    <a:pt x="6102" y="740"/>
                    <a:pt x="6064" y="742"/>
                    <a:pt x="6026" y="742"/>
                  </a:cubicBezTo>
                  <a:cubicBezTo>
                    <a:pt x="5677" y="742"/>
                    <a:pt x="5271" y="545"/>
                    <a:pt x="4920" y="545"/>
                  </a:cubicBezTo>
                  <a:cubicBezTo>
                    <a:pt x="4821" y="545"/>
                    <a:pt x="4726" y="561"/>
                    <a:pt x="4637" y="601"/>
                  </a:cubicBezTo>
                  <a:cubicBezTo>
                    <a:pt x="4237" y="768"/>
                    <a:pt x="4070" y="1502"/>
                    <a:pt x="3670" y="1769"/>
                  </a:cubicBezTo>
                  <a:cubicBezTo>
                    <a:pt x="3303" y="2002"/>
                    <a:pt x="2569" y="1902"/>
                    <a:pt x="2236" y="2236"/>
                  </a:cubicBezTo>
                  <a:cubicBezTo>
                    <a:pt x="1902" y="2569"/>
                    <a:pt x="2002" y="3270"/>
                    <a:pt x="1769" y="3670"/>
                  </a:cubicBezTo>
                  <a:cubicBezTo>
                    <a:pt x="1502" y="4070"/>
                    <a:pt x="768" y="4237"/>
                    <a:pt x="601" y="4638"/>
                  </a:cubicBezTo>
                  <a:cubicBezTo>
                    <a:pt x="434" y="5071"/>
                    <a:pt x="835" y="5672"/>
                    <a:pt x="735" y="6139"/>
                  </a:cubicBezTo>
                  <a:cubicBezTo>
                    <a:pt x="634" y="6606"/>
                    <a:pt x="1" y="7006"/>
                    <a:pt x="1" y="7473"/>
                  </a:cubicBezTo>
                  <a:cubicBezTo>
                    <a:pt x="1" y="7940"/>
                    <a:pt x="634" y="8340"/>
                    <a:pt x="735" y="8807"/>
                  </a:cubicBezTo>
                  <a:cubicBezTo>
                    <a:pt x="801" y="9274"/>
                    <a:pt x="401" y="9908"/>
                    <a:pt x="601" y="10308"/>
                  </a:cubicBezTo>
                  <a:cubicBezTo>
                    <a:pt x="768" y="10742"/>
                    <a:pt x="1502" y="10909"/>
                    <a:pt x="1769" y="11276"/>
                  </a:cubicBezTo>
                  <a:cubicBezTo>
                    <a:pt x="2002" y="11643"/>
                    <a:pt x="1902" y="12410"/>
                    <a:pt x="2236" y="12743"/>
                  </a:cubicBezTo>
                  <a:cubicBezTo>
                    <a:pt x="2569" y="13077"/>
                    <a:pt x="3270" y="12944"/>
                    <a:pt x="3670" y="13177"/>
                  </a:cubicBezTo>
                  <a:cubicBezTo>
                    <a:pt x="4070" y="13444"/>
                    <a:pt x="4237" y="14178"/>
                    <a:pt x="4637" y="14345"/>
                  </a:cubicBezTo>
                  <a:cubicBezTo>
                    <a:pt x="4714" y="14374"/>
                    <a:pt x="4797" y="14386"/>
                    <a:pt x="4883" y="14386"/>
                  </a:cubicBezTo>
                  <a:cubicBezTo>
                    <a:pt x="5209" y="14386"/>
                    <a:pt x="5587" y="14217"/>
                    <a:pt x="5924" y="14217"/>
                  </a:cubicBezTo>
                  <a:cubicBezTo>
                    <a:pt x="5998" y="14217"/>
                    <a:pt x="6070" y="14225"/>
                    <a:pt x="6138" y="14244"/>
                  </a:cubicBezTo>
                  <a:cubicBezTo>
                    <a:pt x="6605" y="14311"/>
                    <a:pt x="7006" y="14945"/>
                    <a:pt x="7473" y="14945"/>
                  </a:cubicBezTo>
                  <a:cubicBezTo>
                    <a:pt x="7973" y="14945"/>
                    <a:pt x="8407" y="14311"/>
                    <a:pt x="8807" y="14244"/>
                  </a:cubicBezTo>
                  <a:cubicBezTo>
                    <a:pt x="8860" y="14233"/>
                    <a:pt x="8916" y="14228"/>
                    <a:pt x="8973" y="14228"/>
                  </a:cubicBezTo>
                  <a:cubicBezTo>
                    <a:pt x="9313" y="14228"/>
                    <a:pt x="9709" y="14401"/>
                    <a:pt x="10035" y="14401"/>
                  </a:cubicBezTo>
                  <a:cubicBezTo>
                    <a:pt x="10134" y="14401"/>
                    <a:pt x="10226" y="14386"/>
                    <a:pt x="10308" y="14345"/>
                  </a:cubicBezTo>
                  <a:cubicBezTo>
                    <a:pt x="10775" y="14178"/>
                    <a:pt x="10908" y="13444"/>
                    <a:pt x="11275" y="13177"/>
                  </a:cubicBezTo>
                  <a:cubicBezTo>
                    <a:pt x="11642" y="12944"/>
                    <a:pt x="12410" y="13077"/>
                    <a:pt x="12743" y="12743"/>
                  </a:cubicBezTo>
                  <a:cubicBezTo>
                    <a:pt x="13077" y="12410"/>
                    <a:pt x="12943" y="11676"/>
                    <a:pt x="13210" y="11276"/>
                  </a:cubicBezTo>
                  <a:cubicBezTo>
                    <a:pt x="13444" y="10875"/>
                    <a:pt x="14177" y="10742"/>
                    <a:pt x="14378" y="10308"/>
                  </a:cubicBezTo>
                  <a:cubicBezTo>
                    <a:pt x="14578" y="9908"/>
                    <a:pt x="14144" y="9274"/>
                    <a:pt x="14244" y="8807"/>
                  </a:cubicBezTo>
                  <a:cubicBezTo>
                    <a:pt x="14311" y="8340"/>
                    <a:pt x="14945" y="7940"/>
                    <a:pt x="14945" y="7473"/>
                  </a:cubicBezTo>
                  <a:cubicBezTo>
                    <a:pt x="14945" y="7006"/>
                    <a:pt x="14311" y="6606"/>
                    <a:pt x="14244" y="6139"/>
                  </a:cubicBezTo>
                  <a:cubicBezTo>
                    <a:pt x="14144" y="5672"/>
                    <a:pt x="14578" y="5071"/>
                    <a:pt x="14378" y="4638"/>
                  </a:cubicBezTo>
                  <a:cubicBezTo>
                    <a:pt x="14211" y="4237"/>
                    <a:pt x="13444" y="4070"/>
                    <a:pt x="13210" y="3670"/>
                  </a:cubicBezTo>
                  <a:cubicBezTo>
                    <a:pt x="12943" y="3303"/>
                    <a:pt x="13077" y="2569"/>
                    <a:pt x="12743" y="2236"/>
                  </a:cubicBezTo>
                  <a:cubicBezTo>
                    <a:pt x="12410" y="1902"/>
                    <a:pt x="11676" y="2002"/>
                    <a:pt x="11275" y="1769"/>
                  </a:cubicBezTo>
                  <a:cubicBezTo>
                    <a:pt x="10908" y="1502"/>
                    <a:pt x="10742" y="768"/>
                    <a:pt x="10308" y="601"/>
                  </a:cubicBezTo>
                  <a:cubicBezTo>
                    <a:pt x="10237" y="572"/>
                    <a:pt x="10160" y="560"/>
                    <a:pt x="10077" y="560"/>
                  </a:cubicBezTo>
                  <a:cubicBezTo>
                    <a:pt x="9743" y="560"/>
                    <a:pt x="9327" y="751"/>
                    <a:pt x="8972" y="751"/>
                  </a:cubicBezTo>
                  <a:cubicBezTo>
                    <a:pt x="8915" y="751"/>
                    <a:pt x="8860" y="746"/>
                    <a:pt x="8807" y="735"/>
                  </a:cubicBezTo>
                  <a:cubicBezTo>
                    <a:pt x="8340" y="635"/>
                    <a:pt x="7940" y="1"/>
                    <a:pt x="74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 name="Google Shape;784;p43"/>
            <p:cNvGrpSpPr/>
            <p:nvPr/>
          </p:nvGrpSpPr>
          <p:grpSpPr>
            <a:xfrm flipH="1">
              <a:off x="7894200" y="1291050"/>
              <a:ext cx="653825" cy="649675"/>
              <a:chOff x="5322300" y="1614925"/>
              <a:chExt cx="653825" cy="649675"/>
            </a:xfrm>
          </p:grpSpPr>
          <p:sp>
            <p:nvSpPr>
              <p:cNvPr id="187" name="Google Shape;785;p43"/>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786;p43"/>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787;p43"/>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788;p43"/>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789;p43"/>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790;p43"/>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 name="Google Shape;791;p43"/>
            <p:cNvSpPr/>
            <p:nvPr/>
          </p:nvSpPr>
          <p:spPr>
            <a:xfrm>
              <a:off x="6785850" y="69750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 name="Google Shape;792;p43"/>
            <p:cNvGrpSpPr/>
            <p:nvPr/>
          </p:nvGrpSpPr>
          <p:grpSpPr>
            <a:xfrm>
              <a:off x="6462317" y="2012333"/>
              <a:ext cx="1360915" cy="926898"/>
              <a:chOff x="4226825" y="3535650"/>
              <a:chExt cx="1277375" cy="870000"/>
            </a:xfrm>
          </p:grpSpPr>
          <p:sp>
            <p:nvSpPr>
              <p:cNvPr id="184" name="Google Shape;793;p43"/>
              <p:cNvSpPr/>
              <p:nvPr/>
            </p:nvSpPr>
            <p:spPr>
              <a:xfrm>
                <a:off x="4282300" y="3545150"/>
                <a:ext cx="358625" cy="392825"/>
              </a:xfrm>
              <a:custGeom>
                <a:avLst/>
                <a:gdLst/>
                <a:ahLst/>
                <a:cxnLst/>
                <a:rect l="l" t="t" r="r" b="b"/>
                <a:pathLst>
                  <a:path w="14345" h="15713" extrusionOk="0">
                    <a:moveTo>
                      <a:pt x="7172" y="4372"/>
                    </a:moveTo>
                    <a:cubicBezTo>
                      <a:pt x="7773" y="4372"/>
                      <a:pt x="8374" y="4529"/>
                      <a:pt x="8910" y="4843"/>
                    </a:cubicBezTo>
                    <a:cubicBezTo>
                      <a:pt x="9982" y="5435"/>
                      <a:pt x="10685" y="6618"/>
                      <a:pt x="10611" y="7838"/>
                    </a:cubicBezTo>
                    <a:cubicBezTo>
                      <a:pt x="10611" y="9058"/>
                      <a:pt x="9982" y="10241"/>
                      <a:pt x="8910" y="10833"/>
                    </a:cubicBezTo>
                    <a:cubicBezTo>
                      <a:pt x="8392" y="11165"/>
                      <a:pt x="7782" y="11332"/>
                      <a:pt x="7172" y="11332"/>
                    </a:cubicBezTo>
                    <a:cubicBezTo>
                      <a:pt x="6562" y="11332"/>
                      <a:pt x="5952" y="11165"/>
                      <a:pt x="5435" y="10833"/>
                    </a:cubicBezTo>
                    <a:cubicBezTo>
                      <a:pt x="4400" y="10241"/>
                      <a:pt x="3697" y="9058"/>
                      <a:pt x="3734" y="7838"/>
                    </a:cubicBezTo>
                    <a:cubicBezTo>
                      <a:pt x="3734" y="6618"/>
                      <a:pt x="4400" y="5435"/>
                      <a:pt x="5435" y="4843"/>
                    </a:cubicBezTo>
                    <a:cubicBezTo>
                      <a:pt x="5971" y="4529"/>
                      <a:pt x="6572" y="4372"/>
                      <a:pt x="7172" y="4372"/>
                    </a:cubicBezTo>
                    <a:close/>
                    <a:moveTo>
                      <a:pt x="6322" y="0"/>
                    </a:moveTo>
                    <a:lnTo>
                      <a:pt x="5546" y="2847"/>
                    </a:lnTo>
                    <a:cubicBezTo>
                      <a:pt x="5213" y="2921"/>
                      <a:pt x="4843" y="3143"/>
                      <a:pt x="4584" y="3291"/>
                    </a:cubicBezTo>
                    <a:cubicBezTo>
                      <a:pt x="4252" y="3475"/>
                      <a:pt x="3993" y="3734"/>
                      <a:pt x="3697" y="3956"/>
                    </a:cubicBezTo>
                    <a:lnTo>
                      <a:pt x="850" y="3217"/>
                    </a:lnTo>
                    <a:lnTo>
                      <a:pt x="0" y="4659"/>
                    </a:lnTo>
                    <a:lnTo>
                      <a:pt x="2070" y="6766"/>
                    </a:lnTo>
                    <a:cubicBezTo>
                      <a:pt x="1996" y="7136"/>
                      <a:pt x="1996" y="7505"/>
                      <a:pt x="1996" y="7838"/>
                    </a:cubicBezTo>
                    <a:cubicBezTo>
                      <a:pt x="1996" y="8171"/>
                      <a:pt x="2033" y="8577"/>
                      <a:pt x="2070" y="8910"/>
                    </a:cubicBezTo>
                    <a:lnTo>
                      <a:pt x="0" y="11017"/>
                    </a:lnTo>
                    <a:lnTo>
                      <a:pt x="850" y="12459"/>
                    </a:lnTo>
                    <a:lnTo>
                      <a:pt x="3697" y="11720"/>
                    </a:lnTo>
                    <a:cubicBezTo>
                      <a:pt x="3993" y="11942"/>
                      <a:pt x="4252" y="12201"/>
                      <a:pt x="4584" y="12385"/>
                    </a:cubicBezTo>
                    <a:cubicBezTo>
                      <a:pt x="4917" y="12533"/>
                      <a:pt x="5213" y="12681"/>
                      <a:pt x="5546" y="12829"/>
                    </a:cubicBezTo>
                    <a:lnTo>
                      <a:pt x="6322" y="15713"/>
                    </a:lnTo>
                    <a:lnTo>
                      <a:pt x="7986" y="15713"/>
                    </a:lnTo>
                    <a:lnTo>
                      <a:pt x="8799" y="12829"/>
                    </a:lnTo>
                    <a:cubicBezTo>
                      <a:pt x="9095" y="12755"/>
                      <a:pt x="9465" y="12533"/>
                      <a:pt x="9760" y="12385"/>
                    </a:cubicBezTo>
                    <a:cubicBezTo>
                      <a:pt x="10093" y="12201"/>
                      <a:pt x="10352" y="11942"/>
                      <a:pt x="10648" y="11720"/>
                    </a:cubicBezTo>
                    <a:lnTo>
                      <a:pt x="13494" y="12459"/>
                    </a:lnTo>
                    <a:lnTo>
                      <a:pt x="14345" y="11017"/>
                    </a:lnTo>
                    <a:lnTo>
                      <a:pt x="12237" y="8910"/>
                    </a:lnTo>
                    <a:cubicBezTo>
                      <a:pt x="12348" y="8540"/>
                      <a:pt x="12348" y="8171"/>
                      <a:pt x="12348" y="7838"/>
                    </a:cubicBezTo>
                    <a:cubicBezTo>
                      <a:pt x="12348" y="7468"/>
                      <a:pt x="12311" y="7099"/>
                      <a:pt x="12237" y="6766"/>
                    </a:cubicBezTo>
                    <a:lnTo>
                      <a:pt x="14345" y="4659"/>
                    </a:lnTo>
                    <a:lnTo>
                      <a:pt x="13494" y="3217"/>
                    </a:lnTo>
                    <a:lnTo>
                      <a:pt x="10648" y="3956"/>
                    </a:lnTo>
                    <a:cubicBezTo>
                      <a:pt x="10352" y="3734"/>
                      <a:pt x="10093" y="3475"/>
                      <a:pt x="9760" y="3291"/>
                    </a:cubicBezTo>
                    <a:cubicBezTo>
                      <a:pt x="9428" y="3143"/>
                      <a:pt x="9095" y="2995"/>
                      <a:pt x="8799" y="2847"/>
                    </a:cubicBezTo>
                    <a:lnTo>
                      <a:pt x="79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794;p43"/>
              <p:cNvSpPr/>
              <p:nvPr/>
            </p:nvSpPr>
            <p:spPr>
              <a:xfrm>
                <a:off x="4836850" y="3782675"/>
                <a:ext cx="605425" cy="605425"/>
              </a:xfrm>
              <a:custGeom>
                <a:avLst/>
                <a:gdLst/>
                <a:ahLst/>
                <a:cxnLst/>
                <a:rect l="l" t="t" r="r" b="b"/>
                <a:pathLst>
                  <a:path w="24217" h="24217" extrusionOk="0">
                    <a:moveTo>
                      <a:pt x="12104" y="6279"/>
                    </a:moveTo>
                    <a:cubicBezTo>
                      <a:pt x="13375" y="6279"/>
                      <a:pt x="14617" y="6690"/>
                      <a:pt x="15676" y="7469"/>
                    </a:cubicBezTo>
                    <a:cubicBezTo>
                      <a:pt x="16859" y="8393"/>
                      <a:pt x="17709" y="9798"/>
                      <a:pt x="17894" y="11314"/>
                    </a:cubicBezTo>
                    <a:cubicBezTo>
                      <a:pt x="18079" y="12866"/>
                      <a:pt x="17672" y="14382"/>
                      <a:pt x="16748" y="15639"/>
                    </a:cubicBezTo>
                    <a:cubicBezTo>
                      <a:pt x="15824" y="16822"/>
                      <a:pt x="14419" y="17636"/>
                      <a:pt x="12903" y="17858"/>
                    </a:cubicBezTo>
                    <a:cubicBezTo>
                      <a:pt x="12634" y="17897"/>
                      <a:pt x="12363" y="17916"/>
                      <a:pt x="12092" y="17916"/>
                    </a:cubicBezTo>
                    <a:cubicBezTo>
                      <a:pt x="10836" y="17916"/>
                      <a:pt x="9588" y="17496"/>
                      <a:pt x="8615" y="16674"/>
                    </a:cubicBezTo>
                    <a:cubicBezTo>
                      <a:pt x="7395" y="15750"/>
                      <a:pt x="6581" y="14382"/>
                      <a:pt x="6396" y="12866"/>
                    </a:cubicBezTo>
                    <a:cubicBezTo>
                      <a:pt x="6212" y="11314"/>
                      <a:pt x="6618" y="9798"/>
                      <a:pt x="7542" y="8541"/>
                    </a:cubicBezTo>
                    <a:cubicBezTo>
                      <a:pt x="8467" y="7358"/>
                      <a:pt x="9835" y="6508"/>
                      <a:pt x="11387" y="6323"/>
                    </a:cubicBezTo>
                    <a:cubicBezTo>
                      <a:pt x="11627" y="6294"/>
                      <a:pt x="11866" y="6279"/>
                      <a:pt x="12104" y="6279"/>
                    </a:cubicBezTo>
                    <a:close/>
                    <a:moveTo>
                      <a:pt x="14345" y="1"/>
                    </a:moveTo>
                    <a:cubicBezTo>
                      <a:pt x="13495" y="962"/>
                      <a:pt x="12792" y="2071"/>
                      <a:pt x="12349" y="3180"/>
                    </a:cubicBezTo>
                    <a:cubicBezTo>
                      <a:pt x="11868" y="3180"/>
                      <a:pt x="11424" y="3180"/>
                      <a:pt x="10944" y="3291"/>
                    </a:cubicBezTo>
                    <a:cubicBezTo>
                      <a:pt x="10500" y="3328"/>
                      <a:pt x="10020" y="3476"/>
                      <a:pt x="9576" y="3550"/>
                    </a:cubicBezTo>
                    <a:cubicBezTo>
                      <a:pt x="8799" y="2589"/>
                      <a:pt x="7875" y="1738"/>
                      <a:pt x="6803" y="999"/>
                    </a:cubicBezTo>
                    <a:cubicBezTo>
                      <a:pt x="6212" y="1295"/>
                      <a:pt x="5657" y="1627"/>
                      <a:pt x="5139" y="1997"/>
                    </a:cubicBezTo>
                    <a:cubicBezTo>
                      <a:pt x="5213" y="3291"/>
                      <a:pt x="5509" y="4511"/>
                      <a:pt x="5953" y="5620"/>
                    </a:cubicBezTo>
                    <a:cubicBezTo>
                      <a:pt x="5657" y="5953"/>
                      <a:pt x="5324" y="6323"/>
                      <a:pt x="5028" y="6692"/>
                    </a:cubicBezTo>
                    <a:cubicBezTo>
                      <a:pt x="4770" y="7062"/>
                      <a:pt x="4474" y="7469"/>
                      <a:pt x="4252" y="7838"/>
                    </a:cubicBezTo>
                    <a:cubicBezTo>
                      <a:pt x="3828" y="7799"/>
                      <a:pt x="3389" y="7778"/>
                      <a:pt x="2942" y="7778"/>
                    </a:cubicBezTo>
                    <a:cubicBezTo>
                      <a:pt x="2145" y="7778"/>
                      <a:pt x="1324" y="7844"/>
                      <a:pt x="518" y="7986"/>
                    </a:cubicBezTo>
                    <a:cubicBezTo>
                      <a:pt x="296" y="8578"/>
                      <a:pt x="148" y="9243"/>
                      <a:pt x="0" y="9872"/>
                    </a:cubicBezTo>
                    <a:cubicBezTo>
                      <a:pt x="962" y="10722"/>
                      <a:pt x="2071" y="11425"/>
                      <a:pt x="3180" y="11868"/>
                    </a:cubicBezTo>
                    <a:cubicBezTo>
                      <a:pt x="3180" y="12349"/>
                      <a:pt x="3180" y="12793"/>
                      <a:pt x="3291" y="13273"/>
                    </a:cubicBezTo>
                    <a:cubicBezTo>
                      <a:pt x="3328" y="13717"/>
                      <a:pt x="3476" y="14197"/>
                      <a:pt x="3550" y="14641"/>
                    </a:cubicBezTo>
                    <a:cubicBezTo>
                      <a:pt x="2588" y="15417"/>
                      <a:pt x="1738" y="16342"/>
                      <a:pt x="999" y="17414"/>
                    </a:cubicBezTo>
                    <a:cubicBezTo>
                      <a:pt x="1294" y="18005"/>
                      <a:pt x="1627" y="18560"/>
                      <a:pt x="1997" y="19078"/>
                    </a:cubicBezTo>
                    <a:cubicBezTo>
                      <a:pt x="3291" y="19004"/>
                      <a:pt x="4511" y="18708"/>
                      <a:pt x="5620" y="18264"/>
                    </a:cubicBezTo>
                    <a:cubicBezTo>
                      <a:pt x="5953" y="18560"/>
                      <a:pt x="6322" y="18893"/>
                      <a:pt x="6692" y="19188"/>
                    </a:cubicBezTo>
                    <a:cubicBezTo>
                      <a:pt x="7062" y="19447"/>
                      <a:pt x="7469" y="19743"/>
                      <a:pt x="7875" y="19965"/>
                    </a:cubicBezTo>
                    <a:cubicBezTo>
                      <a:pt x="7727" y="21185"/>
                      <a:pt x="7764" y="22442"/>
                      <a:pt x="7986" y="23699"/>
                    </a:cubicBezTo>
                    <a:cubicBezTo>
                      <a:pt x="8615" y="23958"/>
                      <a:pt x="9243" y="24069"/>
                      <a:pt x="9909" y="24217"/>
                    </a:cubicBezTo>
                    <a:cubicBezTo>
                      <a:pt x="10722" y="23255"/>
                      <a:pt x="11424" y="22146"/>
                      <a:pt x="11868" y="21037"/>
                    </a:cubicBezTo>
                    <a:cubicBezTo>
                      <a:pt x="12349" y="21037"/>
                      <a:pt x="12792" y="21037"/>
                      <a:pt x="13273" y="20926"/>
                    </a:cubicBezTo>
                    <a:cubicBezTo>
                      <a:pt x="13717" y="20889"/>
                      <a:pt x="14197" y="20815"/>
                      <a:pt x="14641" y="20667"/>
                    </a:cubicBezTo>
                    <a:cubicBezTo>
                      <a:pt x="15454" y="21629"/>
                      <a:pt x="16378" y="22479"/>
                      <a:pt x="17414" y="23218"/>
                    </a:cubicBezTo>
                    <a:cubicBezTo>
                      <a:pt x="18042" y="22923"/>
                      <a:pt x="18597" y="22590"/>
                      <a:pt x="19077" y="22220"/>
                    </a:cubicBezTo>
                    <a:cubicBezTo>
                      <a:pt x="19003" y="20926"/>
                      <a:pt x="18708" y="19706"/>
                      <a:pt x="18264" y="18597"/>
                    </a:cubicBezTo>
                    <a:cubicBezTo>
                      <a:pt x="18597" y="18264"/>
                      <a:pt x="18893" y="17895"/>
                      <a:pt x="19188" y="17525"/>
                    </a:cubicBezTo>
                    <a:cubicBezTo>
                      <a:pt x="19447" y="17155"/>
                      <a:pt x="19743" y="16748"/>
                      <a:pt x="19965" y="16379"/>
                    </a:cubicBezTo>
                    <a:cubicBezTo>
                      <a:pt x="20403" y="16419"/>
                      <a:pt x="20850" y="16439"/>
                      <a:pt x="21300" y="16439"/>
                    </a:cubicBezTo>
                    <a:cubicBezTo>
                      <a:pt x="22104" y="16439"/>
                      <a:pt x="22917" y="16373"/>
                      <a:pt x="23699" y="16231"/>
                    </a:cubicBezTo>
                    <a:cubicBezTo>
                      <a:pt x="23957" y="15639"/>
                      <a:pt x="24068" y="14974"/>
                      <a:pt x="24216" y="14308"/>
                    </a:cubicBezTo>
                    <a:cubicBezTo>
                      <a:pt x="23255" y="13495"/>
                      <a:pt x="22146" y="12793"/>
                      <a:pt x="21037" y="12349"/>
                    </a:cubicBezTo>
                    <a:cubicBezTo>
                      <a:pt x="21037" y="11868"/>
                      <a:pt x="21037" y="11425"/>
                      <a:pt x="20926" y="10944"/>
                    </a:cubicBezTo>
                    <a:cubicBezTo>
                      <a:pt x="20889" y="10500"/>
                      <a:pt x="20815" y="10020"/>
                      <a:pt x="20667" y="9576"/>
                    </a:cubicBezTo>
                    <a:cubicBezTo>
                      <a:pt x="21628" y="8763"/>
                      <a:pt x="22479" y="7838"/>
                      <a:pt x="23218" y="6803"/>
                    </a:cubicBezTo>
                    <a:cubicBezTo>
                      <a:pt x="22922" y="6175"/>
                      <a:pt x="22590" y="5620"/>
                      <a:pt x="22220" y="5140"/>
                    </a:cubicBezTo>
                    <a:cubicBezTo>
                      <a:pt x="20926" y="5214"/>
                      <a:pt x="19706" y="5509"/>
                      <a:pt x="18597" y="5953"/>
                    </a:cubicBezTo>
                    <a:cubicBezTo>
                      <a:pt x="18264" y="5620"/>
                      <a:pt x="17894" y="5324"/>
                      <a:pt x="17525" y="5029"/>
                    </a:cubicBezTo>
                    <a:cubicBezTo>
                      <a:pt x="17155" y="4770"/>
                      <a:pt x="16748" y="4474"/>
                      <a:pt x="16378" y="4252"/>
                    </a:cubicBezTo>
                    <a:cubicBezTo>
                      <a:pt x="16489" y="3032"/>
                      <a:pt x="16452" y="1738"/>
                      <a:pt x="16231" y="518"/>
                    </a:cubicBezTo>
                    <a:cubicBezTo>
                      <a:pt x="15639" y="259"/>
                      <a:pt x="14974" y="149"/>
                      <a:pt x="14345" y="1"/>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795;p43"/>
              <p:cNvSpPr/>
              <p:nvPr/>
            </p:nvSpPr>
            <p:spPr>
              <a:xfrm>
                <a:off x="4226825" y="3535650"/>
                <a:ext cx="1277375" cy="870000"/>
              </a:xfrm>
              <a:custGeom>
                <a:avLst/>
                <a:gdLst/>
                <a:ahLst/>
                <a:cxnLst/>
                <a:rect l="l" t="t" r="r" b="b"/>
                <a:pathLst>
                  <a:path w="51095" h="34800" extrusionOk="0">
                    <a:moveTo>
                      <a:pt x="9351" y="935"/>
                    </a:moveTo>
                    <a:cubicBezTo>
                      <a:pt x="10165" y="935"/>
                      <a:pt x="10981" y="1068"/>
                      <a:pt x="11757" y="1341"/>
                    </a:cubicBezTo>
                    <a:lnTo>
                      <a:pt x="11831" y="1341"/>
                    </a:lnTo>
                    <a:lnTo>
                      <a:pt x="40299" y="10769"/>
                    </a:lnTo>
                    <a:cubicBezTo>
                      <a:pt x="40336" y="10806"/>
                      <a:pt x="40336" y="10806"/>
                      <a:pt x="40410" y="10806"/>
                    </a:cubicBezTo>
                    <a:cubicBezTo>
                      <a:pt x="43109" y="11730"/>
                      <a:pt x="45364" y="13616"/>
                      <a:pt x="46806" y="16093"/>
                    </a:cubicBezTo>
                    <a:cubicBezTo>
                      <a:pt x="50096" y="21749"/>
                      <a:pt x="48174" y="29033"/>
                      <a:pt x="42480" y="32286"/>
                    </a:cubicBezTo>
                    <a:cubicBezTo>
                      <a:pt x="40669" y="33321"/>
                      <a:pt x="38635" y="33876"/>
                      <a:pt x="36565" y="33876"/>
                    </a:cubicBezTo>
                    <a:cubicBezTo>
                      <a:pt x="34162" y="33876"/>
                      <a:pt x="31907" y="33173"/>
                      <a:pt x="29910" y="31842"/>
                    </a:cubicBezTo>
                    <a:cubicBezTo>
                      <a:pt x="29910" y="31842"/>
                      <a:pt x="29873" y="31805"/>
                      <a:pt x="29799" y="31805"/>
                    </a:cubicBezTo>
                    <a:cubicBezTo>
                      <a:pt x="29577" y="31620"/>
                      <a:pt x="29319" y="31436"/>
                      <a:pt x="28838" y="31066"/>
                    </a:cubicBezTo>
                    <a:lnTo>
                      <a:pt x="5362" y="14355"/>
                    </a:lnTo>
                    <a:cubicBezTo>
                      <a:pt x="5325" y="14355"/>
                      <a:pt x="5325" y="14318"/>
                      <a:pt x="5251" y="14318"/>
                    </a:cubicBezTo>
                    <a:cubicBezTo>
                      <a:pt x="4326" y="13727"/>
                      <a:pt x="3550" y="12876"/>
                      <a:pt x="2995" y="11915"/>
                    </a:cubicBezTo>
                    <a:cubicBezTo>
                      <a:pt x="962" y="8403"/>
                      <a:pt x="2182" y="3929"/>
                      <a:pt x="5694" y="1896"/>
                    </a:cubicBezTo>
                    <a:cubicBezTo>
                      <a:pt x="6801" y="1264"/>
                      <a:pt x="8073" y="935"/>
                      <a:pt x="9351" y="935"/>
                    </a:cubicBezTo>
                    <a:close/>
                    <a:moveTo>
                      <a:pt x="9414" y="1"/>
                    </a:moveTo>
                    <a:cubicBezTo>
                      <a:pt x="7965" y="1"/>
                      <a:pt x="6515" y="370"/>
                      <a:pt x="5251" y="1083"/>
                    </a:cubicBezTo>
                    <a:cubicBezTo>
                      <a:pt x="1332" y="3375"/>
                      <a:pt x="1" y="8440"/>
                      <a:pt x="2256" y="12359"/>
                    </a:cubicBezTo>
                    <a:cubicBezTo>
                      <a:pt x="2921" y="13431"/>
                      <a:pt x="3735" y="14355"/>
                      <a:pt x="4770" y="15058"/>
                    </a:cubicBezTo>
                    <a:lnTo>
                      <a:pt x="4807" y="15095"/>
                    </a:lnTo>
                    <a:cubicBezTo>
                      <a:pt x="5029" y="15279"/>
                      <a:pt x="28838" y="32138"/>
                      <a:pt x="29393" y="32582"/>
                    </a:cubicBezTo>
                    <a:cubicBezTo>
                      <a:pt x="29393" y="32582"/>
                      <a:pt x="29393" y="32619"/>
                      <a:pt x="29429" y="32619"/>
                    </a:cubicBezTo>
                    <a:cubicBezTo>
                      <a:pt x="29429" y="32656"/>
                      <a:pt x="29466" y="32656"/>
                      <a:pt x="29466" y="32656"/>
                    </a:cubicBezTo>
                    <a:cubicBezTo>
                      <a:pt x="31611" y="34061"/>
                      <a:pt x="34014" y="34800"/>
                      <a:pt x="36565" y="34800"/>
                    </a:cubicBezTo>
                    <a:cubicBezTo>
                      <a:pt x="38783" y="34800"/>
                      <a:pt x="41001" y="34208"/>
                      <a:pt x="42924" y="33025"/>
                    </a:cubicBezTo>
                    <a:cubicBezTo>
                      <a:pt x="49024" y="29513"/>
                      <a:pt x="51094" y="21675"/>
                      <a:pt x="47582" y="15575"/>
                    </a:cubicBezTo>
                    <a:cubicBezTo>
                      <a:pt x="46103" y="12913"/>
                      <a:pt x="43663" y="10954"/>
                      <a:pt x="40816" y="9919"/>
                    </a:cubicBezTo>
                    <a:cubicBezTo>
                      <a:pt x="40743" y="9919"/>
                      <a:pt x="40743" y="9882"/>
                      <a:pt x="40706" y="9882"/>
                    </a:cubicBezTo>
                    <a:lnTo>
                      <a:pt x="12090" y="417"/>
                    </a:lnTo>
                    <a:lnTo>
                      <a:pt x="12016" y="417"/>
                    </a:lnTo>
                    <a:cubicBezTo>
                      <a:pt x="11177" y="137"/>
                      <a:pt x="10296" y="1"/>
                      <a:pt x="9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 name="Google Shape;796;p43"/>
            <p:cNvSpPr/>
            <p:nvPr/>
          </p:nvSpPr>
          <p:spPr>
            <a:xfrm flipH="1">
              <a:off x="5274253" y="1891883"/>
              <a:ext cx="373626" cy="374791"/>
            </a:xfrm>
            <a:custGeom>
              <a:avLst/>
              <a:gdLst/>
              <a:ahLst/>
              <a:cxnLst/>
              <a:rect l="l" t="t" r="r" b="b"/>
              <a:pathLst>
                <a:path w="10908" h="10942" extrusionOk="0">
                  <a:moveTo>
                    <a:pt x="5504" y="3336"/>
                  </a:moveTo>
                  <a:cubicBezTo>
                    <a:pt x="5771" y="3336"/>
                    <a:pt x="6004" y="3370"/>
                    <a:pt x="6204" y="3470"/>
                  </a:cubicBezTo>
                  <a:cubicBezTo>
                    <a:pt x="6305" y="3503"/>
                    <a:pt x="6371" y="3503"/>
                    <a:pt x="6438" y="3537"/>
                  </a:cubicBezTo>
                  <a:cubicBezTo>
                    <a:pt x="6872" y="3770"/>
                    <a:pt x="7205" y="4137"/>
                    <a:pt x="7439" y="4537"/>
                  </a:cubicBezTo>
                  <a:cubicBezTo>
                    <a:pt x="7472" y="4637"/>
                    <a:pt x="7505" y="4671"/>
                    <a:pt x="7505" y="4771"/>
                  </a:cubicBezTo>
                  <a:cubicBezTo>
                    <a:pt x="7572" y="4971"/>
                    <a:pt x="7639" y="5204"/>
                    <a:pt x="7639" y="5471"/>
                  </a:cubicBezTo>
                  <a:cubicBezTo>
                    <a:pt x="7639" y="5738"/>
                    <a:pt x="7572" y="5938"/>
                    <a:pt x="7505" y="6172"/>
                  </a:cubicBezTo>
                  <a:cubicBezTo>
                    <a:pt x="7472" y="6272"/>
                    <a:pt x="7472" y="6339"/>
                    <a:pt x="7439" y="6405"/>
                  </a:cubicBezTo>
                  <a:cubicBezTo>
                    <a:pt x="7205" y="6839"/>
                    <a:pt x="6838" y="7173"/>
                    <a:pt x="6438" y="7406"/>
                  </a:cubicBezTo>
                  <a:cubicBezTo>
                    <a:pt x="6338" y="7439"/>
                    <a:pt x="6305" y="7473"/>
                    <a:pt x="6204" y="7473"/>
                  </a:cubicBezTo>
                  <a:cubicBezTo>
                    <a:pt x="6004" y="7573"/>
                    <a:pt x="5771" y="7606"/>
                    <a:pt x="5504" y="7606"/>
                  </a:cubicBezTo>
                  <a:cubicBezTo>
                    <a:pt x="5270" y="7606"/>
                    <a:pt x="5004" y="7573"/>
                    <a:pt x="4803" y="7473"/>
                  </a:cubicBezTo>
                  <a:cubicBezTo>
                    <a:pt x="4703" y="7439"/>
                    <a:pt x="4637" y="7439"/>
                    <a:pt x="4603" y="7406"/>
                  </a:cubicBezTo>
                  <a:cubicBezTo>
                    <a:pt x="4136" y="7173"/>
                    <a:pt x="3803" y="6806"/>
                    <a:pt x="3603" y="6405"/>
                  </a:cubicBezTo>
                  <a:cubicBezTo>
                    <a:pt x="3536" y="6305"/>
                    <a:pt x="3503" y="6272"/>
                    <a:pt x="3503" y="6172"/>
                  </a:cubicBezTo>
                  <a:cubicBezTo>
                    <a:pt x="3436" y="5972"/>
                    <a:pt x="3369" y="5738"/>
                    <a:pt x="3369" y="5471"/>
                  </a:cubicBezTo>
                  <a:cubicBezTo>
                    <a:pt x="3369" y="5238"/>
                    <a:pt x="3436" y="4971"/>
                    <a:pt x="3503" y="4771"/>
                  </a:cubicBezTo>
                  <a:cubicBezTo>
                    <a:pt x="3536" y="4671"/>
                    <a:pt x="3536" y="4604"/>
                    <a:pt x="3603" y="4537"/>
                  </a:cubicBezTo>
                  <a:cubicBezTo>
                    <a:pt x="3803" y="4104"/>
                    <a:pt x="4170" y="3770"/>
                    <a:pt x="4603" y="3537"/>
                  </a:cubicBezTo>
                  <a:cubicBezTo>
                    <a:pt x="4670" y="3503"/>
                    <a:pt x="4703" y="3470"/>
                    <a:pt x="4803" y="3470"/>
                  </a:cubicBezTo>
                  <a:cubicBezTo>
                    <a:pt x="5004" y="3370"/>
                    <a:pt x="5270" y="3336"/>
                    <a:pt x="5504" y="3336"/>
                  </a:cubicBezTo>
                  <a:close/>
                  <a:moveTo>
                    <a:pt x="4937" y="1"/>
                  </a:moveTo>
                  <a:cubicBezTo>
                    <a:pt x="4703" y="1"/>
                    <a:pt x="4503" y="168"/>
                    <a:pt x="4503" y="434"/>
                  </a:cubicBezTo>
                  <a:lnTo>
                    <a:pt x="4503" y="1468"/>
                  </a:lnTo>
                  <a:cubicBezTo>
                    <a:pt x="4036" y="1535"/>
                    <a:pt x="3669" y="1769"/>
                    <a:pt x="3302" y="1969"/>
                  </a:cubicBezTo>
                  <a:lnTo>
                    <a:pt x="2602" y="1268"/>
                  </a:lnTo>
                  <a:cubicBezTo>
                    <a:pt x="2519" y="1185"/>
                    <a:pt x="2410" y="1143"/>
                    <a:pt x="2302" y="1143"/>
                  </a:cubicBezTo>
                  <a:cubicBezTo>
                    <a:pt x="2193" y="1143"/>
                    <a:pt x="2085" y="1185"/>
                    <a:pt x="2001" y="1268"/>
                  </a:cubicBezTo>
                  <a:lnTo>
                    <a:pt x="1268" y="2002"/>
                  </a:lnTo>
                  <a:cubicBezTo>
                    <a:pt x="1101" y="2169"/>
                    <a:pt x="1101" y="2436"/>
                    <a:pt x="1268" y="2603"/>
                  </a:cubicBezTo>
                  <a:lnTo>
                    <a:pt x="1968" y="3303"/>
                  </a:lnTo>
                  <a:cubicBezTo>
                    <a:pt x="1701" y="3670"/>
                    <a:pt x="1534" y="4104"/>
                    <a:pt x="1468" y="4504"/>
                  </a:cubicBezTo>
                  <a:lnTo>
                    <a:pt x="434" y="4504"/>
                  </a:lnTo>
                  <a:cubicBezTo>
                    <a:pt x="200" y="4504"/>
                    <a:pt x="0" y="4671"/>
                    <a:pt x="0" y="4938"/>
                  </a:cubicBezTo>
                  <a:lnTo>
                    <a:pt x="0" y="6005"/>
                  </a:lnTo>
                  <a:cubicBezTo>
                    <a:pt x="0" y="6239"/>
                    <a:pt x="167" y="6439"/>
                    <a:pt x="434" y="6439"/>
                  </a:cubicBezTo>
                  <a:lnTo>
                    <a:pt x="1468" y="6439"/>
                  </a:lnTo>
                  <a:cubicBezTo>
                    <a:pt x="1534" y="6872"/>
                    <a:pt x="1768" y="7273"/>
                    <a:pt x="1968" y="7640"/>
                  </a:cubicBezTo>
                  <a:lnTo>
                    <a:pt x="1268" y="8340"/>
                  </a:lnTo>
                  <a:cubicBezTo>
                    <a:pt x="1101" y="8507"/>
                    <a:pt x="1101" y="8774"/>
                    <a:pt x="1268" y="8941"/>
                  </a:cubicBezTo>
                  <a:lnTo>
                    <a:pt x="2001" y="9674"/>
                  </a:lnTo>
                  <a:cubicBezTo>
                    <a:pt x="2085" y="9758"/>
                    <a:pt x="2193" y="9799"/>
                    <a:pt x="2302" y="9799"/>
                  </a:cubicBezTo>
                  <a:cubicBezTo>
                    <a:pt x="2410" y="9799"/>
                    <a:pt x="2519" y="9758"/>
                    <a:pt x="2602" y="9674"/>
                  </a:cubicBezTo>
                  <a:lnTo>
                    <a:pt x="3302" y="8974"/>
                  </a:lnTo>
                  <a:cubicBezTo>
                    <a:pt x="3669" y="9241"/>
                    <a:pt x="4103" y="9408"/>
                    <a:pt x="4503" y="9474"/>
                  </a:cubicBezTo>
                  <a:lnTo>
                    <a:pt x="4503" y="10508"/>
                  </a:lnTo>
                  <a:cubicBezTo>
                    <a:pt x="4503" y="10742"/>
                    <a:pt x="4670" y="10942"/>
                    <a:pt x="4937" y="10942"/>
                  </a:cubicBezTo>
                  <a:lnTo>
                    <a:pt x="6004" y="10942"/>
                  </a:lnTo>
                  <a:cubicBezTo>
                    <a:pt x="6204" y="10942"/>
                    <a:pt x="6438" y="10775"/>
                    <a:pt x="6438" y="10508"/>
                  </a:cubicBezTo>
                  <a:lnTo>
                    <a:pt x="6438" y="9474"/>
                  </a:lnTo>
                  <a:cubicBezTo>
                    <a:pt x="6872" y="9408"/>
                    <a:pt x="7272" y="9174"/>
                    <a:pt x="7639" y="8974"/>
                  </a:cubicBezTo>
                  <a:lnTo>
                    <a:pt x="8339" y="9674"/>
                  </a:lnTo>
                  <a:cubicBezTo>
                    <a:pt x="8423" y="9758"/>
                    <a:pt x="8531" y="9799"/>
                    <a:pt x="8635" y="9799"/>
                  </a:cubicBezTo>
                  <a:cubicBezTo>
                    <a:pt x="8740" y="9799"/>
                    <a:pt x="8840" y="9758"/>
                    <a:pt x="8906" y="9674"/>
                  </a:cubicBezTo>
                  <a:lnTo>
                    <a:pt x="9674" y="8941"/>
                  </a:lnTo>
                  <a:cubicBezTo>
                    <a:pt x="9840" y="8774"/>
                    <a:pt x="9840" y="8507"/>
                    <a:pt x="9674" y="8340"/>
                  </a:cubicBezTo>
                  <a:lnTo>
                    <a:pt x="8973" y="7640"/>
                  </a:lnTo>
                  <a:cubicBezTo>
                    <a:pt x="9207" y="7273"/>
                    <a:pt x="9373" y="6839"/>
                    <a:pt x="9473" y="6439"/>
                  </a:cubicBezTo>
                  <a:lnTo>
                    <a:pt x="10508" y="6439"/>
                  </a:lnTo>
                  <a:cubicBezTo>
                    <a:pt x="10708" y="6439"/>
                    <a:pt x="10908" y="6272"/>
                    <a:pt x="10908" y="6005"/>
                  </a:cubicBezTo>
                  <a:lnTo>
                    <a:pt x="10908" y="4938"/>
                  </a:lnTo>
                  <a:cubicBezTo>
                    <a:pt x="10874" y="4671"/>
                    <a:pt x="10708" y="4504"/>
                    <a:pt x="10474" y="4504"/>
                  </a:cubicBezTo>
                  <a:lnTo>
                    <a:pt x="9440" y="4504"/>
                  </a:lnTo>
                  <a:cubicBezTo>
                    <a:pt x="9340" y="4070"/>
                    <a:pt x="9140" y="3670"/>
                    <a:pt x="8940" y="3303"/>
                  </a:cubicBezTo>
                  <a:lnTo>
                    <a:pt x="9640" y="2603"/>
                  </a:lnTo>
                  <a:cubicBezTo>
                    <a:pt x="9807" y="2436"/>
                    <a:pt x="9807" y="2169"/>
                    <a:pt x="9640" y="2002"/>
                  </a:cubicBezTo>
                  <a:lnTo>
                    <a:pt x="8873" y="1268"/>
                  </a:lnTo>
                  <a:cubicBezTo>
                    <a:pt x="8790" y="1185"/>
                    <a:pt x="8690" y="1143"/>
                    <a:pt x="8590" y="1143"/>
                  </a:cubicBezTo>
                  <a:cubicBezTo>
                    <a:pt x="8489" y="1143"/>
                    <a:pt x="8389" y="1185"/>
                    <a:pt x="8306" y="1268"/>
                  </a:cubicBezTo>
                  <a:lnTo>
                    <a:pt x="7605" y="1969"/>
                  </a:lnTo>
                  <a:cubicBezTo>
                    <a:pt x="7205" y="1702"/>
                    <a:pt x="6805" y="1535"/>
                    <a:pt x="6371" y="1468"/>
                  </a:cubicBezTo>
                  <a:lnTo>
                    <a:pt x="6371" y="434"/>
                  </a:lnTo>
                  <a:cubicBezTo>
                    <a:pt x="6371" y="201"/>
                    <a:pt x="6204" y="1"/>
                    <a:pt x="59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797;p43"/>
            <p:cNvGrpSpPr/>
            <p:nvPr/>
          </p:nvGrpSpPr>
          <p:grpSpPr>
            <a:xfrm flipH="1">
              <a:off x="8128363" y="3138713"/>
              <a:ext cx="591275" cy="591275"/>
              <a:chOff x="4692700" y="3589675"/>
              <a:chExt cx="591275" cy="591275"/>
            </a:xfrm>
          </p:grpSpPr>
          <p:sp>
            <p:nvSpPr>
              <p:cNvPr id="114" name="Google Shape;798;p43"/>
              <p:cNvSpPr/>
              <p:nvPr/>
            </p:nvSpPr>
            <p:spPr>
              <a:xfrm>
                <a:off x="4925350" y="3823175"/>
                <a:ext cx="125125" cy="125125"/>
              </a:xfrm>
              <a:custGeom>
                <a:avLst/>
                <a:gdLst/>
                <a:ahLst/>
                <a:cxnLst/>
                <a:rect l="l" t="t" r="r" b="b"/>
                <a:pathLst>
                  <a:path w="5005" h="5005" extrusionOk="0">
                    <a:moveTo>
                      <a:pt x="2502" y="1"/>
                    </a:moveTo>
                    <a:cubicBezTo>
                      <a:pt x="1135" y="1"/>
                      <a:pt x="1" y="1135"/>
                      <a:pt x="1" y="2502"/>
                    </a:cubicBezTo>
                    <a:cubicBezTo>
                      <a:pt x="1" y="3870"/>
                      <a:pt x="1135" y="5004"/>
                      <a:pt x="2502" y="5004"/>
                    </a:cubicBezTo>
                    <a:cubicBezTo>
                      <a:pt x="3870" y="5004"/>
                      <a:pt x="5004" y="3870"/>
                      <a:pt x="5004" y="2502"/>
                    </a:cubicBezTo>
                    <a:cubicBezTo>
                      <a:pt x="5004" y="1135"/>
                      <a:pt x="3870" y="1"/>
                      <a:pt x="2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799;p43"/>
              <p:cNvSpPr/>
              <p:nvPr/>
            </p:nvSpPr>
            <p:spPr>
              <a:xfrm>
                <a:off x="4970375" y="3688075"/>
                <a:ext cx="121800" cy="213525"/>
              </a:xfrm>
              <a:custGeom>
                <a:avLst/>
                <a:gdLst/>
                <a:ahLst/>
                <a:cxnLst/>
                <a:rect l="l" t="t" r="r" b="b"/>
                <a:pathLst>
                  <a:path w="4872" h="8541" extrusionOk="0">
                    <a:moveTo>
                      <a:pt x="4131" y="1"/>
                    </a:moveTo>
                    <a:cubicBezTo>
                      <a:pt x="3899" y="1"/>
                      <a:pt x="3691" y="141"/>
                      <a:pt x="3570" y="334"/>
                    </a:cubicBezTo>
                    <a:lnTo>
                      <a:pt x="168" y="7640"/>
                    </a:lnTo>
                    <a:cubicBezTo>
                      <a:pt x="1" y="7973"/>
                      <a:pt x="168" y="8307"/>
                      <a:pt x="435" y="8474"/>
                    </a:cubicBezTo>
                    <a:cubicBezTo>
                      <a:pt x="535" y="8540"/>
                      <a:pt x="601" y="8540"/>
                      <a:pt x="701" y="8540"/>
                    </a:cubicBezTo>
                    <a:cubicBezTo>
                      <a:pt x="935" y="8540"/>
                      <a:pt x="1168" y="8407"/>
                      <a:pt x="1269" y="8207"/>
                    </a:cubicBezTo>
                    <a:lnTo>
                      <a:pt x="4704" y="901"/>
                    </a:lnTo>
                    <a:cubicBezTo>
                      <a:pt x="4871" y="568"/>
                      <a:pt x="4704" y="234"/>
                      <a:pt x="4404" y="68"/>
                    </a:cubicBezTo>
                    <a:cubicBezTo>
                      <a:pt x="4312" y="21"/>
                      <a:pt x="4219" y="1"/>
                      <a:pt x="4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00;p43"/>
              <p:cNvSpPr/>
              <p:nvPr/>
            </p:nvSpPr>
            <p:spPr>
              <a:xfrm>
                <a:off x="4977050" y="3589675"/>
                <a:ext cx="20875" cy="85100"/>
              </a:xfrm>
              <a:custGeom>
                <a:avLst/>
                <a:gdLst/>
                <a:ahLst/>
                <a:cxnLst/>
                <a:rect l="l" t="t" r="r" b="b"/>
                <a:pathLst>
                  <a:path w="835" h="3404" extrusionOk="0">
                    <a:moveTo>
                      <a:pt x="434" y="1"/>
                    </a:moveTo>
                    <a:cubicBezTo>
                      <a:pt x="168" y="1"/>
                      <a:pt x="1" y="167"/>
                      <a:pt x="1" y="401"/>
                    </a:cubicBezTo>
                    <a:lnTo>
                      <a:pt x="1" y="3003"/>
                    </a:lnTo>
                    <a:cubicBezTo>
                      <a:pt x="1" y="3236"/>
                      <a:pt x="168" y="3403"/>
                      <a:pt x="434" y="3403"/>
                    </a:cubicBezTo>
                    <a:cubicBezTo>
                      <a:pt x="668" y="3403"/>
                      <a:pt x="835" y="3203"/>
                      <a:pt x="835" y="3003"/>
                    </a:cubicBezTo>
                    <a:lnTo>
                      <a:pt x="835" y="401"/>
                    </a:lnTo>
                    <a:cubicBezTo>
                      <a:pt x="835" y="167"/>
                      <a:pt x="668" y="1"/>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01;p43"/>
              <p:cNvSpPr/>
              <p:nvPr/>
            </p:nvSpPr>
            <p:spPr>
              <a:xfrm>
                <a:off x="4977050" y="4095050"/>
                <a:ext cx="20875" cy="85900"/>
              </a:xfrm>
              <a:custGeom>
                <a:avLst/>
                <a:gdLst/>
                <a:ahLst/>
                <a:cxnLst/>
                <a:rect l="l" t="t" r="r" b="b"/>
                <a:pathLst>
                  <a:path w="835" h="3436" extrusionOk="0">
                    <a:moveTo>
                      <a:pt x="434" y="0"/>
                    </a:moveTo>
                    <a:cubicBezTo>
                      <a:pt x="168" y="0"/>
                      <a:pt x="1" y="167"/>
                      <a:pt x="1" y="434"/>
                    </a:cubicBezTo>
                    <a:lnTo>
                      <a:pt x="1" y="3002"/>
                    </a:lnTo>
                    <a:cubicBezTo>
                      <a:pt x="1" y="3269"/>
                      <a:pt x="168" y="3436"/>
                      <a:pt x="434" y="3436"/>
                    </a:cubicBezTo>
                    <a:cubicBezTo>
                      <a:pt x="668" y="3436"/>
                      <a:pt x="835" y="3269"/>
                      <a:pt x="835" y="3002"/>
                    </a:cubicBezTo>
                    <a:lnTo>
                      <a:pt x="835" y="434"/>
                    </a:lnTo>
                    <a:cubicBezTo>
                      <a:pt x="835" y="167"/>
                      <a:pt x="668" y="0"/>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02;p43"/>
              <p:cNvSpPr/>
              <p:nvPr/>
            </p:nvSpPr>
            <p:spPr>
              <a:xfrm>
                <a:off x="5198050" y="3874875"/>
                <a:ext cx="85925" cy="20875"/>
              </a:xfrm>
              <a:custGeom>
                <a:avLst/>
                <a:gdLst/>
                <a:ahLst/>
                <a:cxnLst/>
                <a:rect l="l" t="t" r="r" b="b"/>
                <a:pathLst>
                  <a:path w="3437" h="835" extrusionOk="0">
                    <a:moveTo>
                      <a:pt x="434" y="1"/>
                    </a:moveTo>
                    <a:cubicBezTo>
                      <a:pt x="167" y="1"/>
                      <a:pt x="0" y="168"/>
                      <a:pt x="0" y="434"/>
                    </a:cubicBezTo>
                    <a:cubicBezTo>
                      <a:pt x="0" y="668"/>
                      <a:pt x="167" y="835"/>
                      <a:pt x="434" y="835"/>
                    </a:cubicBezTo>
                    <a:lnTo>
                      <a:pt x="3003" y="835"/>
                    </a:lnTo>
                    <a:cubicBezTo>
                      <a:pt x="3236" y="835"/>
                      <a:pt x="3436" y="635"/>
                      <a:pt x="3436" y="434"/>
                    </a:cubicBezTo>
                    <a:cubicBezTo>
                      <a:pt x="3436" y="168"/>
                      <a:pt x="3269" y="1"/>
                      <a:pt x="3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03;p43"/>
              <p:cNvSpPr/>
              <p:nvPr/>
            </p:nvSpPr>
            <p:spPr>
              <a:xfrm>
                <a:off x="4692700" y="3874875"/>
                <a:ext cx="85900" cy="20875"/>
              </a:xfrm>
              <a:custGeom>
                <a:avLst/>
                <a:gdLst/>
                <a:ahLst/>
                <a:cxnLst/>
                <a:rect l="l" t="t" r="r" b="b"/>
                <a:pathLst>
                  <a:path w="3436" h="835" extrusionOk="0">
                    <a:moveTo>
                      <a:pt x="434" y="1"/>
                    </a:moveTo>
                    <a:cubicBezTo>
                      <a:pt x="167" y="1"/>
                      <a:pt x="0" y="168"/>
                      <a:pt x="0" y="434"/>
                    </a:cubicBezTo>
                    <a:cubicBezTo>
                      <a:pt x="0" y="668"/>
                      <a:pt x="167" y="835"/>
                      <a:pt x="434" y="835"/>
                    </a:cubicBezTo>
                    <a:lnTo>
                      <a:pt x="2969" y="835"/>
                    </a:lnTo>
                    <a:cubicBezTo>
                      <a:pt x="3202" y="835"/>
                      <a:pt x="3369" y="635"/>
                      <a:pt x="3436" y="434"/>
                    </a:cubicBezTo>
                    <a:cubicBezTo>
                      <a:pt x="3436" y="168"/>
                      <a:pt x="3269" y="1"/>
                      <a:pt x="3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04;p43"/>
              <p:cNvSpPr/>
              <p:nvPr/>
            </p:nvSpPr>
            <p:spPr>
              <a:xfrm>
                <a:off x="5135500" y="3674750"/>
                <a:ext cx="64250" cy="61725"/>
              </a:xfrm>
              <a:custGeom>
                <a:avLst/>
                <a:gdLst/>
                <a:ahLst/>
                <a:cxnLst/>
                <a:rect l="l" t="t" r="r" b="b"/>
                <a:pathLst>
                  <a:path w="2570" h="2469" extrusionOk="0">
                    <a:moveTo>
                      <a:pt x="2202" y="0"/>
                    </a:moveTo>
                    <a:cubicBezTo>
                      <a:pt x="2119" y="0"/>
                      <a:pt x="2035" y="33"/>
                      <a:pt x="1969" y="100"/>
                    </a:cubicBezTo>
                    <a:lnTo>
                      <a:pt x="134" y="1935"/>
                    </a:lnTo>
                    <a:cubicBezTo>
                      <a:pt x="1" y="2068"/>
                      <a:pt x="1" y="2268"/>
                      <a:pt x="134" y="2402"/>
                    </a:cubicBezTo>
                    <a:cubicBezTo>
                      <a:pt x="167" y="2435"/>
                      <a:pt x="268" y="2469"/>
                      <a:pt x="334" y="2469"/>
                    </a:cubicBezTo>
                    <a:cubicBezTo>
                      <a:pt x="434" y="2469"/>
                      <a:pt x="501" y="2469"/>
                      <a:pt x="601" y="2402"/>
                    </a:cubicBezTo>
                    <a:lnTo>
                      <a:pt x="2436" y="567"/>
                    </a:lnTo>
                    <a:cubicBezTo>
                      <a:pt x="2569" y="434"/>
                      <a:pt x="2569" y="234"/>
                      <a:pt x="2436" y="100"/>
                    </a:cubicBezTo>
                    <a:cubicBezTo>
                      <a:pt x="2369" y="33"/>
                      <a:pt x="2286" y="0"/>
                      <a:pt x="2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05;p43"/>
              <p:cNvSpPr/>
              <p:nvPr/>
            </p:nvSpPr>
            <p:spPr>
              <a:xfrm>
                <a:off x="4778575" y="4033325"/>
                <a:ext cx="63400" cy="61750"/>
              </a:xfrm>
              <a:custGeom>
                <a:avLst/>
                <a:gdLst/>
                <a:ahLst/>
                <a:cxnLst/>
                <a:rect l="l" t="t" r="r" b="b"/>
                <a:pathLst>
                  <a:path w="2536" h="2470" extrusionOk="0">
                    <a:moveTo>
                      <a:pt x="2169" y="1"/>
                    </a:moveTo>
                    <a:cubicBezTo>
                      <a:pt x="2086" y="1"/>
                      <a:pt x="2002" y="34"/>
                      <a:pt x="1936" y="101"/>
                    </a:cubicBezTo>
                    <a:lnTo>
                      <a:pt x="101" y="1935"/>
                    </a:lnTo>
                    <a:cubicBezTo>
                      <a:pt x="1" y="2069"/>
                      <a:pt x="1" y="2269"/>
                      <a:pt x="101" y="2402"/>
                    </a:cubicBezTo>
                    <a:cubicBezTo>
                      <a:pt x="168" y="2436"/>
                      <a:pt x="234" y="2469"/>
                      <a:pt x="334" y="2469"/>
                    </a:cubicBezTo>
                    <a:cubicBezTo>
                      <a:pt x="401" y="2469"/>
                      <a:pt x="501" y="2436"/>
                      <a:pt x="568" y="2402"/>
                    </a:cubicBezTo>
                    <a:lnTo>
                      <a:pt x="2403" y="568"/>
                    </a:lnTo>
                    <a:cubicBezTo>
                      <a:pt x="2536" y="434"/>
                      <a:pt x="2536" y="234"/>
                      <a:pt x="2403" y="101"/>
                    </a:cubicBezTo>
                    <a:cubicBezTo>
                      <a:pt x="2336" y="34"/>
                      <a:pt x="2252" y="1"/>
                      <a:pt x="2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806;p43"/>
              <p:cNvSpPr/>
              <p:nvPr/>
            </p:nvSpPr>
            <p:spPr>
              <a:xfrm>
                <a:off x="5134675" y="4033325"/>
                <a:ext cx="63400" cy="61750"/>
              </a:xfrm>
              <a:custGeom>
                <a:avLst/>
                <a:gdLst/>
                <a:ahLst/>
                <a:cxnLst/>
                <a:rect l="l" t="t" r="r" b="b"/>
                <a:pathLst>
                  <a:path w="2536" h="2470" extrusionOk="0">
                    <a:moveTo>
                      <a:pt x="367" y="1"/>
                    </a:moveTo>
                    <a:cubicBezTo>
                      <a:pt x="284" y="1"/>
                      <a:pt x="200" y="34"/>
                      <a:pt x="134" y="101"/>
                    </a:cubicBezTo>
                    <a:cubicBezTo>
                      <a:pt x="0" y="234"/>
                      <a:pt x="0" y="434"/>
                      <a:pt x="134" y="568"/>
                    </a:cubicBezTo>
                    <a:lnTo>
                      <a:pt x="1968" y="2402"/>
                    </a:lnTo>
                    <a:cubicBezTo>
                      <a:pt x="2002" y="2436"/>
                      <a:pt x="2102" y="2469"/>
                      <a:pt x="2169" y="2469"/>
                    </a:cubicBezTo>
                    <a:cubicBezTo>
                      <a:pt x="2269" y="2469"/>
                      <a:pt x="2335" y="2436"/>
                      <a:pt x="2435" y="2402"/>
                    </a:cubicBezTo>
                    <a:cubicBezTo>
                      <a:pt x="2535" y="2269"/>
                      <a:pt x="2535" y="2069"/>
                      <a:pt x="2435" y="1935"/>
                    </a:cubicBezTo>
                    <a:lnTo>
                      <a:pt x="601" y="101"/>
                    </a:lnTo>
                    <a:cubicBezTo>
                      <a:pt x="534" y="34"/>
                      <a:pt x="451" y="1"/>
                      <a:pt x="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807;p43"/>
              <p:cNvSpPr/>
              <p:nvPr/>
            </p:nvSpPr>
            <p:spPr>
              <a:xfrm>
                <a:off x="4776925" y="3674750"/>
                <a:ext cx="64225" cy="61725"/>
              </a:xfrm>
              <a:custGeom>
                <a:avLst/>
                <a:gdLst/>
                <a:ahLst/>
                <a:cxnLst/>
                <a:rect l="l" t="t" r="r" b="b"/>
                <a:pathLst>
                  <a:path w="2569" h="2469" extrusionOk="0">
                    <a:moveTo>
                      <a:pt x="367" y="0"/>
                    </a:moveTo>
                    <a:cubicBezTo>
                      <a:pt x="284" y="0"/>
                      <a:pt x="200" y="33"/>
                      <a:pt x="134" y="100"/>
                    </a:cubicBezTo>
                    <a:cubicBezTo>
                      <a:pt x="0" y="234"/>
                      <a:pt x="0" y="434"/>
                      <a:pt x="134" y="567"/>
                    </a:cubicBezTo>
                    <a:lnTo>
                      <a:pt x="1968" y="2402"/>
                    </a:lnTo>
                    <a:cubicBezTo>
                      <a:pt x="2002" y="2435"/>
                      <a:pt x="2102" y="2469"/>
                      <a:pt x="2168" y="2469"/>
                    </a:cubicBezTo>
                    <a:cubicBezTo>
                      <a:pt x="2268" y="2469"/>
                      <a:pt x="2335" y="2469"/>
                      <a:pt x="2435" y="2402"/>
                    </a:cubicBezTo>
                    <a:cubicBezTo>
                      <a:pt x="2569" y="2268"/>
                      <a:pt x="2569" y="2068"/>
                      <a:pt x="2435" y="1935"/>
                    </a:cubicBezTo>
                    <a:lnTo>
                      <a:pt x="601" y="100"/>
                    </a:lnTo>
                    <a:cubicBezTo>
                      <a:pt x="534" y="33"/>
                      <a:pt x="450" y="0"/>
                      <a:pt x="3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 name="Google Shape;808;p43"/>
            <p:cNvGrpSpPr/>
            <p:nvPr/>
          </p:nvGrpSpPr>
          <p:grpSpPr>
            <a:xfrm rot="1120716">
              <a:off x="6761971" y="1656445"/>
              <a:ext cx="959328" cy="450017"/>
              <a:chOff x="4453275" y="3264175"/>
              <a:chExt cx="821700" cy="385425"/>
            </a:xfrm>
          </p:grpSpPr>
          <p:sp>
            <p:nvSpPr>
              <p:cNvPr id="112" name="Google Shape;809;p43"/>
              <p:cNvSpPr/>
              <p:nvPr/>
            </p:nvSpPr>
            <p:spPr>
              <a:xfrm>
                <a:off x="4453275" y="3264175"/>
                <a:ext cx="791200" cy="274525"/>
              </a:xfrm>
              <a:custGeom>
                <a:avLst/>
                <a:gdLst/>
                <a:ahLst/>
                <a:cxnLst/>
                <a:rect l="l" t="t" r="r" b="b"/>
                <a:pathLst>
                  <a:path w="31648" h="10981" extrusionOk="0">
                    <a:moveTo>
                      <a:pt x="16379" y="0"/>
                    </a:moveTo>
                    <a:cubicBezTo>
                      <a:pt x="15898" y="0"/>
                      <a:pt x="15380" y="0"/>
                      <a:pt x="14937" y="37"/>
                    </a:cubicBezTo>
                    <a:cubicBezTo>
                      <a:pt x="14715" y="74"/>
                      <a:pt x="14530" y="259"/>
                      <a:pt x="14530" y="555"/>
                    </a:cubicBezTo>
                    <a:cubicBezTo>
                      <a:pt x="14530" y="777"/>
                      <a:pt x="14752" y="961"/>
                      <a:pt x="14974" y="961"/>
                    </a:cubicBezTo>
                    <a:cubicBezTo>
                      <a:pt x="15454" y="924"/>
                      <a:pt x="15898" y="924"/>
                      <a:pt x="16379" y="924"/>
                    </a:cubicBezTo>
                    <a:cubicBezTo>
                      <a:pt x="16600" y="924"/>
                      <a:pt x="16822" y="740"/>
                      <a:pt x="16822" y="444"/>
                    </a:cubicBezTo>
                    <a:cubicBezTo>
                      <a:pt x="16822" y="222"/>
                      <a:pt x="16637" y="0"/>
                      <a:pt x="16379" y="0"/>
                    </a:cubicBezTo>
                    <a:close/>
                    <a:moveTo>
                      <a:pt x="18650" y="254"/>
                    </a:moveTo>
                    <a:cubicBezTo>
                      <a:pt x="18449" y="254"/>
                      <a:pt x="18261" y="426"/>
                      <a:pt x="18227" y="629"/>
                    </a:cubicBezTo>
                    <a:cubicBezTo>
                      <a:pt x="18153" y="850"/>
                      <a:pt x="18338" y="1109"/>
                      <a:pt x="18597" y="1146"/>
                    </a:cubicBezTo>
                    <a:cubicBezTo>
                      <a:pt x="19041" y="1257"/>
                      <a:pt x="19521" y="1331"/>
                      <a:pt x="19928" y="1442"/>
                    </a:cubicBezTo>
                    <a:lnTo>
                      <a:pt x="20002" y="1442"/>
                    </a:lnTo>
                    <a:cubicBezTo>
                      <a:pt x="20187" y="1442"/>
                      <a:pt x="20371" y="1294"/>
                      <a:pt x="20445" y="1109"/>
                    </a:cubicBezTo>
                    <a:cubicBezTo>
                      <a:pt x="20519" y="850"/>
                      <a:pt x="20335" y="592"/>
                      <a:pt x="20113" y="555"/>
                    </a:cubicBezTo>
                    <a:lnTo>
                      <a:pt x="18708" y="259"/>
                    </a:lnTo>
                    <a:cubicBezTo>
                      <a:pt x="18689" y="256"/>
                      <a:pt x="18669" y="254"/>
                      <a:pt x="18650" y="254"/>
                    </a:cubicBezTo>
                    <a:close/>
                    <a:moveTo>
                      <a:pt x="12655" y="363"/>
                    </a:moveTo>
                    <a:cubicBezTo>
                      <a:pt x="12626" y="363"/>
                      <a:pt x="12598" y="365"/>
                      <a:pt x="12571" y="370"/>
                    </a:cubicBezTo>
                    <a:cubicBezTo>
                      <a:pt x="12090" y="444"/>
                      <a:pt x="11646" y="555"/>
                      <a:pt x="11166" y="703"/>
                    </a:cubicBezTo>
                    <a:cubicBezTo>
                      <a:pt x="10944" y="740"/>
                      <a:pt x="10759" y="998"/>
                      <a:pt x="10870" y="1257"/>
                    </a:cubicBezTo>
                    <a:cubicBezTo>
                      <a:pt x="10944" y="1442"/>
                      <a:pt x="11129" y="1553"/>
                      <a:pt x="11314" y="1553"/>
                    </a:cubicBezTo>
                    <a:cubicBezTo>
                      <a:pt x="11388" y="1553"/>
                      <a:pt x="11425" y="1553"/>
                      <a:pt x="11462" y="1627"/>
                    </a:cubicBezTo>
                    <a:cubicBezTo>
                      <a:pt x="11868" y="1479"/>
                      <a:pt x="12275" y="1368"/>
                      <a:pt x="12756" y="1294"/>
                    </a:cubicBezTo>
                    <a:cubicBezTo>
                      <a:pt x="13014" y="1257"/>
                      <a:pt x="13162" y="961"/>
                      <a:pt x="13125" y="740"/>
                    </a:cubicBezTo>
                    <a:cubicBezTo>
                      <a:pt x="13093" y="480"/>
                      <a:pt x="12861" y="363"/>
                      <a:pt x="12655" y="363"/>
                    </a:cubicBezTo>
                    <a:close/>
                    <a:moveTo>
                      <a:pt x="22225" y="1161"/>
                    </a:moveTo>
                    <a:cubicBezTo>
                      <a:pt x="22035" y="1161"/>
                      <a:pt x="21835" y="1273"/>
                      <a:pt x="21776" y="1479"/>
                    </a:cubicBezTo>
                    <a:cubicBezTo>
                      <a:pt x="21665" y="1701"/>
                      <a:pt x="21813" y="1997"/>
                      <a:pt x="22035" y="2070"/>
                    </a:cubicBezTo>
                    <a:lnTo>
                      <a:pt x="23292" y="2625"/>
                    </a:lnTo>
                    <a:cubicBezTo>
                      <a:pt x="23329" y="2662"/>
                      <a:pt x="23440" y="2662"/>
                      <a:pt x="23477" y="2662"/>
                    </a:cubicBezTo>
                    <a:cubicBezTo>
                      <a:pt x="23625" y="2662"/>
                      <a:pt x="23810" y="2588"/>
                      <a:pt x="23884" y="2403"/>
                    </a:cubicBezTo>
                    <a:cubicBezTo>
                      <a:pt x="23995" y="2144"/>
                      <a:pt x="23884" y="1886"/>
                      <a:pt x="23662" y="1775"/>
                    </a:cubicBezTo>
                    <a:cubicBezTo>
                      <a:pt x="23255" y="1553"/>
                      <a:pt x="22849" y="1368"/>
                      <a:pt x="22368" y="1183"/>
                    </a:cubicBezTo>
                    <a:cubicBezTo>
                      <a:pt x="22323" y="1168"/>
                      <a:pt x="22274" y="1161"/>
                      <a:pt x="22225" y="1161"/>
                    </a:cubicBezTo>
                    <a:close/>
                    <a:moveTo>
                      <a:pt x="9167" y="1398"/>
                    </a:moveTo>
                    <a:cubicBezTo>
                      <a:pt x="9106" y="1398"/>
                      <a:pt x="9044" y="1412"/>
                      <a:pt x="8985" y="1442"/>
                    </a:cubicBezTo>
                    <a:cubicBezTo>
                      <a:pt x="8504" y="1664"/>
                      <a:pt x="8097" y="1849"/>
                      <a:pt x="7691" y="2070"/>
                    </a:cubicBezTo>
                    <a:cubicBezTo>
                      <a:pt x="7432" y="2218"/>
                      <a:pt x="7358" y="2477"/>
                      <a:pt x="7506" y="2736"/>
                    </a:cubicBezTo>
                    <a:cubicBezTo>
                      <a:pt x="7580" y="2847"/>
                      <a:pt x="7728" y="2958"/>
                      <a:pt x="7912" y="2958"/>
                    </a:cubicBezTo>
                    <a:cubicBezTo>
                      <a:pt x="7986" y="2958"/>
                      <a:pt x="8060" y="2958"/>
                      <a:pt x="8134" y="2847"/>
                    </a:cubicBezTo>
                    <a:cubicBezTo>
                      <a:pt x="8504" y="2625"/>
                      <a:pt x="8911" y="2440"/>
                      <a:pt x="9354" y="2255"/>
                    </a:cubicBezTo>
                    <a:cubicBezTo>
                      <a:pt x="9576" y="2181"/>
                      <a:pt x="9650" y="1886"/>
                      <a:pt x="9576" y="1664"/>
                    </a:cubicBezTo>
                    <a:cubicBezTo>
                      <a:pt x="9495" y="1501"/>
                      <a:pt x="9334" y="1398"/>
                      <a:pt x="9167" y="1398"/>
                    </a:cubicBezTo>
                    <a:close/>
                    <a:moveTo>
                      <a:pt x="25477" y="2971"/>
                    </a:moveTo>
                    <a:cubicBezTo>
                      <a:pt x="25322" y="2971"/>
                      <a:pt x="25175" y="3037"/>
                      <a:pt x="25104" y="3180"/>
                    </a:cubicBezTo>
                    <a:cubicBezTo>
                      <a:pt x="24956" y="3401"/>
                      <a:pt x="24993" y="3697"/>
                      <a:pt x="25215" y="3845"/>
                    </a:cubicBezTo>
                    <a:cubicBezTo>
                      <a:pt x="25584" y="4067"/>
                      <a:pt x="25917" y="4326"/>
                      <a:pt x="26287" y="4621"/>
                    </a:cubicBezTo>
                    <a:cubicBezTo>
                      <a:pt x="26398" y="4658"/>
                      <a:pt x="26472" y="4695"/>
                      <a:pt x="26583" y="4695"/>
                    </a:cubicBezTo>
                    <a:cubicBezTo>
                      <a:pt x="26730" y="4695"/>
                      <a:pt x="26841" y="4621"/>
                      <a:pt x="26952" y="4511"/>
                    </a:cubicBezTo>
                    <a:cubicBezTo>
                      <a:pt x="27137" y="4326"/>
                      <a:pt x="27063" y="4030"/>
                      <a:pt x="26878" y="3882"/>
                    </a:cubicBezTo>
                    <a:cubicBezTo>
                      <a:pt x="26509" y="3586"/>
                      <a:pt x="26102" y="3327"/>
                      <a:pt x="25732" y="3032"/>
                    </a:cubicBezTo>
                    <a:cubicBezTo>
                      <a:pt x="25653" y="2992"/>
                      <a:pt x="25563" y="2971"/>
                      <a:pt x="25477" y="2971"/>
                    </a:cubicBezTo>
                    <a:close/>
                    <a:moveTo>
                      <a:pt x="5878" y="3284"/>
                    </a:moveTo>
                    <a:cubicBezTo>
                      <a:pt x="5783" y="3284"/>
                      <a:pt x="5691" y="3308"/>
                      <a:pt x="5620" y="3364"/>
                    </a:cubicBezTo>
                    <a:cubicBezTo>
                      <a:pt x="5324" y="3586"/>
                      <a:pt x="4992" y="3882"/>
                      <a:pt x="4696" y="4104"/>
                    </a:cubicBezTo>
                    <a:cubicBezTo>
                      <a:pt x="4659" y="4215"/>
                      <a:pt x="4585" y="4252"/>
                      <a:pt x="4548" y="4289"/>
                    </a:cubicBezTo>
                    <a:cubicBezTo>
                      <a:pt x="4326" y="4474"/>
                      <a:pt x="4289" y="4769"/>
                      <a:pt x="4474" y="4917"/>
                    </a:cubicBezTo>
                    <a:cubicBezTo>
                      <a:pt x="4585" y="5028"/>
                      <a:pt x="4696" y="5065"/>
                      <a:pt x="4844" y="5065"/>
                    </a:cubicBezTo>
                    <a:cubicBezTo>
                      <a:pt x="4992" y="5065"/>
                      <a:pt x="5066" y="5028"/>
                      <a:pt x="5140" y="4917"/>
                    </a:cubicBezTo>
                    <a:cubicBezTo>
                      <a:pt x="5177" y="4880"/>
                      <a:pt x="5250" y="4843"/>
                      <a:pt x="5324" y="4806"/>
                    </a:cubicBezTo>
                    <a:cubicBezTo>
                      <a:pt x="5583" y="4548"/>
                      <a:pt x="5916" y="4326"/>
                      <a:pt x="6175" y="4104"/>
                    </a:cubicBezTo>
                    <a:cubicBezTo>
                      <a:pt x="6360" y="3956"/>
                      <a:pt x="6434" y="3623"/>
                      <a:pt x="6286" y="3438"/>
                    </a:cubicBezTo>
                    <a:cubicBezTo>
                      <a:pt x="6194" y="3347"/>
                      <a:pt x="6032" y="3284"/>
                      <a:pt x="5878" y="3284"/>
                    </a:cubicBezTo>
                    <a:close/>
                    <a:moveTo>
                      <a:pt x="28191" y="5296"/>
                    </a:moveTo>
                    <a:cubicBezTo>
                      <a:pt x="28080" y="5296"/>
                      <a:pt x="27969" y="5342"/>
                      <a:pt x="27877" y="5435"/>
                    </a:cubicBezTo>
                    <a:cubicBezTo>
                      <a:pt x="27692" y="5620"/>
                      <a:pt x="27692" y="5915"/>
                      <a:pt x="27877" y="6100"/>
                    </a:cubicBezTo>
                    <a:cubicBezTo>
                      <a:pt x="28098" y="6285"/>
                      <a:pt x="28283" y="6507"/>
                      <a:pt x="28468" y="6729"/>
                    </a:cubicBezTo>
                    <a:cubicBezTo>
                      <a:pt x="28616" y="6877"/>
                      <a:pt x="28690" y="6988"/>
                      <a:pt x="28801" y="7098"/>
                    </a:cubicBezTo>
                    <a:cubicBezTo>
                      <a:pt x="28875" y="7246"/>
                      <a:pt x="29023" y="7283"/>
                      <a:pt x="29171" y="7283"/>
                    </a:cubicBezTo>
                    <a:cubicBezTo>
                      <a:pt x="29244" y="7283"/>
                      <a:pt x="29392" y="7283"/>
                      <a:pt x="29355" y="7172"/>
                    </a:cubicBezTo>
                    <a:cubicBezTo>
                      <a:pt x="29577" y="7025"/>
                      <a:pt x="29577" y="6692"/>
                      <a:pt x="29429" y="6507"/>
                    </a:cubicBezTo>
                    <a:cubicBezTo>
                      <a:pt x="29355" y="6433"/>
                      <a:pt x="29207" y="6285"/>
                      <a:pt x="29134" y="6137"/>
                    </a:cubicBezTo>
                    <a:cubicBezTo>
                      <a:pt x="28912" y="5915"/>
                      <a:pt x="28764" y="5694"/>
                      <a:pt x="28505" y="5435"/>
                    </a:cubicBezTo>
                    <a:cubicBezTo>
                      <a:pt x="28413" y="5342"/>
                      <a:pt x="28302" y="5296"/>
                      <a:pt x="28191" y="5296"/>
                    </a:cubicBezTo>
                    <a:close/>
                    <a:moveTo>
                      <a:pt x="3216" y="5794"/>
                    </a:moveTo>
                    <a:cubicBezTo>
                      <a:pt x="3084" y="5794"/>
                      <a:pt x="2949" y="5851"/>
                      <a:pt x="2847" y="5952"/>
                    </a:cubicBezTo>
                    <a:cubicBezTo>
                      <a:pt x="2589" y="6322"/>
                      <a:pt x="2256" y="6692"/>
                      <a:pt x="1997" y="7062"/>
                    </a:cubicBezTo>
                    <a:cubicBezTo>
                      <a:pt x="1849" y="7246"/>
                      <a:pt x="1886" y="7579"/>
                      <a:pt x="2071" y="7727"/>
                    </a:cubicBezTo>
                    <a:cubicBezTo>
                      <a:pt x="2182" y="7764"/>
                      <a:pt x="2256" y="7801"/>
                      <a:pt x="2367" y="7801"/>
                    </a:cubicBezTo>
                    <a:cubicBezTo>
                      <a:pt x="2515" y="7801"/>
                      <a:pt x="2626" y="7727"/>
                      <a:pt x="2736" y="7616"/>
                    </a:cubicBezTo>
                    <a:cubicBezTo>
                      <a:pt x="2958" y="7246"/>
                      <a:pt x="3291" y="6877"/>
                      <a:pt x="3550" y="6544"/>
                    </a:cubicBezTo>
                    <a:cubicBezTo>
                      <a:pt x="3735" y="6359"/>
                      <a:pt x="3698" y="6100"/>
                      <a:pt x="3513" y="5915"/>
                    </a:cubicBezTo>
                    <a:cubicBezTo>
                      <a:pt x="3430" y="5832"/>
                      <a:pt x="3324" y="5794"/>
                      <a:pt x="3216" y="5794"/>
                    </a:cubicBezTo>
                    <a:close/>
                    <a:moveTo>
                      <a:pt x="30486" y="8242"/>
                    </a:moveTo>
                    <a:cubicBezTo>
                      <a:pt x="30404" y="8242"/>
                      <a:pt x="30321" y="8266"/>
                      <a:pt x="30243" y="8319"/>
                    </a:cubicBezTo>
                    <a:cubicBezTo>
                      <a:pt x="30058" y="8429"/>
                      <a:pt x="29947" y="8725"/>
                      <a:pt x="30095" y="8947"/>
                    </a:cubicBezTo>
                    <a:cubicBezTo>
                      <a:pt x="30317" y="9391"/>
                      <a:pt x="30538" y="9760"/>
                      <a:pt x="30723" y="10167"/>
                    </a:cubicBezTo>
                    <a:cubicBezTo>
                      <a:pt x="30834" y="10352"/>
                      <a:pt x="30982" y="10426"/>
                      <a:pt x="31167" y="10426"/>
                    </a:cubicBezTo>
                    <a:cubicBezTo>
                      <a:pt x="31204" y="10426"/>
                      <a:pt x="31278" y="10389"/>
                      <a:pt x="31352" y="10315"/>
                    </a:cubicBezTo>
                    <a:cubicBezTo>
                      <a:pt x="31574" y="10204"/>
                      <a:pt x="31648" y="9908"/>
                      <a:pt x="31574" y="9686"/>
                    </a:cubicBezTo>
                    <a:lnTo>
                      <a:pt x="30871" y="8466"/>
                    </a:lnTo>
                    <a:cubicBezTo>
                      <a:pt x="30776" y="8323"/>
                      <a:pt x="30634" y="8242"/>
                      <a:pt x="30486" y="8242"/>
                    </a:cubicBezTo>
                    <a:close/>
                    <a:moveTo>
                      <a:pt x="1133" y="8798"/>
                    </a:moveTo>
                    <a:cubicBezTo>
                      <a:pt x="982" y="8798"/>
                      <a:pt x="837" y="8888"/>
                      <a:pt x="740" y="9058"/>
                    </a:cubicBezTo>
                    <a:cubicBezTo>
                      <a:pt x="518" y="9465"/>
                      <a:pt x="296" y="9908"/>
                      <a:pt x="112" y="10352"/>
                    </a:cubicBezTo>
                    <a:cubicBezTo>
                      <a:pt x="1" y="10574"/>
                      <a:pt x="112" y="10833"/>
                      <a:pt x="333" y="10943"/>
                    </a:cubicBezTo>
                    <a:cubicBezTo>
                      <a:pt x="370" y="10980"/>
                      <a:pt x="444" y="10980"/>
                      <a:pt x="518" y="10980"/>
                    </a:cubicBezTo>
                    <a:cubicBezTo>
                      <a:pt x="703" y="10980"/>
                      <a:pt x="888" y="10833"/>
                      <a:pt x="962" y="10722"/>
                    </a:cubicBezTo>
                    <a:cubicBezTo>
                      <a:pt x="1147" y="10278"/>
                      <a:pt x="1332" y="9908"/>
                      <a:pt x="1553" y="9502"/>
                    </a:cubicBezTo>
                    <a:cubicBezTo>
                      <a:pt x="1701" y="9280"/>
                      <a:pt x="1627" y="8984"/>
                      <a:pt x="1369" y="8873"/>
                    </a:cubicBezTo>
                    <a:cubicBezTo>
                      <a:pt x="1292" y="8822"/>
                      <a:pt x="1212" y="8798"/>
                      <a:pt x="1133" y="8798"/>
                    </a:cubicBez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10;p43"/>
              <p:cNvSpPr/>
              <p:nvPr/>
            </p:nvSpPr>
            <p:spPr>
              <a:xfrm>
                <a:off x="5210250" y="3520200"/>
                <a:ext cx="64725" cy="129400"/>
              </a:xfrm>
              <a:custGeom>
                <a:avLst/>
                <a:gdLst/>
                <a:ahLst/>
                <a:cxnLst/>
                <a:rect l="l" t="t" r="r" b="b"/>
                <a:pathLst>
                  <a:path w="2589" h="5176" extrusionOk="0">
                    <a:moveTo>
                      <a:pt x="2589" y="0"/>
                    </a:moveTo>
                    <a:lnTo>
                      <a:pt x="1" y="665"/>
                    </a:lnTo>
                    <a:lnTo>
                      <a:pt x="2552" y="5176"/>
                    </a:lnTo>
                    <a:lnTo>
                      <a:pt x="2589" y="0"/>
                    </a:lnTo>
                    <a:close/>
                  </a:path>
                </a:pathLst>
              </a:cu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405023766"/>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wipe(up)">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103" name="Google Shape;1069;p44"/>
          <p:cNvSpPr/>
          <p:nvPr/>
        </p:nvSpPr>
        <p:spPr>
          <a:xfrm rot="10800000">
            <a:off x="1409998" y="3092158"/>
            <a:ext cx="6086986" cy="1542405"/>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rot="10800000">
            <a:off x="1990654" y="2375956"/>
            <a:ext cx="4868243" cy="594331"/>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rot="10800000">
            <a:off x="2741889" y="1307267"/>
            <a:ext cx="3423202" cy="94682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rot="10800000">
            <a:off x="3472268" y="590179"/>
            <a:ext cx="1962443" cy="594331"/>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98" name="TextBox 97"/>
          <p:cNvSpPr txBox="1"/>
          <p:nvPr/>
        </p:nvSpPr>
        <p:spPr>
          <a:xfrm>
            <a:off x="2852704" y="1250576"/>
            <a:ext cx="3231183" cy="1015663"/>
          </a:xfrm>
          <a:prstGeom prst="rect">
            <a:avLst/>
          </a:prstGeom>
          <a:noFill/>
        </p:spPr>
        <p:txBody>
          <a:bodyPr wrap="square" rtlCol="0">
            <a:spAutoFit/>
          </a:bodyPr>
          <a:lstStyle/>
          <a:p>
            <a:pPr algn="justLow" rtl="1">
              <a:lnSpc>
                <a:spcPct val="150000"/>
              </a:lnSpc>
            </a:pPr>
            <a:r>
              <a:rPr lang="ar-LB" sz="2000" dirty="0">
                <a:solidFill>
                  <a:srgbClr val="F8E6DC"/>
                </a:solidFill>
                <a:latin typeface="29LT Adir" panose="00000506000000000000" pitchFamily="50" charset="-78"/>
                <a:cs typeface="29LT Adir" panose="00000506000000000000" pitchFamily="50" charset="-78"/>
              </a:rPr>
              <a:t>مهارة يجب أن يطوّرها جنديّ التبيين، ما هي؟</a:t>
            </a:r>
          </a:p>
        </p:txBody>
      </p:sp>
      <p:sp>
        <p:nvSpPr>
          <p:cNvPr id="121" name="TextBox 120"/>
          <p:cNvSpPr txBox="1"/>
          <p:nvPr/>
        </p:nvSpPr>
        <p:spPr>
          <a:xfrm>
            <a:off x="3246795" y="2382329"/>
            <a:ext cx="1950627" cy="553998"/>
          </a:xfrm>
          <a:prstGeom prst="rect">
            <a:avLst/>
          </a:prstGeom>
          <a:noFill/>
        </p:spPr>
        <p:txBody>
          <a:bodyPr wrap="square" rtlCol="0">
            <a:spAutoFit/>
          </a:bodyPr>
          <a:lstStyle/>
          <a:p>
            <a:pPr algn="justLow" rtl="1">
              <a:lnSpc>
                <a:spcPct val="150000"/>
              </a:lnSpc>
            </a:pPr>
            <a:r>
              <a:rPr lang="ar-LB" sz="2000" b="1" dirty="0">
                <a:solidFill>
                  <a:srgbClr val="224253"/>
                </a:solidFill>
                <a:latin typeface="29LT Adir" panose="00000506000000000000" pitchFamily="50" charset="-78"/>
                <a:cs typeface="29LT Adir" panose="00000506000000000000" pitchFamily="50" charset="-78"/>
              </a:rPr>
              <a:t>الإجابة: الإبداع</a:t>
            </a: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601408" y="3163187"/>
            <a:ext cx="5705048" cy="1338828"/>
          </a:xfrm>
          <a:prstGeom prst="rect">
            <a:avLst/>
          </a:prstGeom>
          <a:noFill/>
        </p:spPr>
        <p:txBody>
          <a:bodyPr wrap="square" rtlCol="0">
            <a:spAutoFit/>
          </a:bodyPr>
          <a:lstStyle/>
          <a:p>
            <a:pPr algn="justLow" rtl="1">
              <a:lnSpc>
                <a:spcPct val="150000"/>
              </a:lnSpc>
            </a:pPr>
            <a:r>
              <a:rPr lang="ar-LB" sz="1800" dirty="0">
                <a:solidFill>
                  <a:srgbClr val="F8E6DC"/>
                </a:solidFill>
                <a:latin typeface="29LT Adir" panose="00000506000000000000" pitchFamily="50" charset="-78"/>
                <a:cs typeface="29LT Adir" panose="00000506000000000000" pitchFamily="50" charset="-78"/>
              </a:rPr>
              <a:t>يقول الإمام الخامنئي (دام ظله): "عليكم أن تُبدعوا. عليكم أن تستخدموا قواكم الإنسانية والفكرية كافّة من أجل أن تعبّروا عن حديثكم بأساليب إبداعية، وبلغة جديدة وباستدلالات حديثة وبمظهر جيد".</a:t>
            </a:r>
          </a:p>
        </p:txBody>
      </p:sp>
      <p:grpSp>
        <p:nvGrpSpPr>
          <p:cNvPr id="239" name="Google Shape;78;p17"/>
          <p:cNvGrpSpPr/>
          <p:nvPr/>
        </p:nvGrpSpPr>
        <p:grpSpPr>
          <a:xfrm rot="20971837">
            <a:off x="1063044" y="4473633"/>
            <a:ext cx="1984560" cy="1105571"/>
            <a:chOff x="-1614103" y="1847374"/>
            <a:chExt cx="4257275" cy="2371669"/>
          </a:xfrm>
        </p:grpSpPr>
        <p:sp>
          <p:nvSpPr>
            <p:cNvPr id="240" name="Google Shape;79;p17"/>
            <p:cNvSpPr/>
            <p:nvPr/>
          </p:nvSpPr>
          <p:spPr>
            <a:xfrm>
              <a:off x="-1614103" y="2475628"/>
              <a:ext cx="3586826" cy="1743415"/>
            </a:xfrm>
            <a:custGeom>
              <a:avLst/>
              <a:gdLst/>
              <a:ahLst/>
              <a:cxnLst/>
              <a:rect l="l" t="t" r="r" b="b"/>
              <a:pathLst>
                <a:path w="93334" h="45366" extrusionOk="0">
                  <a:moveTo>
                    <a:pt x="93334" y="0"/>
                  </a:moveTo>
                  <a:lnTo>
                    <a:pt x="1" y="44665"/>
                  </a:lnTo>
                  <a:lnTo>
                    <a:pt x="2836" y="45366"/>
                  </a:lnTo>
                  <a:lnTo>
                    <a:pt x="92667" y="2268"/>
                  </a:lnTo>
                  <a:lnTo>
                    <a:pt x="92767" y="2202"/>
                  </a:lnTo>
                  <a:lnTo>
                    <a:pt x="933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80;p17"/>
            <p:cNvSpPr/>
            <p:nvPr/>
          </p:nvSpPr>
          <p:spPr>
            <a:xfrm>
              <a:off x="-1473104" y="2485505"/>
              <a:ext cx="3313780" cy="1719473"/>
            </a:xfrm>
            <a:custGeom>
              <a:avLst/>
              <a:gdLst/>
              <a:ahLst/>
              <a:cxnLst/>
              <a:rect l="l" t="t" r="r" b="b"/>
              <a:pathLst>
                <a:path w="86229" h="44743" extrusionOk="0">
                  <a:moveTo>
                    <a:pt x="83715" y="0"/>
                  </a:moveTo>
                  <a:cubicBezTo>
                    <a:pt x="83097" y="0"/>
                    <a:pt x="82489" y="177"/>
                    <a:pt x="82026" y="544"/>
                  </a:cubicBezTo>
                  <a:cubicBezTo>
                    <a:pt x="80658" y="1578"/>
                    <a:pt x="80258" y="3379"/>
                    <a:pt x="80025" y="4947"/>
                  </a:cubicBezTo>
                  <a:cubicBezTo>
                    <a:pt x="79758" y="6415"/>
                    <a:pt x="79524" y="8082"/>
                    <a:pt x="78423" y="9083"/>
                  </a:cubicBezTo>
                  <a:cubicBezTo>
                    <a:pt x="77758" y="9685"/>
                    <a:pt x="76897" y="9986"/>
                    <a:pt x="75844" y="9986"/>
                  </a:cubicBezTo>
                  <a:cubicBezTo>
                    <a:pt x="74679" y="9986"/>
                    <a:pt x="73281" y="9619"/>
                    <a:pt x="71652" y="8883"/>
                  </a:cubicBezTo>
                  <a:cubicBezTo>
                    <a:pt x="70138" y="8208"/>
                    <a:pt x="68234" y="7353"/>
                    <a:pt x="66394" y="7353"/>
                  </a:cubicBezTo>
                  <a:cubicBezTo>
                    <a:pt x="65598" y="7353"/>
                    <a:pt x="64815" y="7513"/>
                    <a:pt x="64080" y="7916"/>
                  </a:cubicBezTo>
                  <a:cubicBezTo>
                    <a:pt x="62045" y="9050"/>
                    <a:pt x="61511" y="11418"/>
                    <a:pt x="60978" y="13720"/>
                  </a:cubicBezTo>
                  <a:cubicBezTo>
                    <a:pt x="60477" y="15888"/>
                    <a:pt x="59977" y="17956"/>
                    <a:pt x="58342" y="19057"/>
                  </a:cubicBezTo>
                  <a:cubicBezTo>
                    <a:pt x="57605" y="19549"/>
                    <a:pt x="56783" y="19733"/>
                    <a:pt x="55907" y="19733"/>
                  </a:cubicBezTo>
                  <a:cubicBezTo>
                    <a:pt x="54644" y="19733"/>
                    <a:pt x="53269" y="19351"/>
                    <a:pt x="51871" y="18957"/>
                  </a:cubicBezTo>
                  <a:cubicBezTo>
                    <a:pt x="50427" y="18586"/>
                    <a:pt x="48958" y="18163"/>
                    <a:pt x="47549" y="18163"/>
                  </a:cubicBezTo>
                  <a:cubicBezTo>
                    <a:pt x="46680" y="18163"/>
                    <a:pt x="45835" y="18324"/>
                    <a:pt x="45033" y="18757"/>
                  </a:cubicBezTo>
                  <a:cubicBezTo>
                    <a:pt x="42865" y="19924"/>
                    <a:pt x="42031" y="22426"/>
                    <a:pt x="41297" y="24895"/>
                  </a:cubicBezTo>
                  <a:cubicBezTo>
                    <a:pt x="40463" y="27430"/>
                    <a:pt x="39696" y="29898"/>
                    <a:pt x="37461" y="30565"/>
                  </a:cubicBezTo>
                  <a:cubicBezTo>
                    <a:pt x="37084" y="30681"/>
                    <a:pt x="36712" y="30734"/>
                    <a:pt x="36344" y="30734"/>
                  </a:cubicBezTo>
                  <a:cubicBezTo>
                    <a:pt x="34593" y="30734"/>
                    <a:pt x="32920" y="29549"/>
                    <a:pt x="31156" y="28364"/>
                  </a:cubicBezTo>
                  <a:cubicBezTo>
                    <a:pt x="29373" y="27148"/>
                    <a:pt x="27546" y="25866"/>
                    <a:pt x="25605" y="25866"/>
                  </a:cubicBezTo>
                  <a:cubicBezTo>
                    <a:pt x="25149" y="25866"/>
                    <a:pt x="24687" y="25937"/>
                    <a:pt x="24218" y="26095"/>
                  </a:cubicBezTo>
                  <a:cubicBezTo>
                    <a:pt x="21616" y="26963"/>
                    <a:pt x="20816" y="29865"/>
                    <a:pt x="20048" y="32633"/>
                  </a:cubicBezTo>
                  <a:cubicBezTo>
                    <a:pt x="19281" y="35402"/>
                    <a:pt x="18547" y="37971"/>
                    <a:pt x="16212" y="38638"/>
                  </a:cubicBezTo>
                  <a:cubicBezTo>
                    <a:pt x="15883" y="38734"/>
                    <a:pt x="15553" y="38776"/>
                    <a:pt x="15222" y="38776"/>
                  </a:cubicBezTo>
                  <a:cubicBezTo>
                    <a:pt x="13949" y="38776"/>
                    <a:pt x="12667" y="38146"/>
                    <a:pt x="11342" y="37537"/>
                  </a:cubicBezTo>
                  <a:cubicBezTo>
                    <a:pt x="10275" y="36970"/>
                    <a:pt x="9174" y="36436"/>
                    <a:pt x="8007" y="36236"/>
                  </a:cubicBezTo>
                  <a:cubicBezTo>
                    <a:pt x="7636" y="36163"/>
                    <a:pt x="7259" y="36128"/>
                    <a:pt x="6882" y="36128"/>
                  </a:cubicBezTo>
                  <a:cubicBezTo>
                    <a:pt x="5014" y="36128"/>
                    <a:pt x="3129" y="36989"/>
                    <a:pt x="1936" y="38404"/>
                  </a:cubicBezTo>
                  <a:cubicBezTo>
                    <a:pt x="468" y="40105"/>
                    <a:pt x="1" y="42607"/>
                    <a:pt x="801" y="44742"/>
                  </a:cubicBezTo>
                  <a:lnTo>
                    <a:pt x="1502" y="44575"/>
                  </a:lnTo>
                  <a:cubicBezTo>
                    <a:pt x="801" y="42707"/>
                    <a:pt x="1202" y="40439"/>
                    <a:pt x="2503" y="38905"/>
                  </a:cubicBezTo>
                  <a:cubicBezTo>
                    <a:pt x="3592" y="37647"/>
                    <a:pt x="5314" y="36881"/>
                    <a:pt x="7001" y="36881"/>
                  </a:cubicBezTo>
                  <a:cubicBezTo>
                    <a:pt x="7328" y="36881"/>
                    <a:pt x="7654" y="36910"/>
                    <a:pt x="7973" y="36970"/>
                  </a:cubicBezTo>
                  <a:cubicBezTo>
                    <a:pt x="9041" y="37203"/>
                    <a:pt x="10108" y="37704"/>
                    <a:pt x="11142" y="38204"/>
                  </a:cubicBezTo>
                  <a:cubicBezTo>
                    <a:pt x="12479" y="38860"/>
                    <a:pt x="13858" y="39536"/>
                    <a:pt x="15294" y="39536"/>
                  </a:cubicBezTo>
                  <a:cubicBezTo>
                    <a:pt x="15685" y="39536"/>
                    <a:pt x="16080" y="39486"/>
                    <a:pt x="16479" y="39372"/>
                  </a:cubicBezTo>
                  <a:cubicBezTo>
                    <a:pt x="19181" y="38571"/>
                    <a:pt x="19982" y="35636"/>
                    <a:pt x="20782" y="32867"/>
                  </a:cubicBezTo>
                  <a:cubicBezTo>
                    <a:pt x="21516" y="30098"/>
                    <a:pt x="22217" y="27530"/>
                    <a:pt x="24518" y="26763"/>
                  </a:cubicBezTo>
                  <a:cubicBezTo>
                    <a:pt x="24922" y="26624"/>
                    <a:pt x="25321" y="26561"/>
                    <a:pt x="25719" y="26561"/>
                  </a:cubicBezTo>
                  <a:cubicBezTo>
                    <a:pt x="27425" y="26561"/>
                    <a:pt x="29091" y="27713"/>
                    <a:pt x="30823" y="28931"/>
                  </a:cubicBezTo>
                  <a:cubicBezTo>
                    <a:pt x="32599" y="30188"/>
                    <a:pt x="34420" y="31467"/>
                    <a:pt x="36377" y="31467"/>
                  </a:cubicBezTo>
                  <a:cubicBezTo>
                    <a:pt x="36809" y="31467"/>
                    <a:pt x="37248" y="31405"/>
                    <a:pt x="37694" y="31266"/>
                  </a:cubicBezTo>
                  <a:cubicBezTo>
                    <a:pt x="40296" y="30465"/>
                    <a:pt x="41130" y="27763"/>
                    <a:pt x="41964" y="25128"/>
                  </a:cubicBezTo>
                  <a:cubicBezTo>
                    <a:pt x="42665" y="22793"/>
                    <a:pt x="43398" y="20425"/>
                    <a:pt x="45367" y="19391"/>
                  </a:cubicBezTo>
                  <a:cubicBezTo>
                    <a:pt x="46057" y="19027"/>
                    <a:pt x="46799" y="18885"/>
                    <a:pt x="47579" y="18885"/>
                  </a:cubicBezTo>
                  <a:cubicBezTo>
                    <a:pt x="48872" y="18885"/>
                    <a:pt x="50269" y="19275"/>
                    <a:pt x="51704" y="19691"/>
                  </a:cubicBezTo>
                  <a:cubicBezTo>
                    <a:pt x="53135" y="20077"/>
                    <a:pt x="54577" y="20475"/>
                    <a:pt x="55939" y="20475"/>
                  </a:cubicBezTo>
                  <a:cubicBezTo>
                    <a:pt x="56927" y="20475"/>
                    <a:pt x="57873" y="20266"/>
                    <a:pt x="58743" y="19691"/>
                  </a:cubicBezTo>
                  <a:cubicBezTo>
                    <a:pt x="60644" y="18423"/>
                    <a:pt x="61178" y="16122"/>
                    <a:pt x="61678" y="13920"/>
                  </a:cubicBezTo>
                  <a:cubicBezTo>
                    <a:pt x="62212" y="11685"/>
                    <a:pt x="62679" y="9550"/>
                    <a:pt x="64480" y="8549"/>
                  </a:cubicBezTo>
                  <a:cubicBezTo>
                    <a:pt x="65088" y="8206"/>
                    <a:pt x="65751" y="8068"/>
                    <a:pt x="66438" y="8068"/>
                  </a:cubicBezTo>
                  <a:cubicBezTo>
                    <a:pt x="68088" y="8068"/>
                    <a:pt x="69878" y="8867"/>
                    <a:pt x="71385" y="9550"/>
                  </a:cubicBezTo>
                  <a:cubicBezTo>
                    <a:pt x="73088" y="10326"/>
                    <a:pt x="74587" y="10710"/>
                    <a:pt x="75855" y="10710"/>
                  </a:cubicBezTo>
                  <a:cubicBezTo>
                    <a:pt x="77095" y="10710"/>
                    <a:pt x="78115" y="10343"/>
                    <a:pt x="78890" y="9617"/>
                  </a:cubicBezTo>
                  <a:cubicBezTo>
                    <a:pt x="80158" y="8516"/>
                    <a:pt x="80425" y="6715"/>
                    <a:pt x="80692" y="5114"/>
                  </a:cubicBezTo>
                  <a:cubicBezTo>
                    <a:pt x="80925" y="3679"/>
                    <a:pt x="81259" y="2011"/>
                    <a:pt x="82426" y="1111"/>
                  </a:cubicBezTo>
                  <a:cubicBezTo>
                    <a:pt x="82785" y="852"/>
                    <a:pt x="83273" y="712"/>
                    <a:pt x="83765" y="712"/>
                  </a:cubicBezTo>
                  <a:cubicBezTo>
                    <a:pt x="84098" y="712"/>
                    <a:pt x="84432" y="776"/>
                    <a:pt x="84728" y="911"/>
                  </a:cubicBezTo>
                  <a:cubicBezTo>
                    <a:pt x="85028" y="1044"/>
                    <a:pt x="85529" y="1378"/>
                    <a:pt x="85562" y="2011"/>
                  </a:cubicBezTo>
                  <a:lnTo>
                    <a:pt x="86229" y="1945"/>
                  </a:lnTo>
                  <a:cubicBezTo>
                    <a:pt x="86196" y="1244"/>
                    <a:pt x="85762" y="610"/>
                    <a:pt x="85028" y="277"/>
                  </a:cubicBezTo>
                  <a:cubicBezTo>
                    <a:pt x="84620" y="94"/>
                    <a:pt x="84165" y="0"/>
                    <a:pt x="83715" y="0"/>
                  </a:cubicBez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81;p17"/>
            <p:cNvSpPr/>
            <p:nvPr/>
          </p:nvSpPr>
          <p:spPr>
            <a:xfrm>
              <a:off x="384410" y="3162718"/>
              <a:ext cx="207714" cy="105144"/>
            </a:xfrm>
            <a:custGeom>
              <a:avLst/>
              <a:gdLst/>
              <a:ahLst/>
              <a:cxnLst/>
              <a:rect l="l" t="t" r="r" b="b"/>
              <a:pathLst>
                <a:path w="5405" h="2736" extrusionOk="0">
                  <a:moveTo>
                    <a:pt x="3903" y="1"/>
                  </a:moveTo>
                  <a:lnTo>
                    <a:pt x="0" y="1902"/>
                  </a:lnTo>
                  <a:lnTo>
                    <a:pt x="2402" y="2736"/>
                  </a:lnTo>
                  <a:lnTo>
                    <a:pt x="5404" y="1302"/>
                  </a:lnTo>
                  <a:lnTo>
                    <a:pt x="390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82;p17"/>
            <p:cNvSpPr/>
            <p:nvPr/>
          </p:nvSpPr>
          <p:spPr>
            <a:xfrm>
              <a:off x="1192017" y="2801207"/>
              <a:ext cx="167978" cy="82086"/>
            </a:xfrm>
            <a:custGeom>
              <a:avLst/>
              <a:gdLst/>
              <a:ahLst/>
              <a:cxnLst/>
              <a:rect l="l" t="t" r="r" b="b"/>
              <a:pathLst>
                <a:path w="4371" h="2136" extrusionOk="0">
                  <a:moveTo>
                    <a:pt x="2636" y="1"/>
                  </a:moveTo>
                  <a:lnTo>
                    <a:pt x="0" y="1235"/>
                  </a:lnTo>
                  <a:lnTo>
                    <a:pt x="2235" y="2136"/>
                  </a:lnTo>
                  <a:lnTo>
                    <a:pt x="4370" y="1135"/>
                  </a:lnTo>
                  <a:lnTo>
                    <a:pt x="26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83;p17"/>
            <p:cNvSpPr/>
            <p:nvPr/>
          </p:nvSpPr>
          <p:spPr>
            <a:xfrm>
              <a:off x="1752211" y="2525626"/>
              <a:ext cx="119248" cy="96152"/>
            </a:xfrm>
            <a:custGeom>
              <a:avLst/>
              <a:gdLst/>
              <a:ahLst/>
              <a:cxnLst/>
              <a:rect l="l" t="t" r="r" b="b"/>
              <a:pathLst>
                <a:path w="3103" h="2502" extrusionOk="0">
                  <a:moveTo>
                    <a:pt x="3003" y="0"/>
                  </a:moveTo>
                  <a:lnTo>
                    <a:pt x="0" y="1401"/>
                  </a:lnTo>
                  <a:lnTo>
                    <a:pt x="1835" y="2502"/>
                  </a:lnTo>
                  <a:lnTo>
                    <a:pt x="3103" y="1901"/>
                  </a:lnTo>
                  <a:lnTo>
                    <a:pt x="3003"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84;p17"/>
            <p:cNvSpPr/>
            <p:nvPr/>
          </p:nvSpPr>
          <p:spPr>
            <a:xfrm>
              <a:off x="1722735" y="1847374"/>
              <a:ext cx="920437" cy="1320609"/>
            </a:xfrm>
            <a:custGeom>
              <a:avLst/>
              <a:gdLst/>
              <a:ahLst/>
              <a:cxnLst/>
              <a:rect l="l" t="t" r="r" b="b"/>
              <a:pathLst>
                <a:path w="23951" h="34364" extrusionOk="0">
                  <a:moveTo>
                    <a:pt x="17083" y="0"/>
                  </a:moveTo>
                  <a:cubicBezTo>
                    <a:pt x="14770" y="0"/>
                    <a:pt x="12545" y="1312"/>
                    <a:pt x="11542" y="3539"/>
                  </a:cubicBezTo>
                  <a:lnTo>
                    <a:pt x="1368" y="25788"/>
                  </a:lnTo>
                  <a:cubicBezTo>
                    <a:pt x="0" y="28790"/>
                    <a:pt x="1334" y="32393"/>
                    <a:pt x="4370" y="33827"/>
                  </a:cubicBezTo>
                  <a:cubicBezTo>
                    <a:pt x="5178" y="34191"/>
                    <a:pt x="6029" y="34364"/>
                    <a:pt x="6868" y="34364"/>
                  </a:cubicBezTo>
                  <a:cubicBezTo>
                    <a:pt x="9181" y="34364"/>
                    <a:pt x="11405" y="33053"/>
                    <a:pt x="12409" y="30825"/>
                  </a:cubicBezTo>
                  <a:lnTo>
                    <a:pt x="22583" y="8609"/>
                  </a:lnTo>
                  <a:cubicBezTo>
                    <a:pt x="23951" y="5540"/>
                    <a:pt x="22616" y="1938"/>
                    <a:pt x="19581" y="537"/>
                  </a:cubicBezTo>
                  <a:cubicBezTo>
                    <a:pt x="18773" y="173"/>
                    <a:pt x="17922" y="0"/>
                    <a:pt x="17083" y="0"/>
                  </a:cubicBez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85;p17"/>
            <p:cNvSpPr/>
            <p:nvPr/>
          </p:nvSpPr>
          <p:spPr>
            <a:xfrm>
              <a:off x="2114990" y="1977998"/>
              <a:ext cx="496131" cy="276120"/>
            </a:xfrm>
            <a:custGeom>
              <a:avLst/>
              <a:gdLst/>
              <a:ahLst/>
              <a:cxnLst/>
              <a:rect l="l" t="t" r="r" b="b"/>
              <a:pathLst>
                <a:path w="12910" h="7185" extrusionOk="0">
                  <a:moveTo>
                    <a:pt x="892" y="0"/>
                  </a:moveTo>
                  <a:cubicBezTo>
                    <a:pt x="765" y="0"/>
                    <a:pt x="640" y="86"/>
                    <a:pt x="568" y="207"/>
                  </a:cubicBezTo>
                  <a:lnTo>
                    <a:pt x="34" y="1374"/>
                  </a:lnTo>
                  <a:cubicBezTo>
                    <a:pt x="0" y="1574"/>
                    <a:pt x="34" y="1741"/>
                    <a:pt x="201" y="1808"/>
                  </a:cubicBezTo>
                  <a:lnTo>
                    <a:pt x="11842" y="7145"/>
                  </a:lnTo>
                  <a:cubicBezTo>
                    <a:pt x="11888" y="7173"/>
                    <a:pt x="11937" y="7185"/>
                    <a:pt x="11985" y="7185"/>
                  </a:cubicBezTo>
                  <a:cubicBezTo>
                    <a:pt x="12112" y="7185"/>
                    <a:pt x="12237" y="7099"/>
                    <a:pt x="12309" y="6978"/>
                  </a:cubicBezTo>
                  <a:lnTo>
                    <a:pt x="12843" y="5811"/>
                  </a:lnTo>
                  <a:cubicBezTo>
                    <a:pt x="12910" y="5644"/>
                    <a:pt x="12843" y="5444"/>
                    <a:pt x="12676" y="5377"/>
                  </a:cubicBezTo>
                  <a:lnTo>
                    <a:pt x="1035" y="40"/>
                  </a:lnTo>
                  <a:cubicBezTo>
                    <a:pt x="989" y="12"/>
                    <a:pt x="940" y="0"/>
                    <a:pt x="8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86;p17"/>
            <p:cNvSpPr/>
            <p:nvPr/>
          </p:nvSpPr>
          <p:spPr>
            <a:xfrm>
              <a:off x="1756054" y="2759933"/>
              <a:ext cx="498706" cy="276158"/>
            </a:xfrm>
            <a:custGeom>
              <a:avLst/>
              <a:gdLst/>
              <a:ahLst/>
              <a:cxnLst/>
              <a:rect l="l" t="t" r="r" b="b"/>
              <a:pathLst>
                <a:path w="12977" h="7186" extrusionOk="0">
                  <a:moveTo>
                    <a:pt x="925" y="1"/>
                  </a:moveTo>
                  <a:cubicBezTo>
                    <a:pt x="799" y="1"/>
                    <a:pt x="673" y="87"/>
                    <a:pt x="601" y="208"/>
                  </a:cubicBezTo>
                  <a:lnTo>
                    <a:pt x="67" y="1375"/>
                  </a:lnTo>
                  <a:cubicBezTo>
                    <a:pt x="0" y="1542"/>
                    <a:pt x="67" y="1742"/>
                    <a:pt x="234" y="1809"/>
                  </a:cubicBezTo>
                  <a:lnTo>
                    <a:pt x="11876" y="7146"/>
                  </a:lnTo>
                  <a:cubicBezTo>
                    <a:pt x="11922" y="7173"/>
                    <a:pt x="11970" y="7186"/>
                    <a:pt x="12018" y="7186"/>
                  </a:cubicBezTo>
                  <a:cubicBezTo>
                    <a:pt x="12145" y="7186"/>
                    <a:pt x="12270" y="7100"/>
                    <a:pt x="12343" y="6979"/>
                  </a:cubicBezTo>
                  <a:lnTo>
                    <a:pt x="12876" y="5812"/>
                  </a:lnTo>
                  <a:cubicBezTo>
                    <a:pt x="12976" y="5645"/>
                    <a:pt x="12876" y="5445"/>
                    <a:pt x="12710" y="5378"/>
                  </a:cubicBezTo>
                  <a:lnTo>
                    <a:pt x="1068" y="41"/>
                  </a:lnTo>
                  <a:cubicBezTo>
                    <a:pt x="1022" y="13"/>
                    <a:pt x="974" y="1"/>
                    <a:pt x="9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62" name="Google Shape;119;p17"/>
          <p:cNvGrpSpPr/>
          <p:nvPr/>
        </p:nvGrpSpPr>
        <p:grpSpPr>
          <a:xfrm rot="19601409" flipV="1">
            <a:off x="5990666" y="146163"/>
            <a:ext cx="2391862" cy="1156145"/>
            <a:chOff x="6388906" y="2092212"/>
            <a:chExt cx="4731578" cy="2287084"/>
          </a:xfrm>
        </p:grpSpPr>
        <p:sp>
          <p:nvSpPr>
            <p:cNvPr id="263" name="Google Shape;120;p17"/>
            <p:cNvSpPr/>
            <p:nvPr/>
          </p:nvSpPr>
          <p:spPr>
            <a:xfrm>
              <a:off x="7840022" y="2640992"/>
              <a:ext cx="3280462" cy="1738304"/>
            </a:xfrm>
            <a:custGeom>
              <a:avLst/>
              <a:gdLst/>
              <a:ahLst/>
              <a:cxnLst/>
              <a:rect l="l" t="t" r="r" b="b"/>
              <a:pathLst>
                <a:path w="85362" h="45233" extrusionOk="0">
                  <a:moveTo>
                    <a:pt x="1" y="0"/>
                  </a:moveTo>
                  <a:lnTo>
                    <a:pt x="434" y="2035"/>
                  </a:lnTo>
                  <a:lnTo>
                    <a:pt x="534" y="2068"/>
                  </a:lnTo>
                  <a:lnTo>
                    <a:pt x="82693" y="45233"/>
                  </a:lnTo>
                  <a:lnTo>
                    <a:pt x="85361" y="44699"/>
                  </a:lnTo>
                  <a:lnTo>
                    <a:pt x="1"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4" name="Google Shape;121;p17"/>
            <p:cNvSpPr/>
            <p:nvPr/>
          </p:nvSpPr>
          <p:spPr>
            <a:xfrm>
              <a:off x="7965650" y="2660745"/>
              <a:ext cx="3025363" cy="1704447"/>
            </a:xfrm>
            <a:custGeom>
              <a:avLst/>
              <a:gdLst/>
              <a:ahLst/>
              <a:cxnLst/>
              <a:rect l="l" t="t" r="r" b="b"/>
              <a:pathLst>
                <a:path w="78724" h="44352" extrusionOk="0">
                  <a:moveTo>
                    <a:pt x="2242" y="0"/>
                  </a:moveTo>
                  <a:cubicBezTo>
                    <a:pt x="1865" y="0"/>
                    <a:pt x="1483" y="71"/>
                    <a:pt x="1135" y="220"/>
                  </a:cubicBezTo>
                  <a:cubicBezTo>
                    <a:pt x="434" y="520"/>
                    <a:pt x="34" y="1054"/>
                    <a:pt x="1" y="1788"/>
                  </a:cubicBezTo>
                  <a:lnTo>
                    <a:pt x="601" y="1821"/>
                  </a:lnTo>
                  <a:cubicBezTo>
                    <a:pt x="634" y="1221"/>
                    <a:pt x="1135" y="954"/>
                    <a:pt x="1402" y="821"/>
                  </a:cubicBezTo>
                  <a:cubicBezTo>
                    <a:pt x="1663" y="709"/>
                    <a:pt x="1952" y="657"/>
                    <a:pt x="2239" y="657"/>
                  </a:cubicBezTo>
                  <a:cubicBezTo>
                    <a:pt x="2723" y="657"/>
                    <a:pt x="3202" y="803"/>
                    <a:pt x="3536" y="1054"/>
                  </a:cubicBezTo>
                  <a:cubicBezTo>
                    <a:pt x="4570" y="1955"/>
                    <a:pt x="4871" y="3489"/>
                    <a:pt x="5037" y="4857"/>
                  </a:cubicBezTo>
                  <a:cubicBezTo>
                    <a:pt x="5204" y="6324"/>
                    <a:pt x="5404" y="7992"/>
                    <a:pt x="6572" y="9127"/>
                  </a:cubicBezTo>
                  <a:cubicBezTo>
                    <a:pt x="7342" y="9861"/>
                    <a:pt x="8350" y="10238"/>
                    <a:pt x="9596" y="10238"/>
                  </a:cubicBezTo>
                  <a:cubicBezTo>
                    <a:pt x="10727" y="10238"/>
                    <a:pt x="12054" y="9928"/>
                    <a:pt x="13577" y="9293"/>
                  </a:cubicBezTo>
                  <a:cubicBezTo>
                    <a:pt x="14968" y="8723"/>
                    <a:pt x="16577" y="8044"/>
                    <a:pt x="18073" y="8044"/>
                  </a:cubicBezTo>
                  <a:cubicBezTo>
                    <a:pt x="18767" y="8044"/>
                    <a:pt x="19436" y="8190"/>
                    <a:pt x="20048" y="8559"/>
                  </a:cubicBezTo>
                  <a:cubicBezTo>
                    <a:pt x="21683" y="9560"/>
                    <a:pt x="22050" y="11528"/>
                    <a:pt x="22450" y="13663"/>
                  </a:cubicBezTo>
                  <a:cubicBezTo>
                    <a:pt x="22884" y="15731"/>
                    <a:pt x="23250" y="17899"/>
                    <a:pt x="24952" y="19134"/>
                  </a:cubicBezTo>
                  <a:cubicBezTo>
                    <a:pt x="25824" y="19750"/>
                    <a:pt x="26777" y="19967"/>
                    <a:pt x="27769" y="19967"/>
                  </a:cubicBezTo>
                  <a:cubicBezTo>
                    <a:pt x="28978" y="19967"/>
                    <a:pt x="30244" y="19645"/>
                    <a:pt x="31490" y="19334"/>
                  </a:cubicBezTo>
                  <a:cubicBezTo>
                    <a:pt x="32749" y="19024"/>
                    <a:pt x="33974" y="18725"/>
                    <a:pt x="35114" y="18725"/>
                  </a:cubicBezTo>
                  <a:cubicBezTo>
                    <a:pt x="35936" y="18725"/>
                    <a:pt x="36714" y="18881"/>
                    <a:pt x="37427" y="19300"/>
                  </a:cubicBezTo>
                  <a:cubicBezTo>
                    <a:pt x="39229" y="20335"/>
                    <a:pt x="39796" y="22569"/>
                    <a:pt x="40429" y="24738"/>
                  </a:cubicBezTo>
                  <a:cubicBezTo>
                    <a:pt x="41097" y="27206"/>
                    <a:pt x="41797" y="29741"/>
                    <a:pt x="44199" y="30575"/>
                  </a:cubicBezTo>
                  <a:cubicBezTo>
                    <a:pt x="44660" y="30740"/>
                    <a:pt x="45118" y="30813"/>
                    <a:pt x="45572" y="30813"/>
                  </a:cubicBezTo>
                  <a:cubicBezTo>
                    <a:pt x="47322" y="30813"/>
                    <a:pt x="49021" y="29733"/>
                    <a:pt x="50637" y="28674"/>
                  </a:cubicBezTo>
                  <a:cubicBezTo>
                    <a:pt x="52284" y="27611"/>
                    <a:pt x="53826" y="26633"/>
                    <a:pt x="55396" y="26633"/>
                  </a:cubicBezTo>
                  <a:cubicBezTo>
                    <a:pt x="55797" y="26633"/>
                    <a:pt x="56200" y="26697"/>
                    <a:pt x="56608" y="26839"/>
                  </a:cubicBezTo>
                  <a:cubicBezTo>
                    <a:pt x="58676" y="27640"/>
                    <a:pt x="59276" y="30041"/>
                    <a:pt x="59910" y="32643"/>
                  </a:cubicBezTo>
                  <a:cubicBezTo>
                    <a:pt x="60544" y="35245"/>
                    <a:pt x="61178" y="38014"/>
                    <a:pt x="63646" y="38814"/>
                  </a:cubicBezTo>
                  <a:cubicBezTo>
                    <a:pt x="64064" y="38945"/>
                    <a:pt x="64479" y="39002"/>
                    <a:pt x="64893" y="39002"/>
                  </a:cubicBezTo>
                  <a:cubicBezTo>
                    <a:pt x="66164" y="39002"/>
                    <a:pt x="67416" y="38467"/>
                    <a:pt x="68650" y="37914"/>
                  </a:cubicBezTo>
                  <a:cubicBezTo>
                    <a:pt x="69617" y="37513"/>
                    <a:pt x="70618" y="37046"/>
                    <a:pt x="71618" y="36880"/>
                  </a:cubicBezTo>
                  <a:cubicBezTo>
                    <a:pt x="71876" y="36838"/>
                    <a:pt x="72136" y="36817"/>
                    <a:pt x="72397" y="36817"/>
                  </a:cubicBezTo>
                  <a:cubicBezTo>
                    <a:pt x="73998" y="36817"/>
                    <a:pt x="75618" y="37586"/>
                    <a:pt x="76622" y="38848"/>
                  </a:cubicBezTo>
                  <a:cubicBezTo>
                    <a:pt x="77789" y="40315"/>
                    <a:pt x="78090" y="42417"/>
                    <a:pt x="77356" y="44185"/>
                  </a:cubicBezTo>
                  <a:lnTo>
                    <a:pt x="77923" y="44352"/>
                  </a:lnTo>
                  <a:cubicBezTo>
                    <a:pt x="78723" y="42384"/>
                    <a:pt x="78390" y="40049"/>
                    <a:pt x="77089" y="38381"/>
                  </a:cubicBezTo>
                  <a:cubicBezTo>
                    <a:pt x="75973" y="36950"/>
                    <a:pt x="74195" y="36109"/>
                    <a:pt x="72385" y="36109"/>
                  </a:cubicBezTo>
                  <a:cubicBezTo>
                    <a:pt x="72085" y="36109"/>
                    <a:pt x="71784" y="36132"/>
                    <a:pt x="71485" y="36179"/>
                  </a:cubicBezTo>
                  <a:cubicBezTo>
                    <a:pt x="70417" y="36346"/>
                    <a:pt x="69383" y="36813"/>
                    <a:pt x="68383" y="37247"/>
                  </a:cubicBezTo>
                  <a:cubicBezTo>
                    <a:pt x="67155" y="37809"/>
                    <a:pt x="65987" y="38293"/>
                    <a:pt x="64847" y="38293"/>
                  </a:cubicBezTo>
                  <a:cubicBezTo>
                    <a:pt x="64500" y="38293"/>
                    <a:pt x="64155" y="38248"/>
                    <a:pt x="63813" y="38147"/>
                  </a:cubicBezTo>
                  <a:cubicBezTo>
                    <a:pt x="61645" y="37413"/>
                    <a:pt x="61077" y="35012"/>
                    <a:pt x="60477" y="32410"/>
                  </a:cubicBezTo>
                  <a:cubicBezTo>
                    <a:pt x="59843" y="29808"/>
                    <a:pt x="59243" y="27139"/>
                    <a:pt x="56808" y="26205"/>
                  </a:cubicBezTo>
                  <a:cubicBezTo>
                    <a:pt x="56327" y="26019"/>
                    <a:pt x="55850" y="25937"/>
                    <a:pt x="55376" y="25937"/>
                  </a:cubicBezTo>
                  <a:cubicBezTo>
                    <a:pt x="53644" y="25937"/>
                    <a:pt x="51953" y="27026"/>
                    <a:pt x="50303" y="28073"/>
                  </a:cubicBezTo>
                  <a:cubicBezTo>
                    <a:pt x="48655" y="29127"/>
                    <a:pt x="47095" y="30159"/>
                    <a:pt x="45516" y="30159"/>
                  </a:cubicBezTo>
                  <a:cubicBezTo>
                    <a:pt x="45145" y="30159"/>
                    <a:pt x="44773" y="30102"/>
                    <a:pt x="44399" y="29975"/>
                  </a:cubicBezTo>
                  <a:cubicBezTo>
                    <a:pt x="42297" y="29241"/>
                    <a:pt x="41697" y="26973"/>
                    <a:pt x="41030" y="24538"/>
                  </a:cubicBezTo>
                  <a:cubicBezTo>
                    <a:pt x="40396" y="22236"/>
                    <a:pt x="39729" y="19868"/>
                    <a:pt x="37727" y="18700"/>
                  </a:cubicBezTo>
                  <a:cubicBezTo>
                    <a:pt x="36920" y="18227"/>
                    <a:pt x="36054" y="18055"/>
                    <a:pt x="35162" y="18055"/>
                  </a:cubicBezTo>
                  <a:cubicBezTo>
                    <a:pt x="33917" y="18055"/>
                    <a:pt x="32620" y="18389"/>
                    <a:pt x="31356" y="18700"/>
                  </a:cubicBezTo>
                  <a:cubicBezTo>
                    <a:pt x="30091" y="18998"/>
                    <a:pt x="28867" y="19306"/>
                    <a:pt x="27743" y="19306"/>
                  </a:cubicBezTo>
                  <a:cubicBezTo>
                    <a:pt x="26851" y="19306"/>
                    <a:pt x="26023" y="19112"/>
                    <a:pt x="25285" y="18567"/>
                  </a:cubicBezTo>
                  <a:cubicBezTo>
                    <a:pt x="23784" y="17499"/>
                    <a:pt x="23417" y="15564"/>
                    <a:pt x="23050" y="13530"/>
                  </a:cubicBezTo>
                  <a:cubicBezTo>
                    <a:pt x="22617" y="11361"/>
                    <a:pt x="22216" y="9160"/>
                    <a:pt x="20315" y="8026"/>
                  </a:cubicBezTo>
                  <a:cubicBezTo>
                    <a:pt x="19594" y="7589"/>
                    <a:pt x="18809" y="7420"/>
                    <a:pt x="18007" y="7420"/>
                  </a:cubicBezTo>
                  <a:cubicBezTo>
                    <a:pt x="16361" y="7420"/>
                    <a:pt x="14645" y="8132"/>
                    <a:pt x="13277" y="8693"/>
                  </a:cubicBezTo>
                  <a:cubicBezTo>
                    <a:pt x="11813" y="9285"/>
                    <a:pt x="10560" y="9577"/>
                    <a:pt x="9518" y="9577"/>
                  </a:cubicBezTo>
                  <a:cubicBezTo>
                    <a:pt x="8446" y="9577"/>
                    <a:pt x="7598" y="9268"/>
                    <a:pt x="6972" y="8660"/>
                  </a:cubicBezTo>
                  <a:cubicBezTo>
                    <a:pt x="6038" y="7692"/>
                    <a:pt x="5838" y="6158"/>
                    <a:pt x="5638" y="4790"/>
                  </a:cubicBezTo>
                  <a:cubicBezTo>
                    <a:pt x="5471" y="3289"/>
                    <a:pt x="5138" y="1621"/>
                    <a:pt x="3937" y="554"/>
                  </a:cubicBezTo>
                  <a:cubicBezTo>
                    <a:pt x="3498" y="198"/>
                    <a:pt x="2876" y="0"/>
                    <a:pt x="2242" y="0"/>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5" name="Google Shape;122;p17"/>
            <p:cNvSpPr/>
            <p:nvPr/>
          </p:nvSpPr>
          <p:spPr>
            <a:xfrm>
              <a:off x="8396374" y="2966571"/>
              <a:ext cx="156449" cy="76975"/>
            </a:xfrm>
            <a:custGeom>
              <a:avLst/>
              <a:gdLst/>
              <a:ahLst/>
              <a:cxnLst/>
              <a:rect l="l" t="t" r="r" b="b"/>
              <a:pathLst>
                <a:path w="4071" h="2003" extrusionOk="0">
                  <a:moveTo>
                    <a:pt x="1668" y="1"/>
                  </a:moveTo>
                  <a:lnTo>
                    <a:pt x="1" y="935"/>
                  </a:lnTo>
                  <a:lnTo>
                    <a:pt x="1969" y="2002"/>
                  </a:lnTo>
                  <a:lnTo>
                    <a:pt x="4070" y="1235"/>
                  </a:lnTo>
                  <a:lnTo>
                    <a:pt x="1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6" name="Google Shape;123;p17"/>
            <p:cNvSpPr/>
            <p:nvPr/>
          </p:nvSpPr>
          <p:spPr>
            <a:xfrm>
              <a:off x="7929757" y="2690990"/>
              <a:ext cx="110294" cy="89772"/>
            </a:xfrm>
            <a:custGeom>
              <a:avLst/>
              <a:gdLst/>
              <a:ahLst/>
              <a:cxnLst/>
              <a:rect l="l" t="t" r="r" b="b"/>
              <a:pathLst>
                <a:path w="2870" h="2336" extrusionOk="0">
                  <a:moveTo>
                    <a:pt x="134" y="0"/>
                  </a:moveTo>
                  <a:lnTo>
                    <a:pt x="1" y="1735"/>
                  </a:lnTo>
                  <a:lnTo>
                    <a:pt x="1135" y="2335"/>
                  </a:lnTo>
                  <a:lnTo>
                    <a:pt x="2869" y="1401"/>
                  </a:lnTo>
                  <a:lnTo>
                    <a:pt x="1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7" name="Google Shape;124;p17"/>
            <p:cNvSpPr/>
            <p:nvPr/>
          </p:nvSpPr>
          <p:spPr>
            <a:xfrm>
              <a:off x="7625929" y="2597413"/>
              <a:ext cx="326924" cy="237267"/>
            </a:xfrm>
            <a:custGeom>
              <a:avLst/>
              <a:gdLst/>
              <a:ahLst/>
              <a:cxnLst/>
              <a:rect l="l" t="t" r="r" b="b"/>
              <a:pathLst>
                <a:path w="8507" h="6174" extrusionOk="0">
                  <a:moveTo>
                    <a:pt x="1202" y="0"/>
                  </a:moveTo>
                  <a:lnTo>
                    <a:pt x="34" y="4303"/>
                  </a:lnTo>
                  <a:cubicBezTo>
                    <a:pt x="1" y="4437"/>
                    <a:pt x="68" y="4537"/>
                    <a:pt x="201" y="4603"/>
                  </a:cubicBezTo>
                  <a:lnTo>
                    <a:pt x="6039" y="6138"/>
                  </a:lnTo>
                  <a:cubicBezTo>
                    <a:pt x="6140" y="6162"/>
                    <a:pt x="6242" y="6174"/>
                    <a:pt x="6342" y="6174"/>
                  </a:cubicBezTo>
                  <a:cubicBezTo>
                    <a:pt x="6931" y="6174"/>
                    <a:pt x="7464" y="5774"/>
                    <a:pt x="7606" y="5204"/>
                  </a:cubicBezTo>
                  <a:lnTo>
                    <a:pt x="8507" y="1935"/>
                  </a:lnTo>
                  <a:lnTo>
                    <a:pt x="1202" y="0"/>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8" name="Google Shape;125;p17"/>
            <p:cNvSpPr/>
            <p:nvPr/>
          </p:nvSpPr>
          <p:spPr>
            <a:xfrm>
              <a:off x="7670815" y="2526548"/>
              <a:ext cx="292299" cy="145227"/>
            </a:xfrm>
            <a:custGeom>
              <a:avLst/>
              <a:gdLst/>
              <a:ahLst/>
              <a:cxnLst/>
              <a:rect l="l" t="t" r="r" b="b"/>
              <a:pathLst>
                <a:path w="7606" h="3779" extrusionOk="0">
                  <a:moveTo>
                    <a:pt x="650" y="1"/>
                  </a:moveTo>
                  <a:cubicBezTo>
                    <a:pt x="567" y="1"/>
                    <a:pt x="489" y="66"/>
                    <a:pt x="434" y="176"/>
                  </a:cubicBezTo>
                  <a:lnTo>
                    <a:pt x="0" y="1844"/>
                  </a:lnTo>
                  <a:lnTo>
                    <a:pt x="7272" y="3779"/>
                  </a:lnTo>
                  <a:lnTo>
                    <a:pt x="7439" y="3145"/>
                  </a:lnTo>
                  <a:cubicBezTo>
                    <a:pt x="7606" y="2445"/>
                    <a:pt x="7206" y="1711"/>
                    <a:pt x="6538" y="1544"/>
                  </a:cubicBezTo>
                  <a:lnTo>
                    <a:pt x="701" y="9"/>
                  </a:lnTo>
                  <a:cubicBezTo>
                    <a:pt x="684" y="4"/>
                    <a:pt x="667" y="1"/>
                    <a:pt x="650"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9" name="Google Shape;126;p17"/>
            <p:cNvSpPr/>
            <p:nvPr/>
          </p:nvSpPr>
          <p:spPr>
            <a:xfrm>
              <a:off x="7728499" y="2621739"/>
              <a:ext cx="239765" cy="155180"/>
            </a:xfrm>
            <a:custGeom>
              <a:avLst/>
              <a:gdLst/>
              <a:ahLst/>
              <a:cxnLst/>
              <a:rect l="l" t="t" r="r" b="b"/>
              <a:pathLst>
                <a:path w="6239" h="4038" extrusionOk="0">
                  <a:moveTo>
                    <a:pt x="834" y="1"/>
                  </a:moveTo>
                  <a:cubicBezTo>
                    <a:pt x="734" y="1"/>
                    <a:pt x="601" y="34"/>
                    <a:pt x="568" y="168"/>
                  </a:cubicBezTo>
                  <a:lnTo>
                    <a:pt x="0" y="2436"/>
                  </a:lnTo>
                  <a:cubicBezTo>
                    <a:pt x="0" y="2503"/>
                    <a:pt x="34" y="2636"/>
                    <a:pt x="167" y="2669"/>
                  </a:cubicBezTo>
                  <a:lnTo>
                    <a:pt x="5371" y="4037"/>
                  </a:lnTo>
                  <a:cubicBezTo>
                    <a:pt x="5438" y="4037"/>
                    <a:pt x="5571" y="4004"/>
                    <a:pt x="5604" y="3870"/>
                  </a:cubicBezTo>
                  <a:lnTo>
                    <a:pt x="6205" y="1635"/>
                  </a:lnTo>
                  <a:cubicBezTo>
                    <a:pt x="6238" y="1502"/>
                    <a:pt x="6172" y="1369"/>
                    <a:pt x="6038" y="1369"/>
                  </a:cubicBezTo>
                  <a:lnTo>
                    <a:pt x="83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0" name="Google Shape;127;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1" name="Google Shape;128;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2" name="Google Shape;129;p17"/>
            <p:cNvSpPr/>
            <p:nvPr/>
          </p:nvSpPr>
          <p:spPr>
            <a:xfrm>
              <a:off x="6973464" y="2376901"/>
              <a:ext cx="142306" cy="201988"/>
            </a:xfrm>
            <a:custGeom>
              <a:avLst/>
              <a:gdLst/>
              <a:ahLst/>
              <a:cxnLst/>
              <a:rect l="l" t="t" r="r" b="b"/>
              <a:pathLst>
                <a:path w="3703" h="5256" extrusionOk="0">
                  <a:moveTo>
                    <a:pt x="1368" y="1"/>
                  </a:moveTo>
                  <a:lnTo>
                    <a:pt x="0" y="5171"/>
                  </a:lnTo>
                  <a:cubicBezTo>
                    <a:pt x="233" y="5228"/>
                    <a:pt x="465" y="5255"/>
                    <a:pt x="692" y="5255"/>
                  </a:cubicBezTo>
                  <a:cubicBezTo>
                    <a:pt x="1930" y="5255"/>
                    <a:pt x="3026" y="4448"/>
                    <a:pt x="3336" y="3236"/>
                  </a:cubicBezTo>
                  <a:cubicBezTo>
                    <a:pt x="3703" y="1835"/>
                    <a:pt x="2869" y="368"/>
                    <a:pt x="1401"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3" name="Google Shape;130;p17"/>
            <p:cNvSpPr/>
            <p:nvPr/>
          </p:nvSpPr>
          <p:spPr>
            <a:xfrm>
              <a:off x="6929846" y="2351269"/>
              <a:ext cx="319238" cy="483334"/>
            </a:xfrm>
            <a:custGeom>
              <a:avLst/>
              <a:gdLst/>
              <a:ahLst/>
              <a:cxnLst/>
              <a:rect l="l" t="t" r="r" b="b"/>
              <a:pathLst>
                <a:path w="8307" h="12577" extrusionOk="0">
                  <a:moveTo>
                    <a:pt x="2703" y="1"/>
                  </a:moveTo>
                  <a:lnTo>
                    <a:pt x="2536" y="601"/>
                  </a:lnTo>
                  <a:lnTo>
                    <a:pt x="2569" y="601"/>
                  </a:lnTo>
                  <a:cubicBezTo>
                    <a:pt x="4004" y="1001"/>
                    <a:pt x="4871" y="2469"/>
                    <a:pt x="4504" y="3870"/>
                  </a:cubicBezTo>
                  <a:cubicBezTo>
                    <a:pt x="4197" y="5044"/>
                    <a:pt x="3116" y="5867"/>
                    <a:pt x="1930" y="5867"/>
                  </a:cubicBezTo>
                  <a:cubicBezTo>
                    <a:pt x="1701" y="5867"/>
                    <a:pt x="1467" y="5836"/>
                    <a:pt x="1235" y="5771"/>
                  </a:cubicBezTo>
                  <a:lnTo>
                    <a:pt x="34" y="10375"/>
                  </a:lnTo>
                  <a:cubicBezTo>
                    <a:pt x="1" y="10508"/>
                    <a:pt x="68" y="10608"/>
                    <a:pt x="201" y="10608"/>
                  </a:cubicBezTo>
                  <a:lnTo>
                    <a:pt x="5338" y="12576"/>
                  </a:lnTo>
                  <a:lnTo>
                    <a:pt x="8307" y="1435"/>
                  </a:lnTo>
                  <a:lnTo>
                    <a:pt x="2703"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4" name="Google Shape;131;p17"/>
            <p:cNvSpPr/>
            <p:nvPr/>
          </p:nvSpPr>
          <p:spPr>
            <a:xfrm>
              <a:off x="7036259" y="2193283"/>
              <a:ext cx="257712" cy="215708"/>
            </a:xfrm>
            <a:custGeom>
              <a:avLst/>
              <a:gdLst/>
              <a:ahLst/>
              <a:cxnLst/>
              <a:rect l="l" t="t" r="r" b="b"/>
              <a:pathLst>
                <a:path w="6706" h="5613" extrusionOk="0">
                  <a:moveTo>
                    <a:pt x="1215" y="0"/>
                  </a:moveTo>
                  <a:cubicBezTo>
                    <a:pt x="1126" y="0"/>
                    <a:pt x="1035" y="65"/>
                    <a:pt x="1035" y="175"/>
                  </a:cubicBezTo>
                  <a:lnTo>
                    <a:pt x="1" y="4145"/>
                  </a:lnTo>
                  <a:lnTo>
                    <a:pt x="5438" y="5613"/>
                  </a:lnTo>
                  <a:lnTo>
                    <a:pt x="6705" y="843"/>
                  </a:lnTo>
                  <a:lnTo>
                    <a:pt x="1268" y="9"/>
                  </a:lnTo>
                  <a:cubicBezTo>
                    <a:pt x="1251" y="3"/>
                    <a:pt x="1233" y="0"/>
                    <a:pt x="1215"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5" name="Google Shape;132;p17"/>
            <p:cNvSpPr/>
            <p:nvPr/>
          </p:nvSpPr>
          <p:spPr>
            <a:xfrm>
              <a:off x="7206773" y="2425631"/>
              <a:ext cx="562769" cy="500781"/>
            </a:xfrm>
            <a:custGeom>
              <a:avLst/>
              <a:gdLst/>
              <a:ahLst/>
              <a:cxnLst/>
              <a:rect l="l" t="t" r="r" b="b"/>
              <a:pathLst>
                <a:path w="14644" h="13031" extrusionOk="0">
                  <a:moveTo>
                    <a:pt x="2936" y="0"/>
                  </a:moveTo>
                  <a:lnTo>
                    <a:pt x="0" y="11142"/>
                  </a:lnTo>
                  <a:lnTo>
                    <a:pt x="11809" y="13010"/>
                  </a:lnTo>
                  <a:cubicBezTo>
                    <a:pt x="11838" y="13024"/>
                    <a:pt x="11865" y="13031"/>
                    <a:pt x="11891" y="13031"/>
                  </a:cubicBezTo>
                  <a:cubicBezTo>
                    <a:pt x="11981" y="13031"/>
                    <a:pt x="12042" y="12947"/>
                    <a:pt x="12042" y="12843"/>
                  </a:cubicBezTo>
                  <a:lnTo>
                    <a:pt x="14644" y="3102"/>
                  </a:lnTo>
                  <a:lnTo>
                    <a:pt x="2936" y="0"/>
                  </a:ln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6" name="Google Shape;133;p17"/>
            <p:cNvSpPr/>
            <p:nvPr/>
          </p:nvSpPr>
          <p:spPr>
            <a:xfrm>
              <a:off x="7319565" y="2248699"/>
              <a:ext cx="487177" cy="297448"/>
            </a:xfrm>
            <a:custGeom>
              <a:avLst/>
              <a:gdLst/>
              <a:ahLst/>
              <a:cxnLst/>
              <a:rect l="l" t="t" r="r" b="b"/>
              <a:pathLst>
                <a:path w="12677" h="7740" extrusionOk="0">
                  <a:moveTo>
                    <a:pt x="1235" y="1"/>
                  </a:moveTo>
                  <a:lnTo>
                    <a:pt x="1" y="4671"/>
                  </a:lnTo>
                  <a:lnTo>
                    <a:pt x="11742" y="7740"/>
                  </a:lnTo>
                  <a:lnTo>
                    <a:pt x="12643" y="4437"/>
                  </a:lnTo>
                  <a:cubicBezTo>
                    <a:pt x="12676" y="4337"/>
                    <a:pt x="12576" y="4204"/>
                    <a:pt x="12443" y="4204"/>
                  </a:cubicBezTo>
                  <a:lnTo>
                    <a:pt x="1235"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7" name="Google Shape;134;p17"/>
            <p:cNvSpPr/>
            <p:nvPr/>
          </p:nvSpPr>
          <p:spPr>
            <a:xfrm>
              <a:off x="7122150" y="2188210"/>
              <a:ext cx="256405" cy="704383"/>
            </a:xfrm>
            <a:custGeom>
              <a:avLst/>
              <a:gdLst/>
              <a:ahLst/>
              <a:cxnLst/>
              <a:rect l="l" t="t" r="r" b="b"/>
              <a:pathLst>
                <a:path w="6672" h="18329" extrusionOk="0">
                  <a:moveTo>
                    <a:pt x="4895" y="1"/>
                  </a:moveTo>
                  <a:cubicBezTo>
                    <a:pt x="4803" y="1"/>
                    <a:pt x="4699" y="83"/>
                    <a:pt x="4671" y="141"/>
                  </a:cubicBezTo>
                  <a:lnTo>
                    <a:pt x="4470" y="975"/>
                  </a:lnTo>
                  <a:lnTo>
                    <a:pt x="3203" y="5678"/>
                  </a:lnTo>
                  <a:lnTo>
                    <a:pt x="267" y="16819"/>
                  </a:lnTo>
                  <a:lnTo>
                    <a:pt x="34" y="17653"/>
                  </a:lnTo>
                  <a:cubicBezTo>
                    <a:pt x="1" y="17753"/>
                    <a:pt x="101" y="17853"/>
                    <a:pt x="167" y="17920"/>
                  </a:cubicBezTo>
                  <a:lnTo>
                    <a:pt x="1768" y="18320"/>
                  </a:lnTo>
                  <a:cubicBezTo>
                    <a:pt x="1780" y="18326"/>
                    <a:pt x="1794" y="18329"/>
                    <a:pt x="1809" y="18329"/>
                  </a:cubicBezTo>
                  <a:cubicBezTo>
                    <a:pt x="1879" y="18329"/>
                    <a:pt x="1975" y="18269"/>
                    <a:pt x="2002" y="18187"/>
                  </a:cubicBezTo>
                  <a:lnTo>
                    <a:pt x="2202" y="17320"/>
                  </a:lnTo>
                  <a:lnTo>
                    <a:pt x="5138" y="6178"/>
                  </a:lnTo>
                  <a:lnTo>
                    <a:pt x="6372" y="1508"/>
                  </a:lnTo>
                  <a:lnTo>
                    <a:pt x="6605" y="641"/>
                  </a:lnTo>
                  <a:cubicBezTo>
                    <a:pt x="6672" y="574"/>
                    <a:pt x="6605" y="441"/>
                    <a:pt x="6505" y="441"/>
                  </a:cubicBezTo>
                  <a:lnTo>
                    <a:pt x="4937" y="7"/>
                  </a:lnTo>
                  <a:cubicBezTo>
                    <a:pt x="4924" y="3"/>
                    <a:pt x="4909" y="1"/>
                    <a:pt x="48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8" name="Google Shape;135;p17"/>
            <p:cNvSpPr/>
            <p:nvPr/>
          </p:nvSpPr>
          <p:spPr>
            <a:xfrm>
              <a:off x="6615796" y="2279481"/>
              <a:ext cx="256405" cy="256405"/>
            </a:xfrm>
            <a:custGeom>
              <a:avLst/>
              <a:gdLst/>
              <a:ahLst/>
              <a:cxnLst/>
              <a:rect l="l" t="t" r="r" b="b"/>
              <a:pathLst>
                <a:path w="6672" h="6672" extrusionOk="0">
                  <a:moveTo>
                    <a:pt x="3336" y="1"/>
                  </a:moveTo>
                  <a:cubicBezTo>
                    <a:pt x="1502" y="1"/>
                    <a:pt x="0" y="1468"/>
                    <a:pt x="0" y="3336"/>
                  </a:cubicBezTo>
                  <a:cubicBezTo>
                    <a:pt x="0" y="5171"/>
                    <a:pt x="1502" y="6672"/>
                    <a:pt x="3336" y="6672"/>
                  </a:cubicBezTo>
                  <a:cubicBezTo>
                    <a:pt x="5171" y="6672"/>
                    <a:pt x="6672" y="5171"/>
                    <a:pt x="6672" y="3336"/>
                  </a:cubicBezTo>
                  <a:cubicBezTo>
                    <a:pt x="6672" y="1468"/>
                    <a:pt x="5171" y="1"/>
                    <a:pt x="3336" y="1"/>
                  </a:cubicBez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9" name="Google Shape;136;p17"/>
            <p:cNvSpPr/>
            <p:nvPr/>
          </p:nvSpPr>
          <p:spPr>
            <a:xfrm>
              <a:off x="6651690" y="2322446"/>
              <a:ext cx="187193" cy="169976"/>
            </a:xfrm>
            <a:custGeom>
              <a:avLst/>
              <a:gdLst/>
              <a:ahLst/>
              <a:cxnLst/>
              <a:rect l="l" t="t" r="r" b="b"/>
              <a:pathLst>
                <a:path w="4871" h="4423" extrusionOk="0">
                  <a:moveTo>
                    <a:pt x="2411" y="0"/>
                  </a:moveTo>
                  <a:cubicBezTo>
                    <a:pt x="1444" y="0"/>
                    <a:pt x="545" y="653"/>
                    <a:pt x="267" y="1651"/>
                  </a:cubicBezTo>
                  <a:cubicBezTo>
                    <a:pt x="0" y="2819"/>
                    <a:pt x="701" y="4086"/>
                    <a:pt x="1868" y="4353"/>
                  </a:cubicBezTo>
                  <a:cubicBezTo>
                    <a:pt x="2051" y="4400"/>
                    <a:pt x="2236" y="4423"/>
                    <a:pt x="2418" y="4423"/>
                  </a:cubicBezTo>
                  <a:cubicBezTo>
                    <a:pt x="3399" y="4423"/>
                    <a:pt x="4317" y="3770"/>
                    <a:pt x="4570" y="2785"/>
                  </a:cubicBezTo>
                  <a:cubicBezTo>
                    <a:pt x="4871" y="1618"/>
                    <a:pt x="4170" y="350"/>
                    <a:pt x="3003" y="83"/>
                  </a:cubicBezTo>
                  <a:cubicBezTo>
                    <a:pt x="2806" y="27"/>
                    <a:pt x="2607" y="0"/>
                    <a:pt x="2411"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80" name="Google Shape;551;p38"/>
          <p:cNvGrpSpPr/>
          <p:nvPr/>
        </p:nvGrpSpPr>
        <p:grpSpPr>
          <a:xfrm>
            <a:off x="1421000" y="1456850"/>
            <a:ext cx="1252984" cy="1159092"/>
            <a:chOff x="5031575" y="486313"/>
            <a:chExt cx="4411650" cy="4081063"/>
          </a:xfrm>
        </p:grpSpPr>
        <p:grpSp>
          <p:nvGrpSpPr>
            <p:cNvPr id="81" name="Google Shape;552;p38"/>
            <p:cNvGrpSpPr/>
            <p:nvPr/>
          </p:nvGrpSpPr>
          <p:grpSpPr>
            <a:xfrm>
              <a:off x="8293225" y="603700"/>
              <a:ext cx="829775" cy="839775"/>
              <a:chOff x="4826125" y="698450"/>
              <a:chExt cx="829775" cy="839775"/>
            </a:xfrm>
          </p:grpSpPr>
          <p:sp>
            <p:nvSpPr>
              <p:cNvPr id="213" name="Google Shape;553;p38"/>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54;p38"/>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55;p38"/>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56;p38"/>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57;p38"/>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58;p38"/>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59;p38"/>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 name="Google Shape;560;p38"/>
            <p:cNvSpPr/>
            <p:nvPr/>
          </p:nvSpPr>
          <p:spPr>
            <a:xfrm>
              <a:off x="7998000" y="4168750"/>
              <a:ext cx="307750" cy="307750"/>
            </a:xfrm>
            <a:custGeom>
              <a:avLst/>
              <a:gdLst/>
              <a:ahLst/>
              <a:cxnLst/>
              <a:rect l="l" t="t" r="r" b="b"/>
              <a:pathLst>
                <a:path w="12310" h="12310" extrusionOk="0">
                  <a:moveTo>
                    <a:pt x="6172" y="3670"/>
                  </a:moveTo>
                  <a:cubicBezTo>
                    <a:pt x="6472" y="3670"/>
                    <a:pt x="6739" y="3736"/>
                    <a:pt x="7006" y="3803"/>
                  </a:cubicBezTo>
                  <a:cubicBezTo>
                    <a:pt x="7106" y="3870"/>
                    <a:pt x="7173" y="3903"/>
                    <a:pt x="7273" y="3903"/>
                  </a:cubicBezTo>
                  <a:cubicBezTo>
                    <a:pt x="7773" y="4137"/>
                    <a:pt x="8173" y="4570"/>
                    <a:pt x="8440" y="5071"/>
                  </a:cubicBezTo>
                  <a:lnTo>
                    <a:pt x="8574" y="5304"/>
                  </a:lnTo>
                  <a:cubicBezTo>
                    <a:pt x="8640" y="5571"/>
                    <a:pt x="8674" y="5871"/>
                    <a:pt x="8674" y="6138"/>
                  </a:cubicBezTo>
                  <a:cubicBezTo>
                    <a:pt x="8607" y="6438"/>
                    <a:pt x="8574" y="6738"/>
                    <a:pt x="8473" y="6972"/>
                  </a:cubicBezTo>
                  <a:cubicBezTo>
                    <a:pt x="8440" y="7072"/>
                    <a:pt x="8407" y="7139"/>
                    <a:pt x="8407" y="7239"/>
                  </a:cubicBezTo>
                  <a:cubicBezTo>
                    <a:pt x="8140" y="7739"/>
                    <a:pt x="7740" y="8139"/>
                    <a:pt x="7239" y="8406"/>
                  </a:cubicBezTo>
                  <a:cubicBezTo>
                    <a:pt x="7139" y="8440"/>
                    <a:pt x="7072" y="8473"/>
                    <a:pt x="6972" y="8473"/>
                  </a:cubicBezTo>
                  <a:cubicBezTo>
                    <a:pt x="6739" y="8573"/>
                    <a:pt x="6439" y="8606"/>
                    <a:pt x="6138" y="8606"/>
                  </a:cubicBezTo>
                  <a:cubicBezTo>
                    <a:pt x="5838" y="8606"/>
                    <a:pt x="5605" y="8573"/>
                    <a:pt x="5305" y="8473"/>
                  </a:cubicBezTo>
                  <a:cubicBezTo>
                    <a:pt x="5238" y="8440"/>
                    <a:pt x="5138" y="8406"/>
                    <a:pt x="5071" y="8406"/>
                  </a:cubicBezTo>
                  <a:cubicBezTo>
                    <a:pt x="4571" y="8139"/>
                    <a:pt x="4137" y="7739"/>
                    <a:pt x="3870" y="7239"/>
                  </a:cubicBezTo>
                  <a:cubicBezTo>
                    <a:pt x="3837" y="7139"/>
                    <a:pt x="3803" y="7072"/>
                    <a:pt x="3803" y="6972"/>
                  </a:cubicBezTo>
                  <a:cubicBezTo>
                    <a:pt x="3737" y="6738"/>
                    <a:pt x="3670" y="6438"/>
                    <a:pt x="3670" y="6138"/>
                  </a:cubicBezTo>
                  <a:cubicBezTo>
                    <a:pt x="3670" y="5871"/>
                    <a:pt x="3737" y="5604"/>
                    <a:pt x="3803" y="5304"/>
                  </a:cubicBezTo>
                  <a:lnTo>
                    <a:pt x="3937" y="5071"/>
                  </a:lnTo>
                  <a:cubicBezTo>
                    <a:pt x="4170" y="4570"/>
                    <a:pt x="4604" y="4137"/>
                    <a:pt x="5104" y="3903"/>
                  </a:cubicBezTo>
                  <a:cubicBezTo>
                    <a:pt x="5171" y="3836"/>
                    <a:pt x="5271" y="3803"/>
                    <a:pt x="5338" y="3803"/>
                  </a:cubicBezTo>
                  <a:cubicBezTo>
                    <a:pt x="5605" y="3736"/>
                    <a:pt x="5905" y="3670"/>
                    <a:pt x="6172" y="3670"/>
                  </a:cubicBezTo>
                  <a:close/>
                  <a:moveTo>
                    <a:pt x="5538" y="0"/>
                  </a:moveTo>
                  <a:cubicBezTo>
                    <a:pt x="5305" y="0"/>
                    <a:pt x="5104" y="234"/>
                    <a:pt x="5104" y="467"/>
                  </a:cubicBezTo>
                  <a:lnTo>
                    <a:pt x="5104" y="1635"/>
                  </a:lnTo>
                  <a:cubicBezTo>
                    <a:pt x="4604" y="1768"/>
                    <a:pt x="4137" y="1935"/>
                    <a:pt x="3703" y="2235"/>
                  </a:cubicBezTo>
                  <a:lnTo>
                    <a:pt x="2869" y="1401"/>
                  </a:lnTo>
                  <a:cubicBezTo>
                    <a:pt x="2786" y="1318"/>
                    <a:pt x="2678" y="1276"/>
                    <a:pt x="2561" y="1276"/>
                  </a:cubicBezTo>
                  <a:cubicBezTo>
                    <a:pt x="2444" y="1276"/>
                    <a:pt x="2319" y="1318"/>
                    <a:pt x="2202" y="1401"/>
                  </a:cubicBezTo>
                  <a:lnTo>
                    <a:pt x="1368" y="2235"/>
                  </a:lnTo>
                  <a:cubicBezTo>
                    <a:pt x="1202" y="2402"/>
                    <a:pt x="1202" y="2702"/>
                    <a:pt x="1368" y="2902"/>
                  </a:cubicBezTo>
                  <a:lnTo>
                    <a:pt x="2202" y="3736"/>
                  </a:lnTo>
                  <a:cubicBezTo>
                    <a:pt x="1969" y="4137"/>
                    <a:pt x="1769" y="4604"/>
                    <a:pt x="1635" y="5104"/>
                  </a:cubicBezTo>
                  <a:lnTo>
                    <a:pt x="468" y="5104"/>
                  </a:lnTo>
                  <a:cubicBezTo>
                    <a:pt x="201" y="5104"/>
                    <a:pt x="1" y="5304"/>
                    <a:pt x="1" y="5571"/>
                  </a:cubicBezTo>
                  <a:lnTo>
                    <a:pt x="1" y="6772"/>
                  </a:lnTo>
                  <a:cubicBezTo>
                    <a:pt x="1" y="7039"/>
                    <a:pt x="201" y="7239"/>
                    <a:pt x="468" y="7239"/>
                  </a:cubicBezTo>
                  <a:lnTo>
                    <a:pt x="1635" y="7239"/>
                  </a:lnTo>
                  <a:cubicBezTo>
                    <a:pt x="1769" y="7739"/>
                    <a:pt x="1969" y="8206"/>
                    <a:pt x="2202" y="8606"/>
                  </a:cubicBezTo>
                  <a:lnTo>
                    <a:pt x="1368" y="9440"/>
                  </a:lnTo>
                  <a:cubicBezTo>
                    <a:pt x="1202" y="9607"/>
                    <a:pt x="1202" y="9907"/>
                    <a:pt x="1368" y="10108"/>
                  </a:cubicBezTo>
                  <a:lnTo>
                    <a:pt x="2202" y="10941"/>
                  </a:lnTo>
                  <a:cubicBezTo>
                    <a:pt x="2286" y="11025"/>
                    <a:pt x="2402" y="11067"/>
                    <a:pt x="2523" y="11067"/>
                  </a:cubicBezTo>
                  <a:cubicBezTo>
                    <a:pt x="2644" y="11067"/>
                    <a:pt x="2769" y="11025"/>
                    <a:pt x="2869" y="10941"/>
                  </a:cubicBezTo>
                  <a:lnTo>
                    <a:pt x="3703" y="10108"/>
                  </a:lnTo>
                  <a:cubicBezTo>
                    <a:pt x="4137" y="10374"/>
                    <a:pt x="4604" y="10575"/>
                    <a:pt x="5104" y="10708"/>
                  </a:cubicBezTo>
                  <a:lnTo>
                    <a:pt x="5104" y="11875"/>
                  </a:lnTo>
                  <a:cubicBezTo>
                    <a:pt x="5104" y="12109"/>
                    <a:pt x="5305" y="12309"/>
                    <a:pt x="5538" y="12309"/>
                  </a:cubicBezTo>
                  <a:lnTo>
                    <a:pt x="6772" y="12309"/>
                  </a:lnTo>
                  <a:cubicBezTo>
                    <a:pt x="7006" y="12309"/>
                    <a:pt x="7206" y="12109"/>
                    <a:pt x="7206" y="11875"/>
                  </a:cubicBezTo>
                  <a:lnTo>
                    <a:pt x="7206" y="10708"/>
                  </a:lnTo>
                  <a:cubicBezTo>
                    <a:pt x="7706" y="10575"/>
                    <a:pt x="8173" y="10408"/>
                    <a:pt x="8607" y="10108"/>
                  </a:cubicBezTo>
                  <a:lnTo>
                    <a:pt x="9441" y="10941"/>
                  </a:lnTo>
                  <a:cubicBezTo>
                    <a:pt x="9524" y="11025"/>
                    <a:pt x="9641" y="11067"/>
                    <a:pt x="9762" y="11067"/>
                  </a:cubicBezTo>
                  <a:cubicBezTo>
                    <a:pt x="9883" y="11067"/>
                    <a:pt x="10008" y="11025"/>
                    <a:pt x="10108" y="10941"/>
                  </a:cubicBezTo>
                  <a:lnTo>
                    <a:pt x="10942" y="10108"/>
                  </a:lnTo>
                  <a:cubicBezTo>
                    <a:pt x="11109" y="9941"/>
                    <a:pt x="11109" y="9640"/>
                    <a:pt x="10942" y="9440"/>
                  </a:cubicBezTo>
                  <a:lnTo>
                    <a:pt x="10108" y="8606"/>
                  </a:lnTo>
                  <a:cubicBezTo>
                    <a:pt x="10341" y="8206"/>
                    <a:pt x="10575" y="7739"/>
                    <a:pt x="10675" y="7239"/>
                  </a:cubicBezTo>
                  <a:lnTo>
                    <a:pt x="11843" y="7239"/>
                  </a:lnTo>
                  <a:cubicBezTo>
                    <a:pt x="12109" y="7239"/>
                    <a:pt x="12310" y="7039"/>
                    <a:pt x="12310" y="6772"/>
                  </a:cubicBezTo>
                  <a:lnTo>
                    <a:pt x="12310" y="5571"/>
                  </a:lnTo>
                  <a:cubicBezTo>
                    <a:pt x="12310" y="5304"/>
                    <a:pt x="12109" y="5104"/>
                    <a:pt x="11843" y="5104"/>
                  </a:cubicBezTo>
                  <a:lnTo>
                    <a:pt x="10675" y="5104"/>
                  </a:lnTo>
                  <a:cubicBezTo>
                    <a:pt x="10542" y="4604"/>
                    <a:pt x="10408" y="4137"/>
                    <a:pt x="10108" y="3736"/>
                  </a:cubicBezTo>
                  <a:lnTo>
                    <a:pt x="10942" y="2902"/>
                  </a:lnTo>
                  <a:cubicBezTo>
                    <a:pt x="11109" y="2736"/>
                    <a:pt x="11109" y="2435"/>
                    <a:pt x="10942" y="2235"/>
                  </a:cubicBezTo>
                  <a:lnTo>
                    <a:pt x="10108" y="1401"/>
                  </a:lnTo>
                  <a:cubicBezTo>
                    <a:pt x="10025" y="1318"/>
                    <a:pt x="9908" y="1276"/>
                    <a:pt x="9787" y="1276"/>
                  </a:cubicBezTo>
                  <a:cubicBezTo>
                    <a:pt x="9666" y="1276"/>
                    <a:pt x="9541" y="1318"/>
                    <a:pt x="9441" y="1401"/>
                  </a:cubicBezTo>
                  <a:lnTo>
                    <a:pt x="8607" y="2235"/>
                  </a:lnTo>
                  <a:cubicBezTo>
                    <a:pt x="8173" y="1968"/>
                    <a:pt x="7706" y="1768"/>
                    <a:pt x="7206" y="1635"/>
                  </a:cubicBezTo>
                  <a:lnTo>
                    <a:pt x="7206" y="467"/>
                  </a:lnTo>
                  <a:cubicBezTo>
                    <a:pt x="7206" y="234"/>
                    <a:pt x="7006" y="0"/>
                    <a:pt x="6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61;p38"/>
            <p:cNvSpPr/>
            <p:nvPr/>
          </p:nvSpPr>
          <p:spPr>
            <a:xfrm>
              <a:off x="5540425" y="1562925"/>
              <a:ext cx="26700" cy="25675"/>
            </a:xfrm>
            <a:custGeom>
              <a:avLst/>
              <a:gdLst/>
              <a:ahLst/>
              <a:cxnLst/>
              <a:rect l="l" t="t" r="r" b="b"/>
              <a:pathLst>
                <a:path w="1068" h="1027" extrusionOk="0">
                  <a:moveTo>
                    <a:pt x="617" y="0"/>
                  </a:moveTo>
                  <a:cubicBezTo>
                    <a:pt x="517" y="0"/>
                    <a:pt x="417" y="42"/>
                    <a:pt x="334" y="125"/>
                  </a:cubicBezTo>
                  <a:lnTo>
                    <a:pt x="167" y="292"/>
                  </a:lnTo>
                  <a:cubicBezTo>
                    <a:pt x="0" y="459"/>
                    <a:pt x="0" y="726"/>
                    <a:pt x="167" y="893"/>
                  </a:cubicBezTo>
                  <a:cubicBezTo>
                    <a:pt x="234" y="959"/>
                    <a:pt x="367" y="1026"/>
                    <a:pt x="467" y="1026"/>
                  </a:cubicBezTo>
                  <a:cubicBezTo>
                    <a:pt x="567" y="1026"/>
                    <a:pt x="701" y="959"/>
                    <a:pt x="801" y="893"/>
                  </a:cubicBezTo>
                  <a:lnTo>
                    <a:pt x="901" y="726"/>
                  </a:lnTo>
                  <a:cubicBezTo>
                    <a:pt x="1068" y="559"/>
                    <a:pt x="1068" y="292"/>
                    <a:pt x="901" y="125"/>
                  </a:cubicBezTo>
                  <a:cubicBezTo>
                    <a:pt x="817" y="42"/>
                    <a:pt x="717" y="0"/>
                    <a:pt x="617" y="0"/>
                  </a:cubicBezTo>
                  <a:close/>
                </a:path>
              </a:pathLst>
            </a:custGeom>
            <a:solidFill>
              <a:srgbClr val="D98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 name="Google Shape;562;p38"/>
            <p:cNvGrpSpPr/>
            <p:nvPr/>
          </p:nvGrpSpPr>
          <p:grpSpPr>
            <a:xfrm>
              <a:off x="5246050" y="951450"/>
              <a:ext cx="1344300" cy="2407575"/>
              <a:chOff x="5246050" y="951450"/>
              <a:chExt cx="1344300" cy="2407575"/>
            </a:xfrm>
          </p:grpSpPr>
          <p:grpSp>
            <p:nvGrpSpPr>
              <p:cNvPr id="208" name="Google Shape;563;p38"/>
              <p:cNvGrpSpPr/>
              <p:nvPr/>
            </p:nvGrpSpPr>
            <p:grpSpPr>
              <a:xfrm>
                <a:off x="5300250" y="951450"/>
                <a:ext cx="733050" cy="569600"/>
                <a:chOff x="1833150" y="1046200"/>
                <a:chExt cx="733050" cy="569600"/>
              </a:xfrm>
            </p:grpSpPr>
            <p:sp>
              <p:nvSpPr>
                <p:cNvPr id="210" name="Google Shape;564;p38"/>
                <p:cNvSpPr/>
                <p:nvPr/>
              </p:nvSpPr>
              <p:spPr>
                <a:xfrm>
                  <a:off x="1833150" y="1046200"/>
                  <a:ext cx="733050" cy="535400"/>
                </a:xfrm>
                <a:custGeom>
                  <a:avLst/>
                  <a:gdLst/>
                  <a:ahLst/>
                  <a:cxnLst/>
                  <a:rect l="l" t="t" r="r" b="b"/>
                  <a:pathLst>
                    <a:path w="29322" h="21416" extrusionOk="0">
                      <a:moveTo>
                        <a:pt x="29321" y="0"/>
                      </a:moveTo>
                      <a:lnTo>
                        <a:pt x="0" y="14811"/>
                      </a:lnTo>
                      <a:lnTo>
                        <a:pt x="0" y="14811"/>
                      </a:lnTo>
                      <a:lnTo>
                        <a:pt x="10241" y="14377"/>
                      </a:lnTo>
                      <a:lnTo>
                        <a:pt x="26453" y="2902"/>
                      </a:lnTo>
                      <a:lnTo>
                        <a:pt x="26453" y="2902"/>
                      </a:lnTo>
                      <a:lnTo>
                        <a:pt x="13744" y="15244"/>
                      </a:lnTo>
                      <a:lnTo>
                        <a:pt x="22650" y="21415"/>
                      </a:lnTo>
                      <a:lnTo>
                        <a:pt x="293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65;p38"/>
                <p:cNvSpPr/>
                <p:nvPr/>
              </p:nvSpPr>
              <p:spPr>
                <a:xfrm>
                  <a:off x="2089175" y="1118750"/>
                  <a:ext cx="405300" cy="497050"/>
                </a:xfrm>
                <a:custGeom>
                  <a:avLst/>
                  <a:gdLst/>
                  <a:ahLst/>
                  <a:cxnLst/>
                  <a:rect l="l" t="t" r="r" b="b"/>
                  <a:pathLst>
                    <a:path w="16212" h="19882" extrusionOk="0">
                      <a:moveTo>
                        <a:pt x="16212" y="0"/>
                      </a:moveTo>
                      <a:lnTo>
                        <a:pt x="0" y="11475"/>
                      </a:lnTo>
                      <a:lnTo>
                        <a:pt x="2769" y="19881"/>
                      </a:lnTo>
                      <a:lnTo>
                        <a:pt x="3503" y="12342"/>
                      </a:lnTo>
                      <a:lnTo>
                        <a:pt x="162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66;p38"/>
                <p:cNvSpPr/>
                <p:nvPr/>
              </p:nvSpPr>
              <p:spPr>
                <a:xfrm>
                  <a:off x="2158375" y="1427300"/>
                  <a:ext cx="98425" cy="188500"/>
                </a:xfrm>
                <a:custGeom>
                  <a:avLst/>
                  <a:gdLst/>
                  <a:ahLst/>
                  <a:cxnLst/>
                  <a:rect l="l" t="t" r="r" b="b"/>
                  <a:pathLst>
                    <a:path w="3937" h="7540" extrusionOk="0">
                      <a:moveTo>
                        <a:pt x="735" y="0"/>
                      </a:moveTo>
                      <a:lnTo>
                        <a:pt x="1" y="7539"/>
                      </a:lnTo>
                      <a:lnTo>
                        <a:pt x="3937" y="2235"/>
                      </a:lnTo>
                      <a:lnTo>
                        <a:pt x="7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 name="Google Shape;567;p38"/>
              <p:cNvSpPr/>
              <p:nvPr/>
            </p:nvSpPr>
            <p:spPr>
              <a:xfrm>
                <a:off x="5246050" y="1590825"/>
                <a:ext cx="1344300" cy="176820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568;p38"/>
            <p:cNvSpPr/>
            <p:nvPr/>
          </p:nvSpPr>
          <p:spPr>
            <a:xfrm>
              <a:off x="5645275" y="4156238"/>
              <a:ext cx="332775" cy="332775"/>
            </a:xfrm>
            <a:custGeom>
              <a:avLst/>
              <a:gdLst/>
              <a:ahLst/>
              <a:cxnLst/>
              <a:rect l="l" t="t" r="r" b="b"/>
              <a:pathLst>
                <a:path w="13311" h="13311" extrusionOk="0">
                  <a:moveTo>
                    <a:pt x="6672" y="3937"/>
                  </a:moveTo>
                  <a:cubicBezTo>
                    <a:pt x="6972" y="3937"/>
                    <a:pt x="7273" y="4003"/>
                    <a:pt x="7540" y="4104"/>
                  </a:cubicBezTo>
                  <a:lnTo>
                    <a:pt x="7806" y="4237"/>
                  </a:lnTo>
                  <a:cubicBezTo>
                    <a:pt x="8340" y="4504"/>
                    <a:pt x="8807" y="4937"/>
                    <a:pt x="9041" y="5505"/>
                  </a:cubicBezTo>
                  <a:lnTo>
                    <a:pt x="9174" y="5738"/>
                  </a:lnTo>
                  <a:cubicBezTo>
                    <a:pt x="9274" y="6038"/>
                    <a:pt x="9341" y="6338"/>
                    <a:pt x="9341" y="6605"/>
                  </a:cubicBezTo>
                  <a:cubicBezTo>
                    <a:pt x="9341" y="6972"/>
                    <a:pt x="9274" y="7239"/>
                    <a:pt x="9174" y="7506"/>
                  </a:cubicBezTo>
                  <a:lnTo>
                    <a:pt x="9041" y="7739"/>
                  </a:lnTo>
                  <a:cubicBezTo>
                    <a:pt x="8807" y="8307"/>
                    <a:pt x="8340" y="8740"/>
                    <a:pt x="7806" y="9007"/>
                  </a:cubicBezTo>
                  <a:lnTo>
                    <a:pt x="7540" y="9140"/>
                  </a:lnTo>
                  <a:cubicBezTo>
                    <a:pt x="7273" y="9207"/>
                    <a:pt x="6972" y="9307"/>
                    <a:pt x="6672" y="9307"/>
                  </a:cubicBezTo>
                  <a:cubicBezTo>
                    <a:pt x="6372" y="9307"/>
                    <a:pt x="6038" y="9241"/>
                    <a:pt x="5805" y="9140"/>
                  </a:cubicBezTo>
                  <a:lnTo>
                    <a:pt x="5538" y="9007"/>
                  </a:lnTo>
                  <a:cubicBezTo>
                    <a:pt x="5004" y="8740"/>
                    <a:pt x="4537" y="8307"/>
                    <a:pt x="4304" y="7739"/>
                  </a:cubicBezTo>
                  <a:lnTo>
                    <a:pt x="4170" y="7506"/>
                  </a:lnTo>
                  <a:cubicBezTo>
                    <a:pt x="4104" y="7206"/>
                    <a:pt x="4004" y="6906"/>
                    <a:pt x="4004" y="6605"/>
                  </a:cubicBezTo>
                  <a:cubicBezTo>
                    <a:pt x="4004" y="6338"/>
                    <a:pt x="4037" y="6005"/>
                    <a:pt x="4170" y="5738"/>
                  </a:cubicBezTo>
                  <a:lnTo>
                    <a:pt x="4304" y="5505"/>
                  </a:lnTo>
                  <a:cubicBezTo>
                    <a:pt x="4537" y="4937"/>
                    <a:pt x="5004" y="4504"/>
                    <a:pt x="5538" y="4237"/>
                  </a:cubicBezTo>
                  <a:lnTo>
                    <a:pt x="5805" y="4104"/>
                  </a:lnTo>
                  <a:cubicBezTo>
                    <a:pt x="6105" y="4037"/>
                    <a:pt x="6372" y="3937"/>
                    <a:pt x="6672" y="3937"/>
                  </a:cubicBezTo>
                  <a:close/>
                  <a:moveTo>
                    <a:pt x="6005" y="1"/>
                  </a:moveTo>
                  <a:cubicBezTo>
                    <a:pt x="5705" y="1"/>
                    <a:pt x="5505" y="201"/>
                    <a:pt x="5505" y="501"/>
                  </a:cubicBezTo>
                  <a:lnTo>
                    <a:pt x="5505" y="1735"/>
                  </a:lnTo>
                  <a:cubicBezTo>
                    <a:pt x="4971" y="1869"/>
                    <a:pt x="4471" y="2069"/>
                    <a:pt x="4004" y="2369"/>
                  </a:cubicBezTo>
                  <a:lnTo>
                    <a:pt x="3136" y="1502"/>
                  </a:lnTo>
                  <a:cubicBezTo>
                    <a:pt x="3036" y="1402"/>
                    <a:pt x="2911" y="1352"/>
                    <a:pt x="2786" y="1352"/>
                  </a:cubicBezTo>
                  <a:cubicBezTo>
                    <a:pt x="2661" y="1352"/>
                    <a:pt x="2536" y="1402"/>
                    <a:pt x="2436" y="1502"/>
                  </a:cubicBezTo>
                  <a:lnTo>
                    <a:pt x="1502" y="2402"/>
                  </a:lnTo>
                  <a:cubicBezTo>
                    <a:pt x="1302" y="2636"/>
                    <a:pt x="1302" y="2903"/>
                    <a:pt x="1502" y="3136"/>
                  </a:cubicBezTo>
                  <a:lnTo>
                    <a:pt x="2369" y="4003"/>
                  </a:lnTo>
                  <a:cubicBezTo>
                    <a:pt x="2102" y="4470"/>
                    <a:pt x="1869" y="4971"/>
                    <a:pt x="1769" y="5505"/>
                  </a:cubicBezTo>
                  <a:lnTo>
                    <a:pt x="501" y="5505"/>
                  </a:lnTo>
                  <a:cubicBezTo>
                    <a:pt x="201" y="5505"/>
                    <a:pt x="1" y="5705"/>
                    <a:pt x="1" y="6005"/>
                  </a:cubicBezTo>
                  <a:lnTo>
                    <a:pt x="1" y="7306"/>
                  </a:lnTo>
                  <a:cubicBezTo>
                    <a:pt x="1" y="7573"/>
                    <a:pt x="201" y="7806"/>
                    <a:pt x="501" y="7806"/>
                  </a:cubicBezTo>
                  <a:lnTo>
                    <a:pt x="1769" y="7806"/>
                  </a:lnTo>
                  <a:cubicBezTo>
                    <a:pt x="1869" y="8340"/>
                    <a:pt x="2102" y="8840"/>
                    <a:pt x="2369" y="9307"/>
                  </a:cubicBezTo>
                  <a:lnTo>
                    <a:pt x="1502" y="10175"/>
                  </a:lnTo>
                  <a:cubicBezTo>
                    <a:pt x="1302" y="10375"/>
                    <a:pt x="1302" y="10675"/>
                    <a:pt x="1502" y="10875"/>
                  </a:cubicBezTo>
                  <a:lnTo>
                    <a:pt x="2436" y="11809"/>
                  </a:lnTo>
                  <a:cubicBezTo>
                    <a:pt x="2536" y="11909"/>
                    <a:pt x="2661" y="11959"/>
                    <a:pt x="2786" y="11959"/>
                  </a:cubicBezTo>
                  <a:cubicBezTo>
                    <a:pt x="2911" y="11959"/>
                    <a:pt x="3036" y="11909"/>
                    <a:pt x="3136" y="11809"/>
                  </a:cubicBezTo>
                  <a:lnTo>
                    <a:pt x="4004" y="10908"/>
                  </a:lnTo>
                  <a:cubicBezTo>
                    <a:pt x="4471" y="11209"/>
                    <a:pt x="4971" y="11409"/>
                    <a:pt x="5505" y="11542"/>
                  </a:cubicBezTo>
                  <a:lnTo>
                    <a:pt x="5505" y="12810"/>
                  </a:lnTo>
                  <a:cubicBezTo>
                    <a:pt x="5505" y="13077"/>
                    <a:pt x="5705" y="13310"/>
                    <a:pt x="6005" y="13310"/>
                  </a:cubicBezTo>
                  <a:lnTo>
                    <a:pt x="7306" y="13310"/>
                  </a:lnTo>
                  <a:cubicBezTo>
                    <a:pt x="7606" y="13310"/>
                    <a:pt x="7806" y="13077"/>
                    <a:pt x="7806" y="12810"/>
                  </a:cubicBezTo>
                  <a:lnTo>
                    <a:pt x="7806" y="11542"/>
                  </a:lnTo>
                  <a:cubicBezTo>
                    <a:pt x="8340" y="11409"/>
                    <a:pt x="8840" y="11209"/>
                    <a:pt x="9307" y="10908"/>
                  </a:cubicBezTo>
                  <a:lnTo>
                    <a:pt x="10175" y="11809"/>
                  </a:lnTo>
                  <a:cubicBezTo>
                    <a:pt x="10275" y="11909"/>
                    <a:pt x="10400" y="11959"/>
                    <a:pt x="10525" y="11959"/>
                  </a:cubicBezTo>
                  <a:cubicBezTo>
                    <a:pt x="10650" y="11959"/>
                    <a:pt x="10775" y="11909"/>
                    <a:pt x="10875" y="11809"/>
                  </a:cubicBezTo>
                  <a:lnTo>
                    <a:pt x="11809" y="10875"/>
                  </a:lnTo>
                  <a:cubicBezTo>
                    <a:pt x="12009" y="10675"/>
                    <a:pt x="12009" y="10375"/>
                    <a:pt x="11809" y="10175"/>
                  </a:cubicBezTo>
                  <a:lnTo>
                    <a:pt x="10942" y="9307"/>
                  </a:lnTo>
                  <a:cubicBezTo>
                    <a:pt x="11209" y="8840"/>
                    <a:pt x="11442" y="8340"/>
                    <a:pt x="11542" y="7806"/>
                  </a:cubicBezTo>
                  <a:lnTo>
                    <a:pt x="12810" y="7806"/>
                  </a:lnTo>
                  <a:cubicBezTo>
                    <a:pt x="13110" y="7806"/>
                    <a:pt x="13310" y="7573"/>
                    <a:pt x="13310" y="7306"/>
                  </a:cubicBezTo>
                  <a:lnTo>
                    <a:pt x="13310" y="6005"/>
                  </a:lnTo>
                  <a:cubicBezTo>
                    <a:pt x="13310" y="5705"/>
                    <a:pt x="13110" y="5505"/>
                    <a:pt x="12810" y="5505"/>
                  </a:cubicBezTo>
                  <a:lnTo>
                    <a:pt x="11542" y="5505"/>
                  </a:lnTo>
                  <a:cubicBezTo>
                    <a:pt x="11442" y="4971"/>
                    <a:pt x="11209" y="4470"/>
                    <a:pt x="10942" y="4003"/>
                  </a:cubicBezTo>
                  <a:lnTo>
                    <a:pt x="11809" y="3136"/>
                  </a:lnTo>
                  <a:cubicBezTo>
                    <a:pt x="12009" y="2903"/>
                    <a:pt x="12009" y="2636"/>
                    <a:pt x="11809" y="2402"/>
                  </a:cubicBezTo>
                  <a:lnTo>
                    <a:pt x="10875" y="1502"/>
                  </a:lnTo>
                  <a:cubicBezTo>
                    <a:pt x="10775" y="1402"/>
                    <a:pt x="10650" y="1352"/>
                    <a:pt x="10525" y="1352"/>
                  </a:cubicBezTo>
                  <a:cubicBezTo>
                    <a:pt x="10400" y="1352"/>
                    <a:pt x="10275" y="1402"/>
                    <a:pt x="10175" y="1502"/>
                  </a:cubicBezTo>
                  <a:lnTo>
                    <a:pt x="9307" y="2369"/>
                  </a:lnTo>
                  <a:cubicBezTo>
                    <a:pt x="8840" y="2069"/>
                    <a:pt x="8340" y="1869"/>
                    <a:pt x="7806" y="1735"/>
                  </a:cubicBezTo>
                  <a:lnTo>
                    <a:pt x="7806" y="501"/>
                  </a:lnTo>
                  <a:cubicBezTo>
                    <a:pt x="7806" y="201"/>
                    <a:pt x="7606" y="1"/>
                    <a:pt x="7306"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569;p38"/>
            <p:cNvGrpSpPr/>
            <p:nvPr/>
          </p:nvGrpSpPr>
          <p:grpSpPr>
            <a:xfrm>
              <a:off x="8159775" y="3015000"/>
              <a:ext cx="711375" cy="825625"/>
              <a:chOff x="4631800" y="3415375"/>
              <a:chExt cx="711375" cy="825625"/>
            </a:xfrm>
          </p:grpSpPr>
          <p:sp>
            <p:nvSpPr>
              <p:cNvPr id="173" name="Google Shape;570;p38"/>
              <p:cNvSpPr/>
              <p:nvPr/>
            </p:nvSpPr>
            <p:spPr>
              <a:xfrm>
                <a:off x="4914525" y="3474600"/>
                <a:ext cx="145950" cy="70075"/>
              </a:xfrm>
              <a:custGeom>
                <a:avLst/>
                <a:gdLst/>
                <a:ahLst/>
                <a:cxnLst/>
                <a:rect l="l" t="t" r="r" b="b"/>
                <a:pathLst>
                  <a:path w="5838" h="2803" extrusionOk="0">
                    <a:moveTo>
                      <a:pt x="0" y="0"/>
                    </a:moveTo>
                    <a:lnTo>
                      <a:pt x="0" y="2802"/>
                    </a:lnTo>
                    <a:lnTo>
                      <a:pt x="5838" y="2802"/>
                    </a:lnTo>
                    <a:lnTo>
                      <a:pt x="5838" y="0"/>
                    </a:ln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71;p38"/>
              <p:cNvSpPr/>
              <p:nvPr/>
            </p:nvSpPr>
            <p:spPr>
              <a:xfrm>
                <a:off x="4887825" y="3415375"/>
                <a:ext cx="200175" cy="58400"/>
              </a:xfrm>
              <a:custGeom>
                <a:avLst/>
                <a:gdLst/>
                <a:ahLst/>
                <a:cxnLst/>
                <a:rect l="l" t="t" r="r" b="b"/>
                <a:pathLst>
                  <a:path w="8007" h="2336" extrusionOk="0">
                    <a:moveTo>
                      <a:pt x="734" y="1"/>
                    </a:moveTo>
                    <a:cubicBezTo>
                      <a:pt x="334" y="1"/>
                      <a:pt x="1" y="301"/>
                      <a:pt x="1" y="635"/>
                    </a:cubicBezTo>
                    <a:lnTo>
                      <a:pt x="1" y="1702"/>
                    </a:lnTo>
                    <a:cubicBezTo>
                      <a:pt x="1" y="2036"/>
                      <a:pt x="334" y="2336"/>
                      <a:pt x="734" y="2336"/>
                    </a:cubicBezTo>
                    <a:lnTo>
                      <a:pt x="7239" y="2336"/>
                    </a:lnTo>
                    <a:cubicBezTo>
                      <a:pt x="7673" y="2336"/>
                      <a:pt x="8006" y="2036"/>
                      <a:pt x="8006" y="1702"/>
                    </a:cubicBezTo>
                    <a:lnTo>
                      <a:pt x="8006" y="635"/>
                    </a:lnTo>
                    <a:cubicBezTo>
                      <a:pt x="8006" y="301"/>
                      <a:pt x="7673" y="1"/>
                      <a:pt x="7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72;p38"/>
              <p:cNvSpPr/>
              <p:nvPr/>
            </p:nvSpPr>
            <p:spPr>
              <a:xfrm>
                <a:off x="4631800" y="3529625"/>
                <a:ext cx="711375" cy="711375"/>
              </a:xfrm>
              <a:custGeom>
                <a:avLst/>
                <a:gdLst/>
                <a:ahLst/>
                <a:cxnLst/>
                <a:rect l="l" t="t" r="r" b="b"/>
                <a:pathLst>
                  <a:path w="28455" h="28455" extrusionOk="0">
                    <a:moveTo>
                      <a:pt x="14244" y="1"/>
                    </a:moveTo>
                    <a:cubicBezTo>
                      <a:pt x="6372" y="1"/>
                      <a:pt x="1" y="6372"/>
                      <a:pt x="1" y="14244"/>
                    </a:cubicBezTo>
                    <a:cubicBezTo>
                      <a:pt x="1" y="22083"/>
                      <a:pt x="6372" y="28455"/>
                      <a:pt x="14244" y="28455"/>
                    </a:cubicBezTo>
                    <a:cubicBezTo>
                      <a:pt x="22083" y="28455"/>
                      <a:pt x="28455" y="22083"/>
                      <a:pt x="28455" y="14244"/>
                    </a:cubicBezTo>
                    <a:cubicBezTo>
                      <a:pt x="28455" y="6372"/>
                      <a:pt x="22083" y="1"/>
                      <a:pt x="14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73;p38"/>
              <p:cNvSpPr/>
              <p:nvPr/>
            </p:nvSpPr>
            <p:spPr>
              <a:xfrm>
                <a:off x="4711025" y="3631600"/>
                <a:ext cx="554600" cy="507450"/>
              </a:xfrm>
              <a:custGeom>
                <a:avLst/>
                <a:gdLst/>
                <a:ahLst/>
                <a:cxnLst/>
                <a:rect l="l" t="t" r="r" b="b"/>
                <a:pathLst>
                  <a:path w="22184" h="20298" extrusionOk="0">
                    <a:moveTo>
                      <a:pt x="11091" y="1"/>
                    </a:moveTo>
                    <a:cubicBezTo>
                      <a:pt x="6408" y="1"/>
                      <a:pt x="2184" y="3271"/>
                      <a:pt x="1168" y="8031"/>
                    </a:cubicBezTo>
                    <a:cubicBezTo>
                      <a:pt x="1" y="13501"/>
                      <a:pt x="3503" y="18905"/>
                      <a:pt x="8974" y="20073"/>
                    </a:cubicBezTo>
                    <a:cubicBezTo>
                      <a:pt x="9685" y="20224"/>
                      <a:pt x="10393" y="20297"/>
                      <a:pt x="11091" y="20297"/>
                    </a:cubicBezTo>
                    <a:cubicBezTo>
                      <a:pt x="15769" y="20297"/>
                      <a:pt x="19967" y="17027"/>
                      <a:pt x="20983" y="12267"/>
                    </a:cubicBezTo>
                    <a:cubicBezTo>
                      <a:pt x="22183" y="6796"/>
                      <a:pt x="18681" y="1393"/>
                      <a:pt x="13210" y="225"/>
                    </a:cubicBezTo>
                    <a:cubicBezTo>
                      <a:pt x="12500" y="73"/>
                      <a:pt x="11790" y="1"/>
                      <a:pt x="1109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74;p38"/>
              <p:cNvSpPr/>
              <p:nvPr/>
            </p:nvSpPr>
            <p:spPr>
              <a:xfrm>
                <a:off x="4925350" y="3823175"/>
                <a:ext cx="125125" cy="125125"/>
              </a:xfrm>
              <a:custGeom>
                <a:avLst/>
                <a:gdLst/>
                <a:ahLst/>
                <a:cxnLst/>
                <a:rect l="l" t="t" r="r" b="b"/>
                <a:pathLst>
                  <a:path w="5005" h="5005" extrusionOk="0">
                    <a:moveTo>
                      <a:pt x="2502" y="1"/>
                    </a:moveTo>
                    <a:cubicBezTo>
                      <a:pt x="1135" y="1"/>
                      <a:pt x="1" y="1135"/>
                      <a:pt x="1" y="2502"/>
                    </a:cubicBezTo>
                    <a:cubicBezTo>
                      <a:pt x="1" y="3870"/>
                      <a:pt x="1135" y="5004"/>
                      <a:pt x="2502" y="5004"/>
                    </a:cubicBezTo>
                    <a:cubicBezTo>
                      <a:pt x="3870" y="5004"/>
                      <a:pt x="5004" y="3870"/>
                      <a:pt x="5004" y="2502"/>
                    </a:cubicBezTo>
                    <a:cubicBezTo>
                      <a:pt x="5004" y="1135"/>
                      <a:pt x="3870" y="1"/>
                      <a:pt x="2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75;p38"/>
              <p:cNvSpPr/>
              <p:nvPr/>
            </p:nvSpPr>
            <p:spPr>
              <a:xfrm>
                <a:off x="4970375" y="3688075"/>
                <a:ext cx="121800" cy="213525"/>
              </a:xfrm>
              <a:custGeom>
                <a:avLst/>
                <a:gdLst/>
                <a:ahLst/>
                <a:cxnLst/>
                <a:rect l="l" t="t" r="r" b="b"/>
                <a:pathLst>
                  <a:path w="4872" h="8541" extrusionOk="0">
                    <a:moveTo>
                      <a:pt x="4131" y="1"/>
                    </a:moveTo>
                    <a:cubicBezTo>
                      <a:pt x="3899" y="1"/>
                      <a:pt x="3691" y="141"/>
                      <a:pt x="3570" y="334"/>
                    </a:cubicBezTo>
                    <a:lnTo>
                      <a:pt x="168" y="7640"/>
                    </a:lnTo>
                    <a:cubicBezTo>
                      <a:pt x="1" y="7973"/>
                      <a:pt x="168" y="8307"/>
                      <a:pt x="435" y="8474"/>
                    </a:cubicBezTo>
                    <a:cubicBezTo>
                      <a:pt x="535" y="8540"/>
                      <a:pt x="601" y="8540"/>
                      <a:pt x="701" y="8540"/>
                    </a:cubicBezTo>
                    <a:cubicBezTo>
                      <a:pt x="935" y="8540"/>
                      <a:pt x="1168" y="8407"/>
                      <a:pt x="1269" y="8207"/>
                    </a:cubicBezTo>
                    <a:lnTo>
                      <a:pt x="4704" y="901"/>
                    </a:lnTo>
                    <a:cubicBezTo>
                      <a:pt x="4871" y="568"/>
                      <a:pt x="4704" y="234"/>
                      <a:pt x="4404" y="68"/>
                    </a:cubicBezTo>
                    <a:cubicBezTo>
                      <a:pt x="4312" y="21"/>
                      <a:pt x="4219" y="1"/>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76;p38"/>
              <p:cNvSpPr/>
              <p:nvPr/>
            </p:nvSpPr>
            <p:spPr>
              <a:xfrm>
                <a:off x="4977050" y="3589675"/>
                <a:ext cx="20875" cy="85100"/>
              </a:xfrm>
              <a:custGeom>
                <a:avLst/>
                <a:gdLst/>
                <a:ahLst/>
                <a:cxnLst/>
                <a:rect l="l" t="t" r="r" b="b"/>
                <a:pathLst>
                  <a:path w="835" h="3404" extrusionOk="0">
                    <a:moveTo>
                      <a:pt x="434" y="1"/>
                    </a:moveTo>
                    <a:cubicBezTo>
                      <a:pt x="168" y="1"/>
                      <a:pt x="1" y="167"/>
                      <a:pt x="1" y="401"/>
                    </a:cubicBezTo>
                    <a:lnTo>
                      <a:pt x="1" y="3003"/>
                    </a:lnTo>
                    <a:cubicBezTo>
                      <a:pt x="1" y="3236"/>
                      <a:pt x="168" y="3403"/>
                      <a:pt x="434" y="3403"/>
                    </a:cubicBezTo>
                    <a:cubicBezTo>
                      <a:pt x="668" y="3403"/>
                      <a:pt x="835" y="3203"/>
                      <a:pt x="835" y="3003"/>
                    </a:cubicBezTo>
                    <a:lnTo>
                      <a:pt x="835" y="401"/>
                    </a:lnTo>
                    <a:cubicBezTo>
                      <a:pt x="835" y="167"/>
                      <a:pt x="668" y="1"/>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77;p38"/>
              <p:cNvSpPr/>
              <p:nvPr/>
            </p:nvSpPr>
            <p:spPr>
              <a:xfrm>
                <a:off x="4977050" y="4095050"/>
                <a:ext cx="20875" cy="85900"/>
              </a:xfrm>
              <a:custGeom>
                <a:avLst/>
                <a:gdLst/>
                <a:ahLst/>
                <a:cxnLst/>
                <a:rect l="l" t="t" r="r" b="b"/>
                <a:pathLst>
                  <a:path w="835" h="3436" extrusionOk="0">
                    <a:moveTo>
                      <a:pt x="434" y="0"/>
                    </a:moveTo>
                    <a:cubicBezTo>
                      <a:pt x="168" y="0"/>
                      <a:pt x="1" y="167"/>
                      <a:pt x="1" y="434"/>
                    </a:cubicBezTo>
                    <a:lnTo>
                      <a:pt x="1" y="3002"/>
                    </a:lnTo>
                    <a:cubicBezTo>
                      <a:pt x="1" y="3269"/>
                      <a:pt x="168" y="3436"/>
                      <a:pt x="434" y="3436"/>
                    </a:cubicBezTo>
                    <a:cubicBezTo>
                      <a:pt x="668" y="3436"/>
                      <a:pt x="835" y="3269"/>
                      <a:pt x="835" y="3002"/>
                    </a:cubicBezTo>
                    <a:lnTo>
                      <a:pt x="835" y="434"/>
                    </a:lnTo>
                    <a:cubicBezTo>
                      <a:pt x="835" y="167"/>
                      <a:pt x="668"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78;p38"/>
              <p:cNvSpPr/>
              <p:nvPr/>
            </p:nvSpPr>
            <p:spPr>
              <a:xfrm>
                <a:off x="5198050" y="3874875"/>
                <a:ext cx="85925" cy="20875"/>
              </a:xfrm>
              <a:custGeom>
                <a:avLst/>
                <a:gdLst/>
                <a:ahLst/>
                <a:cxnLst/>
                <a:rect l="l" t="t" r="r" b="b"/>
                <a:pathLst>
                  <a:path w="3437" h="835" extrusionOk="0">
                    <a:moveTo>
                      <a:pt x="434" y="1"/>
                    </a:moveTo>
                    <a:cubicBezTo>
                      <a:pt x="167" y="1"/>
                      <a:pt x="0" y="168"/>
                      <a:pt x="0" y="434"/>
                    </a:cubicBezTo>
                    <a:cubicBezTo>
                      <a:pt x="0" y="668"/>
                      <a:pt x="167" y="835"/>
                      <a:pt x="434" y="835"/>
                    </a:cubicBezTo>
                    <a:lnTo>
                      <a:pt x="3003" y="835"/>
                    </a:lnTo>
                    <a:cubicBezTo>
                      <a:pt x="3236" y="835"/>
                      <a:pt x="3436" y="635"/>
                      <a:pt x="3436" y="434"/>
                    </a:cubicBezTo>
                    <a:cubicBezTo>
                      <a:pt x="3436" y="168"/>
                      <a:pt x="3269" y="1"/>
                      <a:pt x="3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79;p38"/>
              <p:cNvSpPr/>
              <p:nvPr/>
            </p:nvSpPr>
            <p:spPr>
              <a:xfrm>
                <a:off x="4692700" y="3874875"/>
                <a:ext cx="85900" cy="20875"/>
              </a:xfrm>
              <a:custGeom>
                <a:avLst/>
                <a:gdLst/>
                <a:ahLst/>
                <a:cxnLst/>
                <a:rect l="l" t="t" r="r" b="b"/>
                <a:pathLst>
                  <a:path w="3436" h="835" extrusionOk="0">
                    <a:moveTo>
                      <a:pt x="434" y="1"/>
                    </a:moveTo>
                    <a:cubicBezTo>
                      <a:pt x="167" y="1"/>
                      <a:pt x="0" y="168"/>
                      <a:pt x="0" y="434"/>
                    </a:cubicBezTo>
                    <a:cubicBezTo>
                      <a:pt x="0" y="668"/>
                      <a:pt x="167" y="835"/>
                      <a:pt x="434" y="835"/>
                    </a:cubicBezTo>
                    <a:lnTo>
                      <a:pt x="2969" y="835"/>
                    </a:lnTo>
                    <a:cubicBezTo>
                      <a:pt x="3202" y="835"/>
                      <a:pt x="3369" y="635"/>
                      <a:pt x="3436" y="434"/>
                    </a:cubicBezTo>
                    <a:cubicBezTo>
                      <a:pt x="3436" y="168"/>
                      <a:pt x="3269" y="1"/>
                      <a:pt x="3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80;p38"/>
              <p:cNvSpPr/>
              <p:nvPr/>
            </p:nvSpPr>
            <p:spPr>
              <a:xfrm>
                <a:off x="5135500" y="3674750"/>
                <a:ext cx="64250" cy="61725"/>
              </a:xfrm>
              <a:custGeom>
                <a:avLst/>
                <a:gdLst/>
                <a:ahLst/>
                <a:cxnLst/>
                <a:rect l="l" t="t" r="r" b="b"/>
                <a:pathLst>
                  <a:path w="2570" h="2469" extrusionOk="0">
                    <a:moveTo>
                      <a:pt x="2202" y="0"/>
                    </a:moveTo>
                    <a:cubicBezTo>
                      <a:pt x="2119" y="0"/>
                      <a:pt x="2035" y="33"/>
                      <a:pt x="1969" y="100"/>
                    </a:cubicBezTo>
                    <a:lnTo>
                      <a:pt x="134" y="1935"/>
                    </a:lnTo>
                    <a:cubicBezTo>
                      <a:pt x="1" y="2068"/>
                      <a:pt x="1" y="2268"/>
                      <a:pt x="134" y="2402"/>
                    </a:cubicBezTo>
                    <a:cubicBezTo>
                      <a:pt x="167" y="2435"/>
                      <a:pt x="268" y="2469"/>
                      <a:pt x="334" y="2469"/>
                    </a:cubicBezTo>
                    <a:cubicBezTo>
                      <a:pt x="434" y="2469"/>
                      <a:pt x="501" y="2469"/>
                      <a:pt x="601" y="2402"/>
                    </a:cubicBezTo>
                    <a:lnTo>
                      <a:pt x="2436" y="567"/>
                    </a:lnTo>
                    <a:cubicBezTo>
                      <a:pt x="2569" y="434"/>
                      <a:pt x="2569" y="234"/>
                      <a:pt x="2436" y="100"/>
                    </a:cubicBezTo>
                    <a:cubicBezTo>
                      <a:pt x="2369" y="33"/>
                      <a:pt x="2286" y="0"/>
                      <a:pt x="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81;p38"/>
              <p:cNvSpPr/>
              <p:nvPr/>
            </p:nvSpPr>
            <p:spPr>
              <a:xfrm>
                <a:off x="4778575" y="4033325"/>
                <a:ext cx="63400" cy="61750"/>
              </a:xfrm>
              <a:custGeom>
                <a:avLst/>
                <a:gdLst/>
                <a:ahLst/>
                <a:cxnLst/>
                <a:rect l="l" t="t" r="r" b="b"/>
                <a:pathLst>
                  <a:path w="2536" h="2470" extrusionOk="0">
                    <a:moveTo>
                      <a:pt x="2169" y="1"/>
                    </a:moveTo>
                    <a:cubicBezTo>
                      <a:pt x="2086" y="1"/>
                      <a:pt x="2002" y="34"/>
                      <a:pt x="1936" y="101"/>
                    </a:cubicBezTo>
                    <a:lnTo>
                      <a:pt x="101" y="1935"/>
                    </a:lnTo>
                    <a:cubicBezTo>
                      <a:pt x="1" y="2069"/>
                      <a:pt x="1" y="2269"/>
                      <a:pt x="101" y="2402"/>
                    </a:cubicBezTo>
                    <a:cubicBezTo>
                      <a:pt x="168" y="2436"/>
                      <a:pt x="234" y="2469"/>
                      <a:pt x="334" y="2469"/>
                    </a:cubicBezTo>
                    <a:cubicBezTo>
                      <a:pt x="401" y="2469"/>
                      <a:pt x="501" y="2436"/>
                      <a:pt x="568" y="2402"/>
                    </a:cubicBezTo>
                    <a:lnTo>
                      <a:pt x="2403" y="568"/>
                    </a:lnTo>
                    <a:cubicBezTo>
                      <a:pt x="2536" y="434"/>
                      <a:pt x="2536" y="234"/>
                      <a:pt x="2403" y="101"/>
                    </a:cubicBezTo>
                    <a:cubicBezTo>
                      <a:pt x="2336" y="34"/>
                      <a:pt x="2252"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82;p38"/>
              <p:cNvSpPr/>
              <p:nvPr/>
            </p:nvSpPr>
            <p:spPr>
              <a:xfrm>
                <a:off x="5134675" y="4033325"/>
                <a:ext cx="63400" cy="61750"/>
              </a:xfrm>
              <a:custGeom>
                <a:avLst/>
                <a:gdLst/>
                <a:ahLst/>
                <a:cxnLst/>
                <a:rect l="l" t="t" r="r" b="b"/>
                <a:pathLst>
                  <a:path w="2536" h="2470" extrusionOk="0">
                    <a:moveTo>
                      <a:pt x="367" y="1"/>
                    </a:moveTo>
                    <a:cubicBezTo>
                      <a:pt x="284" y="1"/>
                      <a:pt x="200" y="34"/>
                      <a:pt x="134" y="101"/>
                    </a:cubicBezTo>
                    <a:cubicBezTo>
                      <a:pt x="0" y="234"/>
                      <a:pt x="0" y="434"/>
                      <a:pt x="134" y="568"/>
                    </a:cubicBezTo>
                    <a:lnTo>
                      <a:pt x="1968" y="2402"/>
                    </a:lnTo>
                    <a:cubicBezTo>
                      <a:pt x="2002" y="2436"/>
                      <a:pt x="2102" y="2469"/>
                      <a:pt x="2169" y="2469"/>
                    </a:cubicBezTo>
                    <a:cubicBezTo>
                      <a:pt x="2269" y="2469"/>
                      <a:pt x="2335" y="2436"/>
                      <a:pt x="2435" y="2402"/>
                    </a:cubicBezTo>
                    <a:cubicBezTo>
                      <a:pt x="2535" y="2269"/>
                      <a:pt x="2535" y="2069"/>
                      <a:pt x="2435" y="1935"/>
                    </a:cubicBezTo>
                    <a:lnTo>
                      <a:pt x="601" y="101"/>
                    </a:lnTo>
                    <a:cubicBezTo>
                      <a:pt x="534" y="34"/>
                      <a:pt x="451"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83;p38"/>
              <p:cNvSpPr/>
              <p:nvPr/>
            </p:nvSpPr>
            <p:spPr>
              <a:xfrm>
                <a:off x="4776925" y="3674750"/>
                <a:ext cx="64225" cy="61725"/>
              </a:xfrm>
              <a:custGeom>
                <a:avLst/>
                <a:gdLst/>
                <a:ahLst/>
                <a:cxnLst/>
                <a:rect l="l" t="t" r="r" b="b"/>
                <a:pathLst>
                  <a:path w="2569" h="2469" extrusionOk="0">
                    <a:moveTo>
                      <a:pt x="367" y="0"/>
                    </a:moveTo>
                    <a:cubicBezTo>
                      <a:pt x="284" y="0"/>
                      <a:pt x="200" y="33"/>
                      <a:pt x="134" y="100"/>
                    </a:cubicBezTo>
                    <a:cubicBezTo>
                      <a:pt x="0" y="234"/>
                      <a:pt x="0" y="434"/>
                      <a:pt x="134" y="567"/>
                    </a:cubicBezTo>
                    <a:lnTo>
                      <a:pt x="1968" y="2402"/>
                    </a:lnTo>
                    <a:cubicBezTo>
                      <a:pt x="2002" y="2435"/>
                      <a:pt x="2102" y="2469"/>
                      <a:pt x="2168" y="2469"/>
                    </a:cubicBezTo>
                    <a:cubicBezTo>
                      <a:pt x="2268" y="2469"/>
                      <a:pt x="2335" y="2469"/>
                      <a:pt x="2435" y="2402"/>
                    </a:cubicBezTo>
                    <a:cubicBezTo>
                      <a:pt x="2569" y="2268"/>
                      <a:pt x="2569" y="2068"/>
                      <a:pt x="2435" y="1935"/>
                    </a:cubicBezTo>
                    <a:lnTo>
                      <a:pt x="601" y="100"/>
                    </a:lnTo>
                    <a:cubicBezTo>
                      <a:pt x="534" y="33"/>
                      <a:pt x="450"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584;p38"/>
            <p:cNvGrpSpPr/>
            <p:nvPr/>
          </p:nvGrpSpPr>
          <p:grpSpPr>
            <a:xfrm>
              <a:off x="8789400" y="1520175"/>
              <a:ext cx="653825" cy="649675"/>
              <a:chOff x="5322300" y="1614925"/>
              <a:chExt cx="653825" cy="649675"/>
            </a:xfrm>
          </p:grpSpPr>
          <p:sp>
            <p:nvSpPr>
              <p:cNvPr id="167" name="Google Shape;585;p38"/>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6;p38"/>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7;p38"/>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8;p38"/>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9;p38"/>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90;p38"/>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 name="Google Shape;591;p38"/>
            <p:cNvSpPr/>
            <p:nvPr/>
          </p:nvSpPr>
          <p:spPr>
            <a:xfrm>
              <a:off x="8423300" y="202305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92;p38"/>
            <p:cNvSpPr/>
            <p:nvPr/>
          </p:nvSpPr>
          <p:spPr>
            <a:xfrm>
              <a:off x="7178825" y="548850"/>
              <a:ext cx="429500" cy="371975"/>
            </a:xfrm>
            <a:custGeom>
              <a:avLst/>
              <a:gdLst/>
              <a:ahLst/>
              <a:cxnLst/>
              <a:rect l="l" t="t" r="r" b="b"/>
              <a:pathLst>
                <a:path w="17180" h="14879" extrusionOk="0">
                  <a:moveTo>
                    <a:pt x="0" y="1"/>
                  </a:moveTo>
                  <a:lnTo>
                    <a:pt x="6438" y="13644"/>
                  </a:lnTo>
                  <a:lnTo>
                    <a:pt x="10341" y="7606"/>
                  </a:lnTo>
                  <a:lnTo>
                    <a:pt x="17179" y="14878"/>
                  </a:lnTo>
                  <a:lnTo>
                    <a:pt x="10508" y="101"/>
                  </a:lnTo>
                  <a:lnTo>
                    <a:pt x="6405" y="6506"/>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 name="Google Shape;593;p38"/>
            <p:cNvGrpSpPr/>
            <p:nvPr/>
          </p:nvGrpSpPr>
          <p:grpSpPr>
            <a:xfrm>
              <a:off x="5031575" y="2579213"/>
              <a:ext cx="743900" cy="586425"/>
              <a:chOff x="6220900" y="591425"/>
              <a:chExt cx="743900" cy="586425"/>
            </a:xfrm>
          </p:grpSpPr>
          <p:sp>
            <p:nvSpPr>
              <p:cNvPr id="165" name="Google Shape;594;p38"/>
              <p:cNvSpPr/>
              <p:nvPr/>
            </p:nvSpPr>
            <p:spPr>
              <a:xfrm>
                <a:off x="6220900" y="591425"/>
                <a:ext cx="743900" cy="586425"/>
              </a:xfrm>
              <a:custGeom>
                <a:avLst/>
                <a:gdLst/>
                <a:ahLst/>
                <a:cxnLst/>
                <a:rect l="l" t="t" r="r" b="b"/>
                <a:pathLst>
                  <a:path w="29756" h="23457" extrusionOk="0">
                    <a:moveTo>
                      <a:pt x="23565" y="1"/>
                    </a:moveTo>
                    <a:cubicBezTo>
                      <a:pt x="23395" y="1"/>
                      <a:pt x="23223" y="33"/>
                      <a:pt x="23050" y="91"/>
                    </a:cubicBezTo>
                    <a:lnTo>
                      <a:pt x="1001" y="8197"/>
                    </a:lnTo>
                    <a:cubicBezTo>
                      <a:pt x="634" y="8297"/>
                      <a:pt x="334" y="8597"/>
                      <a:pt x="167" y="8964"/>
                    </a:cubicBezTo>
                    <a:cubicBezTo>
                      <a:pt x="1" y="9264"/>
                      <a:pt x="1" y="9631"/>
                      <a:pt x="134" y="10031"/>
                    </a:cubicBezTo>
                    <a:lnTo>
                      <a:pt x="4704" y="22474"/>
                    </a:lnTo>
                    <a:cubicBezTo>
                      <a:pt x="4915" y="23080"/>
                      <a:pt x="5480" y="23457"/>
                      <a:pt x="6069" y="23457"/>
                    </a:cubicBezTo>
                    <a:cubicBezTo>
                      <a:pt x="6226" y="23457"/>
                      <a:pt x="6385" y="23430"/>
                      <a:pt x="6539" y="23374"/>
                    </a:cubicBezTo>
                    <a:lnTo>
                      <a:pt x="28621" y="15268"/>
                    </a:lnTo>
                    <a:cubicBezTo>
                      <a:pt x="29355" y="15002"/>
                      <a:pt x="29755" y="14168"/>
                      <a:pt x="29488" y="13434"/>
                    </a:cubicBezTo>
                    <a:lnTo>
                      <a:pt x="24885" y="958"/>
                    </a:lnTo>
                    <a:cubicBezTo>
                      <a:pt x="24785" y="591"/>
                      <a:pt x="24518" y="291"/>
                      <a:pt x="24218" y="191"/>
                    </a:cubicBezTo>
                    <a:cubicBezTo>
                      <a:pt x="24009" y="58"/>
                      <a:pt x="23789" y="1"/>
                      <a:pt x="235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95;p38"/>
              <p:cNvSpPr/>
              <p:nvPr/>
            </p:nvSpPr>
            <p:spPr>
              <a:xfrm>
                <a:off x="6222575" y="591800"/>
                <a:ext cx="602950" cy="314625"/>
              </a:xfrm>
              <a:custGeom>
                <a:avLst/>
                <a:gdLst/>
                <a:ahLst/>
                <a:cxnLst/>
                <a:rect l="l" t="t" r="r" b="b"/>
                <a:pathLst>
                  <a:path w="24118" h="12585" extrusionOk="0">
                    <a:moveTo>
                      <a:pt x="23567" y="1"/>
                    </a:moveTo>
                    <a:cubicBezTo>
                      <a:pt x="23367" y="1"/>
                      <a:pt x="23150" y="59"/>
                      <a:pt x="22917" y="176"/>
                    </a:cubicBezTo>
                    <a:lnTo>
                      <a:pt x="834" y="8248"/>
                    </a:lnTo>
                    <a:cubicBezTo>
                      <a:pt x="467" y="8382"/>
                      <a:pt x="201" y="8682"/>
                      <a:pt x="0" y="9049"/>
                    </a:cubicBezTo>
                    <a:lnTo>
                      <a:pt x="5771" y="12351"/>
                    </a:lnTo>
                    <a:cubicBezTo>
                      <a:pt x="6073" y="12492"/>
                      <a:pt x="6411" y="12584"/>
                      <a:pt x="6741" y="12584"/>
                    </a:cubicBezTo>
                    <a:cubicBezTo>
                      <a:pt x="6959" y="12584"/>
                      <a:pt x="7173" y="12544"/>
                      <a:pt x="7372" y="12451"/>
                    </a:cubicBezTo>
                    <a:lnTo>
                      <a:pt x="20749" y="7548"/>
                    </a:lnTo>
                    <a:cubicBezTo>
                      <a:pt x="21282" y="7348"/>
                      <a:pt x="21716" y="6914"/>
                      <a:pt x="21883" y="6414"/>
                    </a:cubicBezTo>
                    <a:lnTo>
                      <a:pt x="24118" y="176"/>
                    </a:lnTo>
                    <a:cubicBezTo>
                      <a:pt x="23951" y="59"/>
                      <a:pt x="23767" y="1"/>
                      <a:pt x="23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596;p38"/>
            <p:cNvGrpSpPr/>
            <p:nvPr/>
          </p:nvGrpSpPr>
          <p:grpSpPr>
            <a:xfrm>
              <a:off x="6266775" y="1253225"/>
              <a:ext cx="2033975" cy="3314150"/>
              <a:chOff x="2799675" y="1347975"/>
              <a:chExt cx="2033975" cy="3314150"/>
            </a:xfrm>
          </p:grpSpPr>
          <p:sp>
            <p:nvSpPr>
              <p:cNvPr id="134" name="Google Shape;597;p38"/>
              <p:cNvSpPr/>
              <p:nvPr/>
            </p:nvSpPr>
            <p:spPr>
              <a:xfrm>
                <a:off x="2799675" y="1347975"/>
                <a:ext cx="2033975" cy="2416025"/>
              </a:xfrm>
              <a:custGeom>
                <a:avLst/>
                <a:gdLst/>
                <a:ahLst/>
                <a:cxnLst/>
                <a:rect l="l" t="t" r="r" b="b"/>
                <a:pathLst>
                  <a:path w="81359" h="96641" extrusionOk="0">
                    <a:moveTo>
                      <a:pt x="40580" y="1"/>
                    </a:moveTo>
                    <a:cubicBezTo>
                      <a:pt x="18150" y="1"/>
                      <a:pt x="0" y="18200"/>
                      <a:pt x="0" y="40600"/>
                    </a:cubicBezTo>
                    <a:cubicBezTo>
                      <a:pt x="0" y="49473"/>
                      <a:pt x="2836" y="57712"/>
                      <a:pt x="7706" y="64384"/>
                    </a:cubicBezTo>
                    <a:cubicBezTo>
                      <a:pt x="13944" y="72990"/>
                      <a:pt x="18647" y="82530"/>
                      <a:pt x="22016" y="92571"/>
                    </a:cubicBezTo>
                    <a:lnTo>
                      <a:pt x="23350" y="96640"/>
                    </a:lnTo>
                    <a:lnTo>
                      <a:pt x="57708" y="96640"/>
                    </a:lnTo>
                    <a:lnTo>
                      <a:pt x="59343" y="91837"/>
                    </a:lnTo>
                    <a:cubicBezTo>
                      <a:pt x="62545" y="82097"/>
                      <a:pt x="67115" y="72857"/>
                      <a:pt x="73219" y="64584"/>
                    </a:cubicBezTo>
                    <a:cubicBezTo>
                      <a:pt x="78390" y="57546"/>
                      <a:pt x="81358" y="48773"/>
                      <a:pt x="81058" y="39266"/>
                    </a:cubicBezTo>
                    <a:cubicBezTo>
                      <a:pt x="80358" y="17684"/>
                      <a:pt x="62645" y="338"/>
                      <a:pt x="41130" y="4"/>
                    </a:cubicBezTo>
                    <a:cubicBezTo>
                      <a:pt x="40946" y="2"/>
                      <a:pt x="40763" y="1"/>
                      <a:pt x="40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98;p38"/>
              <p:cNvSpPr/>
              <p:nvPr/>
            </p:nvSpPr>
            <p:spPr>
              <a:xfrm>
                <a:off x="3382575" y="3763975"/>
                <a:ext cx="858975" cy="564600"/>
              </a:xfrm>
              <a:custGeom>
                <a:avLst/>
                <a:gdLst/>
                <a:ahLst/>
                <a:cxnLst/>
                <a:rect l="l" t="t" r="r" b="b"/>
                <a:pathLst>
                  <a:path w="34359" h="22584" extrusionOk="0">
                    <a:moveTo>
                      <a:pt x="1" y="0"/>
                    </a:moveTo>
                    <a:lnTo>
                      <a:pt x="1" y="22583"/>
                    </a:lnTo>
                    <a:lnTo>
                      <a:pt x="34359" y="22583"/>
                    </a:lnTo>
                    <a:lnTo>
                      <a:pt x="34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99;p38"/>
              <p:cNvSpPr/>
              <p:nvPr/>
            </p:nvSpPr>
            <p:spPr>
              <a:xfrm>
                <a:off x="3382575" y="4328550"/>
                <a:ext cx="858975" cy="178475"/>
              </a:xfrm>
              <a:custGeom>
                <a:avLst/>
                <a:gdLst/>
                <a:ahLst/>
                <a:cxnLst/>
                <a:rect l="l" t="t" r="r" b="b"/>
                <a:pathLst>
                  <a:path w="34359" h="7139" extrusionOk="0">
                    <a:moveTo>
                      <a:pt x="1" y="0"/>
                    </a:moveTo>
                    <a:lnTo>
                      <a:pt x="8140" y="7139"/>
                    </a:lnTo>
                    <a:lnTo>
                      <a:pt x="26220" y="7139"/>
                    </a:lnTo>
                    <a:lnTo>
                      <a:pt x="343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600;p38"/>
              <p:cNvSpPr/>
              <p:nvPr/>
            </p:nvSpPr>
            <p:spPr>
              <a:xfrm>
                <a:off x="3586075" y="4506175"/>
                <a:ext cx="452000" cy="155950"/>
              </a:xfrm>
              <a:custGeom>
                <a:avLst/>
                <a:gdLst/>
                <a:ahLst/>
                <a:cxnLst/>
                <a:rect l="l" t="t" r="r" b="b"/>
                <a:pathLst>
                  <a:path w="18080" h="6238" extrusionOk="0">
                    <a:moveTo>
                      <a:pt x="0" y="0"/>
                    </a:moveTo>
                    <a:cubicBezTo>
                      <a:pt x="0" y="3436"/>
                      <a:pt x="2769" y="6238"/>
                      <a:pt x="6238" y="6238"/>
                    </a:cubicBezTo>
                    <a:lnTo>
                      <a:pt x="11875" y="6238"/>
                    </a:lnTo>
                    <a:cubicBezTo>
                      <a:pt x="15278" y="6238"/>
                      <a:pt x="18080" y="3436"/>
                      <a:pt x="18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601;p38"/>
              <p:cNvSpPr/>
              <p:nvPr/>
            </p:nvSpPr>
            <p:spPr>
              <a:xfrm>
                <a:off x="3342550" y="3822350"/>
                <a:ext cx="939875" cy="114275"/>
              </a:xfrm>
              <a:custGeom>
                <a:avLst/>
                <a:gdLst/>
                <a:ahLst/>
                <a:cxnLst/>
                <a:rect l="l" t="t" r="r" b="b"/>
                <a:pathLst>
                  <a:path w="37595" h="4571" extrusionOk="0">
                    <a:moveTo>
                      <a:pt x="2302" y="0"/>
                    </a:moveTo>
                    <a:cubicBezTo>
                      <a:pt x="1068" y="0"/>
                      <a:pt x="1" y="1001"/>
                      <a:pt x="1" y="2269"/>
                    </a:cubicBezTo>
                    <a:cubicBezTo>
                      <a:pt x="1" y="3536"/>
                      <a:pt x="1002" y="4570"/>
                      <a:pt x="2302" y="4570"/>
                    </a:cubicBezTo>
                    <a:lnTo>
                      <a:pt x="35259" y="4570"/>
                    </a:lnTo>
                    <a:cubicBezTo>
                      <a:pt x="36527" y="4570"/>
                      <a:pt x="37594" y="3536"/>
                      <a:pt x="37528" y="2269"/>
                    </a:cubicBezTo>
                    <a:cubicBezTo>
                      <a:pt x="37528" y="1034"/>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602;p38"/>
              <p:cNvSpPr/>
              <p:nvPr/>
            </p:nvSpPr>
            <p:spPr>
              <a:xfrm>
                <a:off x="3342550" y="3990800"/>
                <a:ext cx="939875" cy="115100"/>
              </a:xfrm>
              <a:custGeom>
                <a:avLst/>
                <a:gdLst/>
                <a:ahLst/>
                <a:cxnLst/>
                <a:rect l="l" t="t" r="r" b="b"/>
                <a:pathLst>
                  <a:path w="37595" h="4604" extrusionOk="0">
                    <a:moveTo>
                      <a:pt x="2302" y="0"/>
                    </a:moveTo>
                    <a:cubicBezTo>
                      <a:pt x="1068" y="0"/>
                      <a:pt x="1" y="1001"/>
                      <a:pt x="1" y="2302"/>
                    </a:cubicBezTo>
                    <a:cubicBezTo>
                      <a:pt x="1" y="3536"/>
                      <a:pt x="1002" y="4604"/>
                      <a:pt x="2302" y="4604"/>
                    </a:cubicBezTo>
                    <a:lnTo>
                      <a:pt x="35259" y="4604"/>
                    </a:lnTo>
                    <a:cubicBezTo>
                      <a:pt x="36527" y="4604"/>
                      <a:pt x="37594" y="3536"/>
                      <a:pt x="37528" y="2302"/>
                    </a:cubicBezTo>
                    <a:cubicBezTo>
                      <a:pt x="37528" y="1035"/>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603;p38"/>
              <p:cNvSpPr/>
              <p:nvPr/>
            </p:nvSpPr>
            <p:spPr>
              <a:xfrm>
                <a:off x="3342550" y="4160075"/>
                <a:ext cx="939875" cy="114275"/>
              </a:xfrm>
              <a:custGeom>
                <a:avLst/>
                <a:gdLst/>
                <a:ahLst/>
                <a:cxnLst/>
                <a:rect l="l" t="t" r="r" b="b"/>
                <a:pathLst>
                  <a:path w="37595" h="4571" extrusionOk="0">
                    <a:moveTo>
                      <a:pt x="2302" y="1"/>
                    </a:moveTo>
                    <a:cubicBezTo>
                      <a:pt x="1068" y="1"/>
                      <a:pt x="1" y="1002"/>
                      <a:pt x="1" y="2269"/>
                    </a:cubicBezTo>
                    <a:cubicBezTo>
                      <a:pt x="1" y="3537"/>
                      <a:pt x="1002" y="4571"/>
                      <a:pt x="2302" y="4571"/>
                    </a:cubicBezTo>
                    <a:lnTo>
                      <a:pt x="35259" y="4571"/>
                    </a:lnTo>
                    <a:cubicBezTo>
                      <a:pt x="36527" y="4571"/>
                      <a:pt x="37594" y="3570"/>
                      <a:pt x="37528" y="2269"/>
                    </a:cubicBezTo>
                    <a:cubicBezTo>
                      <a:pt x="37528" y="1035"/>
                      <a:pt x="36527" y="1"/>
                      <a:pt x="352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604;p38"/>
              <p:cNvSpPr/>
              <p:nvPr/>
            </p:nvSpPr>
            <p:spPr>
              <a:xfrm>
                <a:off x="3923800" y="1444875"/>
                <a:ext cx="515400" cy="310625"/>
              </a:xfrm>
              <a:custGeom>
                <a:avLst/>
                <a:gdLst/>
                <a:ahLst/>
                <a:cxnLst/>
                <a:rect l="l" t="t" r="r" b="b"/>
                <a:pathLst>
                  <a:path w="20616" h="12425" extrusionOk="0">
                    <a:moveTo>
                      <a:pt x="5191" y="1"/>
                    </a:moveTo>
                    <a:cubicBezTo>
                      <a:pt x="3229" y="1"/>
                      <a:pt x="1738" y="577"/>
                      <a:pt x="1168" y="1732"/>
                    </a:cubicBezTo>
                    <a:cubicBezTo>
                      <a:pt x="1" y="4134"/>
                      <a:pt x="3136" y="8070"/>
                      <a:pt x="8207" y="10539"/>
                    </a:cubicBezTo>
                    <a:cubicBezTo>
                      <a:pt x="10795" y="11790"/>
                      <a:pt x="13383" y="12425"/>
                      <a:pt x="15447" y="12425"/>
                    </a:cubicBezTo>
                    <a:cubicBezTo>
                      <a:pt x="17399" y="12425"/>
                      <a:pt x="18880" y="11857"/>
                      <a:pt x="19448" y="10706"/>
                    </a:cubicBezTo>
                    <a:cubicBezTo>
                      <a:pt x="20615" y="8304"/>
                      <a:pt x="17513" y="4401"/>
                      <a:pt x="12410" y="1899"/>
                    </a:cubicBezTo>
                    <a:cubicBezTo>
                      <a:pt x="9830" y="635"/>
                      <a:pt x="7251" y="1"/>
                      <a:pt x="5191"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605;p38"/>
              <p:cNvSpPr/>
              <p:nvPr/>
            </p:nvSpPr>
            <p:spPr>
              <a:xfrm>
                <a:off x="4475025" y="1823425"/>
                <a:ext cx="155975" cy="156800"/>
              </a:xfrm>
              <a:custGeom>
                <a:avLst/>
                <a:gdLst/>
                <a:ahLst/>
                <a:cxnLst/>
                <a:rect l="l" t="t" r="r" b="b"/>
                <a:pathLst>
                  <a:path w="6239" h="6272" extrusionOk="0">
                    <a:moveTo>
                      <a:pt x="3136" y="0"/>
                    </a:moveTo>
                    <a:cubicBezTo>
                      <a:pt x="1402" y="0"/>
                      <a:pt x="1" y="1401"/>
                      <a:pt x="1" y="3136"/>
                    </a:cubicBezTo>
                    <a:cubicBezTo>
                      <a:pt x="1" y="4870"/>
                      <a:pt x="1402" y="6271"/>
                      <a:pt x="3136" y="6271"/>
                    </a:cubicBezTo>
                    <a:cubicBezTo>
                      <a:pt x="4838" y="6271"/>
                      <a:pt x="6239" y="4870"/>
                      <a:pt x="6239" y="3136"/>
                    </a:cubicBezTo>
                    <a:cubicBezTo>
                      <a:pt x="6239" y="1401"/>
                      <a:pt x="4838" y="0"/>
                      <a:pt x="3136" y="0"/>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606;p38"/>
              <p:cNvSpPr/>
              <p:nvPr/>
            </p:nvSpPr>
            <p:spPr>
              <a:xfrm>
                <a:off x="3797875" y="2578125"/>
                <a:ext cx="471200" cy="537075"/>
              </a:xfrm>
              <a:custGeom>
                <a:avLst/>
                <a:gdLst/>
                <a:ahLst/>
                <a:cxnLst/>
                <a:rect l="l" t="t" r="r" b="b"/>
                <a:pathLst>
                  <a:path w="18848" h="21483" extrusionOk="0">
                    <a:moveTo>
                      <a:pt x="9441" y="0"/>
                    </a:moveTo>
                    <a:cubicBezTo>
                      <a:pt x="4237" y="0"/>
                      <a:pt x="1" y="3069"/>
                      <a:pt x="1" y="6805"/>
                    </a:cubicBezTo>
                    <a:cubicBezTo>
                      <a:pt x="1" y="10341"/>
                      <a:pt x="3804" y="13277"/>
                      <a:pt x="8640" y="13577"/>
                    </a:cubicBezTo>
                    <a:cubicBezTo>
                      <a:pt x="8740" y="13810"/>
                      <a:pt x="8807" y="14077"/>
                      <a:pt x="8941" y="14311"/>
                    </a:cubicBezTo>
                    <a:cubicBezTo>
                      <a:pt x="9141" y="14778"/>
                      <a:pt x="9508" y="15145"/>
                      <a:pt x="9841" y="15578"/>
                    </a:cubicBezTo>
                    <a:cubicBezTo>
                      <a:pt x="11276" y="17246"/>
                      <a:pt x="12476" y="19281"/>
                      <a:pt x="12310" y="21482"/>
                    </a:cubicBezTo>
                    <a:cubicBezTo>
                      <a:pt x="12943" y="21282"/>
                      <a:pt x="13577" y="21082"/>
                      <a:pt x="14144" y="20915"/>
                    </a:cubicBezTo>
                    <a:cubicBezTo>
                      <a:pt x="14311" y="20849"/>
                      <a:pt x="14511" y="20782"/>
                      <a:pt x="14678" y="20648"/>
                    </a:cubicBezTo>
                    <a:cubicBezTo>
                      <a:pt x="15245" y="20181"/>
                      <a:pt x="14945" y="19348"/>
                      <a:pt x="14745" y="18680"/>
                    </a:cubicBezTo>
                    <a:cubicBezTo>
                      <a:pt x="14111" y="16746"/>
                      <a:pt x="14811" y="14611"/>
                      <a:pt x="14645" y="12509"/>
                    </a:cubicBezTo>
                    <a:cubicBezTo>
                      <a:pt x="17146" y="11275"/>
                      <a:pt x="18848" y="9174"/>
                      <a:pt x="18848" y="6805"/>
                    </a:cubicBezTo>
                    <a:cubicBezTo>
                      <a:pt x="18848" y="3069"/>
                      <a:pt x="14645" y="0"/>
                      <a:pt x="9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607;p38"/>
              <p:cNvSpPr/>
              <p:nvPr/>
            </p:nvSpPr>
            <p:spPr>
              <a:xfrm>
                <a:off x="3165775" y="2016050"/>
                <a:ext cx="1226725" cy="795600"/>
              </a:xfrm>
              <a:custGeom>
                <a:avLst/>
                <a:gdLst/>
                <a:ahLst/>
                <a:cxnLst/>
                <a:rect l="l" t="t" r="r" b="b"/>
                <a:pathLst>
                  <a:path w="49069" h="31824" extrusionOk="0">
                    <a:moveTo>
                      <a:pt x="22683" y="1"/>
                    </a:moveTo>
                    <a:cubicBezTo>
                      <a:pt x="20848" y="1"/>
                      <a:pt x="19180" y="734"/>
                      <a:pt x="17946" y="1902"/>
                    </a:cubicBezTo>
                    <a:cubicBezTo>
                      <a:pt x="17046" y="1435"/>
                      <a:pt x="16012" y="1135"/>
                      <a:pt x="14877" y="1135"/>
                    </a:cubicBezTo>
                    <a:cubicBezTo>
                      <a:pt x="12009" y="1135"/>
                      <a:pt x="9540" y="2936"/>
                      <a:pt x="8573" y="5438"/>
                    </a:cubicBezTo>
                    <a:cubicBezTo>
                      <a:pt x="3836" y="5438"/>
                      <a:pt x="0" y="9307"/>
                      <a:pt x="0" y="14011"/>
                    </a:cubicBezTo>
                    <a:cubicBezTo>
                      <a:pt x="0" y="18247"/>
                      <a:pt x="3036" y="21783"/>
                      <a:pt x="7072" y="22483"/>
                    </a:cubicBezTo>
                    <a:cubicBezTo>
                      <a:pt x="8606" y="25419"/>
                      <a:pt x="12209" y="27420"/>
                      <a:pt x="16345" y="27420"/>
                    </a:cubicBezTo>
                    <a:cubicBezTo>
                      <a:pt x="17046" y="27420"/>
                      <a:pt x="17746" y="27387"/>
                      <a:pt x="18413" y="27253"/>
                    </a:cubicBezTo>
                    <a:cubicBezTo>
                      <a:pt x="20081" y="29922"/>
                      <a:pt x="24751" y="31823"/>
                      <a:pt x="30222" y="31823"/>
                    </a:cubicBezTo>
                    <a:cubicBezTo>
                      <a:pt x="34458" y="31823"/>
                      <a:pt x="38194" y="30656"/>
                      <a:pt x="40429" y="28921"/>
                    </a:cubicBezTo>
                    <a:cubicBezTo>
                      <a:pt x="41029" y="29088"/>
                      <a:pt x="41630" y="29155"/>
                      <a:pt x="42264" y="29155"/>
                    </a:cubicBezTo>
                    <a:cubicBezTo>
                      <a:pt x="46033" y="29155"/>
                      <a:pt x="49068" y="26119"/>
                      <a:pt x="49068" y="22350"/>
                    </a:cubicBezTo>
                    <a:cubicBezTo>
                      <a:pt x="49035" y="20615"/>
                      <a:pt x="48268" y="18914"/>
                      <a:pt x="47067" y="17713"/>
                    </a:cubicBezTo>
                    <a:cubicBezTo>
                      <a:pt x="47701" y="16479"/>
                      <a:pt x="48068" y="15078"/>
                      <a:pt x="48068" y="13610"/>
                    </a:cubicBezTo>
                    <a:cubicBezTo>
                      <a:pt x="48068" y="8740"/>
                      <a:pt x="44098" y="4737"/>
                      <a:pt x="39195" y="4737"/>
                    </a:cubicBezTo>
                    <a:cubicBezTo>
                      <a:pt x="38895" y="4737"/>
                      <a:pt x="38628" y="4737"/>
                      <a:pt x="38394" y="4771"/>
                    </a:cubicBezTo>
                    <a:cubicBezTo>
                      <a:pt x="37260" y="2636"/>
                      <a:pt x="35025" y="1168"/>
                      <a:pt x="32423" y="1168"/>
                    </a:cubicBezTo>
                    <a:cubicBezTo>
                      <a:pt x="30789" y="1168"/>
                      <a:pt x="29288" y="1769"/>
                      <a:pt x="28087" y="2736"/>
                    </a:cubicBezTo>
                    <a:cubicBezTo>
                      <a:pt x="26853" y="1101"/>
                      <a:pt x="24885" y="1"/>
                      <a:pt x="22683" y="1"/>
                    </a:cubicBez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608;p38"/>
              <p:cNvSpPr/>
              <p:nvPr/>
            </p:nvSpPr>
            <p:spPr>
              <a:xfrm>
                <a:off x="3341725" y="2142575"/>
                <a:ext cx="284275" cy="321875"/>
              </a:xfrm>
              <a:custGeom>
                <a:avLst/>
                <a:gdLst/>
                <a:ahLst/>
                <a:cxnLst/>
                <a:rect l="l" t="t" r="r" b="b"/>
                <a:pathLst>
                  <a:path w="11371" h="12875" extrusionOk="0">
                    <a:moveTo>
                      <a:pt x="10717" y="0"/>
                    </a:moveTo>
                    <a:cubicBezTo>
                      <a:pt x="10683" y="0"/>
                      <a:pt x="10646" y="3"/>
                      <a:pt x="10608" y="10"/>
                    </a:cubicBezTo>
                    <a:cubicBezTo>
                      <a:pt x="8940" y="210"/>
                      <a:pt x="7139" y="477"/>
                      <a:pt x="5938" y="1811"/>
                    </a:cubicBezTo>
                    <a:cubicBezTo>
                      <a:pt x="5471" y="2312"/>
                      <a:pt x="5171" y="2845"/>
                      <a:pt x="5037" y="3512"/>
                    </a:cubicBezTo>
                    <a:cubicBezTo>
                      <a:pt x="4871" y="4413"/>
                      <a:pt x="5538" y="6148"/>
                      <a:pt x="4670" y="6815"/>
                    </a:cubicBezTo>
                    <a:cubicBezTo>
                      <a:pt x="4037" y="7248"/>
                      <a:pt x="2969" y="7182"/>
                      <a:pt x="2269" y="7515"/>
                    </a:cubicBezTo>
                    <a:cubicBezTo>
                      <a:pt x="1702" y="7749"/>
                      <a:pt x="1201" y="8149"/>
                      <a:pt x="868" y="8616"/>
                    </a:cubicBezTo>
                    <a:cubicBezTo>
                      <a:pt x="0" y="9850"/>
                      <a:pt x="34" y="11318"/>
                      <a:pt x="668" y="12586"/>
                    </a:cubicBezTo>
                    <a:cubicBezTo>
                      <a:pt x="769" y="12789"/>
                      <a:pt x="936" y="12874"/>
                      <a:pt x="1109" y="12874"/>
                    </a:cubicBezTo>
                    <a:cubicBezTo>
                      <a:pt x="1504" y="12874"/>
                      <a:pt x="1934" y="12429"/>
                      <a:pt x="1702" y="11918"/>
                    </a:cubicBezTo>
                    <a:cubicBezTo>
                      <a:pt x="634" y="9717"/>
                      <a:pt x="2469" y="8683"/>
                      <a:pt x="4203" y="8182"/>
                    </a:cubicBezTo>
                    <a:cubicBezTo>
                      <a:pt x="4937" y="7982"/>
                      <a:pt x="5604" y="7749"/>
                      <a:pt x="6005" y="7148"/>
                    </a:cubicBezTo>
                    <a:cubicBezTo>
                      <a:pt x="6472" y="6481"/>
                      <a:pt x="6372" y="5881"/>
                      <a:pt x="6338" y="5147"/>
                    </a:cubicBezTo>
                    <a:cubicBezTo>
                      <a:pt x="6272" y="3746"/>
                      <a:pt x="6138" y="3045"/>
                      <a:pt x="7339" y="2178"/>
                    </a:cubicBezTo>
                    <a:cubicBezTo>
                      <a:pt x="8273" y="1478"/>
                      <a:pt x="9474" y="1344"/>
                      <a:pt x="10608" y="1211"/>
                    </a:cubicBezTo>
                    <a:cubicBezTo>
                      <a:pt x="11305" y="1147"/>
                      <a:pt x="11370" y="0"/>
                      <a:pt x="10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609;p38"/>
              <p:cNvSpPr/>
              <p:nvPr/>
            </p:nvSpPr>
            <p:spPr>
              <a:xfrm>
                <a:off x="3801225" y="2163150"/>
                <a:ext cx="291150" cy="285275"/>
              </a:xfrm>
              <a:custGeom>
                <a:avLst/>
                <a:gdLst/>
                <a:ahLst/>
                <a:cxnLst/>
                <a:rect l="l" t="t" r="r" b="b"/>
                <a:pathLst>
                  <a:path w="11646" h="11411" extrusionOk="0">
                    <a:moveTo>
                      <a:pt x="1459" y="0"/>
                    </a:moveTo>
                    <a:cubicBezTo>
                      <a:pt x="1279" y="0"/>
                      <a:pt x="1097" y="76"/>
                      <a:pt x="968" y="254"/>
                    </a:cubicBezTo>
                    <a:cubicBezTo>
                      <a:pt x="134" y="1522"/>
                      <a:pt x="0" y="3256"/>
                      <a:pt x="334" y="4691"/>
                    </a:cubicBezTo>
                    <a:cubicBezTo>
                      <a:pt x="734" y="6325"/>
                      <a:pt x="1568" y="6058"/>
                      <a:pt x="2769" y="6592"/>
                    </a:cubicBezTo>
                    <a:cubicBezTo>
                      <a:pt x="4403" y="7359"/>
                      <a:pt x="4103" y="9594"/>
                      <a:pt x="5638" y="10662"/>
                    </a:cubicBezTo>
                    <a:cubicBezTo>
                      <a:pt x="6489" y="11229"/>
                      <a:pt x="7434" y="11410"/>
                      <a:pt x="8398" y="11410"/>
                    </a:cubicBezTo>
                    <a:cubicBezTo>
                      <a:pt x="9248" y="11410"/>
                      <a:pt x="10113" y="11269"/>
                      <a:pt x="10941" y="11129"/>
                    </a:cubicBezTo>
                    <a:cubicBezTo>
                      <a:pt x="11645" y="11033"/>
                      <a:pt x="11429" y="9955"/>
                      <a:pt x="10704" y="9955"/>
                    </a:cubicBezTo>
                    <a:cubicBezTo>
                      <a:pt x="10673" y="9955"/>
                      <a:pt x="10641" y="9957"/>
                      <a:pt x="10608" y="9961"/>
                    </a:cubicBezTo>
                    <a:cubicBezTo>
                      <a:pt x="9940" y="10074"/>
                      <a:pt x="9214" y="10180"/>
                      <a:pt x="8513" y="10180"/>
                    </a:cubicBezTo>
                    <a:cubicBezTo>
                      <a:pt x="7148" y="10180"/>
                      <a:pt x="5877" y="9780"/>
                      <a:pt x="5304" y="8260"/>
                    </a:cubicBezTo>
                    <a:cubicBezTo>
                      <a:pt x="5037" y="7560"/>
                      <a:pt x="5104" y="6692"/>
                      <a:pt x="4503" y="6092"/>
                    </a:cubicBezTo>
                    <a:cubicBezTo>
                      <a:pt x="3970" y="5525"/>
                      <a:pt x="3436" y="5658"/>
                      <a:pt x="2736" y="5391"/>
                    </a:cubicBezTo>
                    <a:cubicBezTo>
                      <a:pt x="934" y="4724"/>
                      <a:pt x="1068" y="2256"/>
                      <a:pt x="1968" y="888"/>
                    </a:cubicBezTo>
                    <a:cubicBezTo>
                      <a:pt x="2296" y="420"/>
                      <a:pt x="1884" y="0"/>
                      <a:pt x="1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610;p38"/>
              <p:cNvSpPr/>
              <p:nvPr/>
            </p:nvSpPr>
            <p:spPr>
              <a:xfrm>
                <a:off x="3412600" y="2364925"/>
                <a:ext cx="452325" cy="259050"/>
              </a:xfrm>
              <a:custGeom>
                <a:avLst/>
                <a:gdLst/>
                <a:ahLst/>
                <a:cxnLst/>
                <a:rect l="l" t="t" r="r" b="b"/>
                <a:pathLst>
                  <a:path w="18093" h="10362" extrusionOk="0">
                    <a:moveTo>
                      <a:pt x="14225" y="0"/>
                    </a:moveTo>
                    <a:cubicBezTo>
                      <a:pt x="13870" y="0"/>
                      <a:pt x="13517" y="50"/>
                      <a:pt x="13177" y="156"/>
                    </a:cubicBezTo>
                    <a:cubicBezTo>
                      <a:pt x="12109" y="489"/>
                      <a:pt x="11042" y="1357"/>
                      <a:pt x="10375" y="2257"/>
                    </a:cubicBezTo>
                    <a:cubicBezTo>
                      <a:pt x="10141" y="2591"/>
                      <a:pt x="9975" y="3024"/>
                      <a:pt x="9674" y="3325"/>
                    </a:cubicBezTo>
                    <a:cubicBezTo>
                      <a:pt x="9005" y="3994"/>
                      <a:pt x="8015" y="4190"/>
                      <a:pt x="7063" y="4190"/>
                    </a:cubicBezTo>
                    <a:cubicBezTo>
                      <a:pt x="6829" y="4190"/>
                      <a:pt x="6596" y="4178"/>
                      <a:pt x="6372" y="4159"/>
                    </a:cubicBezTo>
                    <a:cubicBezTo>
                      <a:pt x="5391" y="4064"/>
                      <a:pt x="4367" y="3703"/>
                      <a:pt x="3427" y="3703"/>
                    </a:cubicBezTo>
                    <a:cubicBezTo>
                      <a:pt x="2705" y="3703"/>
                      <a:pt x="2033" y="3916"/>
                      <a:pt x="1469" y="4626"/>
                    </a:cubicBezTo>
                    <a:cubicBezTo>
                      <a:pt x="1" y="6460"/>
                      <a:pt x="168" y="8528"/>
                      <a:pt x="1802" y="10163"/>
                    </a:cubicBezTo>
                    <a:cubicBezTo>
                      <a:pt x="1927" y="10303"/>
                      <a:pt x="2070" y="10362"/>
                      <a:pt x="2209" y="10362"/>
                    </a:cubicBezTo>
                    <a:cubicBezTo>
                      <a:pt x="2663" y="10362"/>
                      <a:pt x="3070" y="9738"/>
                      <a:pt x="2636" y="9329"/>
                    </a:cubicBezTo>
                    <a:cubicBezTo>
                      <a:pt x="1602" y="8295"/>
                      <a:pt x="1268" y="6827"/>
                      <a:pt x="2269" y="5626"/>
                    </a:cubicBezTo>
                    <a:cubicBezTo>
                      <a:pt x="2675" y="5124"/>
                      <a:pt x="3058" y="4980"/>
                      <a:pt x="3504" y="4980"/>
                    </a:cubicBezTo>
                    <a:cubicBezTo>
                      <a:pt x="3827" y="4980"/>
                      <a:pt x="4183" y="5056"/>
                      <a:pt x="4604" y="5126"/>
                    </a:cubicBezTo>
                    <a:cubicBezTo>
                      <a:pt x="5453" y="5288"/>
                      <a:pt x="6322" y="5441"/>
                      <a:pt x="7188" y="5441"/>
                    </a:cubicBezTo>
                    <a:cubicBezTo>
                      <a:pt x="7922" y="5441"/>
                      <a:pt x="8655" y="5332"/>
                      <a:pt x="9374" y="5026"/>
                    </a:cubicBezTo>
                    <a:cubicBezTo>
                      <a:pt x="10508" y="4592"/>
                      <a:pt x="10708" y="3825"/>
                      <a:pt x="11442" y="2958"/>
                    </a:cubicBezTo>
                    <a:cubicBezTo>
                      <a:pt x="12236" y="1937"/>
                      <a:pt x="13363" y="1323"/>
                      <a:pt x="14475" y="1323"/>
                    </a:cubicBezTo>
                    <a:cubicBezTo>
                      <a:pt x="15325" y="1323"/>
                      <a:pt x="16167" y="1681"/>
                      <a:pt x="16846" y="2491"/>
                    </a:cubicBezTo>
                    <a:cubicBezTo>
                      <a:pt x="16968" y="2637"/>
                      <a:pt x="17111" y="2698"/>
                      <a:pt x="17251" y="2698"/>
                    </a:cubicBezTo>
                    <a:cubicBezTo>
                      <a:pt x="17687" y="2698"/>
                      <a:pt x="18092" y="2103"/>
                      <a:pt x="17713" y="1623"/>
                    </a:cubicBezTo>
                    <a:cubicBezTo>
                      <a:pt x="16899" y="677"/>
                      <a:pt x="15546" y="0"/>
                      <a:pt x="14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611;p38"/>
              <p:cNvSpPr/>
              <p:nvPr/>
            </p:nvSpPr>
            <p:spPr>
              <a:xfrm>
                <a:off x="3784300" y="2501075"/>
                <a:ext cx="448925" cy="187500"/>
              </a:xfrm>
              <a:custGeom>
                <a:avLst/>
                <a:gdLst/>
                <a:ahLst/>
                <a:cxnLst/>
                <a:rect l="l" t="t" r="r" b="b"/>
                <a:pathLst>
                  <a:path w="17957" h="7500" extrusionOk="0">
                    <a:moveTo>
                      <a:pt x="938" y="1"/>
                    </a:moveTo>
                    <a:cubicBezTo>
                      <a:pt x="710" y="1"/>
                      <a:pt x="496" y="124"/>
                      <a:pt x="444" y="414"/>
                    </a:cubicBezTo>
                    <a:cubicBezTo>
                      <a:pt x="0" y="3280"/>
                      <a:pt x="2175" y="6697"/>
                      <a:pt x="5113" y="6697"/>
                    </a:cubicBezTo>
                    <a:cubicBezTo>
                      <a:pt x="5491" y="6697"/>
                      <a:pt x="5882" y="6640"/>
                      <a:pt x="6281" y="6518"/>
                    </a:cubicBezTo>
                    <a:cubicBezTo>
                      <a:pt x="6815" y="6351"/>
                      <a:pt x="7182" y="5951"/>
                      <a:pt x="7682" y="5718"/>
                    </a:cubicBezTo>
                    <a:cubicBezTo>
                      <a:pt x="8218" y="5454"/>
                      <a:pt x="8696" y="5344"/>
                      <a:pt x="9139" y="5344"/>
                    </a:cubicBezTo>
                    <a:cubicBezTo>
                      <a:pt x="10324" y="5344"/>
                      <a:pt x="11251" y="6132"/>
                      <a:pt x="12319" y="6885"/>
                    </a:cubicBezTo>
                    <a:cubicBezTo>
                      <a:pt x="12937" y="7331"/>
                      <a:pt x="13454" y="7500"/>
                      <a:pt x="13930" y="7500"/>
                    </a:cubicBezTo>
                    <a:cubicBezTo>
                      <a:pt x="15020" y="7500"/>
                      <a:pt x="15896" y="6616"/>
                      <a:pt x="17289" y="6151"/>
                    </a:cubicBezTo>
                    <a:cubicBezTo>
                      <a:pt x="17957" y="5908"/>
                      <a:pt x="17741" y="4920"/>
                      <a:pt x="17143" y="4920"/>
                    </a:cubicBezTo>
                    <a:cubicBezTo>
                      <a:pt x="17084" y="4920"/>
                      <a:pt x="17022" y="4929"/>
                      <a:pt x="16956" y="4950"/>
                    </a:cubicBezTo>
                    <a:cubicBezTo>
                      <a:pt x="16322" y="5184"/>
                      <a:pt x="15821" y="5584"/>
                      <a:pt x="15188" y="5851"/>
                    </a:cubicBezTo>
                    <a:cubicBezTo>
                      <a:pt x="14740" y="6039"/>
                      <a:pt x="14378" y="6119"/>
                      <a:pt x="14066" y="6119"/>
                    </a:cubicBezTo>
                    <a:cubicBezTo>
                      <a:pt x="13216" y="6119"/>
                      <a:pt x="12730" y="5527"/>
                      <a:pt x="11852" y="4917"/>
                    </a:cubicBezTo>
                    <a:cubicBezTo>
                      <a:pt x="11094" y="4386"/>
                      <a:pt x="10164" y="4143"/>
                      <a:pt x="9235" y="4143"/>
                    </a:cubicBezTo>
                    <a:cubicBezTo>
                      <a:pt x="8938" y="4143"/>
                      <a:pt x="8641" y="4168"/>
                      <a:pt x="8349" y="4216"/>
                    </a:cubicBezTo>
                    <a:cubicBezTo>
                      <a:pt x="7349" y="4383"/>
                      <a:pt x="6682" y="5084"/>
                      <a:pt x="5714" y="5351"/>
                    </a:cubicBezTo>
                    <a:cubicBezTo>
                      <a:pt x="5501" y="5404"/>
                      <a:pt x="5290" y="5429"/>
                      <a:pt x="5082" y="5429"/>
                    </a:cubicBezTo>
                    <a:cubicBezTo>
                      <a:pt x="2953" y="5429"/>
                      <a:pt x="1210" y="2781"/>
                      <a:pt x="1545" y="714"/>
                    </a:cubicBezTo>
                    <a:cubicBezTo>
                      <a:pt x="1666" y="290"/>
                      <a:pt x="1286"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612;p38"/>
              <p:cNvSpPr/>
              <p:nvPr/>
            </p:nvSpPr>
            <p:spPr>
              <a:xfrm>
                <a:off x="4080575" y="2184225"/>
                <a:ext cx="205925" cy="242950"/>
              </a:xfrm>
              <a:custGeom>
                <a:avLst/>
                <a:gdLst/>
                <a:ahLst/>
                <a:cxnLst/>
                <a:rect l="l" t="t" r="r" b="b"/>
                <a:pathLst>
                  <a:path w="8237" h="9718" extrusionOk="0">
                    <a:moveTo>
                      <a:pt x="793" y="1"/>
                    </a:moveTo>
                    <a:cubicBezTo>
                      <a:pt x="557" y="1"/>
                      <a:pt x="333" y="125"/>
                      <a:pt x="268" y="412"/>
                    </a:cubicBezTo>
                    <a:cubicBezTo>
                      <a:pt x="1" y="1513"/>
                      <a:pt x="34" y="2847"/>
                      <a:pt x="1035" y="3514"/>
                    </a:cubicBezTo>
                    <a:cubicBezTo>
                      <a:pt x="1535" y="3848"/>
                      <a:pt x="2102" y="3881"/>
                      <a:pt x="2669" y="3881"/>
                    </a:cubicBezTo>
                    <a:cubicBezTo>
                      <a:pt x="2920" y="3881"/>
                      <a:pt x="3158" y="3854"/>
                      <a:pt x="3379" y="3854"/>
                    </a:cubicBezTo>
                    <a:cubicBezTo>
                      <a:pt x="3897" y="3854"/>
                      <a:pt x="4324" y="4001"/>
                      <a:pt x="4604" y="4982"/>
                    </a:cubicBezTo>
                    <a:cubicBezTo>
                      <a:pt x="4671" y="5349"/>
                      <a:pt x="4537" y="6049"/>
                      <a:pt x="4504" y="6383"/>
                    </a:cubicBezTo>
                    <a:cubicBezTo>
                      <a:pt x="4371" y="7317"/>
                      <a:pt x="4037" y="8251"/>
                      <a:pt x="4771" y="9052"/>
                    </a:cubicBezTo>
                    <a:cubicBezTo>
                      <a:pt x="5184" y="9501"/>
                      <a:pt x="5753" y="9718"/>
                      <a:pt x="6330" y="9718"/>
                    </a:cubicBezTo>
                    <a:cubicBezTo>
                      <a:pt x="6824" y="9718"/>
                      <a:pt x="7325" y="9559"/>
                      <a:pt x="7740" y="9252"/>
                    </a:cubicBezTo>
                    <a:cubicBezTo>
                      <a:pt x="8236" y="8893"/>
                      <a:pt x="7912" y="8102"/>
                      <a:pt x="7427" y="8102"/>
                    </a:cubicBezTo>
                    <a:cubicBezTo>
                      <a:pt x="7325" y="8102"/>
                      <a:pt x="7216" y="8137"/>
                      <a:pt x="7106" y="8218"/>
                    </a:cubicBezTo>
                    <a:cubicBezTo>
                      <a:pt x="6904" y="8419"/>
                      <a:pt x="6697" y="8518"/>
                      <a:pt x="6484" y="8518"/>
                    </a:cubicBezTo>
                    <a:cubicBezTo>
                      <a:pt x="6170" y="8518"/>
                      <a:pt x="5843" y="8302"/>
                      <a:pt x="5505" y="7884"/>
                    </a:cubicBezTo>
                    <a:cubicBezTo>
                      <a:pt x="5505" y="7651"/>
                      <a:pt x="5572" y="7350"/>
                      <a:pt x="5605" y="7083"/>
                    </a:cubicBezTo>
                    <a:cubicBezTo>
                      <a:pt x="5638" y="6817"/>
                      <a:pt x="5672" y="6483"/>
                      <a:pt x="5738" y="6183"/>
                    </a:cubicBezTo>
                    <a:cubicBezTo>
                      <a:pt x="5805" y="5416"/>
                      <a:pt x="5838" y="4648"/>
                      <a:pt x="5572" y="3981"/>
                    </a:cubicBezTo>
                    <a:cubicBezTo>
                      <a:pt x="5271" y="3347"/>
                      <a:pt x="4804" y="2914"/>
                      <a:pt x="4104" y="2714"/>
                    </a:cubicBezTo>
                    <a:cubicBezTo>
                      <a:pt x="3981" y="2689"/>
                      <a:pt x="3857" y="2683"/>
                      <a:pt x="3734" y="2683"/>
                    </a:cubicBezTo>
                    <a:cubicBezTo>
                      <a:pt x="3599" y="2683"/>
                      <a:pt x="3465" y="2690"/>
                      <a:pt x="3330" y="2690"/>
                    </a:cubicBezTo>
                    <a:cubicBezTo>
                      <a:pt x="3254" y="2690"/>
                      <a:pt x="3179" y="2688"/>
                      <a:pt x="3103" y="2680"/>
                    </a:cubicBezTo>
                    <a:cubicBezTo>
                      <a:pt x="1735" y="2514"/>
                      <a:pt x="1068" y="2147"/>
                      <a:pt x="1435" y="746"/>
                    </a:cubicBezTo>
                    <a:cubicBezTo>
                      <a:pt x="1557" y="299"/>
                      <a:pt x="1160"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613;p38"/>
              <p:cNvSpPr/>
              <p:nvPr/>
            </p:nvSpPr>
            <p:spPr>
              <a:xfrm>
                <a:off x="3528525" y="2108400"/>
                <a:ext cx="236850" cy="272600"/>
              </a:xfrm>
              <a:custGeom>
                <a:avLst/>
                <a:gdLst/>
                <a:ahLst/>
                <a:cxnLst/>
                <a:rect l="l" t="t" r="r" b="b"/>
                <a:pathLst>
                  <a:path w="9474" h="10904" extrusionOk="0">
                    <a:moveTo>
                      <a:pt x="8544" y="0"/>
                    </a:moveTo>
                    <a:cubicBezTo>
                      <a:pt x="8448" y="0"/>
                      <a:pt x="8345" y="23"/>
                      <a:pt x="8240" y="76"/>
                    </a:cubicBezTo>
                    <a:cubicBezTo>
                      <a:pt x="7172" y="610"/>
                      <a:pt x="6305" y="1277"/>
                      <a:pt x="6405" y="2578"/>
                    </a:cubicBezTo>
                    <a:cubicBezTo>
                      <a:pt x="6472" y="3212"/>
                      <a:pt x="6839" y="3712"/>
                      <a:pt x="6972" y="4279"/>
                    </a:cubicBezTo>
                    <a:cubicBezTo>
                      <a:pt x="7155" y="5495"/>
                      <a:pt x="6367" y="6407"/>
                      <a:pt x="5241" y="6407"/>
                    </a:cubicBezTo>
                    <a:cubicBezTo>
                      <a:pt x="5131" y="6407"/>
                      <a:pt x="5019" y="6398"/>
                      <a:pt x="4904" y="6380"/>
                    </a:cubicBezTo>
                    <a:cubicBezTo>
                      <a:pt x="4287" y="6264"/>
                      <a:pt x="3820" y="6139"/>
                      <a:pt x="3361" y="6139"/>
                    </a:cubicBezTo>
                    <a:cubicBezTo>
                      <a:pt x="2903" y="6139"/>
                      <a:pt x="2452" y="6264"/>
                      <a:pt x="1868" y="6647"/>
                    </a:cubicBezTo>
                    <a:cubicBezTo>
                      <a:pt x="501" y="7615"/>
                      <a:pt x="0" y="9116"/>
                      <a:pt x="901" y="10583"/>
                    </a:cubicBezTo>
                    <a:cubicBezTo>
                      <a:pt x="1052" y="10810"/>
                      <a:pt x="1262" y="10904"/>
                      <a:pt x="1464" y="10904"/>
                    </a:cubicBezTo>
                    <a:cubicBezTo>
                      <a:pt x="1886" y="10904"/>
                      <a:pt x="2273" y="10491"/>
                      <a:pt x="2002" y="10016"/>
                    </a:cubicBezTo>
                    <a:lnTo>
                      <a:pt x="2369" y="7882"/>
                    </a:lnTo>
                    <a:cubicBezTo>
                      <a:pt x="2669" y="7715"/>
                      <a:pt x="2969" y="7515"/>
                      <a:pt x="3203" y="7348"/>
                    </a:cubicBezTo>
                    <a:cubicBezTo>
                      <a:pt x="3358" y="7306"/>
                      <a:pt x="3478" y="7291"/>
                      <a:pt x="3580" y="7291"/>
                    </a:cubicBezTo>
                    <a:cubicBezTo>
                      <a:pt x="3808" y="7291"/>
                      <a:pt x="3950" y="7369"/>
                      <a:pt x="4203" y="7415"/>
                    </a:cubicBezTo>
                    <a:cubicBezTo>
                      <a:pt x="4570" y="7481"/>
                      <a:pt x="4904" y="7715"/>
                      <a:pt x="5304" y="7715"/>
                    </a:cubicBezTo>
                    <a:cubicBezTo>
                      <a:pt x="5358" y="7719"/>
                      <a:pt x="5412" y="7721"/>
                      <a:pt x="5465" y="7721"/>
                    </a:cubicBezTo>
                    <a:cubicBezTo>
                      <a:pt x="6304" y="7721"/>
                      <a:pt x="7071" y="7237"/>
                      <a:pt x="7573" y="6547"/>
                    </a:cubicBezTo>
                    <a:cubicBezTo>
                      <a:pt x="8073" y="5913"/>
                      <a:pt x="8340" y="5146"/>
                      <a:pt x="8206" y="4379"/>
                    </a:cubicBezTo>
                    <a:cubicBezTo>
                      <a:pt x="8006" y="2878"/>
                      <a:pt x="7072" y="2044"/>
                      <a:pt x="8873" y="1110"/>
                    </a:cubicBezTo>
                    <a:cubicBezTo>
                      <a:pt x="9473" y="824"/>
                      <a:pt x="9119" y="0"/>
                      <a:pt x="8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614;p38"/>
              <p:cNvSpPr/>
              <p:nvPr/>
            </p:nvSpPr>
            <p:spPr>
              <a:xfrm>
                <a:off x="3537000" y="2567025"/>
                <a:ext cx="281500" cy="149125"/>
              </a:xfrm>
              <a:custGeom>
                <a:avLst/>
                <a:gdLst/>
                <a:ahLst/>
                <a:cxnLst/>
                <a:rect l="l" t="t" r="r" b="b"/>
                <a:pathLst>
                  <a:path w="11260" h="5965" extrusionOk="0">
                    <a:moveTo>
                      <a:pt x="4408" y="0"/>
                    </a:moveTo>
                    <a:cubicBezTo>
                      <a:pt x="3042" y="0"/>
                      <a:pt x="1538" y="789"/>
                      <a:pt x="529" y="1445"/>
                    </a:cubicBezTo>
                    <a:cubicBezTo>
                      <a:pt x="1" y="1834"/>
                      <a:pt x="329" y="2616"/>
                      <a:pt x="839" y="2616"/>
                    </a:cubicBezTo>
                    <a:cubicBezTo>
                      <a:pt x="941" y="2616"/>
                      <a:pt x="1051" y="2585"/>
                      <a:pt x="1163" y="2512"/>
                    </a:cubicBezTo>
                    <a:cubicBezTo>
                      <a:pt x="1910" y="1967"/>
                      <a:pt x="3048" y="1287"/>
                      <a:pt x="4038" y="1287"/>
                    </a:cubicBezTo>
                    <a:cubicBezTo>
                      <a:pt x="4682" y="1287"/>
                      <a:pt x="5264" y="1576"/>
                      <a:pt x="5632" y="2379"/>
                    </a:cubicBezTo>
                    <a:cubicBezTo>
                      <a:pt x="5966" y="3113"/>
                      <a:pt x="5899" y="3780"/>
                      <a:pt x="6500" y="4514"/>
                    </a:cubicBezTo>
                    <a:cubicBezTo>
                      <a:pt x="7338" y="5520"/>
                      <a:pt x="8504" y="5964"/>
                      <a:pt x="9763" y="5964"/>
                    </a:cubicBezTo>
                    <a:cubicBezTo>
                      <a:pt x="10006" y="5964"/>
                      <a:pt x="10254" y="5947"/>
                      <a:pt x="10503" y="5915"/>
                    </a:cubicBezTo>
                    <a:cubicBezTo>
                      <a:pt x="11260" y="5789"/>
                      <a:pt x="10972" y="4737"/>
                      <a:pt x="10289" y="4737"/>
                    </a:cubicBezTo>
                    <a:cubicBezTo>
                      <a:pt x="10250" y="4737"/>
                      <a:pt x="10210" y="4740"/>
                      <a:pt x="10169" y="4747"/>
                    </a:cubicBezTo>
                    <a:cubicBezTo>
                      <a:pt x="9971" y="4776"/>
                      <a:pt x="9786" y="4790"/>
                      <a:pt x="9611" y="4790"/>
                    </a:cubicBezTo>
                    <a:cubicBezTo>
                      <a:pt x="7956" y="4790"/>
                      <a:pt x="7279" y="3557"/>
                      <a:pt x="6767" y="2079"/>
                    </a:cubicBezTo>
                    <a:cubicBezTo>
                      <a:pt x="6533" y="1312"/>
                      <a:pt x="6400" y="711"/>
                      <a:pt x="5666" y="278"/>
                    </a:cubicBezTo>
                    <a:cubicBezTo>
                      <a:pt x="5275" y="82"/>
                      <a:pt x="4849" y="0"/>
                      <a:pt x="4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615;p38"/>
              <p:cNvSpPr/>
              <p:nvPr/>
            </p:nvSpPr>
            <p:spPr>
              <a:xfrm>
                <a:off x="3213300" y="2218675"/>
                <a:ext cx="168475" cy="238975"/>
              </a:xfrm>
              <a:custGeom>
                <a:avLst/>
                <a:gdLst/>
                <a:ahLst/>
                <a:cxnLst/>
                <a:rect l="l" t="t" r="r" b="b"/>
                <a:pathLst>
                  <a:path w="6739" h="9559" extrusionOk="0">
                    <a:moveTo>
                      <a:pt x="5833" y="0"/>
                    </a:moveTo>
                    <a:cubicBezTo>
                      <a:pt x="5467" y="0"/>
                      <a:pt x="5097" y="305"/>
                      <a:pt x="5238" y="769"/>
                    </a:cubicBezTo>
                    <a:cubicBezTo>
                      <a:pt x="5738" y="2670"/>
                      <a:pt x="3136" y="2470"/>
                      <a:pt x="2169" y="3004"/>
                    </a:cubicBezTo>
                    <a:cubicBezTo>
                      <a:pt x="1568" y="3370"/>
                      <a:pt x="1068" y="3971"/>
                      <a:pt x="734" y="4638"/>
                    </a:cubicBezTo>
                    <a:cubicBezTo>
                      <a:pt x="0" y="6206"/>
                      <a:pt x="467" y="7940"/>
                      <a:pt x="1368" y="9275"/>
                    </a:cubicBezTo>
                    <a:cubicBezTo>
                      <a:pt x="1509" y="9476"/>
                      <a:pt x="1705" y="9559"/>
                      <a:pt x="1897" y="9559"/>
                    </a:cubicBezTo>
                    <a:cubicBezTo>
                      <a:pt x="2340" y="9559"/>
                      <a:pt x="2761" y="9117"/>
                      <a:pt x="2436" y="8674"/>
                    </a:cubicBezTo>
                    <a:cubicBezTo>
                      <a:pt x="1668" y="7540"/>
                      <a:pt x="1235" y="6139"/>
                      <a:pt x="1969" y="4872"/>
                    </a:cubicBezTo>
                    <a:cubicBezTo>
                      <a:pt x="2736" y="3637"/>
                      <a:pt x="4003" y="3938"/>
                      <a:pt x="5171" y="3370"/>
                    </a:cubicBezTo>
                    <a:cubicBezTo>
                      <a:pt x="6338" y="2837"/>
                      <a:pt x="6739" y="1603"/>
                      <a:pt x="6405" y="435"/>
                    </a:cubicBezTo>
                    <a:cubicBezTo>
                      <a:pt x="6313" y="131"/>
                      <a:pt x="6074" y="0"/>
                      <a:pt x="58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616;p38"/>
              <p:cNvSpPr/>
              <p:nvPr/>
            </p:nvSpPr>
            <p:spPr>
              <a:xfrm>
                <a:off x="3901800" y="2474300"/>
                <a:ext cx="391975" cy="135575"/>
              </a:xfrm>
              <a:custGeom>
                <a:avLst/>
                <a:gdLst/>
                <a:ahLst/>
                <a:cxnLst/>
                <a:rect l="l" t="t" r="r" b="b"/>
                <a:pathLst>
                  <a:path w="15679" h="5423" extrusionOk="0">
                    <a:moveTo>
                      <a:pt x="827" y="0"/>
                    </a:moveTo>
                    <a:cubicBezTo>
                      <a:pt x="422" y="0"/>
                      <a:pt x="0" y="451"/>
                      <a:pt x="280" y="918"/>
                    </a:cubicBezTo>
                    <a:cubicBezTo>
                      <a:pt x="1381" y="2819"/>
                      <a:pt x="4050" y="3453"/>
                      <a:pt x="6118" y="3586"/>
                    </a:cubicBezTo>
                    <a:cubicBezTo>
                      <a:pt x="6233" y="3593"/>
                      <a:pt x="6346" y="3596"/>
                      <a:pt x="6458" y="3596"/>
                    </a:cubicBezTo>
                    <a:cubicBezTo>
                      <a:pt x="7449" y="3596"/>
                      <a:pt x="8321" y="3335"/>
                      <a:pt x="9220" y="2886"/>
                    </a:cubicBezTo>
                    <a:cubicBezTo>
                      <a:pt x="9887" y="2552"/>
                      <a:pt x="10521" y="2052"/>
                      <a:pt x="11255" y="1885"/>
                    </a:cubicBezTo>
                    <a:cubicBezTo>
                      <a:pt x="11452" y="1834"/>
                      <a:pt x="11647" y="1810"/>
                      <a:pt x="11837" y="1810"/>
                    </a:cubicBezTo>
                    <a:cubicBezTo>
                      <a:pt x="13249" y="1810"/>
                      <a:pt x="14357" y="3154"/>
                      <a:pt x="13857" y="4654"/>
                    </a:cubicBezTo>
                    <a:cubicBezTo>
                      <a:pt x="13716" y="5117"/>
                      <a:pt x="14098" y="5422"/>
                      <a:pt x="14474" y="5422"/>
                    </a:cubicBezTo>
                    <a:cubicBezTo>
                      <a:pt x="14721" y="5422"/>
                      <a:pt x="14965" y="5291"/>
                      <a:pt x="15058" y="4987"/>
                    </a:cubicBezTo>
                    <a:cubicBezTo>
                      <a:pt x="15678" y="3031"/>
                      <a:pt x="14103" y="440"/>
                      <a:pt x="11946" y="440"/>
                    </a:cubicBezTo>
                    <a:cubicBezTo>
                      <a:pt x="11785" y="440"/>
                      <a:pt x="11621" y="454"/>
                      <a:pt x="11455" y="484"/>
                    </a:cubicBezTo>
                    <a:cubicBezTo>
                      <a:pt x="9787" y="818"/>
                      <a:pt x="8453" y="2252"/>
                      <a:pt x="6718" y="2385"/>
                    </a:cubicBezTo>
                    <a:cubicBezTo>
                      <a:pt x="6596" y="2392"/>
                      <a:pt x="6469" y="2396"/>
                      <a:pt x="6337" y="2396"/>
                    </a:cubicBezTo>
                    <a:cubicBezTo>
                      <a:pt x="4599" y="2396"/>
                      <a:pt x="2118" y="1772"/>
                      <a:pt x="1281" y="284"/>
                    </a:cubicBezTo>
                    <a:cubicBezTo>
                      <a:pt x="1171" y="84"/>
                      <a:pt x="1000"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617;p38"/>
              <p:cNvSpPr/>
              <p:nvPr/>
            </p:nvSpPr>
            <p:spPr>
              <a:xfrm>
                <a:off x="3953825" y="2101725"/>
                <a:ext cx="93975" cy="233025"/>
              </a:xfrm>
              <a:custGeom>
                <a:avLst/>
                <a:gdLst/>
                <a:ahLst/>
                <a:cxnLst/>
                <a:rect l="l" t="t" r="r" b="b"/>
                <a:pathLst>
                  <a:path w="3759" h="9321" extrusionOk="0">
                    <a:moveTo>
                      <a:pt x="2619" y="0"/>
                    </a:moveTo>
                    <a:cubicBezTo>
                      <a:pt x="2188" y="0"/>
                      <a:pt x="1768" y="414"/>
                      <a:pt x="2069" y="877"/>
                    </a:cubicBezTo>
                    <a:cubicBezTo>
                      <a:pt x="2969" y="2178"/>
                      <a:pt x="1135" y="2778"/>
                      <a:pt x="534" y="3645"/>
                    </a:cubicBezTo>
                    <a:cubicBezTo>
                      <a:pt x="167" y="4179"/>
                      <a:pt x="1" y="4880"/>
                      <a:pt x="1" y="5547"/>
                    </a:cubicBezTo>
                    <a:cubicBezTo>
                      <a:pt x="34" y="7215"/>
                      <a:pt x="1302" y="8449"/>
                      <a:pt x="2569" y="9216"/>
                    </a:cubicBezTo>
                    <a:cubicBezTo>
                      <a:pt x="2681" y="9289"/>
                      <a:pt x="2792" y="9320"/>
                      <a:pt x="2896" y="9320"/>
                    </a:cubicBezTo>
                    <a:cubicBezTo>
                      <a:pt x="3412" y="9320"/>
                      <a:pt x="3758" y="8543"/>
                      <a:pt x="3203" y="8182"/>
                    </a:cubicBezTo>
                    <a:cubicBezTo>
                      <a:pt x="2169" y="7548"/>
                      <a:pt x="1068" y="6614"/>
                      <a:pt x="1235" y="5213"/>
                    </a:cubicBezTo>
                    <a:cubicBezTo>
                      <a:pt x="1368" y="3946"/>
                      <a:pt x="2402" y="3879"/>
                      <a:pt x="3069" y="3045"/>
                    </a:cubicBezTo>
                    <a:cubicBezTo>
                      <a:pt x="3737" y="2211"/>
                      <a:pt x="3703" y="1144"/>
                      <a:pt x="3136" y="276"/>
                    </a:cubicBezTo>
                    <a:cubicBezTo>
                      <a:pt x="3003" y="82"/>
                      <a:pt x="2810"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618;p38"/>
              <p:cNvSpPr/>
              <p:nvPr/>
            </p:nvSpPr>
            <p:spPr>
              <a:xfrm>
                <a:off x="3911300" y="2767375"/>
                <a:ext cx="292500" cy="97650"/>
              </a:xfrm>
              <a:custGeom>
                <a:avLst/>
                <a:gdLst/>
                <a:ahLst/>
                <a:cxnLst/>
                <a:rect l="l" t="t" r="r" b="b"/>
                <a:pathLst>
                  <a:path w="11700" h="3906" extrusionOk="0">
                    <a:moveTo>
                      <a:pt x="10858" y="1"/>
                    </a:moveTo>
                    <a:cubicBezTo>
                      <a:pt x="10758" y="1"/>
                      <a:pt x="10650" y="32"/>
                      <a:pt x="10541" y="102"/>
                    </a:cubicBezTo>
                    <a:cubicBezTo>
                      <a:pt x="7989" y="1774"/>
                      <a:pt x="4717" y="2698"/>
                      <a:pt x="1658" y="2698"/>
                    </a:cubicBezTo>
                    <a:cubicBezTo>
                      <a:pt x="1359" y="2698"/>
                      <a:pt x="1062" y="2689"/>
                      <a:pt x="768" y="2671"/>
                    </a:cubicBezTo>
                    <a:cubicBezTo>
                      <a:pt x="747" y="2669"/>
                      <a:pt x="728" y="2668"/>
                      <a:pt x="709" y="2668"/>
                    </a:cubicBezTo>
                    <a:cubicBezTo>
                      <a:pt x="1" y="2668"/>
                      <a:pt x="21" y="3839"/>
                      <a:pt x="768" y="3872"/>
                    </a:cubicBezTo>
                    <a:cubicBezTo>
                      <a:pt x="1103" y="3894"/>
                      <a:pt x="1442" y="3905"/>
                      <a:pt x="1784" y="3905"/>
                    </a:cubicBezTo>
                    <a:cubicBezTo>
                      <a:pt x="5014" y="3905"/>
                      <a:pt x="8487" y="2919"/>
                      <a:pt x="11142" y="1170"/>
                    </a:cubicBezTo>
                    <a:cubicBezTo>
                      <a:pt x="11700" y="807"/>
                      <a:pt x="11371" y="1"/>
                      <a:pt x="10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619;p38"/>
              <p:cNvSpPr/>
              <p:nvPr/>
            </p:nvSpPr>
            <p:spPr>
              <a:xfrm>
                <a:off x="4034050" y="2852825"/>
                <a:ext cx="121475" cy="55000"/>
              </a:xfrm>
              <a:custGeom>
                <a:avLst/>
                <a:gdLst/>
                <a:ahLst/>
                <a:cxnLst/>
                <a:rect l="l" t="t" r="r" b="b"/>
                <a:pathLst>
                  <a:path w="4859" h="2200" extrusionOk="0">
                    <a:moveTo>
                      <a:pt x="3937" y="0"/>
                    </a:moveTo>
                    <a:cubicBezTo>
                      <a:pt x="3839" y="0"/>
                      <a:pt x="3735" y="27"/>
                      <a:pt x="3630" y="87"/>
                    </a:cubicBezTo>
                    <a:cubicBezTo>
                      <a:pt x="2662" y="521"/>
                      <a:pt x="1762" y="821"/>
                      <a:pt x="694" y="1021"/>
                    </a:cubicBezTo>
                    <a:cubicBezTo>
                      <a:pt x="0" y="1147"/>
                      <a:pt x="261" y="2199"/>
                      <a:pt x="913" y="2199"/>
                    </a:cubicBezTo>
                    <a:cubicBezTo>
                      <a:pt x="950" y="2199"/>
                      <a:pt x="988" y="2196"/>
                      <a:pt x="1028" y="2188"/>
                    </a:cubicBezTo>
                    <a:cubicBezTo>
                      <a:pt x="2162" y="1988"/>
                      <a:pt x="3196" y="1655"/>
                      <a:pt x="4264" y="1121"/>
                    </a:cubicBezTo>
                    <a:cubicBezTo>
                      <a:pt x="4859" y="838"/>
                      <a:pt x="4491" y="0"/>
                      <a:pt x="3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620;p38"/>
              <p:cNvSpPr/>
              <p:nvPr/>
            </p:nvSpPr>
            <p:spPr>
              <a:xfrm>
                <a:off x="2875550" y="2332100"/>
                <a:ext cx="186825" cy="40075"/>
              </a:xfrm>
              <a:custGeom>
                <a:avLst/>
                <a:gdLst/>
                <a:ahLst/>
                <a:cxnLst/>
                <a:rect l="l" t="t" r="r" b="b"/>
                <a:pathLst>
                  <a:path w="7473" h="1603" extrusionOk="0">
                    <a:moveTo>
                      <a:pt x="801" y="1"/>
                    </a:moveTo>
                    <a:cubicBezTo>
                      <a:pt x="401" y="1"/>
                      <a:pt x="1" y="401"/>
                      <a:pt x="1" y="802"/>
                    </a:cubicBezTo>
                    <a:cubicBezTo>
                      <a:pt x="1" y="1235"/>
                      <a:pt x="334" y="1602"/>
                      <a:pt x="801"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621;p38"/>
              <p:cNvSpPr/>
              <p:nvPr/>
            </p:nvSpPr>
            <p:spPr>
              <a:xfrm>
                <a:off x="4512550" y="2332100"/>
                <a:ext cx="186825" cy="40075"/>
              </a:xfrm>
              <a:custGeom>
                <a:avLst/>
                <a:gdLst/>
                <a:ahLst/>
                <a:cxnLst/>
                <a:rect l="l" t="t" r="r" b="b"/>
                <a:pathLst>
                  <a:path w="7473" h="1603" extrusionOk="0">
                    <a:moveTo>
                      <a:pt x="768" y="1"/>
                    </a:moveTo>
                    <a:cubicBezTo>
                      <a:pt x="368" y="1"/>
                      <a:pt x="1" y="401"/>
                      <a:pt x="1" y="802"/>
                    </a:cubicBezTo>
                    <a:cubicBezTo>
                      <a:pt x="1" y="1235"/>
                      <a:pt x="334" y="1602"/>
                      <a:pt x="768"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622;p38"/>
              <p:cNvSpPr/>
              <p:nvPr/>
            </p:nvSpPr>
            <p:spPr>
              <a:xfrm>
                <a:off x="3186625" y="1745450"/>
                <a:ext cx="150125" cy="146375"/>
              </a:xfrm>
              <a:custGeom>
                <a:avLst/>
                <a:gdLst/>
                <a:ahLst/>
                <a:cxnLst/>
                <a:rect l="l" t="t" r="r" b="b"/>
                <a:pathLst>
                  <a:path w="6005" h="5855" extrusionOk="0">
                    <a:moveTo>
                      <a:pt x="917" y="0"/>
                    </a:moveTo>
                    <a:cubicBezTo>
                      <a:pt x="709" y="0"/>
                      <a:pt x="500" y="84"/>
                      <a:pt x="334" y="250"/>
                    </a:cubicBezTo>
                    <a:cubicBezTo>
                      <a:pt x="0" y="584"/>
                      <a:pt x="0" y="1084"/>
                      <a:pt x="334" y="1418"/>
                    </a:cubicBezTo>
                    <a:lnTo>
                      <a:pt x="4503" y="5587"/>
                    </a:lnTo>
                    <a:cubicBezTo>
                      <a:pt x="4670" y="5754"/>
                      <a:pt x="4870" y="5854"/>
                      <a:pt x="5070" y="5854"/>
                    </a:cubicBezTo>
                    <a:cubicBezTo>
                      <a:pt x="5304" y="5854"/>
                      <a:pt x="5504" y="5754"/>
                      <a:pt x="5671" y="5587"/>
                    </a:cubicBezTo>
                    <a:cubicBezTo>
                      <a:pt x="6004" y="5254"/>
                      <a:pt x="6004" y="4754"/>
                      <a:pt x="5671" y="4420"/>
                    </a:cubicBezTo>
                    <a:lnTo>
                      <a:pt x="1501" y="250"/>
                    </a:lnTo>
                    <a:cubicBezTo>
                      <a:pt x="1334" y="84"/>
                      <a:pt x="1126"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623;p38"/>
              <p:cNvSpPr/>
              <p:nvPr/>
            </p:nvSpPr>
            <p:spPr>
              <a:xfrm>
                <a:off x="4344950" y="2902300"/>
                <a:ext cx="150125" cy="146175"/>
              </a:xfrm>
              <a:custGeom>
                <a:avLst/>
                <a:gdLst/>
                <a:ahLst/>
                <a:cxnLst/>
                <a:rect l="l" t="t" r="r" b="b"/>
                <a:pathLst>
                  <a:path w="6005" h="5847" extrusionOk="0">
                    <a:moveTo>
                      <a:pt x="917" y="1"/>
                    </a:moveTo>
                    <a:cubicBezTo>
                      <a:pt x="709" y="1"/>
                      <a:pt x="500" y="93"/>
                      <a:pt x="334" y="276"/>
                    </a:cubicBezTo>
                    <a:cubicBezTo>
                      <a:pt x="0" y="610"/>
                      <a:pt x="0" y="1110"/>
                      <a:pt x="334" y="1444"/>
                    </a:cubicBezTo>
                    <a:lnTo>
                      <a:pt x="4503" y="5613"/>
                    </a:lnTo>
                    <a:cubicBezTo>
                      <a:pt x="4670" y="5780"/>
                      <a:pt x="4870" y="5847"/>
                      <a:pt x="5070" y="5847"/>
                    </a:cubicBezTo>
                    <a:cubicBezTo>
                      <a:pt x="5271" y="5847"/>
                      <a:pt x="5504" y="5813"/>
                      <a:pt x="5671" y="5613"/>
                    </a:cubicBezTo>
                    <a:cubicBezTo>
                      <a:pt x="6004" y="5280"/>
                      <a:pt x="6004" y="4779"/>
                      <a:pt x="5671" y="4446"/>
                    </a:cubicBezTo>
                    <a:lnTo>
                      <a:pt x="1501" y="276"/>
                    </a:lnTo>
                    <a:cubicBezTo>
                      <a:pt x="1334" y="93"/>
                      <a:pt x="1126" y="1"/>
                      <a:pt x="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624;p38"/>
              <p:cNvSpPr/>
              <p:nvPr/>
            </p:nvSpPr>
            <p:spPr>
              <a:xfrm>
                <a:off x="3783700" y="1523200"/>
                <a:ext cx="40050" cy="186825"/>
              </a:xfrm>
              <a:custGeom>
                <a:avLst/>
                <a:gdLst/>
                <a:ahLst/>
                <a:cxnLst/>
                <a:rect l="l" t="t" r="r" b="b"/>
                <a:pathLst>
                  <a:path w="1602" h="7473" extrusionOk="0">
                    <a:moveTo>
                      <a:pt x="801" y="0"/>
                    </a:moveTo>
                    <a:cubicBezTo>
                      <a:pt x="368" y="0"/>
                      <a:pt x="1" y="334"/>
                      <a:pt x="1" y="801"/>
                    </a:cubicBezTo>
                    <a:lnTo>
                      <a:pt x="1" y="6672"/>
                    </a:lnTo>
                    <a:cubicBezTo>
                      <a:pt x="1" y="7106"/>
                      <a:pt x="334" y="7472"/>
                      <a:pt x="801" y="7472"/>
                    </a:cubicBezTo>
                    <a:cubicBezTo>
                      <a:pt x="1268" y="7472"/>
                      <a:pt x="1602" y="7106"/>
                      <a:pt x="1602" y="6672"/>
                    </a:cubicBezTo>
                    <a:lnTo>
                      <a:pt x="1602" y="801"/>
                    </a:lnTo>
                    <a:cubicBezTo>
                      <a:pt x="1602" y="367"/>
                      <a:pt x="1268" y="0"/>
                      <a:pt x="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625;p38"/>
              <p:cNvSpPr/>
              <p:nvPr/>
            </p:nvSpPr>
            <p:spPr>
              <a:xfrm>
                <a:off x="3783700" y="3160200"/>
                <a:ext cx="40050" cy="186825"/>
              </a:xfrm>
              <a:custGeom>
                <a:avLst/>
                <a:gdLst/>
                <a:ahLst/>
                <a:cxnLst/>
                <a:rect l="l" t="t" r="r" b="b"/>
                <a:pathLst>
                  <a:path w="1602" h="7473" extrusionOk="0">
                    <a:moveTo>
                      <a:pt x="801" y="1"/>
                    </a:moveTo>
                    <a:cubicBezTo>
                      <a:pt x="368" y="1"/>
                      <a:pt x="1" y="334"/>
                      <a:pt x="1" y="801"/>
                    </a:cubicBezTo>
                    <a:lnTo>
                      <a:pt x="1" y="6672"/>
                    </a:lnTo>
                    <a:cubicBezTo>
                      <a:pt x="1" y="7072"/>
                      <a:pt x="334" y="7473"/>
                      <a:pt x="801" y="7473"/>
                    </a:cubicBezTo>
                    <a:cubicBezTo>
                      <a:pt x="1268" y="7473"/>
                      <a:pt x="1602" y="7072"/>
                      <a:pt x="1602" y="6672"/>
                    </a:cubicBezTo>
                    <a:lnTo>
                      <a:pt x="1602" y="801"/>
                    </a:lnTo>
                    <a:cubicBezTo>
                      <a:pt x="1602" y="368"/>
                      <a:pt x="1268" y="1"/>
                      <a:pt x="8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626;p38"/>
              <p:cNvSpPr/>
              <p:nvPr/>
            </p:nvSpPr>
            <p:spPr>
              <a:xfrm>
                <a:off x="4344950" y="1767125"/>
                <a:ext cx="150125" cy="146375"/>
              </a:xfrm>
              <a:custGeom>
                <a:avLst/>
                <a:gdLst/>
                <a:ahLst/>
                <a:cxnLst/>
                <a:rect l="l" t="t" r="r" b="b"/>
                <a:pathLst>
                  <a:path w="6005" h="5855" extrusionOk="0">
                    <a:moveTo>
                      <a:pt x="5087" y="0"/>
                    </a:moveTo>
                    <a:cubicBezTo>
                      <a:pt x="4879" y="0"/>
                      <a:pt x="4670" y="84"/>
                      <a:pt x="4503" y="251"/>
                    </a:cubicBezTo>
                    <a:lnTo>
                      <a:pt x="334" y="4420"/>
                    </a:lnTo>
                    <a:cubicBezTo>
                      <a:pt x="0" y="4754"/>
                      <a:pt x="0" y="5254"/>
                      <a:pt x="334" y="5588"/>
                    </a:cubicBezTo>
                    <a:cubicBezTo>
                      <a:pt x="500" y="5755"/>
                      <a:pt x="701" y="5855"/>
                      <a:pt x="901" y="5855"/>
                    </a:cubicBezTo>
                    <a:cubicBezTo>
                      <a:pt x="1101" y="5855"/>
                      <a:pt x="1334" y="5755"/>
                      <a:pt x="1501" y="5588"/>
                    </a:cubicBezTo>
                    <a:lnTo>
                      <a:pt x="5671" y="1418"/>
                    </a:lnTo>
                    <a:cubicBezTo>
                      <a:pt x="6004" y="1085"/>
                      <a:pt x="6004" y="584"/>
                      <a:pt x="5671" y="251"/>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627;p38"/>
              <p:cNvSpPr/>
              <p:nvPr/>
            </p:nvSpPr>
            <p:spPr>
              <a:xfrm>
                <a:off x="3187450" y="2924625"/>
                <a:ext cx="150125" cy="145550"/>
              </a:xfrm>
              <a:custGeom>
                <a:avLst/>
                <a:gdLst/>
                <a:ahLst/>
                <a:cxnLst/>
                <a:rect l="l" t="t" r="r" b="b"/>
                <a:pathLst>
                  <a:path w="6005" h="5822" extrusionOk="0">
                    <a:moveTo>
                      <a:pt x="5087" y="0"/>
                    </a:moveTo>
                    <a:cubicBezTo>
                      <a:pt x="4879" y="0"/>
                      <a:pt x="4670" y="84"/>
                      <a:pt x="4504" y="250"/>
                    </a:cubicBezTo>
                    <a:lnTo>
                      <a:pt x="334" y="4420"/>
                    </a:lnTo>
                    <a:cubicBezTo>
                      <a:pt x="0" y="4754"/>
                      <a:pt x="0" y="5254"/>
                      <a:pt x="334" y="5588"/>
                    </a:cubicBezTo>
                    <a:cubicBezTo>
                      <a:pt x="501" y="5754"/>
                      <a:pt x="701" y="5821"/>
                      <a:pt x="934" y="5821"/>
                    </a:cubicBezTo>
                    <a:cubicBezTo>
                      <a:pt x="1135" y="5821"/>
                      <a:pt x="1335" y="5754"/>
                      <a:pt x="1501" y="5588"/>
                    </a:cubicBezTo>
                    <a:lnTo>
                      <a:pt x="5671" y="1418"/>
                    </a:lnTo>
                    <a:cubicBezTo>
                      <a:pt x="6005" y="1084"/>
                      <a:pt x="6005" y="584"/>
                      <a:pt x="5671" y="250"/>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 name="Google Shape;628;p38"/>
            <p:cNvGrpSpPr/>
            <p:nvPr/>
          </p:nvGrpSpPr>
          <p:grpSpPr>
            <a:xfrm>
              <a:off x="6150475" y="486313"/>
              <a:ext cx="738875" cy="730550"/>
              <a:chOff x="1538775" y="3050125"/>
              <a:chExt cx="738875" cy="730550"/>
            </a:xfrm>
          </p:grpSpPr>
          <p:sp>
            <p:nvSpPr>
              <p:cNvPr id="127" name="Google Shape;629;p38"/>
              <p:cNvSpPr/>
              <p:nvPr/>
            </p:nvSpPr>
            <p:spPr>
              <a:xfrm>
                <a:off x="1538775" y="3309475"/>
                <a:ext cx="447850" cy="457025"/>
              </a:xfrm>
              <a:custGeom>
                <a:avLst/>
                <a:gdLst/>
                <a:ahLst/>
                <a:cxnLst/>
                <a:rect l="l" t="t" r="r" b="b"/>
                <a:pathLst>
                  <a:path w="17914" h="18281" extrusionOk="0">
                    <a:moveTo>
                      <a:pt x="2702" y="1"/>
                    </a:moveTo>
                    <a:lnTo>
                      <a:pt x="401" y="2269"/>
                    </a:lnTo>
                    <a:cubicBezTo>
                      <a:pt x="0" y="2703"/>
                      <a:pt x="0" y="3403"/>
                      <a:pt x="401" y="3837"/>
                    </a:cubicBezTo>
                    <a:lnTo>
                      <a:pt x="14878" y="18280"/>
                    </a:lnTo>
                    <a:lnTo>
                      <a:pt x="17913" y="15245"/>
                    </a:lnTo>
                    <a:lnTo>
                      <a:pt x="27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630;p38"/>
              <p:cNvSpPr/>
              <p:nvPr/>
            </p:nvSpPr>
            <p:spPr>
              <a:xfrm>
                <a:off x="1553775" y="3050125"/>
                <a:ext cx="659675" cy="659675"/>
              </a:xfrm>
              <a:custGeom>
                <a:avLst/>
                <a:gdLst/>
                <a:ahLst/>
                <a:cxnLst/>
                <a:rect l="l" t="t" r="r" b="b"/>
                <a:pathLst>
                  <a:path w="26387" h="26387" extrusionOk="0">
                    <a:moveTo>
                      <a:pt x="12410" y="1"/>
                    </a:moveTo>
                    <a:lnTo>
                      <a:pt x="1" y="12409"/>
                    </a:lnTo>
                    <a:lnTo>
                      <a:pt x="13977" y="26386"/>
                    </a:lnTo>
                    <a:lnTo>
                      <a:pt x="26386" y="13977"/>
                    </a:lnTo>
                    <a:lnTo>
                      <a:pt x="12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631;p38"/>
              <p:cNvSpPr/>
              <p:nvPr/>
            </p:nvSpPr>
            <p:spPr>
              <a:xfrm>
                <a:off x="1907375" y="3419550"/>
                <a:ext cx="351100" cy="348925"/>
              </a:xfrm>
              <a:custGeom>
                <a:avLst/>
                <a:gdLst/>
                <a:ahLst/>
                <a:cxnLst/>
                <a:rect l="l" t="t" r="r" b="b"/>
                <a:pathLst>
                  <a:path w="14044" h="13957" extrusionOk="0">
                    <a:moveTo>
                      <a:pt x="12242" y="1"/>
                    </a:moveTo>
                    <a:lnTo>
                      <a:pt x="434" y="11843"/>
                    </a:lnTo>
                    <a:cubicBezTo>
                      <a:pt x="100" y="12176"/>
                      <a:pt x="0" y="12643"/>
                      <a:pt x="200" y="13043"/>
                    </a:cubicBezTo>
                    <a:cubicBezTo>
                      <a:pt x="300" y="13210"/>
                      <a:pt x="434" y="13377"/>
                      <a:pt x="534" y="13510"/>
                    </a:cubicBezTo>
                    <a:cubicBezTo>
                      <a:pt x="667" y="13644"/>
                      <a:pt x="834" y="13777"/>
                      <a:pt x="1001" y="13844"/>
                    </a:cubicBezTo>
                    <a:cubicBezTo>
                      <a:pt x="1151" y="13919"/>
                      <a:pt x="1310" y="13957"/>
                      <a:pt x="1469" y="13957"/>
                    </a:cubicBezTo>
                    <a:cubicBezTo>
                      <a:pt x="1733" y="13957"/>
                      <a:pt x="1993" y="13852"/>
                      <a:pt x="2202" y="13644"/>
                    </a:cubicBezTo>
                    <a:lnTo>
                      <a:pt x="14044" y="1802"/>
                    </a:lnTo>
                    <a:cubicBezTo>
                      <a:pt x="13610" y="1802"/>
                      <a:pt x="13143" y="1602"/>
                      <a:pt x="12809" y="1268"/>
                    </a:cubicBezTo>
                    <a:cubicBezTo>
                      <a:pt x="12476" y="868"/>
                      <a:pt x="12309" y="434"/>
                      <a:pt x="12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632;p38"/>
              <p:cNvSpPr/>
              <p:nvPr/>
            </p:nvSpPr>
            <p:spPr>
              <a:xfrm>
                <a:off x="1897350" y="3399550"/>
                <a:ext cx="380300" cy="381125"/>
              </a:xfrm>
              <a:custGeom>
                <a:avLst/>
                <a:gdLst/>
                <a:ahLst/>
                <a:cxnLst/>
                <a:rect l="l" t="t" r="r" b="b"/>
                <a:pathLst>
                  <a:path w="15212" h="15245" extrusionOk="0">
                    <a:moveTo>
                      <a:pt x="12643" y="0"/>
                    </a:moveTo>
                    <a:lnTo>
                      <a:pt x="535" y="12142"/>
                    </a:lnTo>
                    <a:cubicBezTo>
                      <a:pt x="168" y="12509"/>
                      <a:pt x="1" y="12976"/>
                      <a:pt x="1" y="13443"/>
                    </a:cubicBezTo>
                    <a:cubicBezTo>
                      <a:pt x="1" y="13910"/>
                      <a:pt x="201" y="14344"/>
                      <a:pt x="535" y="14677"/>
                    </a:cubicBezTo>
                    <a:cubicBezTo>
                      <a:pt x="868" y="15078"/>
                      <a:pt x="1335" y="15244"/>
                      <a:pt x="1769" y="15244"/>
                    </a:cubicBezTo>
                    <a:cubicBezTo>
                      <a:pt x="2236" y="15244"/>
                      <a:pt x="2703" y="15078"/>
                      <a:pt x="3070" y="14677"/>
                    </a:cubicBezTo>
                    <a:lnTo>
                      <a:pt x="15212" y="2535"/>
                    </a:lnTo>
                    <a:lnTo>
                      <a:pt x="14845" y="2168"/>
                    </a:lnTo>
                    <a:lnTo>
                      <a:pt x="2603" y="14411"/>
                    </a:lnTo>
                    <a:cubicBezTo>
                      <a:pt x="2394" y="14619"/>
                      <a:pt x="2134" y="14723"/>
                      <a:pt x="1870" y="14723"/>
                    </a:cubicBezTo>
                    <a:cubicBezTo>
                      <a:pt x="1711" y="14723"/>
                      <a:pt x="1552" y="14686"/>
                      <a:pt x="1402" y="14611"/>
                    </a:cubicBezTo>
                    <a:cubicBezTo>
                      <a:pt x="1235" y="14511"/>
                      <a:pt x="1068" y="14411"/>
                      <a:pt x="935" y="14277"/>
                    </a:cubicBezTo>
                    <a:cubicBezTo>
                      <a:pt x="835" y="14144"/>
                      <a:pt x="701" y="13977"/>
                      <a:pt x="601" y="13810"/>
                    </a:cubicBezTo>
                    <a:cubicBezTo>
                      <a:pt x="401" y="13410"/>
                      <a:pt x="501" y="12943"/>
                      <a:pt x="835" y="12609"/>
                    </a:cubicBezTo>
                    <a:lnTo>
                      <a:pt x="13044" y="367"/>
                    </a:lnTo>
                    <a:lnTo>
                      <a:pt x="126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633;p38"/>
              <p:cNvSpPr/>
              <p:nvPr/>
            </p:nvSpPr>
            <p:spPr>
              <a:xfrm>
                <a:off x="1937400" y="3471050"/>
                <a:ext cx="270200" cy="268125"/>
              </a:xfrm>
              <a:custGeom>
                <a:avLst/>
                <a:gdLst/>
                <a:ahLst/>
                <a:cxnLst/>
                <a:rect l="l" t="t" r="r" b="b"/>
                <a:pathLst>
                  <a:path w="10808" h="10725" extrusionOk="0">
                    <a:moveTo>
                      <a:pt x="10508" y="1"/>
                    </a:moveTo>
                    <a:cubicBezTo>
                      <a:pt x="10449" y="1"/>
                      <a:pt x="10391" y="26"/>
                      <a:pt x="10341" y="76"/>
                    </a:cubicBezTo>
                    <a:lnTo>
                      <a:pt x="100" y="10316"/>
                    </a:lnTo>
                    <a:cubicBezTo>
                      <a:pt x="0" y="10450"/>
                      <a:pt x="0" y="10583"/>
                      <a:pt x="100" y="10650"/>
                    </a:cubicBezTo>
                    <a:cubicBezTo>
                      <a:pt x="150" y="10700"/>
                      <a:pt x="208" y="10725"/>
                      <a:pt x="267" y="10725"/>
                    </a:cubicBezTo>
                    <a:cubicBezTo>
                      <a:pt x="325" y="10725"/>
                      <a:pt x="384" y="10700"/>
                      <a:pt x="434" y="10650"/>
                    </a:cubicBezTo>
                    <a:lnTo>
                      <a:pt x="10674" y="409"/>
                    </a:lnTo>
                    <a:cubicBezTo>
                      <a:pt x="10774" y="309"/>
                      <a:pt x="10808" y="142"/>
                      <a:pt x="10674" y="76"/>
                    </a:cubicBezTo>
                    <a:cubicBezTo>
                      <a:pt x="10624" y="26"/>
                      <a:pt x="10566" y="1"/>
                      <a:pt x="10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634;p38"/>
              <p:cNvSpPr/>
              <p:nvPr/>
            </p:nvSpPr>
            <p:spPr>
              <a:xfrm>
                <a:off x="1974075" y="3680575"/>
                <a:ext cx="95925" cy="95925"/>
              </a:xfrm>
              <a:custGeom>
                <a:avLst/>
                <a:gdLst/>
                <a:ahLst/>
                <a:cxnLst/>
                <a:rect l="l" t="t" r="r" b="b"/>
                <a:pathLst>
                  <a:path w="3837" h="3837" extrusionOk="0">
                    <a:moveTo>
                      <a:pt x="968" y="1"/>
                    </a:moveTo>
                    <a:lnTo>
                      <a:pt x="1" y="935"/>
                    </a:lnTo>
                    <a:lnTo>
                      <a:pt x="2836" y="3837"/>
                    </a:lnTo>
                    <a:lnTo>
                      <a:pt x="2936" y="2903"/>
                    </a:lnTo>
                    <a:lnTo>
                      <a:pt x="3837" y="2836"/>
                    </a:lnTo>
                    <a:lnTo>
                      <a:pt x="9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635;p38"/>
              <p:cNvSpPr/>
              <p:nvPr/>
            </p:nvSpPr>
            <p:spPr>
              <a:xfrm>
                <a:off x="1744750" y="3241100"/>
                <a:ext cx="216025" cy="216850"/>
              </a:xfrm>
              <a:custGeom>
                <a:avLst/>
                <a:gdLst/>
                <a:ahLst/>
                <a:cxnLst/>
                <a:rect l="l" t="t" r="r" b="b"/>
                <a:pathLst>
                  <a:path w="8641" h="8674" extrusionOk="0">
                    <a:moveTo>
                      <a:pt x="6905" y="0"/>
                    </a:moveTo>
                    <a:lnTo>
                      <a:pt x="1" y="6939"/>
                    </a:lnTo>
                    <a:lnTo>
                      <a:pt x="1735" y="8673"/>
                    </a:lnTo>
                    <a:lnTo>
                      <a:pt x="8640" y="1735"/>
                    </a:lnTo>
                    <a:lnTo>
                      <a:pt x="6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oogle Shape;636;p38"/>
            <p:cNvGrpSpPr/>
            <p:nvPr/>
          </p:nvGrpSpPr>
          <p:grpSpPr>
            <a:xfrm>
              <a:off x="5567136" y="3466413"/>
              <a:ext cx="974637" cy="663810"/>
              <a:chOff x="4226825" y="3535650"/>
              <a:chExt cx="1277375" cy="870000"/>
            </a:xfrm>
          </p:grpSpPr>
          <p:sp>
            <p:nvSpPr>
              <p:cNvPr id="94" name="Google Shape;637;p38"/>
              <p:cNvSpPr/>
              <p:nvPr/>
            </p:nvSpPr>
            <p:spPr>
              <a:xfrm>
                <a:off x="4282300" y="3545150"/>
                <a:ext cx="358625" cy="392825"/>
              </a:xfrm>
              <a:custGeom>
                <a:avLst/>
                <a:gdLst/>
                <a:ahLst/>
                <a:cxnLst/>
                <a:rect l="l" t="t" r="r" b="b"/>
                <a:pathLst>
                  <a:path w="14345" h="15713" extrusionOk="0">
                    <a:moveTo>
                      <a:pt x="7172" y="4372"/>
                    </a:moveTo>
                    <a:cubicBezTo>
                      <a:pt x="7773" y="4372"/>
                      <a:pt x="8374" y="4529"/>
                      <a:pt x="8910" y="4843"/>
                    </a:cubicBezTo>
                    <a:cubicBezTo>
                      <a:pt x="9982" y="5435"/>
                      <a:pt x="10685" y="6618"/>
                      <a:pt x="10611" y="7838"/>
                    </a:cubicBezTo>
                    <a:cubicBezTo>
                      <a:pt x="10611" y="9058"/>
                      <a:pt x="9982" y="10241"/>
                      <a:pt x="8910" y="10833"/>
                    </a:cubicBezTo>
                    <a:cubicBezTo>
                      <a:pt x="8392" y="11165"/>
                      <a:pt x="7782" y="11332"/>
                      <a:pt x="7172" y="11332"/>
                    </a:cubicBezTo>
                    <a:cubicBezTo>
                      <a:pt x="6562" y="11332"/>
                      <a:pt x="5952" y="11165"/>
                      <a:pt x="5435" y="10833"/>
                    </a:cubicBezTo>
                    <a:cubicBezTo>
                      <a:pt x="4400" y="10241"/>
                      <a:pt x="3697" y="9058"/>
                      <a:pt x="3734" y="7838"/>
                    </a:cubicBezTo>
                    <a:cubicBezTo>
                      <a:pt x="3734" y="6618"/>
                      <a:pt x="4400" y="5435"/>
                      <a:pt x="5435" y="4843"/>
                    </a:cubicBezTo>
                    <a:cubicBezTo>
                      <a:pt x="5971" y="4529"/>
                      <a:pt x="6572" y="4372"/>
                      <a:pt x="7172" y="4372"/>
                    </a:cubicBezTo>
                    <a:close/>
                    <a:moveTo>
                      <a:pt x="6322" y="0"/>
                    </a:moveTo>
                    <a:lnTo>
                      <a:pt x="5546" y="2847"/>
                    </a:lnTo>
                    <a:cubicBezTo>
                      <a:pt x="5213" y="2921"/>
                      <a:pt x="4843" y="3143"/>
                      <a:pt x="4584" y="3291"/>
                    </a:cubicBezTo>
                    <a:cubicBezTo>
                      <a:pt x="4252" y="3475"/>
                      <a:pt x="3993" y="3734"/>
                      <a:pt x="3697" y="3956"/>
                    </a:cubicBezTo>
                    <a:lnTo>
                      <a:pt x="850" y="3217"/>
                    </a:lnTo>
                    <a:lnTo>
                      <a:pt x="0" y="4659"/>
                    </a:lnTo>
                    <a:lnTo>
                      <a:pt x="2070" y="6766"/>
                    </a:lnTo>
                    <a:cubicBezTo>
                      <a:pt x="1996" y="7136"/>
                      <a:pt x="1996" y="7505"/>
                      <a:pt x="1996" y="7838"/>
                    </a:cubicBezTo>
                    <a:cubicBezTo>
                      <a:pt x="1996" y="8171"/>
                      <a:pt x="2033" y="8577"/>
                      <a:pt x="2070" y="8910"/>
                    </a:cubicBezTo>
                    <a:lnTo>
                      <a:pt x="0" y="11017"/>
                    </a:lnTo>
                    <a:lnTo>
                      <a:pt x="850" y="12459"/>
                    </a:lnTo>
                    <a:lnTo>
                      <a:pt x="3697" y="11720"/>
                    </a:lnTo>
                    <a:cubicBezTo>
                      <a:pt x="3993" y="11942"/>
                      <a:pt x="4252" y="12201"/>
                      <a:pt x="4584" y="12385"/>
                    </a:cubicBezTo>
                    <a:cubicBezTo>
                      <a:pt x="4917" y="12533"/>
                      <a:pt x="5213" y="12681"/>
                      <a:pt x="5546" y="12829"/>
                    </a:cubicBezTo>
                    <a:lnTo>
                      <a:pt x="6322" y="15713"/>
                    </a:lnTo>
                    <a:lnTo>
                      <a:pt x="7986" y="15713"/>
                    </a:lnTo>
                    <a:lnTo>
                      <a:pt x="8799" y="12829"/>
                    </a:lnTo>
                    <a:cubicBezTo>
                      <a:pt x="9095" y="12755"/>
                      <a:pt x="9465" y="12533"/>
                      <a:pt x="9760" y="12385"/>
                    </a:cubicBezTo>
                    <a:cubicBezTo>
                      <a:pt x="10093" y="12201"/>
                      <a:pt x="10352" y="11942"/>
                      <a:pt x="10648" y="11720"/>
                    </a:cubicBezTo>
                    <a:lnTo>
                      <a:pt x="13494" y="12459"/>
                    </a:lnTo>
                    <a:lnTo>
                      <a:pt x="14345" y="11017"/>
                    </a:lnTo>
                    <a:lnTo>
                      <a:pt x="12237" y="8910"/>
                    </a:lnTo>
                    <a:cubicBezTo>
                      <a:pt x="12348" y="8540"/>
                      <a:pt x="12348" y="8171"/>
                      <a:pt x="12348" y="7838"/>
                    </a:cubicBezTo>
                    <a:cubicBezTo>
                      <a:pt x="12348" y="7468"/>
                      <a:pt x="12311" y="7099"/>
                      <a:pt x="12237" y="6766"/>
                    </a:cubicBezTo>
                    <a:lnTo>
                      <a:pt x="14345" y="4659"/>
                    </a:lnTo>
                    <a:lnTo>
                      <a:pt x="13494" y="3217"/>
                    </a:lnTo>
                    <a:lnTo>
                      <a:pt x="10648" y="3956"/>
                    </a:lnTo>
                    <a:cubicBezTo>
                      <a:pt x="10352" y="3734"/>
                      <a:pt x="10093" y="3475"/>
                      <a:pt x="9760" y="3291"/>
                    </a:cubicBezTo>
                    <a:cubicBezTo>
                      <a:pt x="9428" y="3143"/>
                      <a:pt x="9095" y="2995"/>
                      <a:pt x="8799" y="2847"/>
                    </a:cubicBezTo>
                    <a:lnTo>
                      <a:pt x="79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638;p38"/>
              <p:cNvSpPr/>
              <p:nvPr/>
            </p:nvSpPr>
            <p:spPr>
              <a:xfrm>
                <a:off x="4836850" y="3782675"/>
                <a:ext cx="605425" cy="605425"/>
              </a:xfrm>
              <a:custGeom>
                <a:avLst/>
                <a:gdLst/>
                <a:ahLst/>
                <a:cxnLst/>
                <a:rect l="l" t="t" r="r" b="b"/>
                <a:pathLst>
                  <a:path w="24217" h="24217" extrusionOk="0">
                    <a:moveTo>
                      <a:pt x="12104" y="6279"/>
                    </a:moveTo>
                    <a:cubicBezTo>
                      <a:pt x="13375" y="6279"/>
                      <a:pt x="14617" y="6690"/>
                      <a:pt x="15676" y="7469"/>
                    </a:cubicBezTo>
                    <a:cubicBezTo>
                      <a:pt x="16859" y="8393"/>
                      <a:pt x="17709" y="9798"/>
                      <a:pt x="17894" y="11314"/>
                    </a:cubicBezTo>
                    <a:cubicBezTo>
                      <a:pt x="18079" y="12866"/>
                      <a:pt x="17672" y="14382"/>
                      <a:pt x="16748" y="15639"/>
                    </a:cubicBezTo>
                    <a:cubicBezTo>
                      <a:pt x="15824" y="16822"/>
                      <a:pt x="14419" y="17636"/>
                      <a:pt x="12903" y="17858"/>
                    </a:cubicBezTo>
                    <a:cubicBezTo>
                      <a:pt x="12634" y="17897"/>
                      <a:pt x="12363" y="17916"/>
                      <a:pt x="12092" y="17916"/>
                    </a:cubicBezTo>
                    <a:cubicBezTo>
                      <a:pt x="10836" y="17916"/>
                      <a:pt x="9588" y="17496"/>
                      <a:pt x="8615" y="16674"/>
                    </a:cubicBezTo>
                    <a:cubicBezTo>
                      <a:pt x="7395" y="15750"/>
                      <a:pt x="6581" y="14382"/>
                      <a:pt x="6396" y="12866"/>
                    </a:cubicBezTo>
                    <a:cubicBezTo>
                      <a:pt x="6212" y="11314"/>
                      <a:pt x="6618" y="9798"/>
                      <a:pt x="7542" y="8541"/>
                    </a:cubicBezTo>
                    <a:cubicBezTo>
                      <a:pt x="8467" y="7358"/>
                      <a:pt x="9835" y="6508"/>
                      <a:pt x="11387" y="6323"/>
                    </a:cubicBezTo>
                    <a:cubicBezTo>
                      <a:pt x="11627" y="6294"/>
                      <a:pt x="11866" y="6279"/>
                      <a:pt x="12104" y="6279"/>
                    </a:cubicBezTo>
                    <a:close/>
                    <a:moveTo>
                      <a:pt x="14345" y="1"/>
                    </a:moveTo>
                    <a:cubicBezTo>
                      <a:pt x="13495" y="962"/>
                      <a:pt x="12792" y="2071"/>
                      <a:pt x="12349" y="3180"/>
                    </a:cubicBezTo>
                    <a:cubicBezTo>
                      <a:pt x="11868" y="3180"/>
                      <a:pt x="11424" y="3180"/>
                      <a:pt x="10944" y="3291"/>
                    </a:cubicBezTo>
                    <a:cubicBezTo>
                      <a:pt x="10500" y="3328"/>
                      <a:pt x="10020" y="3476"/>
                      <a:pt x="9576" y="3550"/>
                    </a:cubicBezTo>
                    <a:cubicBezTo>
                      <a:pt x="8799" y="2589"/>
                      <a:pt x="7875" y="1738"/>
                      <a:pt x="6803" y="999"/>
                    </a:cubicBezTo>
                    <a:cubicBezTo>
                      <a:pt x="6212" y="1295"/>
                      <a:pt x="5657" y="1627"/>
                      <a:pt x="5139" y="1997"/>
                    </a:cubicBezTo>
                    <a:cubicBezTo>
                      <a:pt x="5213" y="3291"/>
                      <a:pt x="5509" y="4511"/>
                      <a:pt x="5953" y="5620"/>
                    </a:cubicBezTo>
                    <a:cubicBezTo>
                      <a:pt x="5657" y="5953"/>
                      <a:pt x="5324" y="6323"/>
                      <a:pt x="5028" y="6692"/>
                    </a:cubicBezTo>
                    <a:cubicBezTo>
                      <a:pt x="4770" y="7062"/>
                      <a:pt x="4474" y="7469"/>
                      <a:pt x="4252" y="7838"/>
                    </a:cubicBezTo>
                    <a:cubicBezTo>
                      <a:pt x="3828" y="7799"/>
                      <a:pt x="3389" y="7778"/>
                      <a:pt x="2942" y="7778"/>
                    </a:cubicBezTo>
                    <a:cubicBezTo>
                      <a:pt x="2145" y="7778"/>
                      <a:pt x="1324" y="7844"/>
                      <a:pt x="518" y="7986"/>
                    </a:cubicBezTo>
                    <a:cubicBezTo>
                      <a:pt x="296" y="8578"/>
                      <a:pt x="148" y="9243"/>
                      <a:pt x="0" y="9872"/>
                    </a:cubicBezTo>
                    <a:cubicBezTo>
                      <a:pt x="962" y="10722"/>
                      <a:pt x="2071" y="11425"/>
                      <a:pt x="3180" y="11868"/>
                    </a:cubicBezTo>
                    <a:cubicBezTo>
                      <a:pt x="3180" y="12349"/>
                      <a:pt x="3180" y="12793"/>
                      <a:pt x="3291" y="13273"/>
                    </a:cubicBezTo>
                    <a:cubicBezTo>
                      <a:pt x="3328" y="13717"/>
                      <a:pt x="3476" y="14197"/>
                      <a:pt x="3550" y="14641"/>
                    </a:cubicBezTo>
                    <a:cubicBezTo>
                      <a:pt x="2588" y="15417"/>
                      <a:pt x="1738" y="16342"/>
                      <a:pt x="999" y="17414"/>
                    </a:cubicBezTo>
                    <a:cubicBezTo>
                      <a:pt x="1294" y="18005"/>
                      <a:pt x="1627" y="18560"/>
                      <a:pt x="1997" y="19078"/>
                    </a:cubicBezTo>
                    <a:cubicBezTo>
                      <a:pt x="3291" y="19004"/>
                      <a:pt x="4511" y="18708"/>
                      <a:pt x="5620" y="18264"/>
                    </a:cubicBezTo>
                    <a:cubicBezTo>
                      <a:pt x="5953" y="18560"/>
                      <a:pt x="6322" y="18893"/>
                      <a:pt x="6692" y="19188"/>
                    </a:cubicBezTo>
                    <a:cubicBezTo>
                      <a:pt x="7062" y="19447"/>
                      <a:pt x="7469" y="19743"/>
                      <a:pt x="7875" y="19965"/>
                    </a:cubicBezTo>
                    <a:cubicBezTo>
                      <a:pt x="7727" y="21185"/>
                      <a:pt x="7764" y="22442"/>
                      <a:pt x="7986" y="23699"/>
                    </a:cubicBezTo>
                    <a:cubicBezTo>
                      <a:pt x="8615" y="23958"/>
                      <a:pt x="9243" y="24069"/>
                      <a:pt x="9909" y="24217"/>
                    </a:cubicBezTo>
                    <a:cubicBezTo>
                      <a:pt x="10722" y="23255"/>
                      <a:pt x="11424" y="22146"/>
                      <a:pt x="11868" y="21037"/>
                    </a:cubicBezTo>
                    <a:cubicBezTo>
                      <a:pt x="12349" y="21037"/>
                      <a:pt x="12792" y="21037"/>
                      <a:pt x="13273" y="20926"/>
                    </a:cubicBezTo>
                    <a:cubicBezTo>
                      <a:pt x="13717" y="20889"/>
                      <a:pt x="14197" y="20815"/>
                      <a:pt x="14641" y="20667"/>
                    </a:cubicBezTo>
                    <a:cubicBezTo>
                      <a:pt x="15454" y="21629"/>
                      <a:pt x="16378" y="22479"/>
                      <a:pt x="17414" y="23218"/>
                    </a:cubicBezTo>
                    <a:cubicBezTo>
                      <a:pt x="18042" y="22923"/>
                      <a:pt x="18597" y="22590"/>
                      <a:pt x="19077" y="22220"/>
                    </a:cubicBezTo>
                    <a:cubicBezTo>
                      <a:pt x="19003" y="20926"/>
                      <a:pt x="18708" y="19706"/>
                      <a:pt x="18264" y="18597"/>
                    </a:cubicBezTo>
                    <a:cubicBezTo>
                      <a:pt x="18597" y="18264"/>
                      <a:pt x="18893" y="17895"/>
                      <a:pt x="19188" y="17525"/>
                    </a:cubicBezTo>
                    <a:cubicBezTo>
                      <a:pt x="19447" y="17155"/>
                      <a:pt x="19743" y="16748"/>
                      <a:pt x="19965" y="16379"/>
                    </a:cubicBezTo>
                    <a:cubicBezTo>
                      <a:pt x="20403" y="16419"/>
                      <a:pt x="20850" y="16439"/>
                      <a:pt x="21300" y="16439"/>
                    </a:cubicBezTo>
                    <a:cubicBezTo>
                      <a:pt x="22104" y="16439"/>
                      <a:pt x="22917" y="16373"/>
                      <a:pt x="23699" y="16231"/>
                    </a:cubicBezTo>
                    <a:cubicBezTo>
                      <a:pt x="23957" y="15639"/>
                      <a:pt x="24068" y="14974"/>
                      <a:pt x="24216" y="14308"/>
                    </a:cubicBezTo>
                    <a:cubicBezTo>
                      <a:pt x="23255" y="13495"/>
                      <a:pt x="22146" y="12793"/>
                      <a:pt x="21037" y="12349"/>
                    </a:cubicBezTo>
                    <a:cubicBezTo>
                      <a:pt x="21037" y="11868"/>
                      <a:pt x="21037" y="11425"/>
                      <a:pt x="20926" y="10944"/>
                    </a:cubicBezTo>
                    <a:cubicBezTo>
                      <a:pt x="20889" y="10500"/>
                      <a:pt x="20815" y="10020"/>
                      <a:pt x="20667" y="9576"/>
                    </a:cubicBezTo>
                    <a:cubicBezTo>
                      <a:pt x="21628" y="8763"/>
                      <a:pt x="22479" y="7838"/>
                      <a:pt x="23218" y="6803"/>
                    </a:cubicBezTo>
                    <a:cubicBezTo>
                      <a:pt x="22922" y="6175"/>
                      <a:pt x="22590" y="5620"/>
                      <a:pt x="22220" y="5140"/>
                    </a:cubicBezTo>
                    <a:cubicBezTo>
                      <a:pt x="20926" y="5214"/>
                      <a:pt x="19706" y="5509"/>
                      <a:pt x="18597" y="5953"/>
                    </a:cubicBezTo>
                    <a:cubicBezTo>
                      <a:pt x="18264" y="5620"/>
                      <a:pt x="17894" y="5324"/>
                      <a:pt x="17525" y="5029"/>
                    </a:cubicBezTo>
                    <a:cubicBezTo>
                      <a:pt x="17155" y="4770"/>
                      <a:pt x="16748" y="4474"/>
                      <a:pt x="16378" y="4252"/>
                    </a:cubicBezTo>
                    <a:cubicBezTo>
                      <a:pt x="16489" y="3032"/>
                      <a:pt x="16452" y="1738"/>
                      <a:pt x="16231" y="518"/>
                    </a:cubicBezTo>
                    <a:cubicBezTo>
                      <a:pt x="15639" y="259"/>
                      <a:pt x="14974" y="149"/>
                      <a:pt x="14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639;p38"/>
              <p:cNvSpPr/>
              <p:nvPr/>
            </p:nvSpPr>
            <p:spPr>
              <a:xfrm>
                <a:off x="4226825" y="3535650"/>
                <a:ext cx="1277375" cy="870000"/>
              </a:xfrm>
              <a:custGeom>
                <a:avLst/>
                <a:gdLst/>
                <a:ahLst/>
                <a:cxnLst/>
                <a:rect l="l" t="t" r="r" b="b"/>
                <a:pathLst>
                  <a:path w="51095" h="34800" extrusionOk="0">
                    <a:moveTo>
                      <a:pt x="9351" y="935"/>
                    </a:moveTo>
                    <a:cubicBezTo>
                      <a:pt x="10165" y="935"/>
                      <a:pt x="10981" y="1068"/>
                      <a:pt x="11757" y="1341"/>
                    </a:cubicBezTo>
                    <a:lnTo>
                      <a:pt x="11831" y="1341"/>
                    </a:lnTo>
                    <a:lnTo>
                      <a:pt x="40299" y="10769"/>
                    </a:lnTo>
                    <a:cubicBezTo>
                      <a:pt x="40336" y="10806"/>
                      <a:pt x="40336" y="10806"/>
                      <a:pt x="40410" y="10806"/>
                    </a:cubicBezTo>
                    <a:cubicBezTo>
                      <a:pt x="43109" y="11730"/>
                      <a:pt x="45364" y="13616"/>
                      <a:pt x="46806" y="16093"/>
                    </a:cubicBezTo>
                    <a:cubicBezTo>
                      <a:pt x="50096" y="21749"/>
                      <a:pt x="48174" y="29033"/>
                      <a:pt x="42480" y="32286"/>
                    </a:cubicBezTo>
                    <a:cubicBezTo>
                      <a:pt x="40669" y="33321"/>
                      <a:pt x="38635" y="33876"/>
                      <a:pt x="36565" y="33876"/>
                    </a:cubicBezTo>
                    <a:cubicBezTo>
                      <a:pt x="34162" y="33876"/>
                      <a:pt x="31907" y="33173"/>
                      <a:pt x="29910" y="31842"/>
                    </a:cubicBezTo>
                    <a:cubicBezTo>
                      <a:pt x="29910" y="31842"/>
                      <a:pt x="29873" y="31805"/>
                      <a:pt x="29799" y="31805"/>
                    </a:cubicBezTo>
                    <a:cubicBezTo>
                      <a:pt x="29577" y="31620"/>
                      <a:pt x="29319" y="31436"/>
                      <a:pt x="28838" y="31066"/>
                    </a:cubicBezTo>
                    <a:lnTo>
                      <a:pt x="5362" y="14355"/>
                    </a:lnTo>
                    <a:cubicBezTo>
                      <a:pt x="5325" y="14355"/>
                      <a:pt x="5325" y="14318"/>
                      <a:pt x="5251" y="14318"/>
                    </a:cubicBezTo>
                    <a:cubicBezTo>
                      <a:pt x="4326" y="13727"/>
                      <a:pt x="3550" y="12876"/>
                      <a:pt x="2995" y="11915"/>
                    </a:cubicBezTo>
                    <a:cubicBezTo>
                      <a:pt x="962" y="8403"/>
                      <a:pt x="2182" y="3929"/>
                      <a:pt x="5694" y="1896"/>
                    </a:cubicBezTo>
                    <a:cubicBezTo>
                      <a:pt x="6801" y="1264"/>
                      <a:pt x="8073" y="935"/>
                      <a:pt x="9351" y="935"/>
                    </a:cubicBezTo>
                    <a:close/>
                    <a:moveTo>
                      <a:pt x="9414" y="1"/>
                    </a:moveTo>
                    <a:cubicBezTo>
                      <a:pt x="7965" y="1"/>
                      <a:pt x="6515" y="370"/>
                      <a:pt x="5251" y="1083"/>
                    </a:cubicBezTo>
                    <a:cubicBezTo>
                      <a:pt x="1332" y="3375"/>
                      <a:pt x="1" y="8440"/>
                      <a:pt x="2256" y="12359"/>
                    </a:cubicBezTo>
                    <a:cubicBezTo>
                      <a:pt x="2921" y="13431"/>
                      <a:pt x="3735" y="14355"/>
                      <a:pt x="4770" y="15058"/>
                    </a:cubicBezTo>
                    <a:lnTo>
                      <a:pt x="4807" y="15095"/>
                    </a:lnTo>
                    <a:cubicBezTo>
                      <a:pt x="5029" y="15279"/>
                      <a:pt x="28838" y="32138"/>
                      <a:pt x="29393" y="32582"/>
                    </a:cubicBezTo>
                    <a:cubicBezTo>
                      <a:pt x="29393" y="32582"/>
                      <a:pt x="29393" y="32619"/>
                      <a:pt x="29429" y="32619"/>
                    </a:cubicBezTo>
                    <a:cubicBezTo>
                      <a:pt x="29429" y="32656"/>
                      <a:pt x="29466" y="32656"/>
                      <a:pt x="29466" y="32656"/>
                    </a:cubicBezTo>
                    <a:cubicBezTo>
                      <a:pt x="31611" y="34061"/>
                      <a:pt x="34014" y="34800"/>
                      <a:pt x="36565" y="34800"/>
                    </a:cubicBezTo>
                    <a:cubicBezTo>
                      <a:pt x="38783" y="34800"/>
                      <a:pt x="41001" y="34208"/>
                      <a:pt x="42924" y="33025"/>
                    </a:cubicBezTo>
                    <a:cubicBezTo>
                      <a:pt x="49024" y="29513"/>
                      <a:pt x="51094" y="21675"/>
                      <a:pt x="47582" y="15575"/>
                    </a:cubicBezTo>
                    <a:cubicBezTo>
                      <a:pt x="46103" y="12913"/>
                      <a:pt x="43663" y="10954"/>
                      <a:pt x="40816" y="9919"/>
                    </a:cubicBezTo>
                    <a:cubicBezTo>
                      <a:pt x="40743" y="9919"/>
                      <a:pt x="40743" y="9882"/>
                      <a:pt x="40706" y="9882"/>
                    </a:cubicBezTo>
                    <a:lnTo>
                      <a:pt x="12090" y="417"/>
                    </a:lnTo>
                    <a:lnTo>
                      <a:pt x="12016" y="417"/>
                    </a:lnTo>
                    <a:cubicBezTo>
                      <a:pt x="11177" y="137"/>
                      <a:pt x="10296" y="1"/>
                      <a:pt x="9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797626538"/>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wipe(up)">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103" name="Google Shape;1069;p44"/>
          <p:cNvSpPr/>
          <p:nvPr/>
        </p:nvSpPr>
        <p:spPr>
          <a:xfrm rot="10800000">
            <a:off x="1409998" y="3222241"/>
            <a:ext cx="6086986" cy="1542405"/>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rot="10800000">
            <a:off x="1990654" y="2508581"/>
            <a:ext cx="4868243" cy="594331"/>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rot="10800000">
            <a:off x="2741889" y="985402"/>
            <a:ext cx="3423202" cy="1381098"/>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rot="10800000">
            <a:off x="3472266" y="464234"/>
            <a:ext cx="1962443" cy="385327"/>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98" name="TextBox 97"/>
          <p:cNvSpPr txBox="1"/>
          <p:nvPr/>
        </p:nvSpPr>
        <p:spPr>
          <a:xfrm>
            <a:off x="2855372" y="955930"/>
            <a:ext cx="3231183" cy="1304203"/>
          </a:xfrm>
          <a:prstGeom prst="rect">
            <a:avLst/>
          </a:prstGeom>
          <a:noFill/>
        </p:spPr>
        <p:txBody>
          <a:bodyPr wrap="square" rtlCol="0">
            <a:spAutoFit/>
          </a:bodyPr>
          <a:lstStyle/>
          <a:p>
            <a:pPr algn="justLow" rtl="1">
              <a:lnSpc>
                <a:spcPct val="150000"/>
              </a:lnSpc>
            </a:pPr>
            <a:r>
              <a:rPr lang="ar-LB" sz="1800" dirty="0">
                <a:solidFill>
                  <a:srgbClr val="F8E6DC"/>
                </a:solidFill>
                <a:latin typeface="29LT Adir" panose="00000506000000000000" pitchFamily="50" charset="-78"/>
                <a:cs typeface="29LT Adir" panose="00000506000000000000" pitchFamily="50" charset="-78"/>
              </a:rPr>
              <a:t>لغة جاذبة، ومؤثّرة، يمكنها إيصال الفكرة بسلاسة وجمال، يجب استخدامها في جهاد التبيين، فما هي؟</a:t>
            </a:r>
          </a:p>
        </p:txBody>
      </p:sp>
      <p:sp>
        <p:nvSpPr>
          <p:cNvPr id="121" name="TextBox 120"/>
          <p:cNvSpPr txBox="1"/>
          <p:nvPr/>
        </p:nvSpPr>
        <p:spPr>
          <a:xfrm>
            <a:off x="3238500" y="2536183"/>
            <a:ext cx="1853190" cy="515526"/>
          </a:xfrm>
          <a:prstGeom prst="rect">
            <a:avLst/>
          </a:prstGeom>
          <a:noFill/>
        </p:spPr>
        <p:txBody>
          <a:bodyPr wrap="square" rtlCol="0">
            <a:spAutoFit/>
          </a:bodyPr>
          <a:lstStyle/>
          <a:p>
            <a:pPr algn="justLow" rtl="1">
              <a:lnSpc>
                <a:spcPct val="150000"/>
              </a:lnSpc>
            </a:pPr>
            <a:r>
              <a:rPr lang="ar-LB" sz="2000" b="1" dirty="0">
                <a:solidFill>
                  <a:srgbClr val="224253"/>
                </a:solidFill>
                <a:latin typeface="29LT Adir" panose="00000506000000000000" pitchFamily="50" charset="-78"/>
                <a:cs typeface="29LT Adir" panose="00000506000000000000" pitchFamily="50" charset="-78"/>
              </a:rPr>
              <a:t>الإجابة: التفنّن</a:t>
            </a: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1685137" y="3284075"/>
            <a:ext cx="5584874" cy="1384995"/>
          </a:xfrm>
          <a:prstGeom prst="rect">
            <a:avLst/>
          </a:prstGeom>
          <a:noFill/>
        </p:spPr>
        <p:txBody>
          <a:bodyPr wrap="square" rtlCol="0">
            <a:spAutoFit/>
          </a:bodyPr>
          <a:lstStyle/>
          <a:p>
            <a:pPr algn="justLow" rtl="1">
              <a:lnSpc>
                <a:spcPct val="150000"/>
              </a:lnSpc>
            </a:pPr>
            <a:r>
              <a:rPr lang="ar-LB" dirty="0">
                <a:solidFill>
                  <a:srgbClr val="F8E6DC"/>
                </a:solidFill>
                <a:latin typeface="29LT Adir" panose="00000506000000000000" pitchFamily="50" charset="-78"/>
                <a:cs typeface="29LT Adir" panose="00000506000000000000" pitchFamily="50" charset="-78"/>
              </a:rPr>
              <a:t>يقول الإمام الخامنئي (دام ظله): "الفن هو اللّغة الأسهل لإيصال فكرة المواضيع كافة لا سيما المعقّدة منها كالثورة. اللّغة الفنيّة هي اللّغة التي تستطيع أن تبيّن وتشرح الحوادث العظيمة وتُرسّخها في الأذهان. وعليه، وكما أشرتم، فإنّ ما تقدّمتم به هو صحيح بالكامل، الفن يلعب الدور العظيم</a:t>
            </a:r>
            <a:r>
              <a:rPr lang="ar-LB" dirty="0" smtClean="0">
                <a:solidFill>
                  <a:srgbClr val="F8E6DC"/>
                </a:solidFill>
                <a:latin typeface="29LT Adir" panose="00000506000000000000" pitchFamily="50" charset="-78"/>
                <a:cs typeface="29LT Adir" panose="00000506000000000000" pitchFamily="50" charset="-78"/>
              </a:rPr>
              <a:t>".</a:t>
            </a:r>
            <a:endParaRPr lang="ar-LB" dirty="0">
              <a:solidFill>
                <a:srgbClr val="F8E6DC"/>
              </a:solidFill>
              <a:latin typeface="29LT Adir" panose="00000506000000000000" pitchFamily="50" charset="-78"/>
              <a:cs typeface="29LT Adir" panose="00000506000000000000" pitchFamily="50" charset="-78"/>
            </a:endParaRPr>
          </a:p>
        </p:txBody>
      </p:sp>
      <p:grpSp>
        <p:nvGrpSpPr>
          <p:cNvPr id="239" name="Google Shape;78;p17"/>
          <p:cNvGrpSpPr/>
          <p:nvPr/>
        </p:nvGrpSpPr>
        <p:grpSpPr>
          <a:xfrm rot="20971837">
            <a:off x="1063044" y="4603716"/>
            <a:ext cx="1984560" cy="1105571"/>
            <a:chOff x="-1614103" y="1847374"/>
            <a:chExt cx="4257275" cy="2371669"/>
          </a:xfrm>
        </p:grpSpPr>
        <p:sp>
          <p:nvSpPr>
            <p:cNvPr id="240" name="Google Shape;79;p17"/>
            <p:cNvSpPr/>
            <p:nvPr/>
          </p:nvSpPr>
          <p:spPr>
            <a:xfrm>
              <a:off x="-1614103" y="2475628"/>
              <a:ext cx="3586826" cy="1743415"/>
            </a:xfrm>
            <a:custGeom>
              <a:avLst/>
              <a:gdLst/>
              <a:ahLst/>
              <a:cxnLst/>
              <a:rect l="l" t="t" r="r" b="b"/>
              <a:pathLst>
                <a:path w="93334" h="45366" extrusionOk="0">
                  <a:moveTo>
                    <a:pt x="93334" y="0"/>
                  </a:moveTo>
                  <a:lnTo>
                    <a:pt x="1" y="44665"/>
                  </a:lnTo>
                  <a:lnTo>
                    <a:pt x="2836" y="45366"/>
                  </a:lnTo>
                  <a:lnTo>
                    <a:pt x="92667" y="2268"/>
                  </a:lnTo>
                  <a:lnTo>
                    <a:pt x="92767" y="2202"/>
                  </a:lnTo>
                  <a:lnTo>
                    <a:pt x="933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1" name="Google Shape;80;p17"/>
            <p:cNvSpPr/>
            <p:nvPr/>
          </p:nvSpPr>
          <p:spPr>
            <a:xfrm>
              <a:off x="-1473104" y="2485505"/>
              <a:ext cx="3313780" cy="1719473"/>
            </a:xfrm>
            <a:custGeom>
              <a:avLst/>
              <a:gdLst/>
              <a:ahLst/>
              <a:cxnLst/>
              <a:rect l="l" t="t" r="r" b="b"/>
              <a:pathLst>
                <a:path w="86229" h="44743" extrusionOk="0">
                  <a:moveTo>
                    <a:pt x="83715" y="0"/>
                  </a:moveTo>
                  <a:cubicBezTo>
                    <a:pt x="83097" y="0"/>
                    <a:pt x="82489" y="177"/>
                    <a:pt x="82026" y="544"/>
                  </a:cubicBezTo>
                  <a:cubicBezTo>
                    <a:pt x="80658" y="1578"/>
                    <a:pt x="80258" y="3379"/>
                    <a:pt x="80025" y="4947"/>
                  </a:cubicBezTo>
                  <a:cubicBezTo>
                    <a:pt x="79758" y="6415"/>
                    <a:pt x="79524" y="8082"/>
                    <a:pt x="78423" y="9083"/>
                  </a:cubicBezTo>
                  <a:cubicBezTo>
                    <a:pt x="77758" y="9685"/>
                    <a:pt x="76897" y="9986"/>
                    <a:pt x="75844" y="9986"/>
                  </a:cubicBezTo>
                  <a:cubicBezTo>
                    <a:pt x="74679" y="9986"/>
                    <a:pt x="73281" y="9619"/>
                    <a:pt x="71652" y="8883"/>
                  </a:cubicBezTo>
                  <a:cubicBezTo>
                    <a:pt x="70138" y="8208"/>
                    <a:pt x="68234" y="7353"/>
                    <a:pt x="66394" y="7353"/>
                  </a:cubicBezTo>
                  <a:cubicBezTo>
                    <a:pt x="65598" y="7353"/>
                    <a:pt x="64815" y="7513"/>
                    <a:pt x="64080" y="7916"/>
                  </a:cubicBezTo>
                  <a:cubicBezTo>
                    <a:pt x="62045" y="9050"/>
                    <a:pt x="61511" y="11418"/>
                    <a:pt x="60978" y="13720"/>
                  </a:cubicBezTo>
                  <a:cubicBezTo>
                    <a:pt x="60477" y="15888"/>
                    <a:pt x="59977" y="17956"/>
                    <a:pt x="58342" y="19057"/>
                  </a:cubicBezTo>
                  <a:cubicBezTo>
                    <a:pt x="57605" y="19549"/>
                    <a:pt x="56783" y="19733"/>
                    <a:pt x="55907" y="19733"/>
                  </a:cubicBezTo>
                  <a:cubicBezTo>
                    <a:pt x="54644" y="19733"/>
                    <a:pt x="53269" y="19351"/>
                    <a:pt x="51871" y="18957"/>
                  </a:cubicBezTo>
                  <a:cubicBezTo>
                    <a:pt x="50427" y="18586"/>
                    <a:pt x="48958" y="18163"/>
                    <a:pt x="47549" y="18163"/>
                  </a:cubicBezTo>
                  <a:cubicBezTo>
                    <a:pt x="46680" y="18163"/>
                    <a:pt x="45835" y="18324"/>
                    <a:pt x="45033" y="18757"/>
                  </a:cubicBezTo>
                  <a:cubicBezTo>
                    <a:pt x="42865" y="19924"/>
                    <a:pt x="42031" y="22426"/>
                    <a:pt x="41297" y="24895"/>
                  </a:cubicBezTo>
                  <a:cubicBezTo>
                    <a:pt x="40463" y="27430"/>
                    <a:pt x="39696" y="29898"/>
                    <a:pt x="37461" y="30565"/>
                  </a:cubicBezTo>
                  <a:cubicBezTo>
                    <a:pt x="37084" y="30681"/>
                    <a:pt x="36712" y="30734"/>
                    <a:pt x="36344" y="30734"/>
                  </a:cubicBezTo>
                  <a:cubicBezTo>
                    <a:pt x="34593" y="30734"/>
                    <a:pt x="32920" y="29549"/>
                    <a:pt x="31156" y="28364"/>
                  </a:cubicBezTo>
                  <a:cubicBezTo>
                    <a:pt x="29373" y="27148"/>
                    <a:pt x="27546" y="25866"/>
                    <a:pt x="25605" y="25866"/>
                  </a:cubicBezTo>
                  <a:cubicBezTo>
                    <a:pt x="25149" y="25866"/>
                    <a:pt x="24687" y="25937"/>
                    <a:pt x="24218" y="26095"/>
                  </a:cubicBezTo>
                  <a:cubicBezTo>
                    <a:pt x="21616" y="26963"/>
                    <a:pt x="20816" y="29865"/>
                    <a:pt x="20048" y="32633"/>
                  </a:cubicBezTo>
                  <a:cubicBezTo>
                    <a:pt x="19281" y="35402"/>
                    <a:pt x="18547" y="37971"/>
                    <a:pt x="16212" y="38638"/>
                  </a:cubicBezTo>
                  <a:cubicBezTo>
                    <a:pt x="15883" y="38734"/>
                    <a:pt x="15553" y="38776"/>
                    <a:pt x="15222" y="38776"/>
                  </a:cubicBezTo>
                  <a:cubicBezTo>
                    <a:pt x="13949" y="38776"/>
                    <a:pt x="12667" y="38146"/>
                    <a:pt x="11342" y="37537"/>
                  </a:cubicBezTo>
                  <a:cubicBezTo>
                    <a:pt x="10275" y="36970"/>
                    <a:pt x="9174" y="36436"/>
                    <a:pt x="8007" y="36236"/>
                  </a:cubicBezTo>
                  <a:cubicBezTo>
                    <a:pt x="7636" y="36163"/>
                    <a:pt x="7259" y="36128"/>
                    <a:pt x="6882" y="36128"/>
                  </a:cubicBezTo>
                  <a:cubicBezTo>
                    <a:pt x="5014" y="36128"/>
                    <a:pt x="3129" y="36989"/>
                    <a:pt x="1936" y="38404"/>
                  </a:cubicBezTo>
                  <a:cubicBezTo>
                    <a:pt x="468" y="40105"/>
                    <a:pt x="1" y="42607"/>
                    <a:pt x="801" y="44742"/>
                  </a:cubicBezTo>
                  <a:lnTo>
                    <a:pt x="1502" y="44575"/>
                  </a:lnTo>
                  <a:cubicBezTo>
                    <a:pt x="801" y="42707"/>
                    <a:pt x="1202" y="40439"/>
                    <a:pt x="2503" y="38905"/>
                  </a:cubicBezTo>
                  <a:cubicBezTo>
                    <a:pt x="3592" y="37647"/>
                    <a:pt x="5314" y="36881"/>
                    <a:pt x="7001" y="36881"/>
                  </a:cubicBezTo>
                  <a:cubicBezTo>
                    <a:pt x="7328" y="36881"/>
                    <a:pt x="7654" y="36910"/>
                    <a:pt x="7973" y="36970"/>
                  </a:cubicBezTo>
                  <a:cubicBezTo>
                    <a:pt x="9041" y="37203"/>
                    <a:pt x="10108" y="37704"/>
                    <a:pt x="11142" y="38204"/>
                  </a:cubicBezTo>
                  <a:cubicBezTo>
                    <a:pt x="12479" y="38860"/>
                    <a:pt x="13858" y="39536"/>
                    <a:pt x="15294" y="39536"/>
                  </a:cubicBezTo>
                  <a:cubicBezTo>
                    <a:pt x="15685" y="39536"/>
                    <a:pt x="16080" y="39486"/>
                    <a:pt x="16479" y="39372"/>
                  </a:cubicBezTo>
                  <a:cubicBezTo>
                    <a:pt x="19181" y="38571"/>
                    <a:pt x="19982" y="35636"/>
                    <a:pt x="20782" y="32867"/>
                  </a:cubicBezTo>
                  <a:cubicBezTo>
                    <a:pt x="21516" y="30098"/>
                    <a:pt x="22217" y="27530"/>
                    <a:pt x="24518" y="26763"/>
                  </a:cubicBezTo>
                  <a:cubicBezTo>
                    <a:pt x="24922" y="26624"/>
                    <a:pt x="25321" y="26561"/>
                    <a:pt x="25719" y="26561"/>
                  </a:cubicBezTo>
                  <a:cubicBezTo>
                    <a:pt x="27425" y="26561"/>
                    <a:pt x="29091" y="27713"/>
                    <a:pt x="30823" y="28931"/>
                  </a:cubicBezTo>
                  <a:cubicBezTo>
                    <a:pt x="32599" y="30188"/>
                    <a:pt x="34420" y="31467"/>
                    <a:pt x="36377" y="31467"/>
                  </a:cubicBezTo>
                  <a:cubicBezTo>
                    <a:pt x="36809" y="31467"/>
                    <a:pt x="37248" y="31405"/>
                    <a:pt x="37694" y="31266"/>
                  </a:cubicBezTo>
                  <a:cubicBezTo>
                    <a:pt x="40296" y="30465"/>
                    <a:pt x="41130" y="27763"/>
                    <a:pt x="41964" y="25128"/>
                  </a:cubicBezTo>
                  <a:cubicBezTo>
                    <a:pt x="42665" y="22793"/>
                    <a:pt x="43398" y="20425"/>
                    <a:pt x="45367" y="19391"/>
                  </a:cubicBezTo>
                  <a:cubicBezTo>
                    <a:pt x="46057" y="19027"/>
                    <a:pt x="46799" y="18885"/>
                    <a:pt x="47579" y="18885"/>
                  </a:cubicBezTo>
                  <a:cubicBezTo>
                    <a:pt x="48872" y="18885"/>
                    <a:pt x="50269" y="19275"/>
                    <a:pt x="51704" y="19691"/>
                  </a:cubicBezTo>
                  <a:cubicBezTo>
                    <a:pt x="53135" y="20077"/>
                    <a:pt x="54577" y="20475"/>
                    <a:pt x="55939" y="20475"/>
                  </a:cubicBezTo>
                  <a:cubicBezTo>
                    <a:pt x="56927" y="20475"/>
                    <a:pt x="57873" y="20266"/>
                    <a:pt x="58743" y="19691"/>
                  </a:cubicBezTo>
                  <a:cubicBezTo>
                    <a:pt x="60644" y="18423"/>
                    <a:pt x="61178" y="16122"/>
                    <a:pt x="61678" y="13920"/>
                  </a:cubicBezTo>
                  <a:cubicBezTo>
                    <a:pt x="62212" y="11685"/>
                    <a:pt x="62679" y="9550"/>
                    <a:pt x="64480" y="8549"/>
                  </a:cubicBezTo>
                  <a:cubicBezTo>
                    <a:pt x="65088" y="8206"/>
                    <a:pt x="65751" y="8068"/>
                    <a:pt x="66438" y="8068"/>
                  </a:cubicBezTo>
                  <a:cubicBezTo>
                    <a:pt x="68088" y="8068"/>
                    <a:pt x="69878" y="8867"/>
                    <a:pt x="71385" y="9550"/>
                  </a:cubicBezTo>
                  <a:cubicBezTo>
                    <a:pt x="73088" y="10326"/>
                    <a:pt x="74587" y="10710"/>
                    <a:pt x="75855" y="10710"/>
                  </a:cubicBezTo>
                  <a:cubicBezTo>
                    <a:pt x="77095" y="10710"/>
                    <a:pt x="78115" y="10343"/>
                    <a:pt x="78890" y="9617"/>
                  </a:cubicBezTo>
                  <a:cubicBezTo>
                    <a:pt x="80158" y="8516"/>
                    <a:pt x="80425" y="6715"/>
                    <a:pt x="80692" y="5114"/>
                  </a:cubicBezTo>
                  <a:cubicBezTo>
                    <a:pt x="80925" y="3679"/>
                    <a:pt x="81259" y="2011"/>
                    <a:pt x="82426" y="1111"/>
                  </a:cubicBezTo>
                  <a:cubicBezTo>
                    <a:pt x="82785" y="852"/>
                    <a:pt x="83273" y="712"/>
                    <a:pt x="83765" y="712"/>
                  </a:cubicBezTo>
                  <a:cubicBezTo>
                    <a:pt x="84098" y="712"/>
                    <a:pt x="84432" y="776"/>
                    <a:pt x="84728" y="911"/>
                  </a:cubicBezTo>
                  <a:cubicBezTo>
                    <a:pt x="85028" y="1044"/>
                    <a:pt x="85529" y="1378"/>
                    <a:pt x="85562" y="2011"/>
                  </a:cubicBezTo>
                  <a:lnTo>
                    <a:pt x="86229" y="1945"/>
                  </a:lnTo>
                  <a:cubicBezTo>
                    <a:pt x="86196" y="1244"/>
                    <a:pt x="85762" y="610"/>
                    <a:pt x="85028" y="277"/>
                  </a:cubicBezTo>
                  <a:cubicBezTo>
                    <a:pt x="84620" y="94"/>
                    <a:pt x="84165" y="0"/>
                    <a:pt x="83715" y="0"/>
                  </a:cubicBez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2" name="Google Shape;81;p17"/>
            <p:cNvSpPr/>
            <p:nvPr/>
          </p:nvSpPr>
          <p:spPr>
            <a:xfrm>
              <a:off x="384410" y="3162718"/>
              <a:ext cx="207714" cy="105144"/>
            </a:xfrm>
            <a:custGeom>
              <a:avLst/>
              <a:gdLst/>
              <a:ahLst/>
              <a:cxnLst/>
              <a:rect l="l" t="t" r="r" b="b"/>
              <a:pathLst>
                <a:path w="5405" h="2736" extrusionOk="0">
                  <a:moveTo>
                    <a:pt x="3903" y="1"/>
                  </a:moveTo>
                  <a:lnTo>
                    <a:pt x="0" y="1902"/>
                  </a:lnTo>
                  <a:lnTo>
                    <a:pt x="2402" y="2736"/>
                  </a:lnTo>
                  <a:lnTo>
                    <a:pt x="5404" y="1302"/>
                  </a:lnTo>
                  <a:lnTo>
                    <a:pt x="390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3" name="Google Shape;82;p17"/>
            <p:cNvSpPr/>
            <p:nvPr/>
          </p:nvSpPr>
          <p:spPr>
            <a:xfrm>
              <a:off x="1192017" y="2801207"/>
              <a:ext cx="167978" cy="82086"/>
            </a:xfrm>
            <a:custGeom>
              <a:avLst/>
              <a:gdLst/>
              <a:ahLst/>
              <a:cxnLst/>
              <a:rect l="l" t="t" r="r" b="b"/>
              <a:pathLst>
                <a:path w="4371" h="2136" extrusionOk="0">
                  <a:moveTo>
                    <a:pt x="2636" y="1"/>
                  </a:moveTo>
                  <a:lnTo>
                    <a:pt x="0" y="1235"/>
                  </a:lnTo>
                  <a:lnTo>
                    <a:pt x="2235" y="2136"/>
                  </a:lnTo>
                  <a:lnTo>
                    <a:pt x="4370" y="1135"/>
                  </a:lnTo>
                  <a:lnTo>
                    <a:pt x="26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4" name="Google Shape;83;p17"/>
            <p:cNvSpPr/>
            <p:nvPr/>
          </p:nvSpPr>
          <p:spPr>
            <a:xfrm>
              <a:off x="1752211" y="2525626"/>
              <a:ext cx="119248" cy="96152"/>
            </a:xfrm>
            <a:custGeom>
              <a:avLst/>
              <a:gdLst/>
              <a:ahLst/>
              <a:cxnLst/>
              <a:rect l="l" t="t" r="r" b="b"/>
              <a:pathLst>
                <a:path w="3103" h="2502" extrusionOk="0">
                  <a:moveTo>
                    <a:pt x="3003" y="0"/>
                  </a:moveTo>
                  <a:lnTo>
                    <a:pt x="0" y="1401"/>
                  </a:lnTo>
                  <a:lnTo>
                    <a:pt x="1835" y="2502"/>
                  </a:lnTo>
                  <a:lnTo>
                    <a:pt x="3103" y="1901"/>
                  </a:lnTo>
                  <a:lnTo>
                    <a:pt x="3003"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5" name="Google Shape;84;p17"/>
            <p:cNvSpPr/>
            <p:nvPr/>
          </p:nvSpPr>
          <p:spPr>
            <a:xfrm>
              <a:off x="1722735" y="1847374"/>
              <a:ext cx="920437" cy="1320609"/>
            </a:xfrm>
            <a:custGeom>
              <a:avLst/>
              <a:gdLst/>
              <a:ahLst/>
              <a:cxnLst/>
              <a:rect l="l" t="t" r="r" b="b"/>
              <a:pathLst>
                <a:path w="23951" h="34364" extrusionOk="0">
                  <a:moveTo>
                    <a:pt x="17083" y="0"/>
                  </a:moveTo>
                  <a:cubicBezTo>
                    <a:pt x="14770" y="0"/>
                    <a:pt x="12545" y="1312"/>
                    <a:pt x="11542" y="3539"/>
                  </a:cubicBezTo>
                  <a:lnTo>
                    <a:pt x="1368" y="25788"/>
                  </a:lnTo>
                  <a:cubicBezTo>
                    <a:pt x="0" y="28790"/>
                    <a:pt x="1334" y="32393"/>
                    <a:pt x="4370" y="33827"/>
                  </a:cubicBezTo>
                  <a:cubicBezTo>
                    <a:pt x="5178" y="34191"/>
                    <a:pt x="6029" y="34364"/>
                    <a:pt x="6868" y="34364"/>
                  </a:cubicBezTo>
                  <a:cubicBezTo>
                    <a:pt x="9181" y="34364"/>
                    <a:pt x="11405" y="33053"/>
                    <a:pt x="12409" y="30825"/>
                  </a:cubicBezTo>
                  <a:lnTo>
                    <a:pt x="22583" y="8609"/>
                  </a:lnTo>
                  <a:cubicBezTo>
                    <a:pt x="23951" y="5540"/>
                    <a:pt x="22616" y="1938"/>
                    <a:pt x="19581" y="537"/>
                  </a:cubicBezTo>
                  <a:cubicBezTo>
                    <a:pt x="18773" y="173"/>
                    <a:pt x="17922" y="0"/>
                    <a:pt x="17083" y="0"/>
                  </a:cubicBez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6" name="Google Shape;85;p17"/>
            <p:cNvSpPr/>
            <p:nvPr/>
          </p:nvSpPr>
          <p:spPr>
            <a:xfrm>
              <a:off x="2114990" y="1977998"/>
              <a:ext cx="496131" cy="276120"/>
            </a:xfrm>
            <a:custGeom>
              <a:avLst/>
              <a:gdLst/>
              <a:ahLst/>
              <a:cxnLst/>
              <a:rect l="l" t="t" r="r" b="b"/>
              <a:pathLst>
                <a:path w="12910" h="7185" extrusionOk="0">
                  <a:moveTo>
                    <a:pt x="892" y="0"/>
                  </a:moveTo>
                  <a:cubicBezTo>
                    <a:pt x="765" y="0"/>
                    <a:pt x="640" y="86"/>
                    <a:pt x="568" y="207"/>
                  </a:cubicBezTo>
                  <a:lnTo>
                    <a:pt x="34" y="1374"/>
                  </a:lnTo>
                  <a:cubicBezTo>
                    <a:pt x="0" y="1574"/>
                    <a:pt x="34" y="1741"/>
                    <a:pt x="201" y="1808"/>
                  </a:cubicBezTo>
                  <a:lnTo>
                    <a:pt x="11842" y="7145"/>
                  </a:lnTo>
                  <a:cubicBezTo>
                    <a:pt x="11888" y="7173"/>
                    <a:pt x="11937" y="7185"/>
                    <a:pt x="11985" y="7185"/>
                  </a:cubicBezTo>
                  <a:cubicBezTo>
                    <a:pt x="12112" y="7185"/>
                    <a:pt x="12237" y="7099"/>
                    <a:pt x="12309" y="6978"/>
                  </a:cubicBezTo>
                  <a:lnTo>
                    <a:pt x="12843" y="5811"/>
                  </a:lnTo>
                  <a:cubicBezTo>
                    <a:pt x="12910" y="5644"/>
                    <a:pt x="12843" y="5444"/>
                    <a:pt x="12676" y="5377"/>
                  </a:cubicBezTo>
                  <a:lnTo>
                    <a:pt x="1035" y="40"/>
                  </a:lnTo>
                  <a:cubicBezTo>
                    <a:pt x="989" y="12"/>
                    <a:pt x="940" y="0"/>
                    <a:pt x="8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47" name="Google Shape;86;p17"/>
            <p:cNvSpPr/>
            <p:nvPr/>
          </p:nvSpPr>
          <p:spPr>
            <a:xfrm>
              <a:off x="1756054" y="2759933"/>
              <a:ext cx="498706" cy="276158"/>
            </a:xfrm>
            <a:custGeom>
              <a:avLst/>
              <a:gdLst/>
              <a:ahLst/>
              <a:cxnLst/>
              <a:rect l="l" t="t" r="r" b="b"/>
              <a:pathLst>
                <a:path w="12977" h="7186" extrusionOk="0">
                  <a:moveTo>
                    <a:pt x="925" y="1"/>
                  </a:moveTo>
                  <a:cubicBezTo>
                    <a:pt x="799" y="1"/>
                    <a:pt x="673" y="87"/>
                    <a:pt x="601" y="208"/>
                  </a:cubicBezTo>
                  <a:lnTo>
                    <a:pt x="67" y="1375"/>
                  </a:lnTo>
                  <a:cubicBezTo>
                    <a:pt x="0" y="1542"/>
                    <a:pt x="67" y="1742"/>
                    <a:pt x="234" y="1809"/>
                  </a:cubicBezTo>
                  <a:lnTo>
                    <a:pt x="11876" y="7146"/>
                  </a:lnTo>
                  <a:cubicBezTo>
                    <a:pt x="11922" y="7173"/>
                    <a:pt x="11970" y="7186"/>
                    <a:pt x="12018" y="7186"/>
                  </a:cubicBezTo>
                  <a:cubicBezTo>
                    <a:pt x="12145" y="7186"/>
                    <a:pt x="12270" y="7100"/>
                    <a:pt x="12343" y="6979"/>
                  </a:cubicBezTo>
                  <a:lnTo>
                    <a:pt x="12876" y="5812"/>
                  </a:lnTo>
                  <a:cubicBezTo>
                    <a:pt x="12976" y="5645"/>
                    <a:pt x="12876" y="5445"/>
                    <a:pt x="12710" y="5378"/>
                  </a:cubicBezTo>
                  <a:lnTo>
                    <a:pt x="1068" y="41"/>
                  </a:lnTo>
                  <a:cubicBezTo>
                    <a:pt x="1022" y="13"/>
                    <a:pt x="974" y="1"/>
                    <a:pt x="9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62" name="Google Shape;119;p17"/>
          <p:cNvGrpSpPr/>
          <p:nvPr/>
        </p:nvGrpSpPr>
        <p:grpSpPr>
          <a:xfrm rot="19601409" flipV="1">
            <a:off x="6081811" y="438696"/>
            <a:ext cx="2391862" cy="1156145"/>
            <a:chOff x="6388906" y="2092212"/>
            <a:chExt cx="4731578" cy="2287084"/>
          </a:xfrm>
        </p:grpSpPr>
        <p:sp>
          <p:nvSpPr>
            <p:cNvPr id="263" name="Google Shape;120;p17"/>
            <p:cNvSpPr/>
            <p:nvPr/>
          </p:nvSpPr>
          <p:spPr>
            <a:xfrm>
              <a:off x="7840022" y="2640992"/>
              <a:ext cx="3280462" cy="1738304"/>
            </a:xfrm>
            <a:custGeom>
              <a:avLst/>
              <a:gdLst/>
              <a:ahLst/>
              <a:cxnLst/>
              <a:rect l="l" t="t" r="r" b="b"/>
              <a:pathLst>
                <a:path w="85362" h="45233" extrusionOk="0">
                  <a:moveTo>
                    <a:pt x="1" y="0"/>
                  </a:moveTo>
                  <a:lnTo>
                    <a:pt x="434" y="2035"/>
                  </a:lnTo>
                  <a:lnTo>
                    <a:pt x="534" y="2068"/>
                  </a:lnTo>
                  <a:lnTo>
                    <a:pt x="82693" y="45233"/>
                  </a:lnTo>
                  <a:lnTo>
                    <a:pt x="85361" y="44699"/>
                  </a:lnTo>
                  <a:lnTo>
                    <a:pt x="1"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4" name="Google Shape;121;p17"/>
            <p:cNvSpPr/>
            <p:nvPr/>
          </p:nvSpPr>
          <p:spPr>
            <a:xfrm>
              <a:off x="7965650" y="2660745"/>
              <a:ext cx="3025363" cy="1704447"/>
            </a:xfrm>
            <a:custGeom>
              <a:avLst/>
              <a:gdLst/>
              <a:ahLst/>
              <a:cxnLst/>
              <a:rect l="l" t="t" r="r" b="b"/>
              <a:pathLst>
                <a:path w="78724" h="44352" extrusionOk="0">
                  <a:moveTo>
                    <a:pt x="2242" y="0"/>
                  </a:moveTo>
                  <a:cubicBezTo>
                    <a:pt x="1865" y="0"/>
                    <a:pt x="1483" y="71"/>
                    <a:pt x="1135" y="220"/>
                  </a:cubicBezTo>
                  <a:cubicBezTo>
                    <a:pt x="434" y="520"/>
                    <a:pt x="34" y="1054"/>
                    <a:pt x="1" y="1788"/>
                  </a:cubicBezTo>
                  <a:lnTo>
                    <a:pt x="601" y="1821"/>
                  </a:lnTo>
                  <a:cubicBezTo>
                    <a:pt x="634" y="1221"/>
                    <a:pt x="1135" y="954"/>
                    <a:pt x="1402" y="821"/>
                  </a:cubicBezTo>
                  <a:cubicBezTo>
                    <a:pt x="1663" y="709"/>
                    <a:pt x="1952" y="657"/>
                    <a:pt x="2239" y="657"/>
                  </a:cubicBezTo>
                  <a:cubicBezTo>
                    <a:pt x="2723" y="657"/>
                    <a:pt x="3202" y="803"/>
                    <a:pt x="3536" y="1054"/>
                  </a:cubicBezTo>
                  <a:cubicBezTo>
                    <a:pt x="4570" y="1955"/>
                    <a:pt x="4871" y="3489"/>
                    <a:pt x="5037" y="4857"/>
                  </a:cubicBezTo>
                  <a:cubicBezTo>
                    <a:pt x="5204" y="6324"/>
                    <a:pt x="5404" y="7992"/>
                    <a:pt x="6572" y="9127"/>
                  </a:cubicBezTo>
                  <a:cubicBezTo>
                    <a:pt x="7342" y="9861"/>
                    <a:pt x="8350" y="10238"/>
                    <a:pt x="9596" y="10238"/>
                  </a:cubicBezTo>
                  <a:cubicBezTo>
                    <a:pt x="10727" y="10238"/>
                    <a:pt x="12054" y="9928"/>
                    <a:pt x="13577" y="9293"/>
                  </a:cubicBezTo>
                  <a:cubicBezTo>
                    <a:pt x="14968" y="8723"/>
                    <a:pt x="16577" y="8044"/>
                    <a:pt x="18073" y="8044"/>
                  </a:cubicBezTo>
                  <a:cubicBezTo>
                    <a:pt x="18767" y="8044"/>
                    <a:pt x="19436" y="8190"/>
                    <a:pt x="20048" y="8559"/>
                  </a:cubicBezTo>
                  <a:cubicBezTo>
                    <a:pt x="21683" y="9560"/>
                    <a:pt x="22050" y="11528"/>
                    <a:pt x="22450" y="13663"/>
                  </a:cubicBezTo>
                  <a:cubicBezTo>
                    <a:pt x="22884" y="15731"/>
                    <a:pt x="23250" y="17899"/>
                    <a:pt x="24952" y="19134"/>
                  </a:cubicBezTo>
                  <a:cubicBezTo>
                    <a:pt x="25824" y="19750"/>
                    <a:pt x="26777" y="19967"/>
                    <a:pt x="27769" y="19967"/>
                  </a:cubicBezTo>
                  <a:cubicBezTo>
                    <a:pt x="28978" y="19967"/>
                    <a:pt x="30244" y="19645"/>
                    <a:pt x="31490" y="19334"/>
                  </a:cubicBezTo>
                  <a:cubicBezTo>
                    <a:pt x="32749" y="19024"/>
                    <a:pt x="33974" y="18725"/>
                    <a:pt x="35114" y="18725"/>
                  </a:cubicBezTo>
                  <a:cubicBezTo>
                    <a:pt x="35936" y="18725"/>
                    <a:pt x="36714" y="18881"/>
                    <a:pt x="37427" y="19300"/>
                  </a:cubicBezTo>
                  <a:cubicBezTo>
                    <a:pt x="39229" y="20335"/>
                    <a:pt x="39796" y="22569"/>
                    <a:pt x="40429" y="24738"/>
                  </a:cubicBezTo>
                  <a:cubicBezTo>
                    <a:pt x="41097" y="27206"/>
                    <a:pt x="41797" y="29741"/>
                    <a:pt x="44199" y="30575"/>
                  </a:cubicBezTo>
                  <a:cubicBezTo>
                    <a:pt x="44660" y="30740"/>
                    <a:pt x="45118" y="30813"/>
                    <a:pt x="45572" y="30813"/>
                  </a:cubicBezTo>
                  <a:cubicBezTo>
                    <a:pt x="47322" y="30813"/>
                    <a:pt x="49021" y="29733"/>
                    <a:pt x="50637" y="28674"/>
                  </a:cubicBezTo>
                  <a:cubicBezTo>
                    <a:pt x="52284" y="27611"/>
                    <a:pt x="53826" y="26633"/>
                    <a:pt x="55396" y="26633"/>
                  </a:cubicBezTo>
                  <a:cubicBezTo>
                    <a:pt x="55797" y="26633"/>
                    <a:pt x="56200" y="26697"/>
                    <a:pt x="56608" y="26839"/>
                  </a:cubicBezTo>
                  <a:cubicBezTo>
                    <a:pt x="58676" y="27640"/>
                    <a:pt x="59276" y="30041"/>
                    <a:pt x="59910" y="32643"/>
                  </a:cubicBezTo>
                  <a:cubicBezTo>
                    <a:pt x="60544" y="35245"/>
                    <a:pt x="61178" y="38014"/>
                    <a:pt x="63646" y="38814"/>
                  </a:cubicBezTo>
                  <a:cubicBezTo>
                    <a:pt x="64064" y="38945"/>
                    <a:pt x="64479" y="39002"/>
                    <a:pt x="64893" y="39002"/>
                  </a:cubicBezTo>
                  <a:cubicBezTo>
                    <a:pt x="66164" y="39002"/>
                    <a:pt x="67416" y="38467"/>
                    <a:pt x="68650" y="37914"/>
                  </a:cubicBezTo>
                  <a:cubicBezTo>
                    <a:pt x="69617" y="37513"/>
                    <a:pt x="70618" y="37046"/>
                    <a:pt x="71618" y="36880"/>
                  </a:cubicBezTo>
                  <a:cubicBezTo>
                    <a:pt x="71876" y="36838"/>
                    <a:pt x="72136" y="36817"/>
                    <a:pt x="72397" y="36817"/>
                  </a:cubicBezTo>
                  <a:cubicBezTo>
                    <a:pt x="73998" y="36817"/>
                    <a:pt x="75618" y="37586"/>
                    <a:pt x="76622" y="38848"/>
                  </a:cubicBezTo>
                  <a:cubicBezTo>
                    <a:pt x="77789" y="40315"/>
                    <a:pt x="78090" y="42417"/>
                    <a:pt x="77356" y="44185"/>
                  </a:cubicBezTo>
                  <a:lnTo>
                    <a:pt x="77923" y="44352"/>
                  </a:lnTo>
                  <a:cubicBezTo>
                    <a:pt x="78723" y="42384"/>
                    <a:pt x="78390" y="40049"/>
                    <a:pt x="77089" y="38381"/>
                  </a:cubicBezTo>
                  <a:cubicBezTo>
                    <a:pt x="75973" y="36950"/>
                    <a:pt x="74195" y="36109"/>
                    <a:pt x="72385" y="36109"/>
                  </a:cubicBezTo>
                  <a:cubicBezTo>
                    <a:pt x="72085" y="36109"/>
                    <a:pt x="71784" y="36132"/>
                    <a:pt x="71485" y="36179"/>
                  </a:cubicBezTo>
                  <a:cubicBezTo>
                    <a:pt x="70417" y="36346"/>
                    <a:pt x="69383" y="36813"/>
                    <a:pt x="68383" y="37247"/>
                  </a:cubicBezTo>
                  <a:cubicBezTo>
                    <a:pt x="67155" y="37809"/>
                    <a:pt x="65987" y="38293"/>
                    <a:pt x="64847" y="38293"/>
                  </a:cubicBezTo>
                  <a:cubicBezTo>
                    <a:pt x="64500" y="38293"/>
                    <a:pt x="64155" y="38248"/>
                    <a:pt x="63813" y="38147"/>
                  </a:cubicBezTo>
                  <a:cubicBezTo>
                    <a:pt x="61645" y="37413"/>
                    <a:pt x="61077" y="35012"/>
                    <a:pt x="60477" y="32410"/>
                  </a:cubicBezTo>
                  <a:cubicBezTo>
                    <a:pt x="59843" y="29808"/>
                    <a:pt x="59243" y="27139"/>
                    <a:pt x="56808" y="26205"/>
                  </a:cubicBezTo>
                  <a:cubicBezTo>
                    <a:pt x="56327" y="26019"/>
                    <a:pt x="55850" y="25937"/>
                    <a:pt x="55376" y="25937"/>
                  </a:cubicBezTo>
                  <a:cubicBezTo>
                    <a:pt x="53644" y="25937"/>
                    <a:pt x="51953" y="27026"/>
                    <a:pt x="50303" y="28073"/>
                  </a:cubicBezTo>
                  <a:cubicBezTo>
                    <a:pt x="48655" y="29127"/>
                    <a:pt x="47095" y="30159"/>
                    <a:pt x="45516" y="30159"/>
                  </a:cubicBezTo>
                  <a:cubicBezTo>
                    <a:pt x="45145" y="30159"/>
                    <a:pt x="44773" y="30102"/>
                    <a:pt x="44399" y="29975"/>
                  </a:cubicBezTo>
                  <a:cubicBezTo>
                    <a:pt x="42297" y="29241"/>
                    <a:pt x="41697" y="26973"/>
                    <a:pt x="41030" y="24538"/>
                  </a:cubicBezTo>
                  <a:cubicBezTo>
                    <a:pt x="40396" y="22236"/>
                    <a:pt x="39729" y="19868"/>
                    <a:pt x="37727" y="18700"/>
                  </a:cubicBezTo>
                  <a:cubicBezTo>
                    <a:pt x="36920" y="18227"/>
                    <a:pt x="36054" y="18055"/>
                    <a:pt x="35162" y="18055"/>
                  </a:cubicBezTo>
                  <a:cubicBezTo>
                    <a:pt x="33917" y="18055"/>
                    <a:pt x="32620" y="18389"/>
                    <a:pt x="31356" y="18700"/>
                  </a:cubicBezTo>
                  <a:cubicBezTo>
                    <a:pt x="30091" y="18998"/>
                    <a:pt x="28867" y="19306"/>
                    <a:pt x="27743" y="19306"/>
                  </a:cubicBezTo>
                  <a:cubicBezTo>
                    <a:pt x="26851" y="19306"/>
                    <a:pt x="26023" y="19112"/>
                    <a:pt x="25285" y="18567"/>
                  </a:cubicBezTo>
                  <a:cubicBezTo>
                    <a:pt x="23784" y="17499"/>
                    <a:pt x="23417" y="15564"/>
                    <a:pt x="23050" y="13530"/>
                  </a:cubicBezTo>
                  <a:cubicBezTo>
                    <a:pt x="22617" y="11361"/>
                    <a:pt x="22216" y="9160"/>
                    <a:pt x="20315" y="8026"/>
                  </a:cubicBezTo>
                  <a:cubicBezTo>
                    <a:pt x="19594" y="7589"/>
                    <a:pt x="18809" y="7420"/>
                    <a:pt x="18007" y="7420"/>
                  </a:cubicBezTo>
                  <a:cubicBezTo>
                    <a:pt x="16361" y="7420"/>
                    <a:pt x="14645" y="8132"/>
                    <a:pt x="13277" y="8693"/>
                  </a:cubicBezTo>
                  <a:cubicBezTo>
                    <a:pt x="11813" y="9285"/>
                    <a:pt x="10560" y="9577"/>
                    <a:pt x="9518" y="9577"/>
                  </a:cubicBezTo>
                  <a:cubicBezTo>
                    <a:pt x="8446" y="9577"/>
                    <a:pt x="7598" y="9268"/>
                    <a:pt x="6972" y="8660"/>
                  </a:cubicBezTo>
                  <a:cubicBezTo>
                    <a:pt x="6038" y="7692"/>
                    <a:pt x="5838" y="6158"/>
                    <a:pt x="5638" y="4790"/>
                  </a:cubicBezTo>
                  <a:cubicBezTo>
                    <a:pt x="5471" y="3289"/>
                    <a:pt x="5138" y="1621"/>
                    <a:pt x="3937" y="554"/>
                  </a:cubicBezTo>
                  <a:cubicBezTo>
                    <a:pt x="3498" y="198"/>
                    <a:pt x="2876" y="0"/>
                    <a:pt x="2242" y="0"/>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5" name="Google Shape;122;p17"/>
            <p:cNvSpPr/>
            <p:nvPr/>
          </p:nvSpPr>
          <p:spPr>
            <a:xfrm>
              <a:off x="8396374" y="2966571"/>
              <a:ext cx="156449" cy="76975"/>
            </a:xfrm>
            <a:custGeom>
              <a:avLst/>
              <a:gdLst/>
              <a:ahLst/>
              <a:cxnLst/>
              <a:rect l="l" t="t" r="r" b="b"/>
              <a:pathLst>
                <a:path w="4071" h="2003" extrusionOk="0">
                  <a:moveTo>
                    <a:pt x="1668" y="1"/>
                  </a:moveTo>
                  <a:lnTo>
                    <a:pt x="1" y="935"/>
                  </a:lnTo>
                  <a:lnTo>
                    <a:pt x="1969" y="2002"/>
                  </a:lnTo>
                  <a:lnTo>
                    <a:pt x="4070" y="1235"/>
                  </a:lnTo>
                  <a:lnTo>
                    <a:pt x="1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6" name="Google Shape;123;p17"/>
            <p:cNvSpPr/>
            <p:nvPr/>
          </p:nvSpPr>
          <p:spPr>
            <a:xfrm>
              <a:off x="7929757" y="2690990"/>
              <a:ext cx="110294" cy="89772"/>
            </a:xfrm>
            <a:custGeom>
              <a:avLst/>
              <a:gdLst/>
              <a:ahLst/>
              <a:cxnLst/>
              <a:rect l="l" t="t" r="r" b="b"/>
              <a:pathLst>
                <a:path w="2870" h="2336" extrusionOk="0">
                  <a:moveTo>
                    <a:pt x="134" y="0"/>
                  </a:moveTo>
                  <a:lnTo>
                    <a:pt x="1" y="1735"/>
                  </a:lnTo>
                  <a:lnTo>
                    <a:pt x="1135" y="2335"/>
                  </a:lnTo>
                  <a:lnTo>
                    <a:pt x="2869" y="1401"/>
                  </a:lnTo>
                  <a:lnTo>
                    <a:pt x="1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7" name="Google Shape;124;p17"/>
            <p:cNvSpPr/>
            <p:nvPr/>
          </p:nvSpPr>
          <p:spPr>
            <a:xfrm>
              <a:off x="7625929" y="2597413"/>
              <a:ext cx="326924" cy="237267"/>
            </a:xfrm>
            <a:custGeom>
              <a:avLst/>
              <a:gdLst/>
              <a:ahLst/>
              <a:cxnLst/>
              <a:rect l="l" t="t" r="r" b="b"/>
              <a:pathLst>
                <a:path w="8507" h="6174" extrusionOk="0">
                  <a:moveTo>
                    <a:pt x="1202" y="0"/>
                  </a:moveTo>
                  <a:lnTo>
                    <a:pt x="34" y="4303"/>
                  </a:lnTo>
                  <a:cubicBezTo>
                    <a:pt x="1" y="4437"/>
                    <a:pt x="68" y="4537"/>
                    <a:pt x="201" y="4603"/>
                  </a:cubicBezTo>
                  <a:lnTo>
                    <a:pt x="6039" y="6138"/>
                  </a:lnTo>
                  <a:cubicBezTo>
                    <a:pt x="6140" y="6162"/>
                    <a:pt x="6242" y="6174"/>
                    <a:pt x="6342" y="6174"/>
                  </a:cubicBezTo>
                  <a:cubicBezTo>
                    <a:pt x="6931" y="6174"/>
                    <a:pt x="7464" y="5774"/>
                    <a:pt x="7606" y="5204"/>
                  </a:cubicBezTo>
                  <a:lnTo>
                    <a:pt x="8507" y="1935"/>
                  </a:lnTo>
                  <a:lnTo>
                    <a:pt x="1202" y="0"/>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8" name="Google Shape;125;p17"/>
            <p:cNvSpPr/>
            <p:nvPr/>
          </p:nvSpPr>
          <p:spPr>
            <a:xfrm>
              <a:off x="7670815" y="2526548"/>
              <a:ext cx="292299" cy="145227"/>
            </a:xfrm>
            <a:custGeom>
              <a:avLst/>
              <a:gdLst/>
              <a:ahLst/>
              <a:cxnLst/>
              <a:rect l="l" t="t" r="r" b="b"/>
              <a:pathLst>
                <a:path w="7606" h="3779" extrusionOk="0">
                  <a:moveTo>
                    <a:pt x="650" y="1"/>
                  </a:moveTo>
                  <a:cubicBezTo>
                    <a:pt x="567" y="1"/>
                    <a:pt x="489" y="66"/>
                    <a:pt x="434" y="176"/>
                  </a:cubicBezTo>
                  <a:lnTo>
                    <a:pt x="0" y="1844"/>
                  </a:lnTo>
                  <a:lnTo>
                    <a:pt x="7272" y="3779"/>
                  </a:lnTo>
                  <a:lnTo>
                    <a:pt x="7439" y="3145"/>
                  </a:lnTo>
                  <a:cubicBezTo>
                    <a:pt x="7606" y="2445"/>
                    <a:pt x="7206" y="1711"/>
                    <a:pt x="6538" y="1544"/>
                  </a:cubicBezTo>
                  <a:lnTo>
                    <a:pt x="701" y="9"/>
                  </a:lnTo>
                  <a:cubicBezTo>
                    <a:pt x="684" y="4"/>
                    <a:pt x="667" y="1"/>
                    <a:pt x="650"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69" name="Google Shape;126;p17"/>
            <p:cNvSpPr/>
            <p:nvPr/>
          </p:nvSpPr>
          <p:spPr>
            <a:xfrm>
              <a:off x="7728499" y="2621739"/>
              <a:ext cx="239765" cy="155180"/>
            </a:xfrm>
            <a:custGeom>
              <a:avLst/>
              <a:gdLst/>
              <a:ahLst/>
              <a:cxnLst/>
              <a:rect l="l" t="t" r="r" b="b"/>
              <a:pathLst>
                <a:path w="6239" h="4038" extrusionOk="0">
                  <a:moveTo>
                    <a:pt x="834" y="1"/>
                  </a:moveTo>
                  <a:cubicBezTo>
                    <a:pt x="734" y="1"/>
                    <a:pt x="601" y="34"/>
                    <a:pt x="568" y="168"/>
                  </a:cubicBezTo>
                  <a:lnTo>
                    <a:pt x="0" y="2436"/>
                  </a:lnTo>
                  <a:cubicBezTo>
                    <a:pt x="0" y="2503"/>
                    <a:pt x="34" y="2636"/>
                    <a:pt x="167" y="2669"/>
                  </a:cubicBezTo>
                  <a:lnTo>
                    <a:pt x="5371" y="4037"/>
                  </a:lnTo>
                  <a:cubicBezTo>
                    <a:pt x="5438" y="4037"/>
                    <a:pt x="5571" y="4004"/>
                    <a:pt x="5604" y="3870"/>
                  </a:cubicBezTo>
                  <a:lnTo>
                    <a:pt x="6205" y="1635"/>
                  </a:lnTo>
                  <a:cubicBezTo>
                    <a:pt x="6238" y="1502"/>
                    <a:pt x="6172" y="1369"/>
                    <a:pt x="6038" y="1369"/>
                  </a:cubicBezTo>
                  <a:lnTo>
                    <a:pt x="83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0" name="Google Shape;127;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1" name="Google Shape;128;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2" name="Google Shape;129;p17"/>
            <p:cNvSpPr/>
            <p:nvPr/>
          </p:nvSpPr>
          <p:spPr>
            <a:xfrm>
              <a:off x="6973464" y="2376901"/>
              <a:ext cx="142306" cy="201988"/>
            </a:xfrm>
            <a:custGeom>
              <a:avLst/>
              <a:gdLst/>
              <a:ahLst/>
              <a:cxnLst/>
              <a:rect l="l" t="t" r="r" b="b"/>
              <a:pathLst>
                <a:path w="3703" h="5256" extrusionOk="0">
                  <a:moveTo>
                    <a:pt x="1368" y="1"/>
                  </a:moveTo>
                  <a:lnTo>
                    <a:pt x="0" y="5171"/>
                  </a:lnTo>
                  <a:cubicBezTo>
                    <a:pt x="233" y="5228"/>
                    <a:pt x="465" y="5255"/>
                    <a:pt x="692" y="5255"/>
                  </a:cubicBezTo>
                  <a:cubicBezTo>
                    <a:pt x="1930" y="5255"/>
                    <a:pt x="3026" y="4448"/>
                    <a:pt x="3336" y="3236"/>
                  </a:cubicBezTo>
                  <a:cubicBezTo>
                    <a:pt x="3703" y="1835"/>
                    <a:pt x="2869" y="368"/>
                    <a:pt x="1401"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3" name="Google Shape;130;p17"/>
            <p:cNvSpPr/>
            <p:nvPr/>
          </p:nvSpPr>
          <p:spPr>
            <a:xfrm>
              <a:off x="6929846" y="2351269"/>
              <a:ext cx="319238" cy="483334"/>
            </a:xfrm>
            <a:custGeom>
              <a:avLst/>
              <a:gdLst/>
              <a:ahLst/>
              <a:cxnLst/>
              <a:rect l="l" t="t" r="r" b="b"/>
              <a:pathLst>
                <a:path w="8307" h="12577" extrusionOk="0">
                  <a:moveTo>
                    <a:pt x="2703" y="1"/>
                  </a:moveTo>
                  <a:lnTo>
                    <a:pt x="2536" y="601"/>
                  </a:lnTo>
                  <a:lnTo>
                    <a:pt x="2569" y="601"/>
                  </a:lnTo>
                  <a:cubicBezTo>
                    <a:pt x="4004" y="1001"/>
                    <a:pt x="4871" y="2469"/>
                    <a:pt x="4504" y="3870"/>
                  </a:cubicBezTo>
                  <a:cubicBezTo>
                    <a:pt x="4197" y="5044"/>
                    <a:pt x="3116" y="5867"/>
                    <a:pt x="1930" y="5867"/>
                  </a:cubicBezTo>
                  <a:cubicBezTo>
                    <a:pt x="1701" y="5867"/>
                    <a:pt x="1467" y="5836"/>
                    <a:pt x="1235" y="5771"/>
                  </a:cubicBezTo>
                  <a:lnTo>
                    <a:pt x="34" y="10375"/>
                  </a:lnTo>
                  <a:cubicBezTo>
                    <a:pt x="1" y="10508"/>
                    <a:pt x="68" y="10608"/>
                    <a:pt x="201" y="10608"/>
                  </a:cubicBezTo>
                  <a:lnTo>
                    <a:pt x="5338" y="12576"/>
                  </a:lnTo>
                  <a:lnTo>
                    <a:pt x="8307" y="1435"/>
                  </a:lnTo>
                  <a:lnTo>
                    <a:pt x="2703"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4" name="Google Shape;131;p17"/>
            <p:cNvSpPr/>
            <p:nvPr/>
          </p:nvSpPr>
          <p:spPr>
            <a:xfrm>
              <a:off x="7036259" y="2193283"/>
              <a:ext cx="257712" cy="215708"/>
            </a:xfrm>
            <a:custGeom>
              <a:avLst/>
              <a:gdLst/>
              <a:ahLst/>
              <a:cxnLst/>
              <a:rect l="l" t="t" r="r" b="b"/>
              <a:pathLst>
                <a:path w="6706" h="5613" extrusionOk="0">
                  <a:moveTo>
                    <a:pt x="1215" y="0"/>
                  </a:moveTo>
                  <a:cubicBezTo>
                    <a:pt x="1126" y="0"/>
                    <a:pt x="1035" y="65"/>
                    <a:pt x="1035" y="175"/>
                  </a:cubicBezTo>
                  <a:lnTo>
                    <a:pt x="1" y="4145"/>
                  </a:lnTo>
                  <a:lnTo>
                    <a:pt x="5438" y="5613"/>
                  </a:lnTo>
                  <a:lnTo>
                    <a:pt x="6705" y="843"/>
                  </a:lnTo>
                  <a:lnTo>
                    <a:pt x="1268" y="9"/>
                  </a:lnTo>
                  <a:cubicBezTo>
                    <a:pt x="1251" y="3"/>
                    <a:pt x="1233" y="0"/>
                    <a:pt x="1215"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5" name="Google Shape;132;p17"/>
            <p:cNvSpPr/>
            <p:nvPr/>
          </p:nvSpPr>
          <p:spPr>
            <a:xfrm>
              <a:off x="7206773" y="2425631"/>
              <a:ext cx="562769" cy="500781"/>
            </a:xfrm>
            <a:custGeom>
              <a:avLst/>
              <a:gdLst/>
              <a:ahLst/>
              <a:cxnLst/>
              <a:rect l="l" t="t" r="r" b="b"/>
              <a:pathLst>
                <a:path w="14644" h="13031" extrusionOk="0">
                  <a:moveTo>
                    <a:pt x="2936" y="0"/>
                  </a:moveTo>
                  <a:lnTo>
                    <a:pt x="0" y="11142"/>
                  </a:lnTo>
                  <a:lnTo>
                    <a:pt x="11809" y="13010"/>
                  </a:lnTo>
                  <a:cubicBezTo>
                    <a:pt x="11838" y="13024"/>
                    <a:pt x="11865" y="13031"/>
                    <a:pt x="11891" y="13031"/>
                  </a:cubicBezTo>
                  <a:cubicBezTo>
                    <a:pt x="11981" y="13031"/>
                    <a:pt x="12042" y="12947"/>
                    <a:pt x="12042" y="12843"/>
                  </a:cubicBezTo>
                  <a:lnTo>
                    <a:pt x="14644" y="3102"/>
                  </a:lnTo>
                  <a:lnTo>
                    <a:pt x="2936" y="0"/>
                  </a:ln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6" name="Google Shape;133;p17"/>
            <p:cNvSpPr/>
            <p:nvPr/>
          </p:nvSpPr>
          <p:spPr>
            <a:xfrm>
              <a:off x="7319565" y="2248699"/>
              <a:ext cx="487177" cy="297448"/>
            </a:xfrm>
            <a:custGeom>
              <a:avLst/>
              <a:gdLst/>
              <a:ahLst/>
              <a:cxnLst/>
              <a:rect l="l" t="t" r="r" b="b"/>
              <a:pathLst>
                <a:path w="12677" h="7740" extrusionOk="0">
                  <a:moveTo>
                    <a:pt x="1235" y="1"/>
                  </a:moveTo>
                  <a:lnTo>
                    <a:pt x="1" y="4671"/>
                  </a:lnTo>
                  <a:lnTo>
                    <a:pt x="11742" y="7740"/>
                  </a:lnTo>
                  <a:lnTo>
                    <a:pt x="12643" y="4437"/>
                  </a:lnTo>
                  <a:cubicBezTo>
                    <a:pt x="12676" y="4337"/>
                    <a:pt x="12576" y="4204"/>
                    <a:pt x="12443" y="4204"/>
                  </a:cubicBezTo>
                  <a:lnTo>
                    <a:pt x="1235"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7" name="Google Shape;134;p17"/>
            <p:cNvSpPr/>
            <p:nvPr/>
          </p:nvSpPr>
          <p:spPr>
            <a:xfrm>
              <a:off x="7122150" y="2188210"/>
              <a:ext cx="256405" cy="704383"/>
            </a:xfrm>
            <a:custGeom>
              <a:avLst/>
              <a:gdLst/>
              <a:ahLst/>
              <a:cxnLst/>
              <a:rect l="l" t="t" r="r" b="b"/>
              <a:pathLst>
                <a:path w="6672" h="18329" extrusionOk="0">
                  <a:moveTo>
                    <a:pt x="4895" y="1"/>
                  </a:moveTo>
                  <a:cubicBezTo>
                    <a:pt x="4803" y="1"/>
                    <a:pt x="4699" y="83"/>
                    <a:pt x="4671" y="141"/>
                  </a:cubicBezTo>
                  <a:lnTo>
                    <a:pt x="4470" y="975"/>
                  </a:lnTo>
                  <a:lnTo>
                    <a:pt x="3203" y="5678"/>
                  </a:lnTo>
                  <a:lnTo>
                    <a:pt x="267" y="16819"/>
                  </a:lnTo>
                  <a:lnTo>
                    <a:pt x="34" y="17653"/>
                  </a:lnTo>
                  <a:cubicBezTo>
                    <a:pt x="1" y="17753"/>
                    <a:pt x="101" y="17853"/>
                    <a:pt x="167" y="17920"/>
                  </a:cubicBezTo>
                  <a:lnTo>
                    <a:pt x="1768" y="18320"/>
                  </a:lnTo>
                  <a:cubicBezTo>
                    <a:pt x="1780" y="18326"/>
                    <a:pt x="1794" y="18329"/>
                    <a:pt x="1809" y="18329"/>
                  </a:cubicBezTo>
                  <a:cubicBezTo>
                    <a:pt x="1879" y="18329"/>
                    <a:pt x="1975" y="18269"/>
                    <a:pt x="2002" y="18187"/>
                  </a:cubicBezTo>
                  <a:lnTo>
                    <a:pt x="2202" y="17320"/>
                  </a:lnTo>
                  <a:lnTo>
                    <a:pt x="5138" y="6178"/>
                  </a:lnTo>
                  <a:lnTo>
                    <a:pt x="6372" y="1508"/>
                  </a:lnTo>
                  <a:lnTo>
                    <a:pt x="6605" y="641"/>
                  </a:lnTo>
                  <a:cubicBezTo>
                    <a:pt x="6672" y="574"/>
                    <a:pt x="6605" y="441"/>
                    <a:pt x="6505" y="441"/>
                  </a:cubicBezTo>
                  <a:lnTo>
                    <a:pt x="4937" y="7"/>
                  </a:lnTo>
                  <a:cubicBezTo>
                    <a:pt x="4924" y="3"/>
                    <a:pt x="4909" y="1"/>
                    <a:pt x="48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8" name="Google Shape;135;p17"/>
            <p:cNvSpPr/>
            <p:nvPr/>
          </p:nvSpPr>
          <p:spPr>
            <a:xfrm>
              <a:off x="6615796" y="2279481"/>
              <a:ext cx="256405" cy="256405"/>
            </a:xfrm>
            <a:custGeom>
              <a:avLst/>
              <a:gdLst/>
              <a:ahLst/>
              <a:cxnLst/>
              <a:rect l="l" t="t" r="r" b="b"/>
              <a:pathLst>
                <a:path w="6672" h="6672" extrusionOk="0">
                  <a:moveTo>
                    <a:pt x="3336" y="1"/>
                  </a:moveTo>
                  <a:cubicBezTo>
                    <a:pt x="1502" y="1"/>
                    <a:pt x="0" y="1468"/>
                    <a:pt x="0" y="3336"/>
                  </a:cubicBezTo>
                  <a:cubicBezTo>
                    <a:pt x="0" y="5171"/>
                    <a:pt x="1502" y="6672"/>
                    <a:pt x="3336" y="6672"/>
                  </a:cubicBezTo>
                  <a:cubicBezTo>
                    <a:pt x="5171" y="6672"/>
                    <a:pt x="6672" y="5171"/>
                    <a:pt x="6672" y="3336"/>
                  </a:cubicBezTo>
                  <a:cubicBezTo>
                    <a:pt x="6672" y="1468"/>
                    <a:pt x="5171" y="1"/>
                    <a:pt x="3336" y="1"/>
                  </a:cubicBez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79" name="Google Shape;136;p17"/>
            <p:cNvSpPr/>
            <p:nvPr/>
          </p:nvSpPr>
          <p:spPr>
            <a:xfrm>
              <a:off x="6651690" y="2322446"/>
              <a:ext cx="187193" cy="169976"/>
            </a:xfrm>
            <a:custGeom>
              <a:avLst/>
              <a:gdLst/>
              <a:ahLst/>
              <a:cxnLst/>
              <a:rect l="l" t="t" r="r" b="b"/>
              <a:pathLst>
                <a:path w="4871" h="4423" extrusionOk="0">
                  <a:moveTo>
                    <a:pt x="2411" y="0"/>
                  </a:moveTo>
                  <a:cubicBezTo>
                    <a:pt x="1444" y="0"/>
                    <a:pt x="545" y="653"/>
                    <a:pt x="267" y="1651"/>
                  </a:cubicBezTo>
                  <a:cubicBezTo>
                    <a:pt x="0" y="2819"/>
                    <a:pt x="701" y="4086"/>
                    <a:pt x="1868" y="4353"/>
                  </a:cubicBezTo>
                  <a:cubicBezTo>
                    <a:pt x="2051" y="4400"/>
                    <a:pt x="2236" y="4423"/>
                    <a:pt x="2418" y="4423"/>
                  </a:cubicBezTo>
                  <a:cubicBezTo>
                    <a:pt x="3399" y="4423"/>
                    <a:pt x="4317" y="3770"/>
                    <a:pt x="4570" y="2785"/>
                  </a:cubicBezTo>
                  <a:cubicBezTo>
                    <a:pt x="4871" y="1618"/>
                    <a:pt x="4170" y="350"/>
                    <a:pt x="3003" y="83"/>
                  </a:cubicBezTo>
                  <a:cubicBezTo>
                    <a:pt x="2806" y="27"/>
                    <a:pt x="2607" y="0"/>
                    <a:pt x="2411"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80" name="Google Shape;551;p38"/>
          <p:cNvGrpSpPr/>
          <p:nvPr/>
        </p:nvGrpSpPr>
        <p:grpSpPr>
          <a:xfrm>
            <a:off x="1242922" y="1762521"/>
            <a:ext cx="1419209" cy="1312861"/>
            <a:chOff x="5031575" y="486313"/>
            <a:chExt cx="4411650" cy="4081063"/>
          </a:xfrm>
        </p:grpSpPr>
        <p:grpSp>
          <p:nvGrpSpPr>
            <p:cNvPr id="81" name="Google Shape;552;p38"/>
            <p:cNvGrpSpPr/>
            <p:nvPr/>
          </p:nvGrpSpPr>
          <p:grpSpPr>
            <a:xfrm>
              <a:off x="8293225" y="603700"/>
              <a:ext cx="829775" cy="839775"/>
              <a:chOff x="4826125" y="698450"/>
              <a:chExt cx="829775" cy="839775"/>
            </a:xfrm>
          </p:grpSpPr>
          <p:sp>
            <p:nvSpPr>
              <p:cNvPr id="213" name="Google Shape;553;p38"/>
              <p:cNvSpPr/>
              <p:nvPr/>
            </p:nvSpPr>
            <p:spPr>
              <a:xfrm>
                <a:off x="4841125" y="698450"/>
                <a:ext cx="521225" cy="508725"/>
              </a:xfrm>
              <a:custGeom>
                <a:avLst/>
                <a:gdLst/>
                <a:ahLst/>
                <a:cxnLst/>
                <a:rect l="l" t="t" r="r" b="b"/>
                <a:pathLst>
                  <a:path w="20849" h="20349" extrusionOk="0">
                    <a:moveTo>
                      <a:pt x="17359" y="0"/>
                    </a:moveTo>
                    <a:cubicBezTo>
                      <a:pt x="17079" y="0"/>
                      <a:pt x="16796" y="100"/>
                      <a:pt x="16579" y="300"/>
                    </a:cubicBezTo>
                    <a:lnTo>
                      <a:pt x="1" y="16912"/>
                    </a:lnTo>
                    <a:lnTo>
                      <a:pt x="3436" y="20348"/>
                    </a:lnTo>
                    <a:lnTo>
                      <a:pt x="20849" y="3036"/>
                    </a:lnTo>
                    <a:lnTo>
                      <a:pt x="18114" y="300"/>
                    </a:lnTo>
                    <a:cubicBezTo>
                      <a:pt x="17913" y="100"/>
                      <a:pt x="17638" y="0"/>
                      <a:pt x="173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54;p38"/>
              <p:cNvSpPr/>
              <p:nvPr/>
            </p:nvSpPr>
            <p:spPr>
              <a:xfrm>
                <a:off x="4905350" y="716800"/>
                <a:ext cx="750550" cy="750550"/>
              </a:xfrm>
              <a:custGeom>
                <a:avLst/>
                <a:gdLst/>
                <a:ahLst/>
                <a:cxnLst/>
                <a:rect l="l" t="t" r="r" b="b"/>
                <a:pathLst>
                  <a:path w="30022" h="30022" extrusionOk="0">
                    <a:moveTo>
                      <a:pt x="15911" y="0"/>
                    </a:moveTo>
                    <a:lnTo>
                      <a:pt x="0" y="15911"/>
                    </a:lnTo>
                    <a:lnTo>
                      <a:pt x="14110" y="30022"/>
                    </a:lnTo>
                    <a:lnTo>
                      <a:pt x="30022" y="14110"/>
                    </a:lnTo>
                    <a:lnTo>
                      <a:pt x="159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55;p38"/>
              <p:cNvSpPr/>
              <p:nvPr/>
            </p:nvSpPr>
            <p:spPr>
              <a:xfrm>
                <a:off x="4837800" y="1121900"/>
                <a:ext cx="397800" cy="396325"/>
              </a:xfrm>
              <a:custGeom>
                <a:avLst/>
                <a:gdLst/>
                <a:ahLst/>
                <a:cxnLst/>
                <a:rect l="l" t="t" r="r" b="b"/>
                <a:pathLst>
                  <a:path w="15912" h="15853" extrusionOk="0">
                    <a:moveTo>
                      <a:pt x="1588" y="1"/>
                    </a:moveTo>
                    <a:cubicBezTo>
                      <a:pt x="1413" y="1"/>
                      <a:pt x="1236" y="45"/>
                      <a:pt x="1068" y="141"/>
                    </a:cubicBezTo>
                    <a:cubicBezTo>
                      <a:pt x="901" y="208"/>
                      <a:pt x="734" y="341"/>
                      <a:pt x="567" y="508"/>
                    </a:cubicBezTo>
                    <a:cubicBezTo>
                      <a:pt x="400" y="641"/>
                      <a:pt x="300" y="842"/>
                      <a:pt x="200" y="1008"/>
                    </a:cubicBezTo>
                    <a:cubicBezTo>
                      <a:pt x="0" y="1475"/>
                      <a:pt x="67" y="2009"/>
                      <a:pt x="467" y="2376"/>
                    </a:cubicBezTo>
                    <a:lnTo>
                      <a:pt x="13977" y="15852"/>
                    </a:lnTo>
                    <a:cubicBezTo>
                      <a:pt x="13977" y="15352"/>
                      <a:pt x="14144" y="14852"/>
                      <a:pt x="14544" y="14451"/>
                    </a:cubicBezTo>
                    <a:cubicBezTo>
                      <a:pt x="14885" y="14049"/>
                      <a:pt x="15398" y="13847"/>
                      <a:pt x="15817" y="13847"/>
                    </a:cubicBezTo>
                    <a:cubicBezTo>
                      <a:pt x="15849" y="13847"/>
                      <a:pt x="15881" y="13849"/>
                      <a:pt x="15912" y="13851"/>
                    </a:cubicBezTo>
                    <a:lnTo>
                      <a:pt x="2435" y="375"/>
                    </a:lnTo>
                    <a:cubicBezTo>
                      <a:pt x="2201" y="140"/>
                      <a:pt x="1898" y="1"/>
                      <a:pt x="15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56;p38"/>
              <p:cNvSpPr/>
              <p:nvPr/>
            </p:nvSpPr>
            <p:spPr>
              <a:xfrm>
                <a:off x="4826125" y="1105400"/>
                <a:ext cx="432825" cy="432825"/>
              </a:xfrm>
              <a:custGeom>
                <a:avLst/>
                <a:gdLst/>
                <a:ahLst/>
                <a:cxnLst/>
                <a:rect l="l" t="t" r="r" b="b"/>
                <a:pathLst>
                  <a:path w="17313" h="17313" extrusionOk="0">
                    <a:moveTo>
                      <a:pt x="2035" y="1"/>
                    </a:moveTo>
                    <a:cubicBezTo>
                      <a:pt x="1501" y="34"/>
                      <a:pt x="1001" y="201"/>
                      <a:pt x="601" y="634"/>
                    </a:cubicBezTo>
                    <a:cubicBezTo>
                      <a:pt x="200" y="1001"/>
                      <a:pt x="0" y="1502"/>
                      <a:pt x="0" y="2035"/>
                    </a:cubicBezTo>
                    <a:cubicBezTo>
                      <a:pt x="0" y="2536"/>
                      <a:pt x="200" y="3103"/>
                      <a:pt x="634" y="3503"/>
                    </a:cubicBezTo>
                    <a:lnTo>
                      <a:pt x="14444" y="17313"/>
                    </a:lnTo>
                    <a:lnTo>
                      <a:pt x="14844" y="16879"/>
                    </a:lnTo>
                    <a:lnTo>
                      <a:pt x="968" y="3003"/>
                    </a:lnTo>
                    <a:cubicBezTo>
                      <a:pt x="601" y="2636"/>
                      <a:pt x="467" y="2102"/>
                      <a:pt x="701" y="1635"/>
                    </a:cubicBezTo>
                    <a:cubicBezTo>
                      <a:pt x="801" y="1468"/>
                      <a:pt x="934" y="1301"/>
                      <a:pt x="1101" y="1135"/>
                    </a:cubicBezTo>
                    <a:cubicBezTo>
                      <a:pt x="1201" y="968"/>
                      <a:pt x="1435" y="834"/>
                      <a:pt x="1601" y="768"/>
                    </a:cubicBezTo>
                    <a:cubicBezTo>
                      <a:pt x="1759" y="683"/>
                      <a:pt x="1934" y="642"/>
                      <a:pt x="2111" y="642"/>
                    </a:cubicBezTo>
                    <a:cubicBezTo>
                      <a:pt x="2420" y="642"/>
                      <a:pt x="2735" y="768"/>
                      <a:pt x="2969" y="1001"/>
                    </a:cubicBezTo>
                    <a:lnTo>
                      <a:pt x="16879" y="14844"/>
                    </a:lnTo>
                    <a:lnTo>
                      <a:pt x="17313" y="14411"/>
                    </a:lnTo>
                    <a:lnTo>
                      <a:pt x="3503" y="634"/>
                    </a:lnTo>
                    <a:cubicBezTo>
                      <a:pt x="3102" y="201"/>
                      <a:pt x="2602" y="1"/>
                      <a:pt x="2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57;p38"/>
              <p:cNvSpPr/>
              <p:nvPr/>
            </p:nvSpPr>
            <p:spPr>
              <a:xfrm>
                <a:off x="4871975" y="1152725"/>
                <a:ext cx="305250" cy="305450"/>
              </a:xfrm>
              <a:custGeom>
                <a:avLst/>
                <a:gdLst/>
                <a:ahLst/>
                <a:cxnLst/>
                <a:rect l="l" t="t" r="r" b="b"/>
                <a:pathLst>
                  <a:path w="12210" h="12218" extrusionOk="0">
                    <a:moveTo>
                      <a:pt x="259" y="1"/>
                    </a:moveTo>
                    <a:cubicBezTo>
                      <a:pt x="193" y="1"/>
                      <a:pt x="134" y="26"/>
                      <a:pt x="101" y="76"/>
                    </a:cubicBezTo>
                    <a:cubicBezTo>
                      <a:pt x="1" y="209"/>
                      <a:pt x="1" y="376"/>
                      <a:pt x="101" y="443"/>
                    </a:cubicBezTo>
                    <a:lnTo>
                      <a:pt x="11776" y="12118"/>
                    </a:lnTo>
                    <a:cubicBezTo>
                      <a:pt x="11809" y="12184"/>
                      <a:pt x="11868" y="12218"/>
                      <a:pt x="11934" y="12218"/>
                    </a:cubicBezTo>
                    <a:cubicBezTo>
                      <a:pt x="12001" y="12218"/>
                      <a:pt x="12076" y="12184"/>
                      <a:pt x="12143" y="12118"/>
                    </a:cubicBezTo>
                    <a:cubicBezTo>
                      <a:pt x="12210" y="11984"/>
                      <a:pt x="12210" y="11817"/>
                      <a:pt x="12143" y="11751"/>
                    </a:cubicBezTo>
                    <a:lnTo>
                      <a:pt x="468" y="76"/>
                    </a:lnTo>
                    <a:cubicBezTo>
                      <a:pt x="401" y="26"/>
                      <a:pt x="326" y="1"/>
                      <a:pt x="2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58;p38"/>
              <p:cNvSpPr/>
              <p:nvPr/>
            </p:nvSpPr>
            <p:spPr>
              <a:xfrm>
                <a:off x="4830275" y="1192975"/>
                <a:ext cx="109275" cy="109250"/>
              </a:xfrm>
              <a:custGeom>
                <a:avLst/>
                <a:gdLst/>
                <a:ahLst/>
                <a:cxnLst/>
                <a:rect l="l" t="t" r="r" b="b"/>
                <a:pathLst>
                  <a:path w="4371" h="4370" extrusionOk="0">
                    <a:moveTo>
                      <a:pt x="3270" y="0"/>
                    </a:moveTo>
                    <a:lnTo>
                      <a:pt x="1" y="3269"/>
                    </a:lnTo>
                    <a:lnTo>
                      <a:pt x="1035" y="3336"/>
                    </a:lnTo>
                    <a:lnTo>
                      <a:pt x="1135" y="4370"/>
                    </a:lnTo>
                    <a:lnTo>
                      <a:pt x="4371" y="1134"/>
                    </a:lnTo>
                    <a:lnTo>
                      <a:pt x="32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59;p38"/>
              <p:cNvSpPr/>
              <p:nvPr/>
            </p:nvSpPr>
            <p:spPr>
              <a:xfrm>
                <a:off x="5192200" y="931950"/>
                <a:ext cx="247725" cy="247700"/>
              </a:xfrm>
              <a:custGeom>
                <a:avLst/>
                <a:gdLst/>
                <a:ahLst/>
                <a:cxnLst/>
                <a:rect l="l" t="t" r="r" b="b"/>
                <a:pathLst>
                  <a:path w="9909" h="9908" extrusionOk="0">
                    <a:moveTo>
                      <a:pt x="2002" y="0"/>
                    </a:moveTo>
                    <a:lnTo>
                      <a:pt x="1" y="2035"/>
                    </a:lnTo>
                    <a:lnTo>
                      <a:pt x="7907" y="9907"/>
                    </a:lnTo>
                    <a:lnTo>
                      <a:pt x="9908" y="7906"/>
                    </a:lnTo>
                    <a:lnTo>
                      <a:pt x="20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 name="Google Shape;560;p38"/>
            <p:cNvSpPr/>
            <p:nvPr/>
          </p:nvSpPr>
          <p:spPr>
            <a:xfrm>
              <a:off x="7998000" y="4168750"/>
              <a:ext cx="307750" cy="307750"/>
            </a:xfrm>
            <a:custGeom>
              <a:avLst/>
              <a:gdLst/>
              <a:ahLst/>
              <a:cxnLst/>
              <a:rect l="l" t="t" r="r" b="b"/>
              <a:pathLst>
                <a:path w="12310" h="12310" extrusionOk="0">
                  <a:moveTo>
                    <a:pt x="6172" y="3670"/>
                  </a:moveTo>
                  <a:cubicBezTo>
                    <a:pt x="6472" y="3670"/>
                    <a:pt x="6739" y="3736"/>
                    <a:pt x="7006" y="3803"/>
                  </a:cubicBezTo>
                  <a:cubicBezTo>
                    <a:pt x="7106" y="3870"/>
                    <a:pt x="7173" y="3903"/>
                    <a:pt x="7273" y="3903"/>
                  </a:cubicBezTo>
                  <a:cubicBezTo>
                    <a:pt x="7773" y="4137"/>
                    <a:pt x="8173" y="4570"/>
                    <a:pt x="8440" y="5071"/>
                  </a:cubicBezTo>
                  <a:lnTo>
                    <a:pt x="8574" y="5304"/>
                  </a:lnTo>
                  <a:cubicBezTo>
                    <a:pt x="8640" y="5571"/>
                    <a:pt x="8674" y="5871"/>
                    <a:pt x="8674" y="6138"/>
                  </a:cubicBezTo>
                  <a:cubicBezTo>
                    <a:pt x="8607" y="6438"/>
                    <a:pt x="8574" y="6738"/>
                    <a:pt x="8473" y="6972"/>
                  </a:cubicBezTo>
                  <a:cubicBezTo>
                    <a:pt x="8440" y="7072"/>
                    <a:pt x="8407" y="7139"/>
                    <a:pt x="8407" y="7239"/>
                  </a:cubicBezTo>
                  <a:cubicBezTo>
                    <a:pt x="8140" y="7739"/>
                    <a:pt x="7740" y="8139"/>
                    <a:pt x="7239" y="8406"/>
                  </a:cubicBezTo>
                  <a:cubicBezTo>
                    <a:pt x="7139" y="8440"/>
                    <a:pt x="7072" y="8473"/>
                    <a:pt x="6972" y="8473"/>
                  </a:cubicBezTo>
                  <a:cubicBezTo>
                    <a:pt x="6739" y="8573"/>
                    <a:pt x="6439" y="8606"/>
                    <a:pt x="6138" y="8606"/>
                  </a:cubicBezTo>
                  <a:cubicBezTo>
                    <a:pt x="5838" y="8606"/>
                    <a:pt x="5605" y="8573"/>
                    <a:pt x="5305" y="8473"/>
                  </a:cubicBezTo>
                  <a:cubicBezTo>
                    <a:pt x="5238" y="8440"/>
                    <a:pt x="5138" y="8406"/>
                    <a:pt x="5071" y="8406"/>
                  </a:cubicBezTo>
                  <a:cubicBezTo>
                    <a:pt x="4571" y="8139"/>
                    <a:pt x="4137" y="7739"/>
                    <a:pt x="3870" y="7239"/>
                  </a:cubicBezTo>
                  <a:cubicBezTo>
                    <a:pt x="3837" y="7139"/>
                    <a:pt x="3803" y="7072"/>
                    <a:pt x="3803" y="6972"/>
                  </a:cubicBezTo>
                  <a:cubicBezTo>
                    <a:pt x="3737" y="6738"/>
                    <a:pt x="3670" y="6438"/>
                    <a:pt x="3670" y="6138"/>
                  </a:cubicBezTo>
                  <a:cubicBezTo>
                    <a:pt x="3670" y="5871"/>
                    <a:pt x="3737" y="5604"/>
                    <a:pt x="3803" y="5304"/>
                  </a:cubicBezTo>
                  <a:lnTo>
                    <a:pt x="3937" y="5071"/>
                  </a:lnTo>
                  <a:cubicBezTo>
                    <a:pt x="4170" y="4570"/>
                    <a:pt x="4604" y="4137"/>
                    <a:pt x="5104" y="3903"/>
                  </a:cubicBezTo>
                  <a:cubicBezTo>
                    <a:pt x="5171" y="3836"/>
                    <a:pt x="5271" y="3803"/>
                    <a:pt x="5338" y="3803"/>
                  </a:cubicBezTo>
                  <a:cubicBezTo>
                    <a:pt x="5605" y="3736"/>
                    <a:pt x="5905" y="3670"/>
                    <a:pt x="6172" y="3670"/>
                  </a:cubicBezTo>
                  <a:close/>
                  <a:moveTo>
                    <a:pt x="5538" y="0"/>
                  </a:moveTo>
                  <a:cubicBezTo>
                    <a:pt x="5305" y="0"/>
                    <a:pt x="5104" y="234"/>
                    <a:pt x="5104" y="467"/>
                  </a:cubicBezTo>
                  <a:lnTo>
                    <a:pt x="5104" y="1635"/>
                  </a:lnTo>
                  <a:cubicBezTo>
                    <a:pt x="4604" y="1768"/>
                    <a:pt x="4137" y="1935"/>
                    <a:pt x="3703" y="2235"/>
                  </a:cubicBezTo>
                  <a:lnTo>
                    <a:pt x="2869" y="1401"/>
                  </a:lnTo>
                  <a:cubicBezTo>
                    <a:pt x="2786" y="1318"/>
                    <a:pt x="2678" y="1276"/>
                    <a:pt x="2561" y="1276"/>
                  </a:cubicBezTo>
                  <a:cubicBezTo>
                    <a:pt x="2444" y="1276"/>
                    <a:pt x="2319" y="1318"/>
                    <a:pt x="2202" y="1401"/>
                  </a:cubicBezTo>
                  <a:lnTo>
                    <a:pt x="1368" y="2235"/>
                  </a:lnTo>
                  <a:cubicBezTo>
                    <a:pt x="1202" y="2402"/>
                    <a:pt x="1202" y="2702"/>
                    <a:pt x="1368" y="2902"/>
                  </a:cubicBezTo>
                  <a:lnTo>
                    <a:pt x="2202" y="3736"/>
                  </a:lnTo>
                  <a:cubicBezTo>
                    <a:pt x="1969" y="4137"/>
                    <a:pt x="1769" y="4604"/>
                    <a:pt x="1635" y="5104"/>
                  </a:cubicBezTo>
                  <a:lnTo>
                    <a:pt x="468" y="5104"/>
                  </a:lnTo>
                  <a:cubicBezTo>
                    <a:pt x="201" y="5104"/>
                    <a:pt x="1" y="5304"/>
                    <a:pt x="1" y="5571"/>
                  </a:cubicBezTo>
                  <a:lnTo>
                    <a:pt x="1" y="6772"/>
                  </a:lnTo>
                  <a:cubicBezTo>
                    <a:pt x="1" y="7039"/>
                    <a:pt x="201" y="7239"/>
                    <a:pt x="468" y="7239"/>
                  </a:cubicBezTo>
                  <a:lnTo>
                    <a:pt x="1635" y="7239"/>
                  </a:lnTo>
                  <a:cubicBezTo>
                    <a:pt x="1769" y="7739"/>
                    <a:pt x="1969" y="8206"/>
                    <a:pt x="2202" y="8606"/>
                  </a:cubicBezTo>
                  <a:lnTo>
                    <a:pt x="1368" y="9440"/>
                  </a:lnTo>
                  <a:cubicBezTo>
                    <a:pt x="1202" y="9607"/>
                    <a:pt x="1202" y="9907"/>
                    <a:pt x="1368" y="10108"/>
                  </a:cubicBezTo>
                  <a:lnTo>
                    <a:pt x="2202" y="10941"/>
                  </a:lnTo>
                  <a:cubicBezTo>
                    <a:pt x="2286" y="11025"/>
                    <a:pt x="2402" y="11067"/>
                    <a:pt x="2523" y="11067"/>
                  </a:cubicBezTo>
                  <a:cubicBezTo>
                    <a:pt x="2644" y="11067"/>
                    <a:pt x="2769" y="11025"/>
                    <a:pt x="2869" y="10941"/>
                  </a:cubicBezTo>
                  <a:lnTo>
                    <a:pt x="3703" y="10108"/>
                  </a:lnTo>
                  <a:cubicBezTo>
                    <a:pt x="4137" y="10374"/>
                    <a:pt x="4604" y="10575"/>
                    <a:pt x="5104" y="10708"/>
                  </a:cubicBezTo>
                  <a:lnTo>
                    <a:pt x="5104" y="11875"/>
                  </a:lnTo>
                  <a:cubicBezTo>
                    <a:pt x="5104" y="12109"/>
                    <a:pt x="5305" y="12309"/>
                    <a:pt x="5538" y="12309"/>
                  </a:cubicBezTo>
                  <a:lnTo>
                    <a:pt x="6772" y="12309"/>
                  </a:lnTo>
                  <a:cubicBezTo>
                    <a:pt x="7006" y="12309"/>
                    <a:pt x="7206" y="12109"/>
                    <a:pt x="7206" y="11875"/>
                  </a:cubicBezTo>
                  <a:lnTo>
                    <a:pt x="7206" y="10708"/>
                  </a:lnTo>
                  <a:cubicBezTo>
                    <a:pt x="7706" y="10575"/>
                    <a:pt x="8173" y="10408"/>
                    <a:pt x="8607" y="10108"/>
                  </a:cubicBezTo>
                  <a:lnTo>
                    <a:pt x="9441" y="10941"/>
                  </a:lnTo>
                  <a:cubicBezTo>
                    <a:pt x="9524" y="11025"/>
                    <a:pt x="9641" y="11067"/>
                    <a:pt x="9762" y="11067"/>
                  </a:cubicBezTo>
                  <a:cubicBezTo>
                    <a:pt x="9883" y="11067"/>
                    <a:pt x="10008" y="11025"/>
                    <a:pt x="10108" y="10941"/>
                  </a:cubicBezTo>
                  <a:lnTo>
                    <a:pt x="10942" y="10108"/>
                  </a:lnTo>
                  <a:cubicBezTo>
                    <a:pt x="11109" y="9941"/>
                    <a:pt x="11109" y="9640"/>
                    <a:pt x="10942" y="9440"/>
                  </a:cubicBezTo>
                  <a:lnTo>
                    <a:pt x="10108" y="8606"/>
                  </a:lnTo>
                  <a:cubicBezTo>
                    <a:pt x="10341" y="8206"/>
                    <a:pt x="10575" y="7739"/>
                    <a:pt x="10675" y="7239"/>
                  </a:cubicBezTo>
                  <a:lnTo>
                    <a:pt x="11843" y="7239"/>
                  </a:lnTo>
                  <a:cubicBezTo>
                    <a:pt x="12109" y="7239"/>
                    <a:pt x="12310" y="7039"/>
                    <a:pt x="12310" y="6772"/>
                  </a:cubicBezTo>
                  <a:lnTo>
                    <a:pt x="12310" y="5571"/>
                  </a:lnTo>
                  <a:cubicBezTo>
                    <a:pt x="12310" y="5304"/>
                    <a:pt x="12109" y="5104"/>
                    <a:pt x="11843" y="5104"/>
                  </a:cubicBezTo>
                  <a:lnTo>
                    <a:pt x="10675" y="5104"/>
                  </a:lnTo>
                  <a:cubicBezTo>
                    <a:pt x="10542" y="4604"/>
                    <a:pt x="10408" y="4137"/>
                    <a:pt x="10108" y="3736"/>
                  </a:cubicBezTo>
                  <a:lnTo>
                    <a:pt x="10942" y="2902"/>
                  </a:lnTo>
                  <a:cubicBezTo>
                    <a:pt x="11109" y="2736"/>
                    <a:pt x="11109" y="2435"/>
                    <a:pt x="10942" y="2235"/>
                  </a:cubicBezTo>
                  <a:lnTo>
                    <a:pt x="10108" y="1401"/>
                  </a:lnTo>
                  <a:cubicBezTo>
                    <a:pt x="10025" y="1318"/>
                    <a:pt x="9908" y="1276"/>
                    <a:pt x="9787" y="1276"/>
                  </a:cubicBezTo>
                  <a:cubicBezTo>
                    <a:pt x="9666" y="1276"/>
                    <a:pt x="9541" y="1318"/>
                    <a:pt x="9441" y="1401"/>
                  </a:cubicBezTo>
                  <a:lnTo>
                    <a:pt x="8607" y="2235"/>
                  </a:lnTo>
                  <a:cubicBezTo>
                    <a:pt x="8173" y="1968"/>
                    <a:pt x="7706" y="1768"/>
                    <a:pt x="7206" y="1635"/>
                  </a:cubicBezTo>
                  <a:lnTo>
                    <a:pt x="7206" y="467"/>
                  </a:lnTo>
                  <a:cubicBezTo>
                    <a:pt x="7206" y="234"/>
                    <a:pt x="7006" y="0"/>
                    <a:pt x="6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61;p38"/>
            <p:cNvSpPr/>
            <p:nvPr/>
          </p:nvSpPr>
          <p:spPr>
            <a:xfrm>
              <a:off x="5540425" y="1562925"/>
              <a:ext cx="26700" cy="25675"/>
            </a:xfrm>
            <a:custGeom>
              <a:avLst/>
              <a:gdLst/>
              <a:ahLst/>
              <a:cxnLst/>
              <a:rect l="l" t="t" r="r" b="b"/>
              <a:pathLst>
                <a:path w="1068" h="1027" extrusionOk="0">
                  <a:moveTo>
                    <a:pt x="617" y="0"/>
                  </a:moveTo>
                  <a:cubicBezTo>
                    <a:pt x="517" y="0"/>
                    <a:pt x="417" y="42"/>
                    <a:pt x="334" y="125"/>
                  </a:cubicBezTo>
                  <a:lnTo>
                    <a:pt x="167" y="292"/>
                  </a:lnTo>
                  <a:cubicBezTo>
                    <a:pt x="0" y="459"/>
                    <a:pt x="0" y="726"/>
                    <a:pt x="167" y="893"/>
                  </a:cubicBezTo>
                  <a:cubicBezTo>
                    <a:pt x="234" y="959"/>
                    <a:pt x="367" y="1026"/>
                    <a:pt x="467" y="1026"/>
                  </a:cubicBezTo>
                  <a:cubicBezTo>
                    <a:pt x="567" y="1026"/>
                    <a:pt x="701" y="959"/>
                    <a:pt x="801" y="893"/>
                  </a:cubicBezTo>
                  <a:lnTo>
                    <a:pt x="901" y="726"/>
                  </a:lnTo>
                  <a:cubicBezTo>
                    <a:pt x="1068" y="559"/>
                    <a:pt x="1068" y="292"/>
                    <a:pt x="901" y="125"/>
                  </a:cubicBezTo>
                  <a:cubicBezTo>
                    <a:pt x="817" y="42"/>
                    <a:pt x="717" y="0"/>
                    <a:pt x="617" y="0"/>
                  </a:cubicBezTo>
                  <a:close/>
                </a:path>
              </a:pathLst>
            </a:custGeom>
            <a:solidFill>
              <a:srgbClr val="D98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 name="Google Shape;562;p38"/>
            <p:cNvGrpSpPr/>
            <p:nvPr/>
          </p:nvGrpSpPr>
          <p:grpSpPr>
            <a:xfrm>
              <a:off x="5246050" y="951450"/>
              <a:ext cx="1344300" cy="2407575"/>
              <a:chOff x="5246050" y="951450"/>
              <a:chExt cx="1344300" cy="2407575"/>
            </a:xfrm>
          </p:grpSpPr>
          <p:grpSp>
            <p:nvGrpSpPr>
              <p:cNvPr id="208" name="Google Shape;563;p38"/>
              <p:cNvGrpSpPr/>
              <p:nvPr/>
            </p:nvGrpSpPr>
            <p:grpSpPr>
              <a:xfrm>
                <a:off x="5300250" y="951450"/>
                <a:ext cx="733050" cy="569600"/>
                <a:chOff x="1833150" y="1046200"/>
                <a:chExt cx="733050" cy="569600"/>
              </a:xfrm>
            </p:grpSpPr>
            <p:sp>
              <p:nvSpPr>
                <p:cNvPr id="210" name="Google Shape;564;p38"/>
                <p:cNvSpPr/>
                <p:nvPr/>
              </p:nvSpPr>
              <p:spPr>
                <a:xfrm>
                  <a:off x="1833150" y="1046200"/>
                  <a:ext cx="733050" cy="535400"/>
                </a:xfrm>
                <a:custGeom>
                  <a:avLst/>
                  <a:gdLst/>
                  <a:ahLst/>
                  <a:cxnLst/>
                  <a:rect l="l" t="t" r="r" b="b"/>
                  <a:pathLst>
                    <a:path w="29322" h="21416" extrusionOk="0">
                      <a:moveTo>
                        <a:pt x="29321" y="0"/>
                      </a:moveTo>
                      <a:lnTo>
                        <a:pt x="0" y="14811"/>
                      </a:lnTo>
                      <a:lnTo>
                        <a:pt x="0" y="14811"/>
                      </a:lnTo>
                      <a:lnTo>
                        <a:pt x="10241" y="14377"/>
                      </a:lnTo>
                      <a:lnTo>
                        <a:pt x="26453" y="2902"/>
                      </a:lnTo>
                      <a:lnTo>
                        <a:pt x="26453" y="2902"/>
                      </a:lnTo>
                      <a:lnTo>
                        <a:pt x="13744" y="15244"/>
                      </a:lnTo>
                      <a:lnTo>
                        <a:pt x="22650" y="21415"/>
                      </a:lnTo>
                      <a:lnTo>
                        <a:pt x="293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565;p38"/>
                <p:cNvSpPr/>
                <p:nvPr/>
              </p:nvSpPr>
              <p:spPr>
                <a:xfrm>
                  <a:off x="2089175" y="1118750"/>
                  <a:ext cx="405300" cy="497050"/>
                </a:xfrm>
                <a:custGeom>
                  <a:avLst/>
                  <a:gdLst/>
                  <a:ahLst/>
                  <a:cxnLst/>
                  <a:rect l="l" t="t" r="r" b="b"/>
                  <a:pathLst>
                    <a:path w="16212" h="19882" extrusionOk="0">
                      <a:moveTo>
                        <a:pt x="16212" y="0"/>
                      </a:moveTo>
                      <a:lnTo>
                        <a:pt x="0" y="11475"/>
                      </a:lnTo>
                      <a:lnTo>
                        <a:pt x="2769" y="19881"/>
                      </a:lnTo>
                      <a:lnTo>
                        <a:pt x="3503" y="12342"/>
                      </a:lnTo>
                      <a:lnTo>
                        <a:pt x="1621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66;p38"/>
                <p:cNvSpPr/>
                <p:nvPr/>
              </p:nvSpPr>
              <p:spPr>
                <a:xfrm>
                  <a:off x="2158375" y="1427300"/>
                  <a:ext cx="98425" cy="188500"/>
                </a:xfrm>
                <a:custGeom>
                  <a:avLst/>
                  <a:gdLst/>
                  <a:ahLst/>
                  <a:cxnLst/>
                  <a:rect l="l" t="t" r="r" b="b"/>
                  <a:pathLst>
                    <a:path w="3937" h="7540" extrusionOk="0">
                      <a:moveTo>
                        <a:pt x="735" y="0"/>
                      </a:moveTo>
                      <a:lnTo>
                        <a:pt x="1" y="7539"/>
                      </a:lnTo>
                      <a:lnTo>
                        <a:pt x="3937" y="2235"/>
                      </a:lnTo>
                      <a:lnTo>
                        <a:pt x="7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 name="Google Shape;567;p38"/>
              <p:cNvSpPr/>
              <p:nvPr/>
            </p:nvSpPr>
            <p:spPr>
              <a:xfrm>
                <a:off x="5246050" y="1590825"/>
                <a:ext cx="1344300" cy="176820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 name="Google Shape;568;p38"/>
            <p:cNvSpPr/>
            <p:nvPr/>
          </p:nvSpPr>
          <p:spPr>
            <a:xfrm>
              <a:off x="5645275" y="4156238"/>
              <a:ext cx="332775" cy="332775"/>
            </a:xfrm>
            <a:custGeom>
              <a:avLst/>
              <a:gdLst/>
              <a:ahLst/>
              <a:cxnLst/>
              <a:rect l="l" t="t" r="r" b="b"/>
              <a:pathLst>
                <a:path w="13311" h="13311" extrusionOk="0">
                  <a:moveTo>
                    <a:pt x="6672" y="3937"/>
                  </a:moveTo>
                  <a:cubicBezTo>
                    <a:pt x="6972" y="3937"/>
                    <a:pt x="7273" y="4003"/>
                    <a:pt x="7540" y="4104"/>
                  </a:cubicBezTo>
                  <a:lnTo>
                    <a:pt x="7806" y="4237"/>
                  </a:lnTo>
                  <a:cubicBezTo>
                    <a:pt x="8340" y="4504"/>
                    <a:pt x="8807" y="4937"/>
                    <a:pt x="9041" y="5505"/>
                  </a:cubicBezTo>
                  <a:lnTo>
                    <a:pt x="9174" y="5738"/>
                  </a:lnTo>
                  <a:cubicBezTo>
                    <a:pt x="9274" y="6038"/>
                    <a:pt x="9341" y="6338"/>
                    <a:pt x="9341" y="6605"/>
                  </a:cubicBezTo>
                  <a:cubicBezTo>
                    <a:pt x="9341" y="6972"/>
                    <a:pt x="9274" y="7239"/>
                    <a:pt x="9174" y="7506"/>
                  </a:cubicBezTo>
                  <a:lnTo>
                    <a:pt x="9041" y="7739"/>
                  </a:lnTo>
                  <a:cubicBezTo>
                    <a:pt x="8807" y="8307"/>
                    <a:pt x="8340" y="8740"/>
                    <a:pt x="7806" y="9007"/>
                  </a:cubicBezTo>
                  <a:lnTo>
                    <a:pt x="7540" y="9140"/>
                  </a:lnTo>
                  <a:cubicBezTo>
                    <a:pt x="7273" y="9207"/>
                    <a:pt x="6972" y="9307"/>
                    <a:pt x="6672" y="9307"/>
                  </a:cubicBezTo>
                  <a:cubicBezTo>
                    <a:pt x="6372" y="9307"/>
                    <a:pt x="6038" y="9241"/>
                    <a:pt x="5805" y="9140"/>
                  </a:cubicBezTo>
                  <a:lnTo>
                    <a:pt x="5538" y="9007"/>
                  </a:lnTo>
                  <a:cubicBezTo>
                    <a:pt x="5004" y="8740"/>
                    <a:pt x="4537" y="8307"/>
                    <a:pt x="4304" y="7739"/>
                  </a:cubicBezTo>
                  <a:lnTo>
                    <a:pt x="4170" y="7506"/>
                  </a:lnTo>
                  <a:cubicBezTo>
                    <a:pt x="4104" y="7206"/>
                    <a:pt x="4004" y="6906"/>
                    <a:pt x="4004" y="6605"/>
                  </a:cubicBezTo>
                  <a:cubicBezTo>
                    <a:pt x="4004" y="6338"/>
                    <a:pt x="4037" y="6005"/>
                    <a:pt x="4170" y="5738"/>
                  </a:cubicBezTo>
                  <a:lnTo>
                    <a:pt x="4304" y="5505"/>
                  </a:lnTo>
                  <a:cubicBezTo>
                    <a:pt x="4537" y="4937"/>
                    <a:pt x="5004" y="4504"/>
                    <a:pt x="5538" y="4237"/>
                  </a:cubicBezTo>
                  <a:lnTo>
                    <a:pt x="5805" y="4104"/>
                  </a:lnTo>
                  <a:cubicBezTo>
                    <a:pt x="6105" y="4037"/>
                    <a:pt x="6372" y="3937"/>
                    <a:pt x="6672" y="3937"/>
                  </a:cubicBezTo>
                  <a:close/>
                  <a:moveTo>
                    <a:pt x="6005" y="1"/>
                  </a:moveTo>
                  <a:cubicBezTo>
                    <a:pt x="5705" y="1"/>
                    <a:pt x="5505" y="201"/>
                    <a:pt x="5505" y="501"/>
                  </a:cubicBezTo>
                  <a:lnTo>
                    <a:pt x="5505" y="1735"/>
                  </a:lnTo>
                  <a:cubicBezTo>
                    <a:pt x="4971" y="1869"/>
                    <a:pt x="4471" y="2069"/>
                    <a:pt x="4004" y="2369"/>
                  </a:cubicBezTo>
                  <a:lnTo>
                    <a:pt x="3136" y="1502"/>
                  </a:lnTo>
                  <a:cubicBezTo>
                    <a:pt x="3036" y="1402"/>
                    <a:pt x="2911" y="1352"/>
                    <a:pt x="2786" y="1352"/>
                  </a:cubicBezTo>
                  <a:cubicBezTo>
                    <a:pt x="2661" y="1352"/>
                    <a:pt x="2536" y="1402"/>
                    <a:pt x="2436" y="1502"/>
                  </a:cubicBezTo>
                  <a:lnTo>
                    <a:pt x="1502" y="2402"/>
                  </a:lnTo>
                  <a:cubicBezTo>
                    <a:pt x="1302" y="2636"/>
                    <a:pt x="1302" y="2903"/>
                    <a:pt x="1502" y="3136"/>
                  </a:cubicBezTo>
                  <a:lnTo>
                    <a:pt x="2369" y="4003"/>
                  </a:lnTo>
                  <a:cubicBezTo>
                    <a:pt x="2102" y="4470"/>
                    <a:pt x="1869" y="4971"/>
                    <a:pt x="1769" y="5505"/>
                  </a:cubicBezTo>
                  <a:lnTo>
                    <a:pt x="501" y="5505"/>
                  </a:lnTo>
                  <a:cubicBezTo>
                    <a:pt x="201" y="5505"/>
                    <a:pt x="1" y="5705"/>
                    <a:pt x="1" y="6005"/>
                  </a:cubicBezTo>
                  <a:lnTo>
                    <a:pt x="1" y="7306"/>
                  </a:lnTo>
                  <a:cubicBezTo>
                    <a:pt x="1" y="7573"/>
                    <a:pt x="201" y="7806"/>
                    <a:pt x="501" y="7806"/>
                  </a:cubicBezTo>
                  <a:lnTo>
                    <a:pt x="1769" y="7806"/>
                  </a:lnTo>
                  <a:cubicBezTo>
                    <a:pt x="1869" y="8340"/>
                    <a:pt x="2102" y="8840"/>
                    <a:pt x="2369" y="9307"/>
                  </a:cubicBezTo>
                  <a:lnTo>
                    <a:pt x="1502" y="10175"/>
                  </a:lnTo>
                  <a:cubicBezTo>
                    <a:pt x="1302" y="10375"/>
                    <a:pt x="1302" y="10675"/>
                    <a:pt x="1502" y="10875"/>
                  </a:cubicBezTo>
                  <a:lnTo>
                    <a:pt x="2436" y="11809"/>
                  </a:lnTo>
                  <a:cubicBezTo>
                    <a:pt x="2536" y="11909"/>
                    <a:pt x="2661" y="11959"/>
                    <a:pt x="2786" y="11959"/>
                  </a:cubicBezTo>
                  <a:cubicBezTo>
                    <a:pt x="2911" y="11959"/>
                    <a:pt x="3036" y="11909"/>
                    <a:pt x="3136" y="11809"/>
                  </a:cubicBezTo>
                  <a:lnTo>
                    <a:pt x="4004" y="10908"/>
                  </a:lnTo>
                  <a:cubicBezTo>
                    <a:pt x="4471" y="11209"/>
                    <a:pt x="4971" y="11409"/>
                    <a:pt x="5505" y="11542"/>
                  </a:cubicBezTo>
                  <a:lnTo>
                    <a:pt x="5505" y="12810"/>
                  </a:lnTo>
                  <a:cubicBezTo>
                    <a:pt x="5505" y="13077"/>
                    <a:pt x="5705" y="13310"/>
                    <a:pt x="6005" y="13310"/>
                  </a:cubicBezTo>
                  <a:lnTo>
                    <a:pt x="7306" y="13310"/>
                  </a:lnTo>
                  <a:cubicBezTo>
                    <a:pt x="7606" y="13310"/>
                    <a:pt x="7806" y="13077"/>
                    <a:pt x="7806" y="12810"/>
                  </a:cubicBezTo>
                  <a:lnTo>
                    <a:pt x="7806" y="11542"/>
                  </a:lnTo>
                  <a:cubicBezTo>
                    <a:pt x="8340" y="11409"/>
                    <a:pt x="8840" y="11209"/>
                    <a:pt x="9307" y="10908"/>
                  </a:cubicBezTo>
                  <a:lnTo>
                    <a:pt x="10175" y="11809"/>
                  </a:lnTo>
                  <a:cubicBezTo>
                    <a:pt x="10275" y="11909"/>
                    <a:pt x="10400" y="11959"/>
                    <a:pt x="10525" y="11959"/>
                  </a:cubicBezTo>
                  <a:cubicBezTo>
                    <a:pt x="10650" y="11959"/>
                    <a:pt x="10775" y="11909"/>
                    <a:pt x="10875" y="11809"/>
                  </a:cubicBezTo>
                  <a:lnTo>
                    <a:pt x="11809" y="10875"/>
                  </a:lnTo>
                  <a:cubicBezTo>
                    <a:pt x="12009" y="10675"/>
                    <a:pt x="12009" y="10375"/>
                    <a:pt x="11809" y="10175"/>
                  </a:cubicBezTo>
                  <a:lnTo>
                    <a:pt x="10942" y="9307"/>
                  </a:lnTo>
                  <a:cubicBezTo>
                    <a:pt x="11209" y="8840"/>
                    <a:pt x="11442" y="8340"/>
                    <a:pt x="11542" y="7806"/>
                  </a:cubicBezTo>
                  <a:lnTo>
                    <a:pt x="12810" y="7806"/>
                  </a:lnTo>
                  <a:cubicBezTo>
                    <a:pt x="13110" y="7806"/>
                    <a:pt x="13310" y="7573"/>
                    <a:pt x="13310" y="7306"/>
                  </a:cubicBezTo>
                  <a:lnTo>
                    <a:pt x="13310" y="6005"/>
                  </a:lnTo>
                  <a:cubicBezTo>
                    <a:pt x="13310" y="5705"/>
                    <a:pt x="13110" y="5505"/>
                    <a:pt x="12810" y="5505"/>
                  </a:cubicBezTo>
                  <a:lnTo>
                    <a:pt x="11542" y="5505"/>
                  </a:lnTo>
                  <a:cubicBezTo>
                    <a:pt x="11442" y="4971"/>
                    <a:pt x="11209" y="4470"/>
                    <a:pt x="10942" y="4003"/>
                  </a:cubicBezTo>
                  <a:lnTo>
                    <a:pt x="11809" y="3136"/>
                  </a:lnTo>
                  <a:cubicBezTo>
                    <a:pt x="12009" y="2903"/>
                    <a:pt x="12009" y="2636"/>
                    <a:pt x="11809" y="2402"/>
                  </a:cubicBezTo>
                  <a:lnTo>
                    <a:pt x="10875" y="1502"/>
                  </a:lnTo>
                  <a:cubicBezTo>
                    <a:pt x="10775" y="1402"/>
                    <a:pt x="10650" y="1352"/>
                    <a:pt x="10525" y="1352"/>
                  </a:cubicBezTo>
                  <a:cubicBezTo>
                    <a:pt x="10400" y="1352"/>
                    <a:pt x="10275" y="1402"/>
                    <a:pt x="10175" y="1502"/>
                  </a:cubicBezTo>
                  <a:lnTo>
                    <a:pt x="9307" y="2369"/>
                  </a:lnTo>
                  <a:cubicBezTo>
                    <a:pt x="8840" y="2069"/>
                    <a:pt x="8340" y="1869"/>
                    <a:pt x="7806" y="1735"/>
                  </a:cubicBezTo>
                  <a:lnTo>
                    <a:pt x="7806" y="501"/>
                  </a:lnTo>
                  <a:cubicBezTo>
                    <a:pt x="7806" y="201"/>
                    <a:pt x="7606" y="1"/>
                    <a:pt x="7306" y="1"/>
                  </a:cubicBezTo>
                  <a:close/>
                </a:path>
              </a:pathLst>
            </a:custGeom>
            <a:solidFill>
              <a:srgbClr val="CE9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 name="Google Shape;569;p38"/>
            <p:cNvGrpSpPr/>
            <p:nvPr/>
          </p:nvGrpSpPr>
          <p:grpSpPr>
            <a:xfrm>
              <a:off x="8159775" y="3015000"/>
              <a:ext cx="711375" cy="825625"/>
              <a:chOff x="4631800" y="3415375"/>
              <a:chExt cx="711375" cy="825625"/>
            </a:xfrm>
          </p:grpSpPr>
          <p:sp>
            <p:nvSpPr>
              <p:cNvPr id="173" name="Google Shape;570;p38"/>
              <p:cNvSpPr/>
              <p:nvPr/>
            </p:nvSpPr>
            <p:spPr>
              <a:xfrm>
                <a:off x="4914525" y="3474600"/>
                <a:ext cx="145950" cy="70075"/>
              </a:xfrm>
              <a:custGeom>
                <a:avLst/>
                <a:gdLst/>
                <a:ahLst/>
                <a:cxnLst/>
                <a:rect l="l" t="t" r="r" b="b"/>
                <a:pathLst>
                  <a:path w="5838" h="2803" extrusionOk="0">
                    <a:moveTo>
                      <a:pt x="0" y="0"/>
                    </a:moveTo>
                    <a:lnTo>
                      <a:pt x="0" y="2802"/>
                    </a:lnTo>
                    <a:lnTo>
                      <a:pt x="5838" y="2802"/>
                    </a:lnTo>
                    <a:lnTo>
                      <a:pt x="5838" y="0"/>
                    </a:ln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71;p38"/>
              <p:cNvSpPr/>
              <p:nvPr/>
            </p:nvSpPr>
            <p:spPr>
              <a:xfrm>
                <a:off x="4887825" y="3415375"/>
                <a:ext cx="200175" cy="58400"/>
              </a:xfrm>
              <a:custGeom>
                <a:avLst/>
                <a:gdLst/>
                <a:ahLst/>
                <a:cxnLst/>
                <a:rect l="l" t="t" r="r" b="b"/>
                <a:pathLst>
                  <a:path w="8007" h="2336" extrusionOk="0">
                    <a:moveTo>
                      <a:pt x="734" y="1"/>
                    </a:moveTo>
                    <a:cubicBezTo>
                      <a:pt x="334" y="1"/>
                      <a:pt x="1" y="301"/>
                      <a:pt x="1" y="635"/>
                    </a:cubicBezTo>
                    <a:lnTo>
                      <a:pt x="1" y="1702"/>
                    </a:lnTo>
                    <a:cubicBezTo>
                      <a:pt x="1" y="2036"/>
                      <a:pt x="334" y="2336"/>
                      <a:pt x="734" y="2336"/>
                    </a:cubicBezTo>
                    <a:lnTo>
                      <a:pt x="7239" y="2336"/>
                    </a:lnTo>
                    <a:cubicBezTo>
                      <a:pt x="7673" y="2336"/>
                      <a:pt x="8006" y="2036"/>
                      <a:pt x="8006" y="1702"/>
                    </a:cubicBezTo>
                    <a:lnTo>
                      <a:pt x="8006" y="635"/>
                    </a:lnTo>
                    <a:cubicBezTo>
                      <a:pt x="8006" y="301"/>
                      <a:pt x="7673" y="1"/>
                      <a:pt x="72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72;p38"/>
              <p:cNvSpPr/>
              <p:nvPr/>
            </p:nvSpPr>
            <p:spPr>
              <a:xfrm>
                <a:off x="4631800" y="3529625"/>
                <a:ext cx="711375" cy="711375"/>
              </a:xfrm>
              <a:custGeom>
                <a:avLst/>
                <a:gdLst/>
                <a:ahLst/>
                <a:cxnLst/>
                <a:rect l="l" t="t" r="r" b="b"/>
                <a:pathLst>
                  <a:path w="28455" h="28455" extrusionOk="0">
                    <a:moveTo>
                      <a:pt x="14244" y="1"/>
                    </a:moveTo>
                    <a:cubicBezTo>
                      <a:pt x="6372" y="1"/>
                      <a:pt x="1" y="6372"/>
                      <a:pt x="1" y="14244"/>
                    </a:cubicBezTo>
                    <a:cubicBezTo>
                      <a:pt x="1" y="22083"/>
                      <a:pt x="6372" y="28455"/>
                      <a:pt x="14244" y="28455"/>
                    </a:cubicBezTo>
                    <a:cubicBezTo>
                      <a:pt x="22083" y="28455"/>
                      <a:pt x="28455" y="22083"/>
                      <a:pt x="28455" y="14244"/>
                    </a:cubicBezTo>
                    <a:cubicBezTo>
                      <a:pt x="28455" y="6372"/>
                      <a:pt x="22083" y="1"/>
                      <a:pt x="142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73;p38"/>
              <p:cNvSpPr/>
              <p:nvPr/>
            </p:nvSpPr>
            <p:spPr>
              <a:xfrm>
                <a:off x="4711025" y="3631600"/>
                <a:ext cx="554600" cy="507450"/>
              </a:xfrm>
              <a:custGeom>
                <a:avLst/>
                <a:gdLst/>
                <a:ahLst/>
                <a:cxnLst/>
                <a:rect l="l" t="t" r="r" b="b"/>
                <a:pathLst>
                  <a:path w="22184" h="20298" extrusionOk="0">
                    <a:moveTo>
                      <a:pt x="11091" y="1"/>
                    </a:moveTo>
                    <a:cubicBezTo>
                      <a:pt x="6408" y="1"/>
                      <a:pt x="2184" y="3271"/>
                      <a:pt x="1168" y="8031"/>
                    </a:cubicBezTo>
                    <a:cubicBezTo>
                      <a:pt x="1" y="13501"/>
                      <a:pt x="3503" y="18905"/>
                      <a:pt x="8974" y="20073"/>
                    </a:cubicBezTo>
                    <a:cubicBezTo>
                      <a:pt x="9685" y="20224"/>
                      <a:pt x="10393" y="20297"/>
                      <a:pt x="11091" y="20297"/>
                    </a:cubicBezTo>
                    <a:cubicBezTo>
                      <a:pt x="15769" y="20297"/>
                      <a:pt x="19967" y="17027"/>
                      <a:pt x="20983" y="12267"/>
                    </a:cubicBezTo>
                    <a:cubicBezTo>
                      <a:pt x="22183" y="6796"/>
                      <a:pt x="18681" y="1393"/>
                      <a:pt x="13210" y="225"/>
                    </a:cubicBezTo>
                    <a:cubicBezTo>
                      <a:pt x="12500" y="73"/>
                      <a:pt x="11790" y="1"/>
                      <a:pt x="11091" y="1"/>
                    </a:cubicBezTo>
                    <a:close/>
                  </a:path>
                </a:pathLst>
              </a:custGeom>
              <a:solidFill>
                <a:srgbClr val="F8E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74;p38"/>
              <p:cNvSpPr/>
              <p:nvPr/>
            </p:nvSpPr>
            <p:spPr>
              <a:xfrm>
                <a:off x="4925350" y="3823175"/>
                <a:ext cx="125125" cy="125125"/>
              </a:xfrm>
              <a:custGeom>
                <a:avLst/>
                <a:gdLst/>
                <a:ahLst/>
                <a:cxnLst/>
                <a:rect l="l" t="t" r="r" b="b"/>
                <a:pathLst>
                  <a:path w="5005" h="5005" extrusionOk="0">
                    <a:moveTo>
                      <a:pt x="2502" y="1"/>
                    </a:moveTo>
                    <a:cubicBezTo>
                      <a:pt x="1135" y="1"/>
                      <a:pt x="1" y="1135"/>
                      <a:pt x="1" y="2502"/>
                    </a:cubicBezTo>
                    <a:cubicBezTo>
                      <a:pt x="1" y="3870"/>
                      <a:pt x="1135" y="5004"/>
                      <a:pt x="2502" y="5004"/>
                    </a:cubicBezTo>
                    <a:cubicBezTo>
                      <a:pt x="3870" y="5004"/>
                      <a:pt x="5004" y="3870"/>
                      <a:pt x="5004" y="2502"/>
                    </a:cubicBezTo>
                    <a:cubicBezTo>
                      <a:pt x="5004" y="1135"/>
                      <a:pt x="3870" y="1"/>
                      <a:pt x="25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75;p38"/>
              <p:cNvSpPr/>
              <p:nvPr/>
            </p:nvSpPr>
            <p:spPr>
              <a:xfrm>
                <a:off x="4970375" y="3688075"/>
                <a:ext cx="121800" cy="213525"/>
              </a:xfrm>
              <a:custGeom>
                <a:avLst/>
                <a:gdLst/>
                <a:ahLst/>
                <a:cxnLst/>
                <a:rect l="l" t="t" r="r" b="b"/>
                <a:pathLst>
                  <a:path w="4872" h="8541" extrusionOk="0">
                    <a:moveTo>
                      <a:pt x="4131" y="1"/>
                    </a:moveTo>
                    <a:cubicBezTo>
                      <a:pt x="3899" y="1"/>
                      <a:pt x="3691" y="141"/>
                      <a:pt x="3570" y="334"/>
                    </a:cubicBezTo>
                    <a:lnTo>
                      <a:pt x="168" y="7640"/>
                    </a:lnTo>
                    <a:cubicBezTo>
                      <a:pt x="1" y="7973"/>
                      <a:pt x="168" y="8307"/>
                      <a:pt x="435" y="8474"/>
                    </a:cubicBezTo>
                    <a:cubicBezTo>
                      <a:pt x="535" y="8540"/>
                      <a:pt x="601" y="8540"/>
                      <a:pt x="701" y="8540"/>
                    </a:cubicBezTo>
                    <a:cubicBezTo>
                      <a:pt x="935" y="8540"/>
                      <a:pt x="1168" y="8407"/>
                      <a:pt x="1269" y="8207"/>
                    </a:cubicBezTo>
                    <a:lnTo>
                      <a:pt x="4704" y="901"/>
                    </a:lnTo>
                    <a:cubicBezTo>
                      <a:pt x="4871" y="568"/>
                      <a:pt x="4704" y="234"/>
                      <a:pt x="4404" y="68"/>
                    </a:cubicBezTo>
                    <a:cubicBezTo>
                      <a:pt x="4312" y="21"/>
                      <a:pt x="4219" y="1"/>
                      <a:pt x="41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76;p38"/>
              <p:cNvSpPr/>
              <p:nvPr/>
            </p:nvSpPr>
            <p:spPr>
              <a:xfrm>
                <a:off x="4977050" y="3589675"/>
                <a:ext cx="20875" cy="85100"/>
              </a:xfrm>
              <a:custGeom>
                <a:avLst/>
                <a:gdLst/>
                <a:ahLst/>
                <a:cxnLst/>
                <a:rect l="l" t="t" r="r" b="b"/>
                <a:pathLst>
                  <a:path w="835" h="3404" extrusionOk="0">
                    <a:moveTo>
                      <a:pt x="434" y="1"/>
                    </a:moveTo>
                    <a:cubicBezTo>
                      <a:pt x="168" y="1"/>
                      <a:pt x="1" y="167"/>
                      <a:pt x="1" y="401"/>
                    </a:cubicBezTo>
                    <a:lnTo>
                      <a:pt x="1" y="3003"/>
                    </a:lnTo>
                    <a:cubicBezTo>
                      <a:pt x="1" y="3236"/>
                      <a:pt x="168" y="3403"/>
                      <a:pt x="434" y="3403"/>
                    </a:cubicBezTo>
                    <a:cubicBezTo>
                      <a:pt x="668" y="3403"/>
                      <a:pt x="835" y="3203"/>
                      <a:pt x="835" y="3003"/>
                    </a:cubicBezTo>
                    <a:lnTo>
                      <a:pt x="835" y="401"/>
                    </a:lnTo>
                    <a:cubicBezTo>
                      <a:pt x="835" y="167"/>
                      <a:pt x="668" y="1"/>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77;p38"/>
              <p:cNvSpPr/>
              <p:nvPr/>
            </p:nvSpPr>
            <p:spPr>
              <a:xfrm>
                <a:off x="4977050" y="4095050"/>
                <a:ext cx="20875" cy="85900"/>
              </a:xfrm>
              <a:custGeom>
                <a:avLst/>
                <a:gdLst/>
                <a:ahLst/>
                <a:cxnLst/>
                <a:rect l="l" t="t" r="r" b="b"/>
                <a:pathLst>
                  <a:path w="835" h="3436" extrusionOk="0">
                    <a:moveTo>
                      <a:pt x="434" y="0"/>
                    </a:moveTo>
                    <a:cubicBezTo>
                      <a:pt x="168" y="0"/>
                      <a:pt x="1" y="167"/>
                      <a:pt x="1" y="434"/>
                    </a:cubicBezTo>
                    <a:lnTo>
                      <a:pt x="1" y="3002"/>
                    </a:lnTo>
                    <a:cubicBezTo>
                      <a:pt x="1" y="3269"/>
                      <a:pt x="168" y="3436"/>
                      <a:pt x="434" y="3436"/>
                    </a:cubicBezTo>
                    <a:cubicBezTo>
                      <a:pt x="668" y="3436"/>
                      <a:pt x="835" y="3269"/>
                      <a:pt x="835" y="3002"/>
                    </a:cubicBezTo>
                    <a:lnTo>
                      <a:pt x="835" y="434"/>
                    </a:lnTo>
                    <a:cubicBezTo>
                      <a:pt x="835" y="167"/>
                      <a:pt x="668" y="0"/>
                      <a:pt x="4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78;p38"/>
              <p:cNvSpPr/>
              <p:nvPr/>
            </p:nvSpPr>
            <p:spPr>
              <a:xfrm>
                <a:off x="5198050" y="3874875"/>
                <a:ext cx="85925" cy="20875"/>
              </a:xfrm>
              <a:custGeom>
                <a:avLst/>
                <a:gdLst/>
                <a:ahLst/>
                <a:cxnLst/>
                <a:rect l="l" t="t" r="r" b="b"/>
                <a:pathLst>
                  <a:path w="3437" h="835" extrusionOk="0">
                    <a:moveTo>
                      <a:pt x="434" y="1"/>
                    </a:moveTo>
                    <a:cubicBezTo>
                      <a:pt x="167" y="1"/>
                      <a:pt x="0" y="168"/>
                      <a:pt x="0" y="434"/>
                    </a:cubicBezTo>
                    <a:cubicBezTo>
                      <a:pt x="0" y="668"/>
                      <a:pt x="167" y="835"/>
                      <a:pt x="434" y="835"/>
                    </a:cubicBezTo>
                    <a:lnTo>
                      <a:pt x="3003" y="835"/>
                    </a:lnTo>
                    <a:cubicBezTo>
                      <a:pt x="3236" y="835"/>
                      <a:pt x="3436" y="635"/>
                      <a:pt x="3436" y="434"/>
                    </a:cubicBezTo>
                    <a:cubicBezTo>
                      <a:pt x="3436" y="168"/>
                      <a:pt x="3269" y="1"/>
                      <a:pt x="3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79;p38"/>
              <p:cNvSpPr/>
              <p:nvPr/>
            </p:nvSpPr>
            <p:spPr>
              <a:xfrm>
                <a:off x="4692700" y="3874875"/>
                <a:ext cx="85900" cy="20875"/>
              </a:xfrm>
              <a:custGeom>
                <a:avLst/>
                <a:gdLst/>
                <a:ahLst/>
                <a:cxnLst/>
                <a:rect l="l" t="t" r="r" b="b"/>
                <a:pathLst>
                  <a:path w="3436" h="835" extrusionOk="0">
                    <a:moveTo>
                      <a:pt x="434" y="1"/>
                    </a:moveTo>
                    <a:cubicBezTo>
                      <a:pt x="167" y="1"/>
                      <a:pt x="0" y="168"/>
                      <a:pt x="0" y="434"/>
                    </a:cubicBezTo>
                    <a:cubicBezTo>
                      <a:pt x="0" y="668"/>
                      <a:pt x="167" y="835"/>
                      <a:pt x="434" y="835"/>
                    </a:cubicBezTo>
                    <a:lnTo>
                      <a:pt x="2969" y="835"/>
                    </a:lnTo>
                    <a:cubicBezTo>
                      <a:pt x="3202" y="835"/>
                      <a:pt x="3369" y="635"/>
                      <a:pt x="3436" y="434"/>
                    </a:cubicBezTo>
                    <a:cubicBezTo>
                      <a:pt x="3436" y="168"/>
                      <a:pt x="3269" y="1"/>
                      <a:pt x="30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80;p38"/>
              <p:cNvSpPr/>
              <p:nvPr/>
            </p:nvSpPr>
            <p:spPr>
              <a:xfrm>
                <a:off x="5135500" y="3674750"/>
                <a:ext cx="64250" cy="61725"/>
              </a:xfrm>
              <a:custGeom>
                <a:avLst/>
                <a:gdLst/>
                <a:ahLst/>
                <a:cxnLst/>
                <a:rect l="l" t="t" r="r" b="b"/>
                <a:pathLst>
                  <a:path w="2570" h="2469" extrusionOk="0">
                    <a:moveTo>
                      <a:pt x="2202" y="0"/>
                    </a:moveTo>
                    <a:cubicBezTo>
                      <a:pt x="2119" y="0"/>
                      <a:pt x="2035" y="33"/>
                      <a:pt x="1969" y="100"/>
                    </a:cubicBezTo>
                    <a:lnTo>
                      <a:pt x="134" y="1935"/>
                    </a:lnTo>
                    <a:cubicBezTo>
                      <a:pt x="1" y="2068"/>
                      <a:pt x="1" y="2268"/>
                      <a:pt x="134" y="2402"/>
                    </a:cubicBezTo>
                    <a:cubicBezTo>
                      <a:pt x="167" y="2435"/>
                      <a:pt x="268" y="2469"/>
                      <a:pt x="334" y="2469"/>
                    </a:cubicBezTo>
                    <a:cubicBezTo>
                      <a:pt x="434" y="2469"/>
                      <a:pt x="501" y="2469"/>
                      <a:pt x="601" y="2402"/>
                    </a:cubicBezTo>
                    <a:lnTo>
                      <a:pt x="2436" y="567"/>
                    </a:lnTo>
                    <a:cubicBezTo>
                      <a:pt x="2569" y="434"/>
                      <a:pt x="2569" y="234"/>
                      <a:pt x="2436" y="100"/>
                    </a:cubicBezTo>
                    <a:cubicBezTo>
                      <a:pt x="2369" y="33"/>
                      <a:pt x="2286" y="0"/>
                      <a:pt x="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81;p38"/>
              <p:cNvSpPr/>
              <p:nvPr/>
            </p:nvSpPr>
            <p:spPr>
              <a:xfrm>
                <a:off x="4778575" y="4033325"/>
                <a:ext cx="63400" cy="61750"/>
              </a:xfrm>
              <a:custGeom>
                <a:avLst/>
                <a:gdLst/>
                <a:ahLst/>
                <a:cxnLst/>
                <a:rect l="l" t="t" r="r" b="b"/>
                <a:pathLst>
                  <a:path w="2536" h="2470" extrusionOk="0">
                    <a:moveTo>
                      <a:pt x="2169" y="1"/>
                    </a:moveTo>
                    <a:cubicBezTo>
                      <a:pt x="2086" y="1"/>
                      <a:pt x="2002" y="34"/>
                      <a:pt x="1936" y="101"/>
                    </a:cubicBezTo>
                    <a:lnTo>
                      <a:pt x="101" y="1935"/>
                    </a:lnTo>
                    <a:cubicBezTo>
                      <a:pt x="1" y="2069"/>
                      <a:pt x="1" y="2269"/>
                      <a:pt x="101" y="2402"/>
                    </a:cubicBezTo>
                    <a:cubicBezTo>
                      <a:pt x="168" y="2436"/>
                      <a:pt x="234" y="2469"/>
                      <a:pt x="334" y="2469"/>
                    </a:cubicBezTo>
                    <a:cubicBezTo>
                      <a:pt x="401" y="2469"/>
                      <a:pt x="501" y="2436"/>
                      <a:pt x="568" y="2402"/>
                    </a:cubicBezTo>
                    <a:lnTo>
                      <a:pt x="2403" y="568"/>
                    </a:lnTo>
                    <a:cubicBezTo>
                      <a:pt x="2536" y="434"/>
                      <a:pt x="2536" y="234"/>
                      <a:pt x="2403" y="101"/>
                    </a:cubicBezTo>
                    <a:cubicBezTo>
                      <a:pt x="2336" y="34"/>
                      <a:pt x="2252"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82;p38"/>
              <p:cNvSpPr/>
              <p:nvPr/>
            </p:nvSpPr>
            <p:spPr>
              <a:xfrm>
                <a:off x="5134675" y="4033325"/>
                <a:ext cx="63400" cy="61750"/>
              </a:xfrm>
              <a:custGeom>
                <a:avLst/>
                <a:gdLst/>
                <a:ahLst/>
                <a:cxnLst/>
                <a:rect l="l" t="t" r="r" b="b"/>
                <a:pathLst>
                  <a:path w="2536" h="2470" extrusionOk="0">
                    <a:moveTo>
                      <a:pt x="367" y="1"/>
                    </a:moveTo>
                    <a:cubicBezTo>
                      <a:pt x="284" y="1"/>
                      <a:pt x="200" y="34"/>
                      <a:pt x="134" y="101"/>
                    </a:cubicBezTo>
                    <a:cubicBezTo>
                      <a:pt x="0" y="234"/>
                      <a:pt x="0" y="434"/>
                      <a:pt x="134" y="568"/>
                    </a:cubicBezTo>
                    <a:lnTo>
                      <a:pt x="1968" y="2402"/>
                    </a:lnTo>
                    <a:cubicBezTo>
                      <a:pt x="2002" y="2436"/>
                      <a:pt x="2102" y="2469"/>
                      <a:pt x="2169" y="2469"/>
                    </a:cubicBezTo>
                    <a:cubicBezTo>
                      <a:pt x="2269" y="2469"/>
                      <a:pt x="2335" y="2436"/>
                      <a:pt x="2435" y="2402"/>
                    </a:cubicBezTo>
                    <a:cubicBezTo>
                      <a:pt x="2535" y="2269"/>
                      <a:pt x="2535" y="2069"/>
                      <a:pt x="2435" y="1935"/>
                    </a:cubicBezTo>
                    <a:lnTo>
                      <a:pt x="601" y="101"/>
                    </a:lnTo>
                    <a:cubicBezTo>
                      <a:pt x="534" y="34"/>
                      <a:pt x="451" y="1"/>
                      <a:pt x="3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83;p38"/>
              <p:cNvSpPr/>
              <p:nvPr/>
            </p:nvSpPr>
            <p:spPr>
              <a:xfrm>
                <a:off x="4776925" y="3674750"/>
                <a:ext cx="64225" cy="61725"/>
              </a:xfrm>
              <a:custGeom>
                <a:avLst/>
                <a:gdLst/>
                <a:ahLst/>
                <a:cxnLst/>
                <a:rect l="l" t="t" r="r" b="b"/>
                <a:pathLst>
                  <a:path w="2569" h="2469" extrusionOk="0">
                    <a:moveTo>
                      <a:pt x="367" y="0"/>
                    </a:moveTo>
                    <a:cubicBezTo>
                      <a:pt x="284" y="0"/>
                      <a:pt x="200" y="33"/>
                      <a:pt x="134" y="100"/>
                    </a:cubicBezTo>
                    <a:cubicBezTo>
                      <a:pt x="0" y="234"/>
                      <a:pt x="0" y="434"/>
                      <a:pt x="134" y="567"/>
                    </a:cubicBezTo>
                    <a:lnTo>
                      <a:pt x="1968" y="2402"/>
                    </a:lnTo>
                    <a:cubicBezTo>
                      <a:pt x="2002" y="2435"/>
                      <a:pt x="2102" y="2469"/>
                      <a:pt x="2168" y="2469"/>
                    </a:cubicBezTo>
                    <a:cubicBezTo>
                      <a:pt x="2268" y="2469"/>
                      <a:pt x="2335" y="2469"/>
                      <a:pt x="2435" y="2402"/>
                    </a:cubicBezTo>
                    <a:cubicBezTo>
                      <a:pt x="2569" y="2268"/>
                      <a:pt x="2569" y="2068"/>
                      <a:pt x="2435" y="1935"/>
                    </a:cubicBezTo>
                    <a:lnTo>
                      <a:pt x="601" y="100"/>
                    </a:lnTo>
                    <a:cubicBezTo>
                      <a:pt x="534" y="33"/>
                      <a:pt x="450" y="0"/>
                      <a:pt x="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584;p38"/>
            <p:cNvGrpSpPr/>
            <p:nvPr/>
          </p:nvGrpSpPr>
          <p:grpSpPr>
            <a:xfrm>
              <a:off x="8789400" y="1520175"/>
              <a:ext cx="653825" cy="649675"/>
              <a:chOff x="5322300" y="1614925"/>
              <a:chExt cx="653825" cy="649675"/>
            </a:xfrm>
          </p:grpSpPr>
          <p:sp>
            <p:nvSpPr>
              <p:cNvPr id="167" name="Google Shape;585;p38"/>
              <p:cNvSpPr/>
              <p:nvPr/>
            </p:nvSpPr>
            <p:spPr>
              <a:xfrm>
                <a:off x="5686725" y="1978525"/>
                <a:ext cx="159300" cy="159300"/>
              </a:xfrm>
              <a:custGeom>
                <a:avLst/>
                <a:gdLst/>
                <a:ahLst/>
                <a:cxnLst/>
                <a:rect l="l" t="t" r="r" b="b"/>
                <a:pathLst>
                  <a:path w="6372" h="6372" extrusionOk="0">
                    <a:moveTo>
                      <a:pt x="1535" y="1"/>
                    </a:moveTo>
                    <a:lnTo>
                      <a:pt x="1" y="1535"/>
                    </a:lnTo>
                    <a:lnTo>
                      <a:pt x="4838" y="6372"/>
                    </a:lnTo>
                    <a:lnTo>
                      <a:pt x="6372" y="4837"/>
                    </a:lnTo>
                    <a:lnTo>
                      <a:pt x="153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86;p38"/>
              <p:cNvSpPr/>
              <p:nvPr/>
            </p:nvSpPr>
            <p:spPr>
              <a:xfrm>
                <a:off x="5751775" y="2044400"/>
                <a:ext cx="224350" cy="220200"/>
              </a:xfrm>
              <a:custGeom>
                <a:avLst/>
                <a:gdLst/>
                <a:ahLst/>
                <a:cxnLst/>
                <a:rect l="l" t="t" r="r" b="b"/>
                <a:pathLst>
                  <a:path w="8974" h="8808" extrusionOk="0">
                    <a:moveTo>
                      <a:pt x="2369" y="1"/>
                    </a:moveTo>
                    <a:lnTo>
                      <a:pt x="1" y="2402"/>
                    </a:lnTo>
                    <a:lnTo>
                      <a:pt x="5938" y="8307"/>
                    </a:lnTo>
                    <a:cubicBezTo>
                      <a:pt x="6272" y="8640"/>
                      <a:pt x="6705" y="8807"/>
                      <a:pt x="7135" y="8807"/>
                    </a:cubicBezTo>
                    <a:cubicBezTo>
                      <a:pt x="7564" y="8807"/>
                      <a:pt x="7990" y="8640"/>
                      <a:pt x="8307" y="8307"/>
                    </a:cubicBezTo>
                    <a:cubicBezTo>
                      <a:pt x="8974" y="7640"/>
                      <a:pt x="8974" y="6572"/>
                      <a:pt x="8307" y="5938"/>
                    </a:cubicBezTo>
                    <a:lnTo>
                      <a:pt x="23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87;p38"/>
              <p:cNvSpPr/>
              <p:nvPr/>
            </p:nvSpPr>
            <p:spPr>
              <a:xfrm>
                <a:off x="5322300" y="1614925"/>
                <a:ext cx="473700" cy="473700"/>
              </a:xfrm>
              <a:custGeom>
                <a:avLst/>
                <a:gdLst/>
                <a:ahLst/>
                <a:cxnLst/>
                <a:rect l="l" t="t" r="r" b="b"/>
                <a:pathLst>
                  <a:path w="18948" h="18948" extrusionOk="0">
                    <a:moveTo>
                      <a:pt x="9474" y="1"/>
                    </a:moveTo>
                    <a:cubicBezTo>
                      <a:pt x="4237" y="1"/>
                      <a:pt x="1" y="4237"/>
                      <a:pt x="1" y="9474"/>
                    </a:cubicBezTo>
                    <a:cubicBezTo>
                      <a:pt x="1" y="14711"/>
                      <a:pt x="4237" y="18948"/>
                      <a:pt x="9474" y="18948"/>
                    </a:cubicBezTo>
                    <a:cubicBezTo>
                      <a:pt x="14678" y="18948"/>
                      <a:pt x="18948" y="14711"/>
                      <a:pt x="18948" y="9474"/>
                    </a:cubicBezTo>
                    <a:cubicBezTo>
                      <a:pt x="18948" y="4237"/>
                      <a:pt x="14678" y="1"/>
                      <a:pt x="94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88;p38"/>
              <p:cNvSpPr/>
              <p:nvPr/>
            </p:nvSpPr>
            <p:spPr>
              <a:xfrm>
                <a:off x="5391525" y="1684150"/>
                <a:ext cx="335250" cy="335250"/>
              </a:xfrm>
              <a:custGeom>
                <a:avLst/>
                <a:gdLst/>
                <a:ahLst/>
                <a:cxnLst/>
                <a:rect l="l" t="t" r="r" b="b"/>
                <a:pathLst>
                  <a:path w="13410" h="13410" extrusionOk="0">
                    <a:moveTo>
                      <a:pt x="6705" y="0"/>
                    </a:moveTo>
                    <a:cubicBezTo>
                      <a:pt x="3002" y="0"/>
                      <a:pt x="0" y="3003"/>
                      <a:pt x="0" y="6705"/>
                    </a:cubicBezTo>
                    <a:cubicBezTo>
                      <a:pt x="0" y="10408"/>
                      <a:pt x="3002" y="13410"/>
                      <a:pt x="6705" y="13410"/>
                    </a:cubicBezTo>
                    <a:cubicBezTo>
                      <a:pt x="10408" y="13410"/>
                      <a:pt x="13410" y="10408"/>
                      <a:pt x="13410" y="6705"/>
                    </a:cubicBezTo>
                    <a:cubicBezTo>
                      <a:pt x="13410" y="3003"/>
                      <a:pt x="10408" y="0"/>
                      <a:pt x="67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89;p38"/>
              <p:cNvSpPr/>
              <p:nvPr/>
            </p:nvSpPr>
            <p:spPr>
              <a:xfrm>
                <a:off x="5488250" y="1724800"/>
                <a:ext cx="54225" cy="49650"/>
              </a:xfrm>
              <a:custGeom>
                <a:avLst/>
                <a:gdLst/>
                <a:ahLst/>
                <a:cxnLst/>
                <a:rect l="l" t="t" r="r" b="b"/>
                <a:pathLst>
                  <a:path w="2169" h="1986" extrusionOk="0">
                    <a:moveTo>
                      <a:pt x="1060" y="1"/>
                    </a:moveTo>
                    <a:cubicBezTo>
                      <a:pt x="801" y="1"/>
                      <a:pt x="551" y="92"/>
                      <a:pt x="368" y="276"/>
                    </a:cubicBezTo>
                    <a:cubicBezTo>
                      <a:pt x="1" y="709"/>
                      <a:pt x="1" y="1343"/>
                      <a:pt x="368" y="1710"/>
                    </a:cubicBezTo>
                    <a:cubicBezTo>
                      <a:pt x="585" y="1894"/>
                      <a:pt x="843" y="1985"/>
                      <a:pt x="1097" y="1985"/>
                    </a:cubicBezTo>
                    <a:cubicBezTo>
                      <a:pt x="1352" y="1985"/>
                      <a:pt x="1602" y="1894"/>
                      <a:pt x="1802" y="1710"/>
                    </a:cubicBezTo>
                    <a:cubicBezTo>
                      <a:pt x="2169" y="1276"/>
                      <a:pt x="2169" y="676"/>
                      <a:pt x="1802" y="276"/>
                    </a:cubicBezTo>
                    <a:cubicBezTo>
                      <a:pt x="1585" y="92"/>
                      <a:pt x="1318" y="1"/>
                      <a:pt x="1060"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90;p38"/>
              <p:cNvSpPr/>
              <p:nvPr/>
            </p:nvSpPr>
            <p:spPr>
              <a:xfrm>
                <a:off x="5572475" y="1729175"/>
                <a:ext cx="40050" cy="35675"/>
              </a:xfrm>
              <a:custGeom>
                <a:avLst/>
                <a:gdLst/>
                <a:ahLst/>
                <a:cxnLst/>
                <a:rect l="l" t="t" r="r" b="b"/>
                <a:pathLst>
                  <a:path w="1602" h="1427" extrusionOk="0">
                    <a:moveTo>
                      <a:pt x="814" y="1"/>
                    </a:moveTo>
                    <a:cubicBezTo>
                      <a:pt x="635" y="1"/>
                      <a:pt x="451" y="67"/>
                      <a:pt x="301" y="201"/>
                    </a:cubicBezTo>
                    <a:cubicBezTo>
                      <a:pt x="1" y="501"/>
                      <a:pt x="1" y="901"/>
                      <a:pt x="301" y="1202"/>
                    </a:cubicBezTo>
                    <a:cubicBezTo>
                      <a:pt x="451" y="1352"/>
                      <a:pt x="626" y="1427"/>
                      <a:pt x="801" y="1427"/>
                    </a:cubicBezTo>
                    <a:cubicBezTo>
                      <a:pt x="977" y="1427"/>
                      <a:pt x="1152" y="1352"/>
                      <a:pt x="1302" y="1202"/>
                    </a:cubicBezTo>
                    <a:cubicBezTo>
                      <a:pt x="1602" y="901"/>
                      <a:pt x="1602" y="468"/>
                      <a:pt x="1302" y="201"/>
                    </a:cubicBezTo>
                    <a:cubicBezTo>
                      <a:pt x="1168" y="67"/>
                      <a:pt x="993" y="1"/>
                      <a:pt x="814"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 name="Google Shape;591;p38"/>
            <p:cNvSpPr/>
            <p:nvPr/>
          </p:nvSpPr>
          <p:spPr>
            <a:xfrm>
              <a:off x="8423300" y="2023050"/>
              <a:ext cx="447850" cy="663825"/>
            </a:xfrm>
            <a:custGeom>
              <a:avLst/>
              <a:gdLst/>
              <a:ahLst/>
              <a:cxnLst/>
              <a:rect l="l" t="t" r="r" b="b"/>
              <a:pathLst>
                <a:path w="17914" h="26553" extrusionOk="0">
                  <a:moveTo>
                    <a:pt x="13911" y="0"/>
                  </a:moveTo>
                  <a:lnTo>
                    <a:pt x="1" y="13076"/>
                  </a:lnTo>
                  <a:lnTo>
                    <a:pt x="8807" y="15411"/>
                  </a:lnTo>
                  <a:lnTo>
                    <a:pt x="2736" y="26552"/>
                  </a:lnTo>
                  <a:lnTo>
                    <a:pt x="17914" y="12676"/>
                  </a:lnTo>
                  <a:lnTo>
                    <a:pt x="8574" y="10174"/>
                  </a:lnTo>
                  <a:lnTo>
                    <a:pt x="139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92;p38"/>
            <p:cNvSpPr/>
            <p:nvPr/>
          </p:nvSpPr>
          <p:spPr>
            <a:xfrm>
              <a:off x="7178825" y="548850"/>
              <a:ext cx="429500" cy="371975"/>
            </a:xfrm>
            <a:custGeom>
              <a:avLst/>
              <a:gdLst/>
              <a:ahLst/>
              <a:cxnLst/>
              <a:rect l="l" t="t" r="r" b="b"/>
              <a:pathLst>
                <a:path w="17180" h="14879" extrusionOk="0">
                  <a:moveTo>
                    <a:pt x="0" y="1"/>
                  </a:moveTo>
                  <a:lnTo>
                    <a:pt x="6438" y="13644"/>
                  </a:lnTo>
                  <a:lnTo>
                    <a:pt x="10341" y="7606"/>
                  </a:lnTo>
                  <a:lnTo>
                    <a:pt x="17179" y="14878"/>
                  </a:lnTo>
                  <a:lnTo>
                    <a:pt x="10508" y="101"/>
                  </a:lnTo>
                  <a:lnTo>
                    <a:pt x="6405" y="6506"/>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 name="Google Shape;593;p38"/>
            <p:cNvGrpSpPr/>
            <p:nvPr/>
          </p:nvGrpSpPr>
          <p:grpSpPr>
            <a:xfrm>
              <a:off x="5031575" y="2579213"/>
              <a:ext cx="743900" cy="586425"/>
              <a:chOff x="6220900" y="591425"/>
              <a:chExt cx="743900" cy="586425"/>
            </a:xfrm>
          </p:grpSpPr>
          <p:sp>
            <p:nvSpPr>
              <p:cNvPr id="165" name="Google Shape;594;p38"/>
              <p:cNvSpPr/>
              <p:nvPr/>
            </p:nvSpPr>
            <p:spPr>
              <a:xfrm>
                <a:off x="6220900" y="591425"/>
                <a:ext cx="743900" cy="586425"/>
              </a:xfrm>
              <a:custGeom>
                <a:avLst/>
                <a:gdLst/>
                <a:ahLst/>
                <a:cxnLst/>
                <a:rect l="l" t="t" r="r" b="b"/>
                <a:pathLst>
                  <a:path w="29756" h="23457" extrusionOk="0">
                    <a:moveTo>
                      <a:pt x="23565" y="1"/>
                    </a:moveTo>
                    <a:cubicBezTo>
                      <a:pt x="23395" y="1"/>
                      <a:pt x="23223" y="33"/>
                      <a:pt x="23050" y="91"/>
                    </a:cubicBezTo>
                    <a:lnTo>
                      <a:pt x="1001" y="8197"/>
                    </a:lnTo>
                    <a:cubicBezTo>
                      <a:pt x="634" y="8297"/>
                      <a:pt x="334" y="8597"/>
                      <a:pt x="167" y="8964"/>
                    </a:cubicBezTo>
                    <a:cubicBezTo>
                      <a:pt x="1" y="9264"/>
                      <a:pt x="1" y="9631"/>
                      <a:pt x="134" y="10031"/>
                    </a:cubicBezTo>
                    <a:lnTo>
                      <a:pt x="4704" y="22474"/>
                    </a:lnTo>
                    <a:cubicBezTo>
                      <a:pt x="4915" y="23080"/>
                      <a:pt x="5480" y="23457"/>
                      <a:pt x="6069" y="23457"/>
                    </a:cubicBezTo>
                    <a:cubicBezTo>
                      <a:pt x="6226" y="23457"/>
                      <a:pt x="6385" y="23430"/>
                      <a:pt x="6539" y="23374"/>
                    </a:cubicBezTo>
                    <a:lnTo>
                      <a:pt x="28621" y="15268"/>
                    </a:lnTo>
                    <a:cubicBezTo>
                      <a:pt x="29355" y="15002"/>
                      <a:pt x="29755" y="14168"/>
                      <a:pt x="29488" y="13434"/>
                    </a:cubicBezTo>
                    <a:lnTo>
                      <a:pt x="24885" y="958"/>
                    </a:lnTo>
                    <a:cubicBezTo>
                      <a:pt x="24785" y="591"/>
                      <a:pt x="24518" y="291"/>
                      <a:pt x="24218" y="191"/>
                    </a:cubicBezTo>
                    <a:cubicBezTo>
                      <a:pt x="24009" y="58"/>
                      <a:pt x="23789" y="1"/>
                      <a:pt x="235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95;p38"/>
              <p:cNvSpPr/>
              <p:nvPr/>
            </p:nvSpPr>
            <p:spPr>
              <a:xfrm>
                <a:off x="6222575" y="591800"/>
                <a:ext cx="602950" cy="314625"/>
              </a:xfrm>
              <a:custGeom>
                <a:avLst/>
                <a:gdLst/>
                <a:ahLst/>
                <a:cxnLst/>
                <a:rect l="l" t="t" r="r" b="b"/>
                <a:pathLst>
                  <a:path w="24118" h="12585" extrusionOk="0">
                    <a:moveTo>
                      <a:pt x="23567" y="1"/>
                    </a:moveTo>
                    <a:cubicBezTo>
                      <a:pt x="23367" y="1"/>
                      <a:pt x="23150" y="59"/>
                      <a:pt x="22917" y="176"/>
                    </a:cubicBezTo>
                    <a:lnTo>
                      <a:pt x="834" y="8248"/>
                    </a:lnTo>
                    <a:cubicBezTo>
                      <a:pt x="467" y="8382"/>
                      <a:pt x="201" y="8682"/>
                      <a:pt x="0" y="9049"/>
                    </a:cubicBezTo>
                    <a:lnTo>
                      <a:pt x="5771" y="12351"/>
                    </a:lnTo>
                    <a:cubicBezTo>
                      <a:pt x="6073" y="12492"/>
                      <a:pt x="6411" y="12584"/>
                      <a:pt x="6741" y="12584"/>
                    </a:cubicBezTo>
                    <a:cubicBezTo>
                      <a:pt x="6959" y="12584"/>
                      <a:pt x="7173" y="12544"/>
                      <a:pt x="7372" y="12451"/>
                    </a:cubicBezTo>
                    <a:lnTo>
                      <a:pt x="20749" y="7548"/>
                    </a:lnTo>
                    <a:cubicBezTo>
                      <a:pt x="21282" y="7348"/>
                      <a:pt x="21716" y="6914"/>
                      <a:pt x="21883" y="6414"/>
                    </a:cubicBezTo>
                    <a:lnTo>
                      <a:pt x="24118" y="176"/>
                    </a:lnTo>
                    <a:cubicBezTo>
                      <a:pt x="23951" y="59"/>
                      <a:pt x="23767" y="1"/>
                      <a:pt x="235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596;p38"/>
            <p:cNvGrpSpPr/>
            <p:nvPr/>
          </p:nvGrpSpPr>
          <p:grpSpPr>
            <a:xfrm>
              <a:off x="6266775" y="1253225"/>
              <a:ext cx="2033975" cy="3314150"/>
              <a:chOff x="2799675" y="1347975"/>
              <a:chExt cx="2033975" cy="3314150"/>
            </a:xfrm>
          </p:grpSpPr>
          <p:sp>
            <p:nvSpPr>
              <p:cNvPr id="134" name="Google Shape;597;p38"/>
              <p:cNvSpPr/>
              <p:nvPr/>
            </p:nvSpPr>
            <p:spPr>
              <a:xfrm>
                <a:off x="2799675" y="1347975"/>
                <a:ext cx="2033975" cy="2416025"/>
              </a:xfrm>
              <a:custGeom>
                <a:avLst/>
                <a:gdLst/>
                <a:ahLst/>
                <a:cxnLst/>
                <a:rect l="l" t="t" r="r" b="b"/>
                <a:pathLst>
                  <a:path w="81359" h="96641" extrusionOk="0">
                    <a:moveTo>
                      <a:pt x="40580" y="1"/>
                    </a:moveTo>
                    <a:cubicBezTo>
                      <a:pt x="18150" y="1"/>
                      <a:pt x="0" y="18200"/>
                      <a:pt x="0" y="40600"/>
                    </a:cubicBezTo>
                    <a:cubicBezTo>
                      <a:pt x="0" y="49473"/>
                      <a:pt x="2836" y="57712"/>
                      <a:pt x="7706" y="64384"/>
                    </a:cubicBezTo>
                    <a:cubicBezTo>
                      <a:pt x="13944" y="72990"/>
                      <a:pt x="18647" y="82530"/>
                      <a:pt x="22016" y="92571"/>
                    </a:cubicBezTo>
                    <a:lnTo>
                      <a:pt x="23350" y="96640"/>
                    </a:lnTo>
                    <a:lnTo>
                      <a:pt x="57708" y="96640"/>
                    </a:lnTo>
                    <a:lnTo>
                      <a:pt x="59343" y="91837"/>
                    </a:lnTo>
                    <a:cubicBezTo>
                      <a:pt x="62545" y="82097"/>
                      <a:pt x="67115" y="72857"/>
                      <a:pt x="73219" y="64584"/>
                    </a:cubicBezTo>
                    <a:cubicBezTo>
                      <a:pt x="78390" y="57546"/>
                      <a:pt x="81358" y="48773"/>
                      <a:pt x="81058" y="39266"/>
                    </a:cubicBezTo>
                    <a:cubicBezTo>
                      <a:pt x="80358" y="17684"/>
                      <a:pt x="62645" y="338"/>
                      <a:pt x="41130" y="4"/>
                    </a:cubicBezTo>
                    <a:cubicBezTo>
                      <a:pt x="40946" y="2"/>
                      <a:pt x="40763" y="1"/>
                      <a:pt x="40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98;p38"/>
              <p:cNvSpPr/>
              <p:nvPr/>
            </p:nvSpPr>
            <p:spPr>
              <a:xfrm>
                <a:off x="3382575" y="3763975"/>
                <a:ext cx="858975" cy="564600"/>
              </a:xfrm>
              <a:custGeom>
                <a:avLst/>
                <a:gdLst/>
                <a:ahLst/>
                <a:cxnLst/>
                <a:rect l="l" t="t" r="r" b="b"/>
                <a:pathLst>
                  <a:path w="34359" h="22584" extrusionOk="0">
                    <a:moveTo>
                      <a:pt x="1" y="0"/>
                    </a:moveTo>
                    <a:lnTo>
                      <a:pt x="1" y="22583"/>
                    </a:lnTo>
                    <a:lnTo>
                      <a:pt x="34359" y="22583"/>
                    </a:lnTo>
                    <a:lnTo>
                      <a:pt x="343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99;p38"/>
              <p:cNvSpPr/>
              <p:nvPr/>
            </p:nvSpPr>
            <p:spPr>
              <a:xfrm>
                <a:off x="3382575" y="4328550"/>
                <a:ext cx="858975" cy="178475"/>
              </a:xfrm>
              <a:custGeom>
                <a:avLst/>
                <a:gdLst/>
                <a:ahLst/>
                <a:cxnLst/>
                <a:rect l="l" t="t" r="r" b="b"/>
                <a:pathLst>
                  <a:path w="34359" h="7139" extrusionOk="0">
                    <a:moveTo>
                      <a:pt x="1" y="0"/>
                    </a:moveTo>
                    <a:lnTo>
                      <a:pt x="8140" y="7139"/>
                    </a:lnTo>
                    <a:lnTo>
                      <a:pt x="26220" y="7139"/>
                    </a:lnTo>
                    <a:lnTo>
                      <a:pt x="3435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600;p38"/>
              <p:cNvSpPr/>
              <p:nvPr/>
            </p:nvSpPr>
            <p:spPr>
              <a:xfrm>
                <a:off x="3586075" y="4506175"/>
                <a:ext cx="452000" cy="155950"/>
              </a:xfrm>
              <a:custGeom>
                <a:avLst/>
                <a:gdLst/>
                <a:ahLst/>
                <a:cxnLst/>
                <a:rect l="l" t="t" r="r" b="b"/>
                <a:pathLst>
                  <a:path w="18080" h="6238" extrusionOk="0">
                    <a:moveTo>
                      <a:pt x="0" y="0"/>
                    </a:moveTo>
                    <a:cubicBezTo>
                      <a:pt x="0" y="3436"/>
                      <a:pt x="2769" y="6238"/>
                      <a:pt x="6238" y="6238"/>
                    </a:cubicBezTo>
                    <a:lnTo>
                      <a:pt x="11875" y="6238"/>
                    </a:lnTo>
                    <a:cubicBezTo>
                      <a:pt x="15278" y="6238"/>
                      <a:pt x="18080" y="3436"/>
                      <a:pt x="180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601;p38"/>
              <p:cNvSpPr/>
              <p:nvPr/>
            </p:nvSpPr>
            <p:spPr>
              <a:xfrm>
                <a:off x="3342550" y="3822350"/>
                <a:ext cx="939875" cy="114275"/>
              </a:xfrm>
              <a:custGeom>
                <a:avLst/>
                <a:gdLst/>
                <a:ahLst/>
                <a:cxnLst/>
                <a:rect l="l" t="t" r="r" b="b"/>
                <a:pathLst>
                  <a:path w="37595" h="4571" extrusionOk="0">
                    <a:moveTo>
                      <a:pt x="2302" y="0"/>
                    </a:moveTo>
                    <a:cubicBezTo>
                      <a:pt x="1068" y="0"/>
                      <a:pt x="1" y="1001"/>
                      <a:pt x="1" y="2269"/>
                    </a:cubicBezTo>
                    <a:cubicBezTo>
                      <a:pt x="1" y="3536"/>
                      <a:pt x="1002" y="4570"/>
                      <a:pt x="2302" y="4570"/>
                    </a:cubicBezTo>
                    <a:lnTo>
                      <a:pt x="35259" y="4570"/>
                    </a:lnTo>
                    <a:cubicBezTo>
                      <a:pt x="36527" y="4570"/>
                      <a:pt x="37594" y="3536"/>
                      <a:pt x="37528" y="2269"/>
                    </a:cubicBezTo>
                    <a:cubicBezTo>
                      <a:pt x="37528" y="1034"/>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602;p38"/>
              <p:cNvSpPr/>
              <p:nvPr/>
            </p:nvSpPr>
            <p:spPr>
              <a:xfrm>
                <a:off x="3342550" y="3990800"/>
                <a:ext cx="939875" cy="115100"/>
              </a:xfrm>
              <a:custGeom>
                <a:avLst/>
                <a:gdLst/>
                <a:ahLst/>
                <a:cxnLst/>
                <a:rect l="l" t="t" r="r" b="b"/>
                <a:pathLst>
                  <a:path w="37595" h="4604" extrusionOk="0">
                    <a:moveTo>
                      <a:pt x="2302" y="0"/>
                    </a:moveTo>
                    <a:cubicBezTo>
                      <a:pt x="1068" y="0"/>
                      <a:pt x="1" y="1001"/>
                      <a:pt x="1" y="2302"/>
                    </a:cubicBezTo>
                    <a:cubicBezTo>
                      <a:pt x="1" y="3536"/>
                      <a:pt x="1002" y="4604"/>
                      <a:pt x="2302" y="4604"/>
                    </a:cubicBezTo>
                    <a:lnTo>
                      <a:pt x="35259" y="4604"/>
                    </a:lnTo>
                    <a:cubicBezTo>
                      <a:pt x="36527" y="4604"/>
                      <a:pt x="37594" y="3536"/>
                      <a:pt x="37528" y="2302"/>
                    </a:cubicBezTo>
                    <a:cubicBezTo>
                      <a:pt x="37528" y="1035"/>
                      <a:pt x="36527" y="0"/>
                      <a:pt x="352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603;p38"/>
              <p:cNvSpPr/>
              <p:nvPr/>
            </p:nvSpPr>
            <p:spPr>
              <a:xfrm>
                <a:off x="3342550" y="4160075"/>
                <a:ext cx="939875" cy="114275"/>
              </a:xfrm>
              <a:custGeom>
                <a:avLst/>
                <a:gdLst/>
                <a:ahLst/>
                <a:cxnLst/>
                <a:rect l="l" t="t" r="r" b="b"/>
                <a:pathLst>
                  <a:path w="37595" h="4571" extrusionOk="0">
                    <a:moveTo>
                      <a:pt x="2302" y="1"/>
                    </a:moveTo>
                    <a:cubicBezTo>
                      <a:pt x="1068" y="1"/>
                      <a:pt x="1" y="1002"/>
                      <a:pt x="1" y="2269"/>
                    </a:cubicBezTo>
                    <a:cubicBezTo>
                      <a:pt x="1" y="3537"/>
                      <a:pt x="1002" y="4571"/>
                      <a:pt x="2302" y="4571"/>
                    </a:cubicBezTo>
                    <a:lnTo>
                      <a:pt x="35259" y="4571"/>
                    </a:lnTo>
                    <a:cubicBezTo>
                      <a:pt x="36527" y="4571"/>
                      <a:pt x="37594" y="3570"/>
                      <a:pt x="37528" y="2269"/>
                    </a:cubicBezTo>
                    <a:cubicBezTo>
                      <a:pt x="37528" y="1035"/>
                      <a:pt x="36527" y="1"/>
                      <a:pt x="352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604;p38"/>
              <p:cNvSpPr/>
              <p:nvPr/>
            </p:nvSpPr>
            <p:spPr>
              <a:xfrm>
                <a:off x="3923800" y="1444875"/>
                <a:ext cx="515400" cy="310625"/>
              </a:xfrm>
              <a:custGeom>
                <a:avLst/>
                <a:gdLst/>
                <a:ahLst/>
                <a:cxnLst/>
                <a:rect l="l" t="t" r="r" b="b"/>
                <a:pathLst>
                  <a:path w="20616" h="12425" extrusionOk="0">
                    <a:moveTo>
                      <a:pt x="5191" y="1"/>
                    </a:moveTo>
                    <a:cubicBezTo>
                      <a:pt x="3229" y="1"/>
                      <a:pt x="1738" y="577"/>
                      <a:pt x="1168" y="1732"/>
                    </a:cubicBezTo>
                    <a:cubicBezTo>
                      <a:pt x="1" y="4134"/>
                      <a:pt x="3136" y="8070"/>
                      <a:pt x="8207" y="10539"/>
                    </a:cubicBezTo>
                    <a:cubicBezTo>
                      <a:pt x="10795" y="11790"/>
                      <a:pt x="13383" y="12425"/>
                      <a:pt x="15447" y="12425"/>
                    </a:cubicBezTo>
                    <a:cubicBezTo>
                      <a:pt x="17399" y="12425"/>
                      <a:pt x="18880" y="11857"/>
                      <a:pt x="19448" y="10706"/>
                    </a:cubicBezTo>
                    <a:cubicBezTo>
                      <a:pt x="20615" y="8304"/>
                      <a:pt x="17513" y="4401"/>
                      <a:pt x="12410" y="1899"/>
                    </a:cubicBezTo>
                    <a:cubicBezTo>
                      <a:pt x="9830" y="635"/>
                      <a:pt x="7251" y="1"/>
                      <a:pt x="5191" y="1"/>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605;p38"/>
              <p:cNvSpPr/>
              <p:nvPr/>
            </p:nvSpPr>
            <p:spPr>
              <a:xfrm>
                <a:off x="4475025" y="1823425"/>
                <a:ext cx="155975" cy="156800"/>
              </a:xfrm>
              <a:custGeom>
                <a:avLst/>
                <a:gdLst/>
                <a:ahLst/>
                <a:cxnLst/>
                <a:rect l="l" t="t" r="r" b="b"/>
                <a:pathLst>
                  <a:path w="6239" h="6272" extrusionOk="0">
                    <a:moveTo>
                      <a:pt x="3136" y="0"/>
                    </a:moveTo>
                    <a:cubicBezTo>
                      <a:pt x="1402" y="0"/>
                      <a:pt x="1" y="1401"/>
                      <a:pt x="1" y="3136"/>
                    </a:cubicBezTo>
                    <a:cubicBezTo>
                      <a:pt x="1" y="4870"/>
                      <a:pt x="1402" y="6271"/>
                      <a:pt x="3136" y="6271"/>
                    </a:cubicBezTo>
                    <a:cubicBezTo>
                      <a:pt x="4838" y="6271"/>
                      <a:pt x="6239" y="4870"/>
                      <a:pt x="6239" y="3136"/>
                    </a:cubicBezTo>
                    <a:cubicBezTo>
                      <a:pt x="6239" y="1401"/>
                      <a:pt x="4838" y="0"/>
                      <a:pt x="3136" y="0"/>
                    </a:cubicBezTo>
                    <a:close/>
                  </a:path>
                </a:pathLst>
              </a:custGeom>
              <a:solidFill>
                <a:srgbClr val="FFFFFF">
                  <a:alpha val="4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606;p38"/>
              <p:cNvSpPr/>
              <p:nvPr/>
            </p:nvSpPr>
            <p:spPr>
              <a:xfrm>
                <a:off x="3797875" y="2578125"/>
                <a:ext cx="471200" cy="537075"/>
              </a:xfrm>
              <a:custGeom>
                <a:avLst/>
                <a:gdLst/>
                <a:ahLst/>
                <a:cxnLst/>
                <a:rect l="l" t="t" r="r" b="b"/>
                <a:pathLst>
                  <a:path w="18848" h="21483" extrusionOk="0">
                    <a:moveTo>
                      <a:pt x="9441" y="0"/>
                    </a:moveTo>
                    <a:cubicBezTo>
                      <a:pt x="4237" y="0"/>
                      <a:pt x="1" y="3069"/>
                      <a:pt x="1" y="6805"/>
                    </a:cubicBezTo>
                    <a:cubicBezTo>
                      <a:pt x="1" y="10341"/>
                      <a:pt x="3804" y="13277"/>
                      <a:pt x="8640" y="13577"/>
                    </a:cubicBezTo>
                    <a:cubicBezTo>
                      <a:pt x="8740" y="13810"/>
                      <a:pt x="8807" y="14077"/>
                      <a:pt x="8941" y="14311"/>
                    </a:cubicBezTo>
                    <a:cubicBezTo>
                      <a:pt x="9141" y="14778"/>
                      <a:pt x="9508" y="15145"/>
                      <a:pt x="9841" y="15578"/>
                    </a:cubicBezTo>
                    <a:cubicBezTo>
                      <a:pt x="11276" y="17246"/>
                      <a:pt x="12476" y="19281"/>
                      <a:pt x="12310" y="21482"/>
                    </a:cubicBezTo>
                    <a:cubicBezTo>
                      <a:pt x="12943" y="21282"/>
                      <a:pt x="13577" y="21082"/>
                      <a:pt x="14144" y="20915"/>
                    </a:cubicBezTo>
                    <a:cubicBezTo>
                      <a:pt x="14311" y="20849"/>
                      <a:pt x="14511" y="20782"/>
                      <a:pt x="14678" y="20648"/>
                    </a:cubicBezTo>
                    <a:cubicBezTo>
                      <a:pt x="15245" y="20181"/>
                      <a:pt x="14945" y="19348"/>
                      <a:pt x="14745" y="18680"/>
                    </a:cubicBezTo>
                    <a:cubicBezTo>
                      <a:pt x="14111" y="16746"/>
                      <a:pt x="14811" y="14611"/>
                      <a:pt x="14645" y="12509"/>
                    </a:cubicBezTo>
                    <a:cubicBezTo>
                      <a:pt x="17146" y="11275"/>
                      <a:pt x="18848" y="9174"/>
                      <a:pt x="18848" y="6805"/>
                    </a:cubicBezTo>
                    <a:cubicBezTo>
                      <a:pt x="18848" y="3069"/>
                      <a:pt x="14645" y="0"/>
                      <a:pt x="9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607;p38"/>
              <p:cNvSpPr/>
              <p:nvPr/>
            </p:nvSpPr>
            <p:spPr>
              <a:xfrm>
                <a:off x="3165775" y="2016050"/>
                <a:ext cx="1226725" cy="795600"/>
              </a:xfrm>
              <a:custGeom>
                <a:avLst/>
                <a:gdLst/>
                <a:ahLst/>
                <a:cxnLst/>
                <a:rect l="l" t="t" r="r" b="b"/>
                <a:pathLst>
                  <a:path w="49069" h="31824" extrusionOk="0">
                    <a:moveTo>
                      <a:pt x="22683" y="1"/>
                    </a:moveTo>
                    <a:cubicBezTo>
                      <a:pt x="20848" y="1"/>
                      <a:pt x="19180" y="734"/>
                      <a:pt x="17946" y="1902"/>
                    </a:cubicBezTo>
                    <a:cubicBezTo>
                      <a:pt x="17046" y="1435"/>
                      <a:pt x="16012" y="1135"/>
                      <a:pt x="14877" y="1135"/>
                    </a:cubicBezTo>
                    <a:cubicBezTo>
                      <a:pt x="12009" y="1135"/>
                      <a:pt x="9540" y="2936"/>
                      <a:pt x="8573" y="5438"/>
                    </a:cubicBezTo>
                    <a:cubicBezTo>
                      <a:pt x="3836" y="5438"/>
                      <a:pt x="0" y="9307"/>
                      <a:pt x="0" y="14011"/>
                    </a:cubicBezTo>
                    <a:cubicBezTo>
                      <a:pt x="0" y="18247"/>
                      <a:pt x="3036" y="21783"/>
                      <a:pt x="7072" y="22483"/>
                    </a:cubicBezTo>
                    <a:cubicBezTo>
                      <a:pt x="8606" y="25419"/>
                      <a:pt x="12209" y="27420"/>
                      <a:pt x="16345" y="27420"/>
                    </a:cubicBezTo>
                    <a:cubicBezTo>
                      <a:pt x="17046" y="27420"/>
                      <a:pt x="17746" y="27387"/>
                      <a:pt x="18413" y="27253"/>
                    </a:cubicBezTo>
                    <a:cubicBezTo>
                      <a:pt x="20081" y="29922"/>
                      <a:pt x="24751" y="31823"/>
                      <a:pt x="30222" y="31823"/>
                    </a:cubicBezTo>
                    <a:cubicBezTo>
                      <a:pt x="34458" y="31823"/>
                      <a:pt x="38194" y="30656"/>
                      <a:pt x="40429" y="28921"/>
                    </a:cubicBezTo>
                    <a:cubicBezTo>
                      <a:pt x="41029" y="29088"/>
                      <a:pt x="41630" y="29155"/>
                      <a:pt x="42264" y="29155"/>
                    </a:cubicBezTo>
                    <a:cubicBezTo>
                      <a:pt x="46033" y="29155"/>
                      <a:pt x="49068" y="26119"/>
                      <a:pt x="49068" y="22350"/>
                    </a:cubicBezTo>
                    <a:cubicBezTo>
                      <a:pt x="49035" y="20615"/>
                      <a:pt x="48268" y="18914"/>
                      <a:pt x="47067" y="17713"/>
                    </a:cubicBezTo>
                    <a:cubicBezTo>
                      <a:pt x="47701" y="16479"/>
                      <a:pt x="48068" y="15078"/>
                      <a:pt x="48068" y="13610"/>
                    </a:cubicBezTo>
                    <a:cubicBezTo>
                      <a:pt x="48068" y="8740"/>
                      <a:pt x="44098" y="4737"/>
                      <a:pt x="39195" y="4737"/>
                    </a:cubicBezTo>
                    <a:cubicBezTo>
                      <a:pt x="38895" y="4737"/>
                      <a:pt x="38628" y="4737"/>
                      <a:pt x="38394" y="4771"/>
                    </a:cubicBezTo>
                    <a:cubicBezTo>
                      <a:pt x="37260" y="2636"/>
                      <a:pt x="35025" y="1168"/>
                      <a:pt x="32423" y="1168"/>
                    </a:cubicBezTo>
                    <a:cubicBezTo>
                      <a:pt x="30789" y="1168"/>
                      <a:pt x="29288" y="1769"/>
                      <a:pt x="28087" y="2736"/>
                    </a:cubicBezTo>
                    <a:cubicBezTo>
                      <a:pt x="26853" y="1101"/>
                      <a:pt x="24885" y="1"/>
                      <a:pt x="22683" y="1"/>
                    </a:cubicBezTo>
                    <a:close/>
                  </a:path>
                </a:pathLst>
              </a:custGeom>
              <a:solidFill>
                <a:srgbClr val="E79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608;p38"/>
              <p:cNvSpPr/>
              <p:nvPr/>
            </p:nvSpPr>
            <p:spPr>
              <a:xfrm>
                <a:off x="3341725" y="2142575"/>
                <a:ext cx="284275" cy="321875"/>
              </a:xfrm>
              <a:custGeom>
                <a:avLst/>
                <a:gdLst/>
                <a:ahLst/>
                <a:cxnLst/>
                <a:rect l="l" t="t" r="r" b="b"/>
                <a:pathLst>
                  <a:path w="11371" h="12875" extrusionOk="0">
                    <a:moveTo>
                      <a:pt x="10717" y="0"/>
                    </a:moveTo>
                    <a:cubicBezTo>
                      <a:pt x="10683" y="0"/>
                      <a:pt x="10646" y="3"/>
                      <a:pt x="10608" y="10"/>
                    </a:cubicBezTo>
                    <a:cubicBezTo>
                      <a:pt x="8940" y="210"/>
                      <a:pt x="7139" y="477"/>
                      <a:pt x="5938" y="1811"/>
                    </a:cubicBezTo>
                    <a:cubicBezTo>
                      <a:pt x="5471" y="2312"/>
                      <a:pt x="5171" y="2845"/>
                      <a:pt x="5037" y="3512"/>
                    </a:cubicBezTo>
                    <a:cubicBezTo>
                      <a:pt x="4871" y="4413"/>
                      <a:pt x="5538" y="6148"/>
                      <a:pt x="4670" y="6815"/>
                    </a:cubicBezTo>
                    <a:cubicBezTo>
                      <a:pt x="4037" y="7248"/>
                      <a:pt x="2969" y="7182"/>
                      <a:pt x="2269" y="7515"/>
                    </a:cubicBezTo>
                    <a:cubicBezTo>
                      <a:pt x="1702" y="7749"/>
                      <a:pt x="1201" y="8149"/>
                      <a:pt x="868" y="8616"/>
                    </a:cubicBezTo>
                    <a:cubicBezTo>
                      <a:pt x="0" y="9850"/>
                      <a:pt x="34" y="11318"/>
                      <a:pt x="668" y="12586"/>
                    </a:cubicBezTo>
                    <a:cubicBezTo>
                      <a:pt x="769" y="12789"/>
                      <a:pt x="936" y="12874"/>
                      <a:pt x="1109" y="12874"/>
                    </a:cubicBezTo>
                    <a:cubicBezTo>
                      <a:pt x="1504" y="12874"/>
                      <a:pt x="1934" y="12429"/>
                      <a:pt x="1702" y="11918"/>
                    </a:cubicBezTo>
                    <a:cubicBezTo>
                      <a:pt x="634" y="9717"/>
                      <a:pt x="2469" y="8683"/>
                      <a:pt x="4203" y="8182"/>
                    </a:cubicBezTo>
                    <a:cubicBezTo>
                      <a:pt x="4937" y="7982"/>
                      <a:pt x="5604" y="7749"/>
                      <a:pt x="6005" y="7148"/>
                    </a:cubicBezTo>
                    <a:cubicBezTo>
                      <a:pt x="6472" y="6481"/>
                      <a:pt x="6372" y="5881"/>
                      <a:pt x="6338" y="5147"/>
                    </a:cubicBezTo>
                    <a:cubicBezTo>
                      <a:pt x="6272" y="3746"/>
                      <a:pt x="6138" y="3045"/>
                      <a:pt x="7339" y="2178"/>
                    </a:cubicBezTo>
                    <a:cubicBezTo>
                      <a:pt x="8273" y="1478"/>
                      <a:pt x="9474" y="1344"/>
                      <a:pt x="10608" y="1211"/>
                    </a:cubicBezTo>
                    <a:cubicBezTo>
                      <a:pt x="11305" y="1147"/>
                      <a:pt x="11370" y="0"/>
                      <a:pt x="10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609;p38"/>
              <p:cNvSpPr/>
              <p:nvPr/>
            </p:nvSpPr>
            <p:spPr>
              <a:xfrm>
                <a:off x="3801225" y="2163150"/>
                <a:ext cx="291150" cy="285275"/>
              </a:xfrm>
              <a:custGeom>
                <a:avLst/>
                <a:gdLst/>
                <a:ahLst/>
                <a:cxnLst/>
                <a:rect l="l" t="t" r="r" b="b"/>
                <a:pathLst>
                  <a:path w="11646" h="11411" extrusionOk="0">
                    <a:moveTo>
                      <a:pt x="1459" y="0"/>
                    </a:moveTo>
                    <a:cubicBezTo>
                      <a:pt x="1279" y="0"/>
                      <a:pt x="1097" y="76"/>
                      <a:pt x="968" y="254"/>
                    </a:cubicBezTo>
                    <a:cubicBezTo>
                      <a:pt x="134" y="1522"/>
                      <a:pt x="0" y="3256"/>
                      <a:pt x="334" y="4691"/>
                    </a:cubicBezTo>
                    <a:cubicBezTo>
                      <a:pt x="734" y="6325"/>
                      <a:pt x="1568" y="6058"/>
                      <a:pt x="2769" y="6592"/>
                    </a:cubicBezTo>
                    <a:cubicBezTo>
                      <a:pt x="4403" y="7359"/>
                      <a:pt x="4103" y="9594"/>
                      <a:pt x="5638" y="10662"/>
                    </a:cubicBezTo>
                    <a:cubicBezTo>
                      <a:pt x="6489" y="11229"/>
                      <a:pt x="7434" y="11410"/>
                      <a:pt x="8398" y="11410"/>
                    </a:cubicBezTo>
                    <a:cubicBezTo>
                      <a:pt x="9248" y="11410"/>
                      <a:pt x="10113" y="11269"/>
                      <a:pt x="10941" y="11129"/>
                    </a:cubicBezTo>
                    <a:cubicBezTo>
                      <a:pt x="11645" y="11033"/>
                      <a:pt x="11429" y="9955"/>
                      <a:pt x="10704" y="9955"/>
                    </a:cubicBezTo>
                    <a:cubicBezTo>
                      <a:pt x="10673" y="9955"/>
                      <a:pt x="10641" y="9957"/>
                      <a:pt x="10608" y="9961"/>
                    </a:cubicBezTo>
                    <a:cubicBezTo>
                      <a:pt x="9940" y="10074"/>
                      <a:pt x="9214" y="10180"/>
                      <a:pt x="8513" y="10180"/>
                    </a:cubicBezTo>
                    <a:cubicBezTo>
                      <a:pt x="7148" y="10180"/>
                      <a:pt x="5877" y="9780"/>
                      <a:pt x="5304" y="8260"/>
                    </a:cubicBezTo>
                    <a:cubicBezTo>
                      <a:pt x="5037" y="7560"/>
                      <a:pt x="5104" y="6692"/>
                      <a:pt x="4503" y="6092"/>
                    </a:cubicBezTo>
                    <a:cubicBezTo>
                      <a:pt x="3970" y="5525"/>
                      <a:pt x="3436" y="5658"/>
                      <a:pt x="2736" y="5391"/>
                    </a:cubicBezTo>
                    <a:cubicBezTo>
                      <a:pt x="934" y="4724"/>
                      <a:pt x="1068" y="2256"/>
                      <a:pt x="1968" y="888"/>
                    </a:cubicBezTo>
                    <a:cubicBezTo>
                      <a:pt x="2296" y="420"/>
                      <a:pt x="1884" y="0"/>
                      <a:pt x="1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610;p38"/>
              <p:cNvSpPr/>
              <p:nvPr/>
            </p:nvSpPr>
            <p:spPr>
              <a:xfrm>
                <a:off x="3412600" y="2364925"/>
                <a:ext cx="452325" cy="259050"/>
              </a:xfrm>
              <a:custGeom>
                <a:avLst/>
                <a:gdLst/>
                <a:ahLst/>
                <a:cxnLst/>
                <a:rect l="l" t="t" r="r" b="b"/>
                <a:pathLst>
                  <a:path w="18093" h="10362" extrusionOk="0">
                    <a:moveTo>
                      <a:pt x="14225" y="0"/>
                    </a:moveTo>
                    <a:cubicBezTo>
                      <a:pt x="13870" y="0"/>
                      <a:pt x="13517" y="50"/>
                      <a:pt x="13177" y="156"/>
                    </a:cubicBezTo>
                    <a:cubicBezTo>
                      <a:pt x="12109" y="489"/>
                      <a:pt x="11042" y="1357"/>
                      <a:pt x="10375" y="2257"/>
                    </a:cubicBezTo>
                    <a:cubicBezTo>
                      <a:pt x="10141" y="2591"/>
                      <a:pt x="9975" y="3024"/>
                      <a:pt x="9674" y="3325"/>
                    </a:cubicBezTo>
                    <a:cubicBezTo>
                      <a:pt x="9005" y="3994"/>
                      <a:pt x="8015" y="4190"/>
                      <a:pt x="7063" y="4190"/>
                    </a:cubicBezTo>
                    <a:cubicBezTo>
                      <a:pt x="6829" y="4190"/>
                      <a:pt x="6596" y="4178"/>
                      <a:pt x="6372" y="4159"/>
                    </a:cubicBezTo>
                    <a:cubicBezTo>
                      <a:pt x="5391" y="4064"/>
                      <a:pt x="4367" y="3703"/>
                      <a:pt x="3427" y="3703"/>
                    </a:cubicBezTo>
                    <a:cubicBezTo>
                      <a:pt x="2705" y="3703"/>
                      <a:pt x="2033" y="3916"/>
                      <a:pt x="1469" y="4626"/>
                    </a:cubicBezTo>
                    <a:cubicBezTo>
                      <a:pt x="1" y="6460"/>
                      <a:pt x="168" y="8528"/>
                      <a:pt x="1802" y="10163"/>
                    </a:cubicBezTo>
                    <a:cubicBezTo>
                      <a:pt x="1927" y="10303"/>
                      <a:pt x="2070" y="10362"/>
                      <a:pt x="2209" y="10362"/>
                    </a:cubicBezTo>
                    <a:cubicBezTo>
                      <a:pt x="2663" y="10362"/>
                      <a:pt x="3070" y="9738"/>
                      <a:pt x="2636" y="9329"/>
                    </a:cubicBezTo>
                    <a:cubicBezTo>
                      <a:pt x="1602" y="8295"/>
                      <a:pt x="1268" y="6827"/>
                      <a:pt x="2269" y="5626"/>
                    </a:cubicBezTo>
                    <a:cubicBezTo>
                      <a:pt x="2675" y="5124"/>
                      <a:pt x="3058" y="4980"/>
                      <a:pt x="3504" y="4980"/>
                    </a:cubicBezTo>
                    <a:cubicBezTo>
                      <a:pt x="3827" y="4980"/>
                      <a:pt x="4183" y="5056"/>
                      <a:pt x="4604" y="5126"/>
                    </a:cubicBezTo>
                    <a:cubicBezTo>
                      <a:pt x="5453" y="5288"/>
                      <a:pt x="6322" y="5441"/>
                      <a:pt x="7188" y="5441"/>
                    </a:cubicBezTo>
                    <a:cubicBezTo>
                      <a:pt x="7922" y="5441"/>
                      <a:pt x="8655" y="5332"/>
                      <a:pt x="9374" y="5026"/>
                    </a:cubicBezTo>
                    <a:cubicBezTo>
                      <a:pt x="10508" y="4592"/>
                      <a:pt x="10708" y="3825"/>
                      <a:pt x="11442" y="2958"/>
                    </a:cubicBezTo>
                    <a:cubicBezTo>
                      <a:pt x="12236" y="1937"/>
                      <a:pt x="13363" y="1323"/>
                      <a:pt x="14475" y="1323"/>
                    </a:cubicBezTo>
                    <a:cubicBezTo>
                      <a:pt x="15325" y="1323"/>
                      <a:pt x="16167" y="1681"/>
                      <a:pt x="16846" y="2491"/>
                    </a:cubicBezTo>
                    <a:cubicBezTo>
                      <a:pt x="16968" y="2637"/>
                      <a:pt x="17111" y="2698"/>
                      <a:pt x="17251" y="2698"/>
                    </a:cubicBezTo>
                    <a:cubicBezTo>
                      <a:pt x="17687" y="2698"/>
                      <a:pt x="18092" y="2103"/>
                      <a:pt x="17713" y="1623"/>
                    </a:cubicBezTo>
                    <a:cubicBezTo>
                      <a:pt x="16899" y="677"/>
                      <a:pt x="15546" y="0"/>
                      <a:pt x="14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611;p38"/>
              <p:cNvSpPr/>
              <p:nvPr/>
            </p:nvSpPr>
            <p:spPr>
              <a:xfrm>
                <a:off x="3784300" y="2501075"/>
                <a:ext cx="448925" cy="187500"/>
              </a:xfrm>
              <a:custGeom>
                <a:avLst/>
                <a:gdLst/>
                <a:ahLst/>
                <a:cxnLst/>
                <a:rect l="l" t="t" r="r" b="b"/>
                <a:pathLst>
                  <a:path w="17957" h="7500" extrusionOk="0">
                    <a:moveTo>
                      <a:pt x="938" y="1"/>
                    </a:moveTo>
                    <a:cubicBezTo>
                      <a:pt x="710" y="1"/>
                      <a:pt x="496" y="124"/>
                      <a:pt x="444" y="414"/>
                    </a:cubicBezTo>
                    <a:cubicBezTo>
                      <a:pt x="0" y="3280"/>
                      <a:pt x="2175" y="6697"/>
                      <a:pt x="5113" y="6697"/>
                    </a:cubicBezTo>
                    <a:cubicBezTo>
                      <a:pt x="5491" y="6697"/>
                      <a:pt x="5882" y="6640"/>
                      <a:pt x="6281" y="6518"/>
                    </a:cubicBezTo>
                    <a:cubicBezTo>
                      <a:pt x="6815" y="6351"/>
                      <a:pt x="7182" y="5951"/>
                      <a:pt x="7682" y="5718"/>
                    </a:cubicBezTo>
                    <a:cubicBezTo>
                      <a:pt x="8218" y="5454"/>
                      <a:pt x="8696" y="5344"/>
                      <a:pt x="9139" y="5344"/>
                    </a:cubicBezTo>
                    <a:cubicBezTo>
                      <a:pt x="10324" y="5344"/>
                      <a:pt x="11251" y="6132"/>
                      <a:pt x="12319" y="6885"/>
                    </a:cubicBezTo>
                    <a:cubicBezTo>
                      <a:pt x="12937" y="7331"/>
                      <a:pt x="13454" y="7500"/>
                      <a:pt x="13930" y="7500"/>
                    </a:cubicBezTo>
                    <a:cubicBezTo>
                      <a:pt x="15020" y="7500"/>
                      <a:pt x="15896" y="6616"/>
                      <a:pt x="17289" y="6151"/>
                    </a:cubicBezTo>
                    <a:cubicBezTo>
                      <a:pt x="17957" y="5908"/>
                      <a:pt x="17741" y="4920"/>
                      <a:pt x="17143" y="4920"/>
                    </a:cubicBezTo>
                    <a:cubicBezTo>
                      <a:pt x="17084" y="4920"/>
                      <a:pt x="17022" y="4929"/>
                      <a:pt x="16956" y="4950"/>
                    </a:cubicBezTo>
                    <a:cubicBezTo>
                      <a:pt x="16322" y="5184"/>
                      <a:pt x="15821" y="5584"/>
                      <a:pt x="15188" y="5851"/>
                    </a:cubicBezTo>
                    <a:cubicBezTo>
                      <a:pt x="14740" y="6039"/>
                      <a:pt x="14378" y="6119"/>
                      <a:pt x="14066" y="6119"/>
                    </a:cubicBezTo>
                    <a:cubicBezTo>
                      <a:pt x="13216" y="6119"/>
                      <a:pt x="12730" y="5527"/>
                      <a:pt x="11852" y="4917"/>
                    </a:cubicBezTo>
                    <a:cubicBezTo>
                      <a:pt x="11094" y="4386"/>
                      <a:pt x="10164" y="4143"/>
                      <a:pt x="9235" y="4143"/>
                    </a:cubicBezTo>
                    <a:cubicBezTo>
                      <a:pt x="8938" y="4143"/>
                      <a:pt x="8641" y="4168"/>
                      <a:pt x="8349" y="4216"/>
                    </a:cubicBezTo>
                    <a:cubicBezTo>
                      <a:pt x="7349" y="4383"/>
                      <a:pt x="6682" y="5084"/>
                      <a:pt x="5714" y="5351"/>
                    </a:cubicBezTo>
                    <a:cubicBezTo>
                      <a:pt x="5501" y="5404"/>
                      <a:pt x="5290" y="5429"/>
                      <a:pt x="5082" y="5429"/>
                    </a:cubicBezTo>
                    <a:cubicBezTo>
                      <a:pt x="2953" y="5429"/>
                      <a:pt x="1210" y="2781"/>
                      <a:pt x="1545" y="714"/>
                    </a:cubicBezTo>
                    <a:cubicBezTo>
                      <a:pt x="1666" y="290"/>
                      <a:pt x="1286"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612;p38"/>
              <p:cNvSpPr/>
              <p:nvPr/>
            </p:nvSpPr>
            <p:spPr>
              <a:xfrm>
                <a:off x="4080575" y="2184225"/>
                <a:ext cx="205925" cy="242950"/>
              </a:xfrm>
              <a:custGeom>
                <a:avLst/>
                <a:gdLst/>
                <a:ahLst/>
                <a:cxnLst/>
                <a:rect l="l" t="t" r="r" b="b"/>
                <a:pathLst>
                  <a:path w="8237" h="9718" extrusionOk="0">
                    <a:moveTo>
                      <a:pt x="793" y="1"/>
                    </a:moveTo>
                    <a:cubicBezTo>
                      <a:pt x="557" y="1"/>
                      <a:pt x="333" y="125"/>
                      <a:pt x="268" y="412"/>
                    </a:cubicBezTo>
                    <a:cubicBezTo>
                      <a:pt x="1" y="1513"/>
                      <a:pt x="34" y="2847"/>
                      <a:pt x="1035" y="3514"/>
                    </a:cubicBezTo>
                    <a:cubicBezTo>
                      <a:pt x="1535" y="3848"/>
                      <a:pt x="2102" y="3881"/>
                      <a:pt x="2669" y="3881"/>
                    </a:cubicBezTo>
                    <a:cubicBezTo>
                      <a:pt x="2920" y="3881"/>
                      <a:pt x="3158" y="3854"/>
                      <a:pt x="3379" y="3854"/>
                    </a:cubicBezTo>
                    <a:cubicBezTo>
                      <a:pt x="3897" y="3854"/>
                      <a:pt x="4324" y="4001"/>
                      <a:pt x="4604" y="4982"/>
                    </a:cubicBezTo>
                    <a:cubicBezTo>
                      <a:pt x="4671" y="5349"/>
                      <a:pt x="4537" y="6049"/>
                      <a:pt x="4504" y="6383"/>
                    </a:cubicBezTo>
                    <a:cubicBezTo>
                      <a:pt x="4371" y="7317"/>
                      <a:pt x="4037" y="8251"/>
                      <a:pt x="4771" y="9052"/>
                    </a:cubicBezTo>
                    <a:cubicBezTo>
                      <a:pt x="5184" y="9501"/>
                      <a:pt x="5753" y="9718"/>
                      <a:pt x="6330" y="9718"/>
                    </a:cubicBezTo>
                    <a:cubicBezTo>
                      <a:pt x="6824" y="9718"/>
                      <a:pt x="7325" y="9559"/>
                      <a:pt x="7740" y="9252"/>
                    </a:cubicBezTo>
                    <a:cubicBezTo>
                      <a:pt x="8236" y="8893"/>
                      <a:pt x="7912" y="8102"/>
                      <a:pt x="7427" y="8102"/>
                    </a:cubicBezTo>
                    <a:cubicBezTo>
                      <a:pt x="7325" y="8102"/>
                      <a:pt x="7216" y="8137"/>
                      <a:pt x="7106" y="8218"/>
                    </a:cubicBezTo>
                    <a:cubicBezTo>
                      <a:pt x="6904" y="8419"/>
                      <a:pt x="6697" y="8518"/>
                      <a:pt x="6484" y="8518"/>
                    </a:cubicBezTo>
                    <a:cubicBezTo>
                      <a:pt x="6170" y="8518"/>
                      <a:pt x="5843" y="8302"/>
                      <a:pt x="5505" y="7884"/>
                    </a:cubicBezTo>
                    <a:cubicBezTo>
                      <a:pt x="5505" y="7651"/>
                      <a:pt x="5572" y="7350"/>
                      <a:pt x="5605" y="7083"/>
                    </a:cubicBezTo>
                    <a:cubicBezTo>
                      <a:pt x="5638" y="6817"/>
                      <a:pt x="5672" y="6483"/>
                      <a:pt x="5738" y="6183"/>
                    </a:cubicBezTo>
                    <a:cubicBezTo>
                      <a:pt x="5805" y="5416"/>
                      <a:pt x="5838" y="4648"/>
                      <a:pt x="5572" y="3981"/>
                    </a:cubicBezTo>
                    <a:cubicBezTo>
                      <a:pt x="5271" y="3347"/>
                      <a:pt x="4804" y="2914"/>
                      <a:pt x="4104" y="2714"/>
                    </a:cubicBezTo>
                    <a:cubicBezTo>
                      <a:pt x="3981" y="2689"/>
                      <a:pt x="3857" y="2683"/>
                      <a:pt x="3734" y="2683"/>
                    </a:cubicBezTo>
                    <a:cubicBezTo>
                      <a:pt x="3599" y="2683"/>
                      <a:pt x="3465" y="2690"/>
                      <a:pt x="3330" y="2690"/>
                    </a:cubicBezTo>
                    <a:cubicBezTo>
                      <a:pt x="3254" y="2690"/>
                      <a:pt x="3179" y="2688"/>
                      <a:pt x="3103" y="2680"/>
                    </a:cubicBezTo>
                    <a:cubicBezTo>
                      <a:pt x="1735" y="2514"/>
                      <a:pt x="1068" y="2147"/>
                      <a:pt x="1435" y="746"/>
                    </a:cubicBezTo>
                    <a:cubicBezTo>
                      <a:pt x="1557" y="299"/>
                      <a:pt x="1160"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613;p38"/>
              <p:cNvSpPr/>
              <p:nvPr/>
            </p:nvSpPr>
            <p:spPr>
              <a:xfrm>
                <a:off x="3528525" y="2108400"/>
                <a:ext cx="236850" cy="272600"/>
              </a:xfrm>
              <a:custGeom>
                <a:avLst/>
                <a:gdLst/>
                <a:ahLst/>
                <a:cxnLst/>
                <a:rect l="l" t="t" r="r" b="b"/>
                <a:pathLst>
                  <a:path w="9474" h="10904" extrusionOk="0">
                    <a:moveTo>
                      <a:pt x="8544" y="0"/>
                    </a:moveTo>
                    <a:cubicBezTo>
                      <a:pt x="8448" y="0"/>
                      <a:pt x="8345" y="23"/>
                      <a:pt x="8240" y="76"/>
                    </a:cubicBezTo>
                    <a:cubicBezTo>
                      <a:pt x="7172" y="610"/>
                      <a:pt x="6305" y="1277"/>
                      <a:pt x="6405" y="2578"/>
                    </a:cubicBezTo>
                    <a:cubicBezTo>
                      <a:pt x="6472" y="3212"/>
                      <a:pt x="6839" y="3712"/>
                      <a:pt x="6972" y="4279"/>
                    </a:cubicBezTo>
                    <a:cubicBezTo>
                      <a:pt x="7155" y="5495"/>
                      <a:pt x="6367" y="6407"/>
                      <a:pt x="5241" y="6407"/>
                    </a:cubicBezTo>
                    <a:cubicBezTo>
                      <a:pt x="5131" y="6407"/>
                      <a:pt x="5019" y="6398"/>
                      <a:pt x="4904" y="6380"/>
                    </a:cubicBezTo>
                    <a:cubicBezTo>
                      <a:pt x="4287" y="6264"/>
                      <a:pt x="3820" y="6139"/>
                      <a:pt x="3361" y="6139"/>
                    </a:cubicBezTo>
                    <a:cubicBezTo>
                      <a:pt x="2903" y="6139"/>
                      <a:pt x="2452" y="6264"/>
                      <a:pt x="1868" y="6647"/>
                    </a:cubicBezTo>
                    <a:cubicBezTo>
                      <a:pt x="501" y="7615"/>
                      <a:pt x="0" y="9116"/>
                      <a:pt x="901" y="10583"/>
                    </a:cubicBezTo>
                    <a:cubicBezTo>
                      <a:pt x="1052" y="10810"/>
                      <a:pt x="1262" y="10904"/>
                      <a:pt x="1464" y="10904"/>
                    </a:cubicBezTo>
                    <a:cubicBezTo>
                      <a:pt x="1886" y="10904"/>
                      <a:pt x="2273" y="10491"/>
                      <a:pt x="2002" y="10016"/>
                    </a:cubicBezTo>
                    <a:lnTo>
                      <a:pt x="2369" y="7882"/>
                    </a:lnTo>
                    <a:cubicBezTo>
                      <a:pt x="2669" y="7715"/>
                      <a:pt x="2969" y="7515"/>
                      <a:pt x="3203" y="7348"/>
                    </a:cubicBezTo>
                    <a:cubicBezTo>
                      <a:pt x="3358" y="7306"/>
                      <a:pt x="3478" y="7291"/>
                      <a:pt x="3580" y="7291"/>
                    </a:cubicBezTo>
                    <a:cubicBezTo>
                      <a:pt x="3808" y="7291"/>
                      <a:pt x="3950" y="7369"/>
                      <a:pt x="4203" y="7415"/>
                    </a:cubicBezTo>
                    <a:cubicBezTo>
                      <a:pt x="4570" y="7481"/>
                      <a:pt x="4904" y="7715"/>
                      <a:pt x="5304" y="7715"/>
                    </a:cubicBezTo>
                    <a:cubicBezTo>
                      <a:pt x="5358" y="7719"/>
                      <a:pt x="5412" y="7721"/>
                      <a:pt x="5465" y="7721"/>
                    </a:cubicBezTo>
                    <a:cubicBezTo>
                      <a:pt x="6304" y="7721"/>
                      <a:pt x="7071" y="7237"/>
                      <a:pt x="7573" y="6547"/>
                    </a:cubicBezTo>
                    <a:cubicBezTo>
                      <a:pt x="8073" y="5913"/>
                      <a:pt x="8340" y="5146"/>
                      <a:pt x="8206" y="4379"/>
                    </a:cubicBezTo>
                    <a:cubicBezTo>
                      <a:pt x="8006" y="2878"/>
                      <a:pt x="7072" y="2044"/>
                      <a:pt x="8873" y="1110"/>
                    </a:cubicBezTo>
                    <a:cubicBezTo>
                      <a:pt x="9473" y="824"/>
                      <a:pt x="9119" y="0"/>
                      <a:pt x="8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614;p38"/>
              <p:cNvSpPr/>
              <p:nvPr/>
            </p:nvSpPr>
            <p:spPr>
              <a:xfrm>
                <a:off x="3537000" y="2567025"/>
                <a:ext cx="281500" cy="149125"/>
              </a:xfrm>
              <a:custGeom>
                <a:avLst/>
                <a:gdLst/>
                <a:ahLst/>
                <a:cxnLst/>
                <a:rect l="l" t="t" r="r" b="b"/>
                <a:pathLst>
                  <a:path w="11260" h="5965" extrusionOk="0">
                    <a:moveTo>
                      <a:pt x="4408" y="0"/>
                    </a:moveTo>
                    <a:cubicBezTo>
                      <a:pt x="3042" y="0"/>
                      <a:pt x="1538" y="789"/>
                      <a:pt x="529" y="1445"/>
                    </a:cubicBezTo>
                    <a:cubicBezTo>
                      <a:pt x="1" y="1834"/>
                      <a:pt x="329" y="2616"/>
                      <a:pt x="839" y="2616"/>
                    </a:cubicBezTo>
                    <a:cubicBezTo>
                      <a:pt x="941" y="2616"/>
                      <a:pt x="1051" y="2585"/>
                      <a:pt x="1163" y="2512"/>
                    </a:cubicBezTo>
                    <a:cubicBezTo>
                      <a:pt x="1910" y="1967"/>
                      <a:pt x="3048" y="1287"/>
                      <a:pt x="4038" y="1287"/>
                    </a:cubicBezTo>
                    <a:cubicBezTo>
                      <a:pt x="4682" y="1287"/>
                      <a:pt x="5264" y="1576"/>
                      <a:pt x="5632" y="2379"/>
                    </a:cubicBezTo>
                    <a:cubicBezTo>
                      <a:pt x="5966" y="3113"/>
                      <a:pt x="5899" y="3780"/>
                      <a:pt x="6500" y="4514"/>
                    </a:cubicBezTo>
                    <a:cubicBezTo>
                      <a:pt x="7338" y="5520"/>
                      <a:pt x="8504" y="5964"/>
                      <a:pt x="9763" y="5964"/>
                    </a:cubicBezTo>
                    <a:cubicBezTo>
                      <a:pt x="10006" y="5964"/>
                      <a:pt x="10254" y="5947"/>
                      <a:pt x="10503" y="5915"/>
                    </a:cubicBezTo>
                    <a:cubicBezTo>
                      <a:pt x="11260" y="5789"/>
                      <a:pt x="10972" y="4737"/>
                      <a:pt x="10289" y="4737"/>
                    </a:cubicBezTo>
                    <a:cubicBezTo>
                      <a:pt x="10250" y="4737"/>
                      <a:pt x="10210" y="4740"/>
                      <a:pt x="10169" y="4747"/>
                    </a:cubicBezTo>
                    <a:cubicBezTo>
                      <a:pt x="9971" y="4776"/>
                      <a:pt x="9786" y="4790"/>
                      <a:pt x="9611" y="4790"/>
                    </a:cubicBezTo>
                    <a:cubicBezTo>
                      <a:pt x="7956" y="4790"/>
                      <a:pt x="7279" y="3557"/>
                      <a:pt x="6767" y="2079"/>
                    </a:cubicBezTo>
                    <a:cubicBezTo>
                      <a:pt x="6533" y="1312"/>
                      <a:pt x="6400" y="711"/>
                      <a:pt x="5666" y="278"/>
                    </a:cubicBezTo>
                    <a:cubicBezTo>
                      <a:pt x="5275" y="82"/>
                      <a:pt x="4849" y="0"/>
                      <a:pt x="4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615;p38"/>
              <p:cNvSpPr/>
              <p:nvPr/>
            </p:nvSpPr>
            <p:spPr>
              <a:xfrm>
                <a:off x="3213300" y="2218675"/>
                <a:ext cx="168475" cy="238975"/>
              </a:xfrm>
              <a:custGeom>
                <a:avLst/>
                <a:gdLst/>
                <a:ahLst/>
                <a:cxnLst/>
                <a:rect l="l" t="t" r="r" b="b"/>
                <a:pathLst>
                  <a:path w="6739" h="9559" extrusionOk="0">
                    <a:moveTo>
                      <a:pt x="5833" y="0"/>
                    </a:moveTo>
                    <a:cubicBezTo>
                      <a:pt x="5467" y="0"/>
                      <a:pt x="5097" y="305"/>
                      <a:pt x="5238" y="769"/>
                    </a:cubicBezTo>
                    <a:cubicBezTo>
                      <a:pt x="5738" y="2670"/>
                      <a:pt x="3136" y="2470"/>
                      <a:pt x="2169" y="3004"/>
                    </a:cubicBezTo>
                    <a:cubicBezTo>
                      <a:pt x="1568" y="3370"/>
                      <a:pt x="1068" y="3971"/>
                      <a:pt x="734" y="4638"/>
                    </a:cubicBezTo>
                    <a:cubicBezTo>
                      <a:pt x="0" y="6206"/>
                      <a:pt x="467" y="7940"/>
                      <a:pt x="1368" y="9275"/>
                    </a:cubicBezTo>
                    <a:cubicBezTo>
                      <a:pt x="1509" y="9476"/>
                      <a:pt x="1705" y="9559"/>
                      <a:pt x="1897" y="9559"/>
                    </a:cubicBezTo>
                    <a:cubicBezTo>
                      <a:pt x="2340" y="9559"/>
                      <a:pt x="2761" y="9117"/>
                      <a:pt x="2436" y="8674"/>
                    </a:cubicBezTo>
                    <a:cubicBezTo>
                      <a:pt x="1668" y="7540"/>
                      <a:pt x="1235" y="6139"/>
                      <a:pt x="1969" y="4872"/>
                    </a:cubicBezTo>
                    <a:cubicBezTo>
                      <a:pt x="2736" y="3637"/>
                      <a:pt x="4003" y="3938"/>
                      <a:pt x="5171" y="3370"/>
                    </a:cubicBezTo>
                    <a:cubicBezTo>
                      <a:pt x="6338" y="2837"/>
                      <a:pt x="6739" y="1603"/>
                      <a:pt x="6405" y="435"/>
                    </a:cubicBezTo>
                    <a:cubicBezTo>
                      <a:pt x="6313" y="131"/>
                      <a:pt x="6074" y="0"/>
                      <a:pt x="58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616;p38"/>
              <p:cNvSpPr/>
              <p:nvPr/>
            </p:nvSpPr>
            <p:spPr>
              <a:xfrm>
                <a:off x="3901800" y="2474300"/>
                <a:ext cx="391975" cy="135575"/>
              </a:xfrm>
              <a:custGeom>
                <a:avLst/>
                <a:gdLst/>
                <a:ahLst/>
                <a:cxnLst/>
                <a:rect l="l" t="t" r="r" b="b"/>
                <a:pathLst>
                  <a:path w="15679" h="5423" extrusionOk="0">
                    <a:moveTo>
                      <a:pt x="827" y="0"/>
                    </a:moveTo>
                    <a:cubicBezTo>
                      <a:pt x="422" y="0"/>
                      <a:pt x="0" y="451"/>
                      <a:pt x="280" y="918"/>
                    </a:cubicBezTo>
                    <a:cubicBezTo>
                      <a:pt x="1381" y="2819"/>
                      <a:pt x="4050" y="3453"/>
                      <a:pt x="6118" y="3586"/>
                    </a:cubicBezTo>
                    <a:cubicBezTo>
                      <a:pt x="6233" y="3593"/>
                      <a:pt x="6346" y="3596"/>
                      <a:pt x="6458" y="3596"/>
                    </a:cubicBezTo>
                    <a:cubicBezTo>
                      <a:pt x="7449" y="3596"/>
                      <a:pt x="8321" y="3335"/>
                      <a:pt x="9220" y="2886"/>
                    </a:cubicBezTo>
                    <a:cubicBezTo>
                      <a:pt x="9887" y="2552"/>
                      <a:pt x="10521" y="2052"/>
                      <a:pt x="11255" y="1885"/>
                    </a:cubicBezTo>
                    <a:cubicBezTo>
                      <a:pt x="11452" y="1834"/>
                      <a:pt x="11647" y="1810"/>
                      <a:pt x="11837" y="1810"/>
                    </a:cubicBezTo>
                    <a:cubicBezTo>
                      <a:pt x="13249" y="1810"/>
                      <a:pt x="14357" y="3154"/>
                      <a:pt x="13857" y="4654"/>
                    </a:cubicBezTo>
                    <a:cubicBezTo>
                      <a:pt x="13716" y="5117"/>
                      <a:pt x="14098" y="5422"/>
                      <a:pt x="14474" y="5422"/>
                    </a:cubicBezTo>
                    <a:cubicBezTo>
                      <a:pt x="14721" y="5422"/>
                      <a:pt x="14965" y="5291"/>
                      <a:pt x="15058" y="4987"/>
                    </a:cubicBezTo>
                    <a:cubicBezTo>
                      <a:pt x="15678" y="3031"/>
                      <a:pt x="14103" y="440"/>
                      <a:pt x="11946" y="440"/>
                    </a:cubicBezTo>
                    <a:cubicBezTo>
                      <a:pt x="11785" y="440"/>
                      <a:pt x="11621" y="454"/>
                      <a:pt x="11455" y="484"/>
                    </a:cubicBezTo>
                    <a:cubicBezTo>
                      <a:pt x="9787" y="818"/>
                      <a:pt x="8453" y="2252"/>
                      <a:pt x="6718" y="2385"/>
                    </a:cubicBezTo>
                    <a:cubicBezTo>
                      <a:pt x="6596" y="2392"/>
                      <a:pt x="6469" y="2396"/>
                      <a:pt x="6337" y="2396"/>
                    </a:cubicBezTo>
                    <a:cubicBezTo>
                      <a:pt x="4599" y="2396"/>
                      <a:pt x="2118" y="1772"/>
                      <a:pt x="1281" y="284"/>
                    </a:cubicBezTo>
                    <a:cubicBezTo>
                      <a:pt x="1171" y="84"/>
                      <a:pt x="1000"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617;p38"/>
              <p:cNvSpPr/>
              <p:nvPr/>
            </p:nvSpPr>
            <p:spPr>
              <a:xfrm>
                <a:off x="3953825" y="2101725"/>
                <a:ext cx="93975" cy="233025"/>
              </a:xfrm>
              <a:custGeom>
                <a:avLst/>
                <a:gdLst/>
                <a:ahLst/>
                <a:cxnLst/>
                <a:rect l="l" t="t" r="r" b="b"/>
                <a:pathLst>
                  <a:path w="3759" h="9321" extrusionOk="0">
                    <a:moveTo>
                      <a:pt x="2619" y="0"/>
                    </a:moveTo>
                    <a:cubicBezTo>
                      <a:pt x="2188" y="0"/>
                      <a:pt x="1768" y="414"/>
                      <a:pt x="2069" y="877"/>
                    </a:cubicBezTo>
                    <a:cubicBezTo>
                      <a:pt x="2969" y="2178"/>
                      <a:pt x="1135" y="2778"/>
                      <a:pt x="534" y="3645"/>
                    </a:cubicBezTo>
                    <a:cubicBezTo>
                      <a:pt x="167" y="4179"/>
                      <a:pt x="1" y="4880"/>
                      <a:pt x="1" y="5547"/>
                    </a:cubicBezTo>
                    <a:cubicBezTo>
                      <a:pt x="34" y="7215"/>
                      <a:pt x="1302" y="8449"/>
                      <a:pt x="2569" y="9216"/>
                    </a:cubicBezTo>
                    <a:cubicBezTo>
                      <a:pt x="2681" y="9289"/>
                      <a:pt x="2792" y="9320"/>
                      <a:pt x="2896" y="9320"/>
                    </a:cubicBezTo>
                    <a:cubicBezTo>
                      <a:pt x="3412" y="9320"/>
                      <a:pt x="3758" y="8543"/>
                      <a:pt x="3203" y="8182"/>
                    </a:cubicBezTo>
                    <a:cubicBezTo>
                      <a:pt x="2169" y="7548"/>
                      <a:pt x="1068" y="6614"/>
                      <a:pt x="1235" y="5213"/>
                    </a:cubicBezTo>
                    <a:cubicBezTo>
                      <a:pt x="1368" y="3946"/>
                      <a:pt x="2402" y="3879"/>
                      <a:pt x="3069" y="3045"/>
                    </a:cubicBezTo>
                    <a:cubicBezTo>
                      <a:pt x="3737" y="2211"/>
                      <a:pt x="3703" y="1144"/>
                      <a:pt x="3136" y="276"/>
                    </a:cubicBezTo>
                    <a:cubicBezTo>
                      <a:pt x="3003" y="82"/>
                      <a:pt x="2810" y="0"/>
                      <a:pt x="2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618;p38"/>
              <p:cNvSpPr/>
              <p:nvPr/>
            </p:nvSpPr>
            <p:spPr>
              <a:xfrm>
                <a:off x="3911300" y="2767375"/>
                <a:ext cx="292500" cy="97650"/>
              </a:xfrm>
              <a:custGeom>
                <a:avLst/>
                <a:gdLst/>
                <a:ahLst/>
                <a:cxnLst/>
                <a:rect l="l" t="t" r="r" b="b"/>
                <a:pathLst>
                  <a:path w="11700" h="3906" extrusionOk="0">
                    <a:moveTo>
                      <a:pt x="10858" y="1"/>
                    </a:moveTo>
                    <a:cubicBezTo>
                      <a:pt x="10758" y="1"/>
                      <a:pt x="10650" y="32"/>
                      <a:pt x="10541" y="102"/>
                    </a:cubicBezTo>
                    <a:cubicBezTo>
                      <a:pt x="7989" y="1774"/>
                      <a:pt x="4717" y="2698"/>
                      <a:pt x="1658" y="2698"/>
                    </a:cubicBezTo>
                    <a:cubicBezTo>
                      <a:pt x="1359" y="2698"/>
                      <a:pt x="1062" y="2689"/>
                      <a:pt x="768" y="2671"/>
                    </a:cubicBezTo>
                    <a:cubicBezTo>
                      <a:pt x="747" y="2669"/>
                      <a:pt x="728" y="2668"/>
                      <a:pt x="709" y="2668"/>
                    </a:cubicBezTo>
                    <a:cubicBezTo>
                      <a:pt x="1" y="2668"/>
                      <a:pt x="21" y="3839"/>
                      <a:pt x="768" y="3872"/>
                    </a:cubicBezTo>
                    <a:cubicBezTo>
                      <a:pt x="1103" y="3894"/>
                      <a:pt x="1442" y="3905"/>
                      <a:pt x="1784" y="3905"/>
                    </a:cubicBezTo>
                    <a:cubicBezTo>
                      <a:pt x="5014" y="3905"/>
                      <a:pt x="8487" y="2919"/>
                      <a:pt x="11142" y="1170"/>
                    </a:cubicBezTo>
                    <a:cubicBezTo>
                      <a:pt x="11700" y="807"/>
                      <a:pt x="11371" y="1"/>
                      <a:pt x="10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619;p38"/>
              <p:cNvSpPr/>
              <p:nvPr/>
            </p:nvSpPr>
            <p:spPr>
              <a:xfrm>
                <a:off x="4034050" y="2852825"/>
                <a:ext cx="121475" cy="55000"/>
              </a:xfrm>
              <a:custGeom>
                <a:avLst/>
                <a:gdLst/>
                <a:ahLst/>
                <a:cxnLst/>
                <a:rect l="l" t="t" r="r" b="b"/>
                <a:pathLst>
                  <a:path w="4859" h="2200" extrusionOk="0">
                    <a:moveTo>
                      <a:pt x="3937" y="0"/>
                    </a:moveTo>
                    <a:cubicBezTo>
                      <a:pt x="3839" y="0"/>
                      <a:pt x="3735" y="27"/>
                      <a:pt x="3630" y="87"/>
                    </a:cubicBezTo>
                    <a:cubicBezTo>
                      <a:pt x="2662" y="521"/>
                      <a:pt x="1762" y="821"/>
                      <a:pt x="694" y="1021"/>
                    </a:cubicBezTo>
                    <a:cubicBezTo>
                      <a:pt x="0" y="1147"/>
                      <a:pt x="261" y="2199"/>
                      <a:pt x="913" y="2199"/>
                    </a:cubicBezTo>
                    <a:cubicBezTo>
                      <a:pt x="950" y="2199"/>
                      <a:pt x="988" y="2196"/>
                      <a:pt x="1028" y="2188"/>
                    </a:cubicBezTo>
                    <a:cubicBezTo>
                      <a:pt x="2162" y="1988"/>
                      <a:pt x="3196" y="1655"/>
                      <a:pt x="4264" y="1121"/>
                    </a:cubicBezTo>
                    <a:cubicBezTo>
                      <a:pt x="4859" y="838"/>
                      <a:pt x="4491" y="0"/>
                      <a:pt x="39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620;p38"/>
              <p:cNvSpPr/>
              <p:nvPr/>
            </p:nvSpPr>
            <p:spPr>
              <a:xfrm>
                <a:off x="2875550" y="2332100"/>
                <a:ext cx="186825" cy="40075"/>
              </a:xfrm>
              <a:custGeom>
                <a:avLst/>
                <a:gdLst/>
                <a:ahLst/>
                <a:cxnLst/>
                <a:rect l="l" t="t" r="r" b="b"/>
                <a:pathLst>
                  <a:path w="7473" h="1603" extrusionOk="0">
                    <a:moveTo>
                      <a:pt x="801" y="1"/>
                    </a:moveTo>
                    <a:cubicBezTo>
                      <a:pt x="401" y="1"/>
                      <a:pt x="1" y="401"/>
                      <a:pt x="1" y="802"/>
                    </a:cubicBezTo>
                    <a:cubicBezTo>
                      <a:pt x="1" y="1235"/>
                      <a:pt x="334" y="1602"/>
                      <a:pt x="801"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621;p38"/>
              <p:cNvSpPr/>
              <p:nvPr/>
            </p:nvSpPr>
            <p:spPr>
              <a:xfrm>
                <a:off x="4512550" y="2332100"/>
                <a:ext cx="186825" cy="40075"/>
              </a:xfrm>
              <a:custGeom>
                <a:avLst/>
                <a:gdLst/>
                <a:ahLst/>
                <a:cxnLst/>
                <a:rect l="l" t="t" r="r" b="b"/>
                <a:pathLst>
                  <a:path w="7473" h="1603" extrusionOk="0">
                    <a:moveTo>
                      <a:pt x="768" y="1"/>
                    </a:moveTo>
                    <a:cubicBezTo>
                      <a:pt x="368" y="1"/>
                      <a:pt x="1" y="401"/>
                      <a:pt x="1" y="802"/>
                    </a:cubicBezTo>
                    <a:cubicBezTo>
                      <a:pt x="1" y="1235"/>
                      <a:pt x="334" y="1602"/>
                      <a:pt x="768" y="1602"/>
                    </a:cubicBezTo>
                    <a:lnTo>
                      <a:pt x="6672" y="1602"/>
                    </a:lnTo>
                    <a:cubicBezTo>
                      <a:pt x="7139" y="1602"/>
                      <a:pt x="7473" y="1235"/>
                      <a:pt x="7473" y="802"/>
                    </a:cubicBezTo>
                    <a:cubicBezTo>
                      <a:pt x="7473" y="401"/>
                      <a:pt x="7139" y="1"/>
                      <a:pt x="66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622;p38"/>
              <p:cNvSpPr/>
              <p:nvPr/>
            </p:nvSpPr>
            <p:spPr>
              <a:xfrm>
                <a:off x="3186625" y="1745450"/>
                <a:ext cx="150125" cy="146375"/>
              </a:xfrm>
              <a:custGeom>
                <a:avLst/>
                <a:gdLst/>
                <a:ahLst/>
                <a:cxnLst/>
                <a:rect l="l" t="t" r="r" b="b"/>
                <a:pathLst>
                  <a:path w="6005" h="5855" extrusionOk="0">
                    <a:moveTo>
                      <a:pt x="917" y="0"/>
                    </a:moveTo>
                    <a:cubicBezTo>
                      <a:pt x="709" y="0"/>
                      <a:pt x="500" y="84"/>
                      <a:pt x="334" y="250"/>
                    </a:cubicBezTo>
                    <a:cubicBezTo>
                      <a:pt x="0" y="584"/>
                      <a:pt x="0" y="1084"/>
                      <a:pt x="334" y="1418"/>
                    </a:cubicBezTo>
                    <a:lnTo>
                      <a:pt x="4503" y="5587"/>
                    </a:lnTo>
                    <a:cubicBezTo>
                      <a:pt x="4670" y="5754"/>
                      <a:pt x="4870" y="5854"/>
                      <a:pt x="5070" y="5854"/>
                    </a:cubicBezTo>
                    <a:cubicBezTo>
                      <a:pt x="5304" y="5854"/>
                      <a:pt x="5504" y="5754"/>
                      <a:pt x="5671" y="5587"/>
                    </a:cubicBezTo>
                    <a:cubicBezTo>
                      <a:pt x="6004" y="5254"/>
                      <a:pt x="6004" y="4754"/>
                      <a:pt x="5671" y="4420"/>
                    </a:cubicBezTo>
                    <a:lnTo>
                      <a:pt x="1501" y="250"/>
                    </a:lnTo>
                    <a:cubicBezTo>
                      <a:pt x="1334" y="84"/>
                      <a:pt x="1126" y="0"/>
                      <a:pt x="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623;p38"/>
              <p:cNvSpPr/>
              <p:nvPr/>
            </p:nvSpPr>
            <p:spPr>
              <a:xfrm>
                <a:off x="4344950" y="2902300"/>
                <a:ext cx="150125" cy="146175"/>
              </a:xfrm>
              <a:custGeom>
                <a:avLst/>
                <a:gdLst/>
                <a:ahLst/>
                <a:cxnLst/>
                <a:rect l="l" t="t" r="r" b="b"/>
                <a:pathLst>
                  <a:path w="6005" h="5847" extrusionOk="0">
                    <a:moveTo>
                      <a:pt x="917" y="1"/>
                    </a:moveTo>
                    <a:cubicBezTo>
                      <a:pt x="709" y="1"/>
                      <a:pt x="500" y="93"/>
                      <a:pt x="334" y="276"/>
                    </a:cubicBezTo>
                    <a:cubicBezTo>
                      <a:pt x="0" y="610"/>
                      <a:pt x="0" y="1110"/>
                      <a:pt x="334" y="1444"/>
                    </a:cubicBezTo>
                    <a:lnTo>
                      <a:pt x="4503" y="5613"/>
                    </a:lnTo>
                    <a:cubicBezTo>
                      <a:pt x="4670" y="5780"/>
                      <a:pt x="4870" y="5847"/>
                      <a:pt x="5070" y="5847"/>
                    </a:cubicBezTo>
                    <a:cubicBezTo>
                      <a:pt x="5271" y="5847"/>
                      <a:pt x="5504" y="5813"/>
                      <a:pt x="5671" y="5613"/>
                    </a:cubicBezTo>
                    <a:cubicBezTo>
                      <a:pt x="6004" y="5280"/>
                      <a:pt x="6004" y="4779"/>
                      <a:pt x="5671" y="4446"/>
                    </a:cubicBezTo>
                    <a:lnTo>
                      <a:pt x="1501" y="276"/>
                    </a:lnTo>
                    <a:cubicBezTo>
                      <a:pt x="1334" y="93"/>
                      <a:pt x="1126" y="1"/>
                      <a:pt x="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624;p38"/>
              <p:cNvSpPr/>
              <p:nvPr/>
            </p:nvSpPr>
            <p:spPr>
              <a:xfrm>
                <a:off x="3783700" y="1523200"/>
                <a:ext cx="40050" cy="186825"/>
              </a:xfrm>
              <a:custGeom>
                <a:avLst/>
                <a:gdLst/>
                <a:ahLst/>
                <a:cxnLst/>
                <a:rect l="l" t="t" r="r" b="b"/>
                <a:pathLst>
                  <a:path w="1602" h="7473" extrusionOk="0">
                    <a:moveTo>
                      <a:pt x="801" y="0"/>
                    </a:moveTo>
                    <a:cubicBezTo>
                      <a:pt x="368" y="0"/>
                      <a:pt x="1" y="334"/>
                      <a:pt x="1" y="801"/>
                    </a:cubicBezTo>
                    <a:lnTo>
                      <a:pt x="1" y="6672"/>
                    </a:lnTo>
                    <a:cubicBezTo>
                      <a:pt x="1" y="7106"/>
                      <a:pt x="334" y="7472"/>
                      <a:pt x="801" y="7472"/>
                    </a:cubicBezTo>
                    <a:cubicBezTo>
                      <a:pt x="1268" y="7472"/>
                      <a:pt x="1602" y="7106"/>
                      <a:pt x="1602" y="6672"/>
                    </a:cubicBezTo>
                    <a:lnTo>
                      <a:pt x="1602" y="801"/>
                    </a:lnTo>
                    <a:cubicBezTo>
                      <a:pt x="1602" y="367"/>
                      <a:pt x="1268" y="0"/>
                      <a:pt x="8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625;p38"/>
              <p:cNvSpPr/>
              <p:nvPr/>
            </p:nvSpPr>
            <p:spPr>
              <a:xfrm>
                <a:off x="3783700" y="3160200"/>
                <a:ext cx="40050" cy="186825"/>
              </a:xfrm>
              <a:custGeom>
                <a:avLst/>
                <a:gdLst/>
                <a:ahLst/>
                <a:cxnLst/>
                <a:rect l="l" t="t" r="r" b="b"/>
                <a:pathLst>
                  <a:path w="1602" h="7473" extrusionOk="0">
                    <a:moveTo>
                      <a:pt x="801" y="1"/>
                    </a:moveTo>
                    <a:cubicBezTo>
                      <a:pt x="368" y="1"/>
                      <a:pt x="1" y="334"/>
                      <a:pt x="1" y="801"/>
                    </a:cubicBezTo>
                    <a:lnTo>
                      <a:pt x="1" y="6672"/>
                    </a:lnTo>
                    <a:cubicBezTo>
                      <a:pt x="1" y="7072"/>
                      <a:pt x="334" y="7473"/>
                      <a:pt x="801" y="7473"/>
                    </a:cubicBezTo>
                    <a:cubicBezTo>
                      <a:pt x="1268" y="7473"/>
                      <a:pt x="1602" y="7072"/>
                      <a:pt x="1602" y="6672"/>
                    </a:cubicBezTo>
                    <a:lnTo>
                      <a:pt x="1602" y="801"/>
                    </a:lnTo>
                    <a:cubicBezTo>
                      <a:pt x="1602" y="368"/>
                      <a:pt x="1268" y="1"/>
                      <a:pt x="8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626;p38"/>
              <p:cNvSpPr/>
              <p:nvPr/>
            </p:nvSpPr>
            <p:spPr>
              <a:xfrm>
                <a:off x="4344950" y="1767125"/>
                <a:ext cx="150125" cy="146375"/>
              </a:xfrm>
              <a:custGeom>
                <a:avLst/>
                <a:gdLst/>
                <a:ahLst/>
                <a:cxnLst/>
                <a:rect l="l" t="t" r="r" b="b"/>
                <a:pathLst>
                  <a:path w="6005" h="5855" extrusionOk="0">
                    <a:moveTo>
                      <a:pt x="5087" y="0"/>
                    </a:moveTo>
                    <a:cubicBezTo>
                      <a:pt x="4879" y="0"/>
                      <a:pt x="4670" y="84"/>
                      <a:pt x="4503" y="251"/>
                    </a:cubicBezTo>
                    <a:lnTo>
                      <a:pt x="334" y="4420"/>
                    </a:lnTo>
                    <a:cubicBezTo>
                      <a:pt x="0" y="4754"/>
                      <a:pt x="0" y="5254"/>
                      <a:pt x="334" y="5588"/>
                    </a:cubicBezTo>
                    <a:cubicBezTo>
                      <a:pt x="500" y="5755"/>
                      <a:pt x="701" y="5855"/>
                      <a:pt x="901" y="5855"/>
                    </a:cubicBezTo>
                    <a:cubicBezTo>
                      <a:pt x="1101" y="5855"/>
                      <a:pt x="1334" y="5755"/>
                      <a:pt x="1501" y="5588"/>
                    </a:cubicBezTo>
                    <a:lnTo>
                      <a:pt x="5671" y="1418"/>
                    </a:lnTo>
                    <a:cubicBezTo>
                      <a:pt x="6004" y="1085"/>
                      <a:pt x="6004" y="584"/>
                      <a:pt x="5671" y="251"/>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627;p38"/>
              <p:cNvSpPr/>
              <p:nvPr/>
            </p:nvSpPr>
            <p:spPr>
              <a:xfrm>
                <a:off x="3187450" y="2924625"/>
                <a:ext cx="150125" cy="145550"/>
              </a:xfrm>
              <a:custGeom>
                <a:avLst/>
                <a:gdLst/>
                <a:ahLst/>
                <a:cxnLst/>
                <a:rect l="l" t="t" r="r" b="b"/>
                <a:pathLst>
                  <a:path w="6005" h="5822" extrusionOk="0">
                    <a:moveTo>
                      <a:pt x="5087" y="0"/>
                    </a:moveTo>
                    <a:cubicBezTo>
                      <a:pt x="4879" y="0"/>
                      <a:pt x="4670" y="84"/>
                      <a:pt x="4504" y="250"/>
                    </a:cubicBezTo>
                    <a:lnTo>
                      <a:pt x="334" y="4420"/>
                    </a:lnTo>
                    <a:cubicBezTo>
                      <a:pt x="0" y="4754"/>
                      <a:pt x="0" y="5254"/>
                      <a:pt x="334" y="5588"/>
                    </a:cubicBezTo>
                    <a:cubicBezTo>
                      <a:pt x="501" y="5754"/>
                      <a:pt x="701" y="5821"/>
                      <a:pt x="934" y="5821"/>
                    </a:cubicBezTo>
                    <a:cubicBezTo>
                      <a:pt x="1135" y="5821"/>
                      <a:pt x="1335" y="5754"/>
                      <a:pt x="1501" y="5588"/>
                    </a:cubicBezTo>
                    <a:lnTo>
                      <a:pt x="5671" y="1418"/>
                    </a:lnTo>
                    <a:cubicBezTo>
                      <a:pt x="6005" y="1084"/>
                      <a:pt x="6005" y="584"/>
                      <a:pt x="5671" y="250"/>
                    </a:cubicBezTo>
                    <a:cubicBezTo>
                      <a:pt x="5504" y="84"/>
                      <a:pt x="5296" y="0"/>
                      <a:pt x="50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 name="Google Shape;628;p38"/>
            <p:cNvGrpSpPr/>
            <p:nvPr/>
          </p:nvGrpSpPr>
          <p:grpSpPr>
            <a:xfrm>
              <a:off x="6150475" y="486313"/>
              <a:ext cx="738875" cy="730550"/>
              <a:chOff x="1538775" y="3050125"/>
              <a:chExt cx="738875" cy="730550"/>
            </a:xfrm>
          </p:grpSpPr>
          <p:sp>
            <p:nvSpPr>
              <p:cNvPr id="127" name="Google Shape;629;p38"/>
              <p:cNvSpPr/>
              <p:nvPr/>
            </p:nvSpPr>
            <p:spPr>
              <a:xfrm>
                <a:off x="1538775" y="3309475"/>
                <a:ext cx="447850" cy="457025"/>
              </a:xfrm>
              <a:custGeom>
                <a:avLst/>
                <a:gdLst/>
                <a:ahLst/>
                <a:cxnLst/>
                <a:rect l="l" t="t" r="r" b="b"/>
                <a:pathLst>
                  <a:path w="17914" h="18281" extrusionOk="0">
                    <a:moveTo>
                      <a:pt x="2702" y="1"/>
                    </a:moveTo>
                    <a:lnTo>
                      <a:pt x="401" y="2269"/>
                    </a:lnTo>
                    <a:cubicBezTo>
                      <a:pt x="0" y="2703"/>
                      <a:pt x="0" y="3403"/>
                      <a:pt x="401" y="3837"/>
                    </a:cubicBezTo>
                    <a:lnTo>
                      <a:pt x="14878" y="18280"/>
                    </a:lnTo>
                    <a:lnTo>
                      <a:pt x="17913" y="15245"/>
                    </a:lnTo>
                    <a:lnTo>
                      <a:pt x="27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630;p38"/>
              <p:cNvSpPr/>
              <p:nvPr/>
            </p:nvSpPr>
            <p:spPr>
              <a:xfrm>
                <a:off x="1553775" y="3050125"/>
                <a:ext cx="659675" cy="659675"/>
              </a:xfrm>
              <a:custGeom>
                <a:avLst/>
                <a:gdLst/>
                <a:ahLst/>
                <a:cxnLst/>
                <a:rect l="l" t="t" r="r" b="b"/>
                <a:pathLst>
                  <a:path w="26387" h="26387" extrusionOk="0">
                    <a:moveTo>
                      <a:pt x="12410" y="1"/>
                    </a:moveTo>
                    <a:lnTo>
                      <a:pt x="1" y="12409"/>
                    </a:lnTo>
                    <a:lnTo>
                      <a:pt x="13977" y="26386"/>
                    </a:lnTo>
                    <a:lnTo>
                      <a:pt x="26386" y="13977"/>
                    </a:lnTo>
                    <a:lnTo>
                      <a:pt x="1241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631;p38"/>
              <p:cNvSpPr/>
              <p:nvPr/>
            </p:nvSpPr>
            <p:spPr>
              <a:xfrm>
                <a:off x="1907375" y="3419550"/>
                <a:ext cx="351100" cy="348925"/>
              </a:xfrm>
              <a:custGeom>
                <a:avLst/>
                <a:gdLst/>
                <a:ahLst/>
                <a:cxnLst/>
                <a:rect l="l" t="t" r="r" b="b"/>
                <a:pathLst>
                  <a:path w="14044" h="13957" extrusionOk="0">
                    <a:moveTo>
                      <a:pt x="12242" y="1"/>
                    </a:moveTo>
                    <a:lnTo>
                      <a:pt x="434" y="11843"/>
                    </a:lnTo>
                    <a:cubicBezTo>
                      <a:pt x="100" y="12176"/>
                      <a:pt x="0" y="12643"/>
                      <a:pt x="200" y="13043"/>
                    </a:cubicBezTo>
                    <a:cubicBezTo>
                      <a:pt x="300" y="13210"/>
                      <a:pt x="434" y="13377"/>
                      <a:pt x="534" y="13510"/>
                    </a:cubicBezTo>
                    <a:cubicBezTo>
                      <a:pt x="667" y="13644"/>
                      <a:pt x="834" y="13777"/>
                      <a:pt x="1001" y="13844"/>
                    </a:cubicBezTo>
                    <a:cubicBezTo>
                      <a:pt x="1151" y="13919"/>
                      <a:pt x="1310" y="13957"/>
                      <a:pt x="1469" y="13957"/>
                    </a:cubicBezTo>
                    <a:cubicBezTo>
                      <a:pt x="1733" y="13957"/>
                      <a:pt x="1993" y="13852"/>
                      <a:pt x="2202" y="13644"/>
                    </a:cubicBezTo>
                    <a:lnTo>
                      <a:pt x="14044" y="1802"/>
                    </a:lnTo>
                    <a:cubicBezTo>
                      <a:pt x="13610" y="1802"/>
                      <a:pt x="13143" y="1602"/>
                      <a:pt x="12809" y="1268"/>
                    </a:cubicBezTo>
                    <a:cubicBezTo>
                      <a:pt x="12476" y="868"/>
                      <a:pt x="12309" y="434"/>
                      <a:pt x="12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632;p38"/>
              <p:cNvSpPr/>
              <p:nvPr/>
            </p:nvSpPr>
            <p:spPr>
              <a:xfrm>
                <a:off x="1897350" y="3399550"/>
                <a:ext cx="380300" cy="381125"/>
              </a:xfrm>
              <a:custGeom>
                <a:avLst/>
                <a:gdLst/>
                <a:ahLst/>
                <a:cxnLst/>
                <a:rect l="l" t="t" r="r" b="b"/>
                <a:pathLst>
                  <a:path w="15212" h="15245" extrusionOk="0">
                    <a:moveTo>
                      <a:pt x="12643" y="0"/>
                    </a:moveTo>
                    <a:lnTo>
                      <a:pt x="535" y="12142"/>
                    </a:lnTo>
                    <a:cubicBezTo>
                      <a:pt x="168" y="12509"/>
                      <a:pt x="1" y="12976"/>
                      <a:pt x="1" y="13443"/>
                    </a:cubicBezTo>
                    <a:cubicBezTo>
                      <a:pt x="1" y="13910"/>
                      <a:pt x="201" y="14344"/>
                      <a:pt x="535" y="14677"/>
                    </a:cubicBezTo>
                    <a:cubicBezTo>
                      <a:pt x="868" y="15078"/>
                      <a:pt x="1335" y="15244"/>
                      <a:pt x="1769" y="15244"/>
                    </a:cubicBezTo>
                    <a:cubicBezTo>
                      <a:pt x="2236" y="15244"/>
                      <a:pt x="2703" y="15078"/>
                      <a:pt x="3070" y="14677"/>
                    </a:cubicBezTo>
                    <a:lnTo>
                      <a:pt x="15212" y="2535"/>
                    </a:lnTo>
                    <a:lnTo>
                      <a:pt x="14845" y="2168"/>
                    </a:lnTo>
                    <a:lnTo>
                      <a:pt x="2603" y="14411"/>
                    </a:lnTo>
                    <a:cubicBezTo>
                      <a:pt x="2394" y="14619"/>
                      <a:pt x="2134" y="14723"/>
                      <a:pt x="1870" y="14723"/>
                    </a:cubicBezTo>
                    <a:cubicBezTo>
                      <a:pt x="1711" y="14723"/>
                      <a:pt x="1552" y="14686"/>
                      <a:pt x="1402" y="14611"/>
                    </a:cubicBezTo>
                    <a:cubicBezTo>
                      <a:pt x="1235" y="14511"/>
                      <a:pt x="1068" y="14411"/>
                      <a:pt x="935" y="14277"/>
                    </a:cubicBezTo>
                    <a:cubicBezTo>
                      <a:pt x="835" y="14144"/>
                      <a:pt x="701" y="13977"/>
                      <a:pt x="601" y="13810"/>
                    </a:cubicBezTo>
                    <a:cubicBezTo>
                      <a:pt x="401" y="13410"/>
                      <a:pt x="501" y="12943"/>
                      <a:pt x="835" y="12609"/>
                    </a:cubicBezTo>
                    <a:lnTo>
                      <a:pt x="13044" y="367"/>
                    </a:lnTo>
                    <a:lnTo>
                      <a:pt x="1264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633;p38"/>
              <p:cNvSpPr/>
              <p:nvPr/>
            </p:nvSpPr>
            <p:spPr>
              <a:xfrm>
                <a:off x="1937400" y="3471050"/>
                <a:ext cx="270200" cy="268125"/>
              </a:xfrm>
              <a:custGeom>
                <a:avLst/>
                <a:gdLst/>
                <a:ahLst/>
                <a:cxnLst/>
                <a:rect l="l" t="t" r="r" b="b"/>
                <a:pathLst>
                  <a:path w="10808" h="10725" extrusionOk="0">
                    <a:moveTo>
                      <a:pt x="10508" y="1"/>
                    </a:moveTo>
                    <a:cubicBezTo>
                      <a:pt x="10449" y="1"/>
                      <a:pt x="10391" y="26"/>
                      <a:pt x="10341" y="76"/>
                    </a:cubicBezTo>
                    <a:lnTo>
                      <a:pt x="100" y="10316"/>
                    </a:lnTo>
                    <a:cubicBezTo>
                      <a:pt x="0" y="10450"/>
                      <a:pt x="0" y="10583"/>
                      <a:pt x="100" y="10650"/>
                    </a:cubicBezTo>
                    <a:cubicBezTo>
                      <a:pt x="150" y="10700"/>
                      <a:pt x="208" y="10725"/>
                      <a:pt x="267" y="10725"/>
                    </a:cubicBezTo>
                    <a:cubicBezTo>
                      <a:pt x="325" y="10725"/>
                      <a:pt x="384" y="10700"/>
                      <a:pt x="434" y="10650"/>
                    </a:cubicBezTo>
                    <a:lnTo>
                      <a:pt x="10674" y="409"/>
                    </a:lnTo>
                    <a:cubicBezTo>
                      <a:pt x="10774" y="309"/>
                      <a:pt x="10808" y="142"/>
                      <a:pt x="10674" y="76"/>
                    </a:cubicBezTo>
                    <a:cubicBezTo>
                      <a:pt x="10624" y="26"/>
                      <a:pt x="10566" y="1"/>
                      <a:pt x="10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634;p38"/>
              <p:cNvSpPr/>
              <p:nvPr/>
            </p:nvSpPr>
            <p:spPr>
              <a:xfrm>
                <a:off x="1974075" y="3680575"/>
                <a:ext cx="95925" cy="95925"/>
              </a:xfrm>
              <a:custGeom>
                <a:avLst/>
                <a:gdLst/>
                <a:ahLst/>
                <a:cxnLst/>
                <a:rect l="l" t="t" r="r" b="b"/>
                <a:pathLst>
                  <a:path w="3837" h="3837" extrusionOk="0">
                    <a:moveTo>
                      <a:pt x="968" y="1"/>
                    </a:moveTo>
                    <a:lnTo>
                      <a:pt x="1" y="935"/>
                    </a:lnTo>
                    <a:lnTo>
                      <a:pt x="2836" y="3837"/>
                    </a:lnTo>
                    <a:lnTo>
                      <a:pt x="2936" y="2903"/>
                    </a:lnTo>
                    <a:lnTo>
                      <a:pt x="3837" y="2836"/>
                    </a:lnTo>
                    <a:lnTo>
                      <a:pt x="9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635;p38"/>
              <p:cNvSpPr/>
              <p:nvPr/>
            </p:nvSpPr>
            <p:spPr>
              <a:xfrm>
                <a:off x="1744750" y="3241100"/>
                <a:ext cx="216025" cy="216850"/>
              </a:xfrm>
              <a:custGeom>
                <a:avLst/>
                <a:gdLst/>
                <a:ahLst/>
                <a:cxnLst/>
                <a:rect l="l" t="t" r="r" b="b"/>
                <a:pathLst>
                  <a:path w="8641" h="8674" extrusionOk="0">
                    <a:moveTo>
                      <a:pt x="6905" y="0"/>
                    </a:moveTo>
                    <a:lnTo>
                      <a:pt x="1" y="6939"/>
                    </a:lnTo>
                    <a:lnTo>
                      <a:pt x="1735" y="8673"/>
                    </a:lnTo>
                    <a:lnTo>
                      <a:pt x="8640" y="1735"/>
                    </a:lnTo>
                    <a:lnTo>
                      <a:pt x="6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oogle Shape;636;p38"/>
            <p:cNvGrpSpPr/>
            <p:nvPr/>
          </p:nvGrpSpPr>
          <p:grpSpPr>
            <a:xfrm>
              <a:off x="5567136" y="3466413"/>
              <a:ext cx="974637" cy="663810"/>
              <a:chOff x="4226825" y="3535650"/>
              <a:chExt cx="1277375" cy="870000"/>
            </a:xfrm>
          </p:grpSpPr>
          <p:sp>
            <p:nvSpPr>
              <p:cNvPr id="94" name="Google Shape;637;p38"/>
              <p:cNvSpPr/>
              <p:nvPr/>
            </p:nvSpPr>
            <p:spPr>
              <a:xfrm>
                <a:off x="4282300" y="3545150"/>
                <a:ext cx="358625" cy="392825"/>
              </a:xfrm>
              <a:custGeom>
                <a:avLst/>
                <a:gdLst/>
                <a:ahLst/>
                <a:cxnLst/>
                <a:rect l="l" t="t" r="r" b="b"/>
                <a:pathLst>
                  <a:path w="14345" h="15713" extrusionOk="0">
                    <a:moveTo>
                      <a:pt x="7172" y="4372"/>
                    </a:moveTo>
                    <a:cubicBezTo>
                      <a:pt x="7773" y="4372"/>
                      <a:pt x="8374" y="4529"/>
                      <a:pt x="8910" y="4843"/>
                    </a:cubicBezTo>
                    <a:cubicBezTo>
                      <a:pt x="9982" y="5435"/>
                      <a:pt x="10685" y="6618"/>
                      <a:pt x="10611" y="7838"/>
                    </a:cubicBezTo>
                    <a:cubicBezTo>
                      <a:pt x="10611" y="9058"/>
                      <a:pt x="9982" y="10241"/>
                      <a:pt x="8910" y="10833"/>
                    </a:cubicBezTo>
                    <a:cubicBezTo>
                      <a:pt x="8392" y="11165"/>
                      <a:pt x="7782" y="11332"/>
                      <a:pt x="7172" y="11332"/>
                    </a:cubicBezTo>
                    <a:cubicBezTo>
                      <a:pt x="6562" y="11332"/>
                      <a:pt x="5952" y="11165"/>
                      <a:pt x="5435" y="10833"/>
                    </a:cubicBezTo>
                    <a:cubicBezTo>
                      <a:pt x="4400" y="10241"/>
                      <a:pt x="3697" y="9058"/>
                      <a:pt x="3734" y="7838"/>
                    </a:cubicBezTo>
                    <a:cubicBezTo>
                      <a:pt x="3734" y="6618"/>
                      <a:pt x="4400" y="5435"/>
                      <a:pt x="5435" y="4843"/>
                    </a:cubicBezTo>
                    <a:cubicBezTo>
                      <a:pt x="5971" y="4529"/>
                      <a:pt x="6572" y="4372"/>
                      <a:pt x="7172" y="4372"/>
                    </a:cubicBezTo>
                    <a:close/>
                    <a:moveTo>
                      <a:pt x="6322" y="0"/>
                    </a:moveTo>
                    <a:lnTo>
                      <a:pt x="5546" y="2847"/>
                    </a:lnTo>
                    <a:cubicBezTo>
                      <a:pt x="5213" y="2921"/>
                      <a:pt x="4843" y="3143"/>
                      <a:pt x="4584" y="3291"/>
                    </a:cubicBezTo>
                    <a:cubicBezTo>
                      <a:pt x="4252" y="3475"/>
                      <a:pt x="3993" y="3734"/>
                      <a:pt x="3697" y="3956"/>
                    </a:cubicBezTo>
                    <a:lnTo>
                      <a:pt x="850" y="3217"/>
                    </a:lnTo>
                    <a:lnTo>
                      <a:pt x="0" y="4659"/>
                    </a:lnTo>
                    <a:lnTo>
                      <a:pt x="2070" y="6766"/>
                    </a:lnTo>
                    <a:cubicBezTo>
                      <a:pt x="1996" y="7136"/>
                      <a:pt x="1996" y="7505"/>
                      <a:pt x="1996" y="7838"/>
                    </a:cubicBezTo>
                    <a:cubicBezTo>
                      <a:pt x="1996" y="8171"/>
                      <a:pt x="2033" y="8577"/>
                      <a:pt x="2070" y="8910"/>
                    </a:cubicBezTo>
                    <a:lnTo>
                      <a:pt x="0" y="11017"/>
                    </a:lnTo>
                    <a:lnTo>
                      <a:pt x="850" y="12459"/>
                    </a:lnTo>
                    <a:lnTo>
                      <a:pt x="3697" y="11720"/>
                    </a:lnTo>
                    <a:cubicBezTo>
                      <a:pt x="3993" y="11942"/>
                      <a:pt x="4252" y="12201"/>
                      <a:pt x="4584" y="12385"/>
                    </a:cubicBezTo>
                    <a:cubicBezTo>
                      <a:pt x="4917" y="12533"/>
                      <a:pt x="5213" y="12681"/>
                      <a:pt x="5546" y="12829"/>
                    </a:cubicBezTo>
                    <a:lnTo>
                      <a:pt x="6322" y="15713"/>
                    </a:lnTo>
                    <a:lnTo>
                      <a:pt x="7986" y="15713"/>
                    </a:lnTo>
                    <a:lnTo>
                      <a:pt x="8799" y="12829"/>
                    </a:lnTo>
                    <a:cubicBezTo>
                      <a:pt x="9095" y="12755"/>
                      <a:pt x="9465" y="12533"/>
                      <a:pt x="9760" y="12385"/>
                    </a:cubicBezTo>
                    <a:cubicBezTo>
                      <a:pt x="10093" y="12201"/>
                      <a:pt x="10352" y="11942"/>
                      <a:pt x="10648" y="11720"/>
                    </a:cubicBezTo>
                    <a:lnTo>
                      <a:pt x="13494" y="12459"/>
                    </a:lnTo>
                    <a:lnTo>
                      <a:pt x="14345" y="11017"/>
                    </a:lnTo>
                    <a:lnTo>
                      <a:pt x="12237" y="8910"/>
                    </a:lnTo>
                    <a:cubicBezTo>
                      <a:pt x="12348" y="8540"/>
                      <a:pt x="12348" y="8171"/>
                      <a:pt x="12348" y="7838"/>
                    </a:cubicBezTo>
                    <a:cubicBezTo>
                      <a:pt x="12348" y="7468"/>
                      <a:pt x="12311" y="7099"/>
                      <a:pt x="12237" y="6766"/>
                    </a:cubicBezTo>
                    <a:lnTo>
                      <a:pt x="14345" y="4659"/>
                    </a:lnTo>
                    <a:lnTo>
                      <a:pt x="13494" y="3217"/>
                    </a:lnTo>
                    <a:lnTo>
                      <a:pt x="10648" y="3956"/>
                    </a:lnTo>
                    <a:cubicBezTo>
                      <a:pt x="10352" y="3734"/>
                      <a:pt x="10093" y="3475"/>
                      <a:pt x="9760" y="3291"/>
                    </a:cubicBezTo>
                    <a:cubicBezTo>
                      <a:pt x="9428" y="3143"/>
                      <a:pt x="9095" y="2995"/>
                      <a:pt x="8799" y="2847"/>
                    </a:cubicBezTo>
                    <a:lnTo>
                      <a:pt x="79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638;p38"/>
              <p:cNvSpPr/>
              <p:nvPr/>
            </p:nvSpPr>
            <p:spPr>
              <a:xfrm>
                <a:off x="4836850" y="3782675"/>
                <a:ext cx="605425" cy="605425"/>
              </a:xfrm>
              <a:custGeom>
                <a:avLst/>
                <a:gdLst/>
                <a:ahLst/>
                <a:cxnLst/>
                <a:rect l="l" t="t" r="r" b="b"/>
                <a:pathLst>
                  <a:path w="24217" h="24217" extrusionOk="0">
                    <a:moveTo>
                      <a:pt x="12104" y="6279"/>
                    </a:moveTo>
                    <a:cubicBezTo>
                      <a:pt x="13375" y="6279"/>
                      <a:pt x="14617" y="6690"/>
                      <a:pt x="15676" y="7469"/>
                    </a:cubicBezTo>
                    <a:cubicBezTo>
                      <a:pt x="16859" y="8393"/>
                      <a:pt x="17709" y="9798"/>
                      <a:pt x="17894" y="11314"/>
                    </a:cubicBezTo>
                    <a:cubicBezTo>
                      <a:pt x="18079" y="12866"/>
                      <a:pt x="17672" y="14382"/>
                      <a:pt x="16748" y="15639"/>
                    </a:cubicBezTo>
                    <a:cubicBezTo>
                      <a:pt x="15824" y="16822"/>
                      <a:pt x="14419" y="17636"/>
                      <a:pt x="12903" y="17858"/>
                    </a:cubicBezTo>
                    <a:cubicBezTo>
                      <a:pt x="12634" y="17897"/>
                      <a:pt x="12363" y="17916"/>
                      <a:pt x="12092" y="17916"/>
                    </a:cubicBezTo>
                    <a:cubicBezTo>
                      <a:pt x="10836" y="17916"/>
                      <a:pt x="9588" y="17496"/>
                      <a:pt x="8615" y="16674"/>
                    </a:cubicBezTo>
                    <a:cubicBezTo>
                      <a:pt x="7395" y="15750"/>
                      <a:pt x="6581" y="14382"/>
                      <a:pt x="6396" y="12866"/>
                    </a:cubicBezTo>
                    <a:cubicBezTo>
                      <a:pt x="6212" y="11314"/>
                      <a:pt x="6618" y="9798"/>
                      <a:pt x="7542" y="8541"/>
                    </a:cubicBezTo>
                    <a:cubicBezTo>
                      <a:pt x="8467" y="7358"/>
                      <a:pt x="9835" y="6508"/>
                      <a:pt x="11387" y="6323"/>
                    </a:cubicBezTo>
                    <a:cubicBezTo>
                      <a:pt x="11627" y="6294"/>
                      <a:pt x="11866" y="6279"/>
                      <a:pt x="12104" y="6279"/>
                    </a:cubicBezTo>
                    <a:close/>
                    <a:moveTo>
                      <a:pt x="14345" y="1"/>
                    </a:moveTo>
                    <a:cubicBezTo>
                      <a:pt x="13495" y="962"/>
                      <a:pt x="12792" y="2071"/>
                      <a:pt x="12349" y="3180"/>
                    </a:cubicBezTo>
                    <a:cubicBezTo>
                      <a:pt x="11868" y="3180"/>
                      <a:pt x="11424" y="3180"/>
                      <a:pt x="10944" y="3291"/>
                    </a:cubicBezTo>
                    <a:cubicBezTo>
                      <a:pt x="10500" y="3328"/>
                      <a:pt x="10020" y="3476"/>
                      <a:pt x="9576" y="3550"/>
                    </a:cubicBezTo>
                    <a:cubicBezTo>
                      <a:pt x="8799" y="2589"/>
                      <a:pt x="7875" y="1738"/>
                      <a:pt x="6803" y="999"/>
                    </a:cubicBezTo>
                    <a:cubicBezTo>
                      <a:pt x="6212" y="1295"/>
                      <a:pt x="5657" y="1627"/>
                      <a:pt x="5139" y="1997"/>
                    </a:cubicBezTo>
                    <a:cubicBezTo>
                      <a:pt x="5213" y="3291"/>
                      <a:pt x="5509" y="4511"/>
                      <a:pt x="5953" y="5620"/>
                    </a:cubicBezTo>
                    <a:cubicBezTo>
                      <a:pt x="5657" y="5953"/>
                      <a:pt x="5324" y="6323"/>
                      <a:pt x="5028" y="6692"/>
                    </a:cubicBezTo>
                    <a:cubicBezTo>
                      <a:pt x="4770" y="7062"/>
                      <a:pt x="4474" y="7469"/>
                      <a:pt x="4252" y="7838"/>
                    </a:cubicBezTo>
                    <a:cubicBezTo>
                      <a:pt x="3828" y="7799"/>
                      <a:pt x="3389" y="7778"/>
                      <a:pt x="2942" y="7778"/>
                    </a:cubicBezTo>
                    <a:cubicBezTo>
                      <a:pt x="2145" y="7778"/>
                      <a:pt x="1324" y="7844"/>
                      <a:pt x="518" y="7986"/>
                    </a:cubicBezTo>
                    <a:cubicBezTo>
                      <a:pt x="296" y="8578"/>
                      <a:pt x="148" y="9243"/>
                      <a:pt x="0" y="9872"/>
                    </a:cubicBezTo>
                    <a:cubicBezTo>
                      <a:pt x="962" y="10722"/>
                      <a:pt x="2071" y="11425"/>
                      <a:pt x="3180" y="11868"/>
                    </a:cubicBezTo>
                    <a:cubicBezTo>
                      <a:pt x="3180" y="12349"/>
                      <a:pt x="3180" y="12793"/>
                      <a:pt x="3291" y="13273"/>
                    </a:cubicBezTo>
                    <a:cubicBezTo>
                      <a:pt x="3328" y="13717"/>
                      <a:pt x="3476" y="14197"/>
                      <a:pt x="3550" y="14641"/>
                    </a:cubicBezTo>
                    <a:cubicBezTo>
                      <a:pt x="2588" y="15417"/>
                      <a:pt x="1738" y="16342"/>
                      <a:pt x="999" y="17414"/>
                    </a:cubicBezTo>
                    <a:cubicBezTo>
                      <a:pt x="1294" y="18005"/>
                      <a:pt x="1627" y="18560"/>
                      <a:pt x="1997" y="19078"/>
                    </a:cubicBezTo>
                    <a:cubicBezTo>
                      <a:pt x="3291" y="19004"/>
                      <a:pt x="4511" y="18708"/>
                      <a:pt x="5620" y="18264"/>
                    </a:cubicBezTo>
                    <a:cubicBezTo>
                      <a:pt x="5953" y="18560"/>
                      <a:pt x="6322" y="18893"/>
                      <a:pt x="6692" y="19188"/>
                    </a:cubicBezTo>
                    <a:cubicBezTo>
                      <a:pt x="7062" y="19447"/>
                      <a:pt x="7469" y="19743"/>
                      <a:pt x="7875" y="19965"/>
                    </a:cubicBezTo>
                    <a:cubicBezTo>
                      <a:pt x="7727" y="21185"/>
                      <a:pt x="7764" y="22442"/>
                      <a:pt x="7986" y="23699"/>
                    </a:cubicBezTo>
                    <a:cubicBezTo>
                      <a:pt x="8615" y="23958"/>
                      <a:pt x="9243" y="24069"/>
                      <a:pt x="9909" y="24217"/>
                    </a:cubicBezTo>
                    <a:cubicBezTo>
                      <a:pt x="10722" y="23255"/>
                      <a:pt x="11424" y="22146"/>
                      <a:pt x="11868" y="21037"/>
                    </a:cubicBezTo>
                    <a:cubicBezTo>
                      <a:pt x="12349" y="21037"/>
                      <a:pt x="12792" y="21037"/>
                      <a:pt x="13273" y="20926"/>
                    </a:cubicBezTo>
                    <a:cubicBezTo>
                      <a:pt x="13717" y="20889"/>
                      <a:pt x="14197" y="20815"/>
                      <a:pt x="14641" y="20667"/>
                    </a:cubicBezTo>
                    <a:cubicBezTo>
                      <a:pt x="15454" y="21629"/>
                      <a:pt x="16378" y="22479"/>
                      <a:pt x="17414" y="23218"/>
                    </a:cubicBezTo>
                    <a:cubicBezTo>
                      <a:pt x="18042" y="22923"/>
                      <a:pt x="18597" y="22590"/>
                      <a:pt x="19077" y="22220"/>
                    </a:cubicBezTo>
                    <a:cubicBezTo>
                      <a:pt x="19003" y="20926"/>
                      <a:pt x="18708" y="19706"/>
                      <a:pt x="18264" y="18597"/>
                    </a:cubicBezTo>
                    <a:cubicBezTo>
                      <a:pt x="18597" y="18264"/>
                      <a:pt x="18893" y="17895"/>
                      <a:pt x="19188" y="17525"/>
                    </a:cubicBezTo>
                    <a:cubicBezTo>
                      <a:pt x="19447" y="17155"/>
                      <a:pt x="19743" y="16748"/>
                      <a:pt x="19965" y="16379"/>
                    </a:cubicBezTo>
                    <a:cubicBezTo>
                      <a:pt x="20403" y="16419"/>
                      <a:pt x="20850" y="16439"/>
                      <a:pt x="21300" y="16439"/>
                    </a:cubicBezTo>
                    <a:cubicBezTo>
                      <a:pt x="22104" y="16439"/>
                      <a:pt x="22917" y="16373"/>
                      <a:pt x="23699" y="16231"/>
                    </a:cubicBezTo>
                    <a:cubicBezTo>
                      <a:pt x="23957" y="15639"/>
                      <a:pt x="24068" y="14974"/>
                      <a:pt x="24216" y="14308"/>
                    </a:cubicBezTo>
                    <a:cubicBezTo>
                      <a:pt x="23255" y="13495"/>
                      <a:pt x="22146" y="12793"/>
                      <a:pt x="21037" y="12349"/>
                    </a:cubicBezTo>
                    <a:cubicBezTo>
                      <a:pt x="21037" y="11868"/>
                      <a:pt x="21037" y="11425"/>
                      <a:pt x="20926" y="10944"/>
                    </a:cubicBezTo>
                    <a:cubicBezTo>
                      <a:pt x="20889" y="10500"/>
                      <a:pt x="20815" y="10020"/>
                      <a:pt x="20667" y="9576"/>
                    </a:cubicBezTo>
                    <a:cubicBezTo>
                      <a:pt x="21628" y="8763"/>
                      <a:pt x="22479" y="7838"/>
                      <a:pt x="23218" y="6803"/>
                    </a:cubicBezTo>
                    <a:cubicBezTo>
                      <a:pt x="22922" y="6175"/>
                      <a:pt x="22590" y="5620"/>
                      <a:pt x="22220" y="5140"/>
                    </a:cubicBezTo>
                    <a:cubicBezTo>
                      <a:pt x="20926" y="5214"/>
                      <a:pt x="19706" y="5509"/>
                      <a:pt x="18597" y="5953"/>
                    </a:cubicBezTo>
                    <a:cubicBezTo>
                      <a:pt x="18264" y="5620"/>
                      <a:pt x="17894" y="5324"/>
                      <a:pt x="17525" y="5029"/>
                    </a:cubicBezTo>
                    <a:cubicBezTo>
                      <a:pt x="17155" y="4770"/>
                      <a:pt x="16748" y="4474"/>
                      <a:pt x="16378" y="4252"/>
                    </a:cubicBezTo>
                    <a:cubicBezTo>
                      <a:pt x="16489" y="3032"/>
                      <a:pt x="16452" y="1738"/>
                      <a:pt x="16231" y="518"/>
                    </a:cubicBezTo>
                    <a:cubicBezTo>
                      <a:pt x="15639" y="259"/>
                      <a:pt x="14974" y="149"/>
                      <a:pt x="14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639;p38"/>
              <p:cNvSpPr/>
              <p:nvPr/>
            </p:nvSpPr>
            <p:spPr>
              <a:xfrm>
                <a:off x="4226825" y="3535650"/>
                <a:ext cx="1277375" cy="870000"/>
              </a:xfrm>
              <a:custGeom>
                <a:avLst/>
                <a:gdLst/>
                <a:ahLst/>
                <a:cxnLst/>
                <a:rect l="l" t="t" r="r" b="b"/>
                <a:pathLst>
                  <a:path w="51095" h="34800" extrusionOk="0">
                    <a:moveTo>
                      <a:pt x="9351" y="935"/>
                    </a:moveTo>
                    <a:cubicBezTo>
                      <a:pt x="10165" y="935"/>
                      <a:pt x="10981" y="1068"/>
                      <a:pt x="11757" y="1341"/>
                    </a:cubicBezTo>
                    <a:lnTo>
                      <a:pt x="11831" y="1341"/>
                    </a:lnTo>
                    <a:lnTo>
                      <a:pt x="40299" y="10769"/>
                    </a:lnTo>
                    <a:cubicBezTo>
                      <a:pt x="40336" y="10806"/>
                      <a:pt x="40336" y="10806"/>
                      <a:pt x="40410" y="10806"/>
                    </a:cubicBezTo>
                    <a:cubicBezTo>
                      <a:pt x="43109" y="11730"/>
                      <a:pt x="45364" y="13616"/>
                      <a:pt x="46806" y="16093"/>
                    </a:cubicBezTo>
                    <a:cubicBezTo>
                      <a:pt x="50096" y="21749"/>
                      <a:pt x="48174" y="29033"/>
                      <a:pt x="42480" y="32286"/>
                    </a:cubicBezTo>
                    <a:cubicBezTo>
                      <a:pt x="40669" y="33321"/>
                      <a:pt x="38635" y="33876"/>
                      <a:pt x="36565" y="33876"/>
                    </a:cubicBezTo>
                    <a:cubicBezTo>
                      <a:pt x="34162" y="33876"/>
                      <a:pt x="31907" y="33173"/>
                      <a:pt x="29910" y="31842"/>
                    </a:cubicBezTo>
                    <a:cubicBezTo>
                      <a:pt x="29910" y="31842"/>
                      <a:pt x="29873" y="31805"/>
                      <a:pt x="29799" y="31805"/>
                    </a:cubicBezTo>
                    <a:cubicBezTo>
                      <a:pt x="29577" y="31620"/>
                      <a:pt x="29319" y="31436"/>
                      <a:pt x="28838" y="31066"/>
                    </a:cubicBezTo>
                    <a:lnTo>
                      <a:pt x="5362" y="14355"/>
                    </a:lnTo>
                    <a:cubicBezTo>
                      <a:pt x="5325" y="14355"/>
                      <a:pt x="5325" y="14318"/>
                      <a:pt x="5251" y="14318"/>
                    </a:cubicBezTo>
                    <a:cubicBezTo>
                      <a:pt x="4326" y="13727"/>
                      <a:pt x="3550" y="12876"/>
                      <a:pt x="2995" y="11915"/>
                    </a:cubicBezTo>
                    <a:cubicBezTo>
                      <a:pt x="962" y="8403"/>
                      <a:pt x="2182" y="3929"/>
                      <a:pt x="5694" y="1896"/>
                    </a:cubicBezTo>
                    <a:cubicBezTo>
                      <a:pt x="6801" y="1264"/>
                      <a:pt x="8073" y="935"/>
                      <a:pt x="9351" y="935"/>
                    </a:cubicBezTo>
                    <a:close/>
                    <a:moveTo>
                      <a:pt x="9414" y="1"/>
                    </a:moveTo>
                    <a:cubicBezTo>
                      <a:pt x="7965" y="1"/>
                      <a:pt x="6515" y="370"/>
                      <a:pt x="5251" y="1083"/>
                    </a:cubicBezTo>
                    <a:cubicBezTo>
                      <a:pt x="1332" y="3375"/>
                      <a:pt x="1" y="8440"/>
                      <a:pt x="2256" y="12359"/>
                    </a:cubicBezTo>
                    <a:cubicBezTo>
                      <a:pt x="2921" y="13431"/>
                      <a:pt x="3735" y="14355"/>
                      <a:pt x="4770" y="15058"/>
                    </a:cubicBezTo>
                    <a:lnTo>
                      <a:pt x="4807" y="15095"/>
                    </a:lnTo>
                    <a:cubicBezTo>
                      <a:pt x="5029" y="15279"/>
                      <a:pt x="28838" y="32138"/>
                      <a:pt x="29393" y="32582"/>
                    </a:cubicBezTo>
                    <a:cubicBezTo>
                      <a:pt x="29393" y="32582"/>
                      <a:pt x="29393" y="32619"/>
                      <a:pt x="29429" y="32619"/>
                    </a:cubicBezTo>
                    <a:cubicBezTo>
                      <a:pt x="29429" y="32656"/>
                      <a:pt x="29466" y="32656"/>
                      <a:pt x="29466" y="32656"/>
                    </a:cubicBezTo>
                    <a:cubicBezTo>
                      <a:pt x="31611" y="34061"/>
                      <a:pt x="34014" y="34800"/>
                      <a:pt x="36565" y="34800"/>
                    </a:cubicBezTo>
                    <a:cubicBezTo>
                      <a:pt x="38783" y="34800"/>
                      <a:pt x="41001" y="34208"/>
                      <a:pt x="42924" y="33025"/>
                    </a:cubicBezTo>
                    <a:cubicBezTo>
                      <a:pt x="49024" y="29513"/>
                      <a:pt x="51094" y="21675"/>
                      <a:pt x="47582" y="15575"/>
                    </a:cubicBezTo>
                    <a:cubicBezTo>
                      <a:pt x="46103" y="12913"/>
                      <a:pt x="43663" y="10954"/>
                      <a:pt x="40816" y="9919"/>
                    </a:cubicBezTo>
                    <a:cubicBezTo>
                      <a:pt x="40743" y="9919"/>
                      <a:pt x="40743" y="9882"/>
                      <a:pt x="40706" y="9882"/>
                    </a:cubicBezTo>
                    <a:lnTo>
                      <a:pt x="12090" y="417"/>
                    </a:lnTo>
                    <a:lnTo>
                      <a:pt x="12016" y="417"/>
                    </a:lnTo>
                    <a:cubicBezTo>
                      <a:pt x="11177" y="137"/>
                      <a:pt x="10296" y="1"/>
                      <a:pt x="9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585480721"/>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up)">
                                      <p:cBhvr>
                                        <p:cTn id="7" dur="500"/>
                                        <p:tgtEl>
                                          <p:spTgt spid="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1"/>
                                        </p:tgtEl>
                                        <p:attrNameLst>
                                          <p:attrName>style.visibility</p:attrName>
                                        </p:attrNameLst>
                                      </p:cBhvr>
                                      <p:to>
                                        <p:strVal val="visible"/>
                                      </p:to>
                                    </p:set>
                                    <p:animEffect transition="in" filter="wipe(up)">
                                      <p:cBhvr>
                                        <p:cTn id="12" dur="500"/>
                                        <p:tgtEl>
                                          <p:spTgt spid="1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wipe(up)">
                                      <p:cBhvr>
                                        <p:cTn id="17"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21" grpId="0"/>
      <p:bldP spid="12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grpSp>
        <p:nvGrpSpPr>
          <p:cNvPr id="102" name="Google Shape;1077;p44"/>
          <p:cNvGrpSpPr/>
          <p:nvPr/>
        </p:nvGrpSpPr>
        <p:grpSpPr>
          <a:xfrm rot="10800000">
            <a:off x="1393848" y="722803"/>
            <a:ext cx="5965106" cy="3792046"/>
            <a:chOff x="1658326" y="1744256"/>
            <a:chExt cx="5965106" cy="2904474"/>
          </a:xfrm>
        </p:grpSpPr>
        <p:sp>
          <p:nvSpPr>
            <p:cNvPr id="103" name="Google Shape;1069;p44"/>
            <p:cNvSpPr/>
            <p:nvPr/>
          </p:nvSpPr>
          <p:spPr>
            <a:xfrm>
              <a:off x="1658326" y="1744256"/>
              <a:ext cx="5965106" cy="421516"/>
            </a:xfrm>
            <a:prstGeom prst="rect">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4" name="Google Shape;1073;p44"/>
            <p:cNvSpPr/>
            <p:nvPr/>
          </p:nvSpPr>
          <p:spPr>
            <a:xfrm>
              <a:off x="2060352" y="2262478"/>
              <a:ext cx="5157762" cy="1249647"/>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5" name="Google Shape;1075;p44"/>
            <p:cNvSpPr/>
            <p:nvPr/>
          </p:nvSpPr>
          <p:spPr>
            <a:xfrm>
              <a:off x="2687326" y="3608829"/>
              <a:ext cx="3945731" cy="4716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sp>
          <p:nvSpPr>
            <p:cNvPr id="106" name="Google Shape;1078;p44"/>
            <p:cNvSpPr/>
            <p:nvPr/>
          </p:nvSpPr>
          <p:spPr>
            <a:xfrm>
              <a:off x="3592661" y="4177130"/>
              <a:ext cx="1962443" cy="4716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solidFill>
                  <a:schemeClr val="accent2"/>
                </a:solidFill>
              </a:endParaRPr>
            </a:p>
          </p:txBody>
        </p:sp>
      </p:grpSp>
      <p:sp>
        <p:nvSpPr>
          <p:cNvPr id="121" name="TextBox 120"/>
          <p:cNvSpPr txBox="1"/>
          <p:nvPr/>
        </p:nvSpPr>
        <p:spPr>
          <a:xfrm>
            <a:off x="1799166" y="1464771"/>
            <a:ext cx="4369606" cy="553998"/>
          </a:xfrm>
          <a:prstGeom prst="rect">
            <a:avLst/>
          </a:prstGeom>
          <a:noFill/>
        </p:spPr>
        <p:txBody>
          <a:bodyPr wrap="square" rtlCol="0">
            <a:spAutoFit/>
          </a:bodyPr>
          <a:lstStyle/>
          <a:p>
            <a:pPr algn="justLow" rtl="1">
              <a:lnSpc>
                <a:spcPct val="150000"/>
              </a:lnSpc>
            </a:pPr>
            <a:r>
              <a:rPr lang="ar-LB" sz="2000" b="1" dirty="0">
                <a:solidFill>
                  <a:srgbClr val="F8E6DC"/>
                </a:solidFill>
                <a:latin typeface="29LT Adir" panose="00000506000000000000" pitchFamily="50" charset="-78"/>
                <a:cs typeface="29LT Adir" panose="00000506000000000000" pitchFamily="50" charset="-78"/>
              </a:rPr>
              <a:t>أنشطة مفيدة في جهاد التبيين، ما هي؟</a:t>
            </a:r>
          </a:p>
        </p:txBody>
      </p:sp>
      <p:sp>
        <p:nvSpPr>
          <p:cNvPr id="122" name="Rectangle 121"/>
          <p:cNvSpPr/>
          <p:nvPr/>
        </p:nvSpPr>
        <p:spPr>
          <a:xfrm rot="16200000">
            <a:off x="7908103" y="1529873"/>
            <a:ext cx="1630575"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مستلزمات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24" name="TextBox 123"/>
          <p:cNvSpPr txBox="1"/>
          <p:nvPr/>
        </p:nvSpPr>
        <p:spPr>
          <a:xfrm>
            <a:off x="2043403" y="2255077"/>
            <a:ext cx="4832539" cy="1477328"/>
          </a:xfrm>
          <a:prstGeom prst="rect">
            <a:avLst/>
          </a:prstGeom>
          <a:noFill/>
        </p:spPr>
        <p:txBody>
          <a:bodyPr wrap="square" rtlCol="0">
            <a:spAutoFit/>
          </a:bodyPr>
          <a:lstStyle/>
          <a:p>
            <a:pPr algn="justLow" rtl="1">
              <a:lnSpc>
                <a:spcPct val="150000"/>
              </a:lnSpc>
            </a:pPr>
            <a:r>
              <a:rPr lang="ar-LB" sz="2000" dirty="0">
                <a:solidFill>
                  <a:srgbClr val="224253"/>
                </a:solidFill>
                <a:latin typeface="29LT Adir" panose="00000506000000000000" pitchFamily="50" charset="-78"/>
                <a:cs typeface="29LT Adir" panose="00000506000000000000" pitchFamily="50" charset="-78"/>
              </a:rPr>
              <a:t>الإجابة: الأساليب غير المباشرة، عقد اللقاءات والجلسات، تشكيل المجموعات الفكرية، عقد الحلقات المعرفية.</a:t>
            </a:r>
          </a:p>
        </p:txBody>
      </p:sp>
      <p:grpSp>
        <p:nvGrpSpPr>
          <p:cNvPr id="95" name="Google Shape;90;p17"/>
          <p:cNvGrpSpPr/>
          <p:nvPr/>
        </p:nvGrpSpPr>
        <p:grpSpPr>
          <a:xfrm rot="3943751">
            <a:off x="-248248" y="289185"/>
            <a:ext cx="2073050" cy="1924843"/>
            <a:chOff x="-447561" y="3020028"/>
            <a:chExt cx="4100904" cy="3807721"/>
          </a:xfrm>
        </p:grpSpPr>
        <p:sp>
          <p:nvSpPr>
            <p:cNvPr id="96" name="Google Shape;91;p17"/>
            <p:cNvSpPr/>
            <p:nvPr/>
          </p:nvSpPr>
          <p:spPr>
            <a:xfrm>
              <a:off x="-447561" y="4403623"/>
              <a:ext cx="2670270" cy="2424126"/>
            </a:xfrm>
            <a:custGeom>
              <a:avLst/>
              <a:gdLst/>
              <a:ahLst/>
              <a:cxnLst/>
              <a:rect l="l" t="t" r="r" b="b"/>
              <a:pathLst>
                <a:path w="69484" h="63079" extrusionOk="0">
                  <a:moveTo>
                    <a:pt x="59476" y="0"/>
                  </a:moveTo>
                  <a:lnTo>
                    <a:pt x="2369" y="58943"/>
                  </a:lnTo>
                  <a:lnTo>
                    <a:pt x="1" y="59576"/>
                  </a:lnTo>
                  <a:lnTo>
                    <a:pt x="3670" y="60043"/>
                  </a:lnTo>
                  <a:lnTo>
                    <a:pt x="21950" y="62245"/>
                  </a:lnTo>
                  <a:lnTo>
                    <a:pt x="26019" y="62745"/>
                  </a:lnTo>
                  <a:lnTo>
                    <a:pt x="28688" y="63079"/>
                  </a:lnTo>
                  <a:lnTo>
                    <a:pt x="69483" y="8807"/>
                  </a:lnTo>
                  <a:lnTo>
                    <a:pt x="59476" y="0"/>
                  </a:ln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92;p17"/>
            <p:cNvSpPr/>
            <p:nvPr/>
          </p:nvSpPr>
          <p:spPr>
            <a:xfrm>
              <a:off x="2661080" y="3031979"/>
              <a:ext cx="984538" cy="983654"/>
            </a:xfrm>
            <a:custGeom>
              <a:avLst/>
              <a:gdLst/>
              <a:ahLst/>
              <a:cxnLst/>
              <a:rect l="l" t="t" r="r" b="b"/>
              <a:pathLst>
                <a:path w="25619" h="25596" extrusionOk="0">
                  <a:moveTo>
                    <a:pt x="15442" y="1"/>
                  </a:moveTo>
                  <a:cubicBezTo>
                    <a:pt x="14290" y="1"/>
                    <a:pt x="13121" y="516"/>
                    <a:pt x="12309" y="1501"/>
                  </a:cubicBezTo>
                  <a:lnTo>
                    <a:pt x="1135" y="14077"/>
                  </a:lnTo>
                  <a:cubicBezTo>
                    <a:pt x="1" y="15411"/>
                    <a:pt x="601" y="17713"/>
                    <a:pt x="1835" y="18747"/>
                  </a:cubicBezTo>
                  <a:lnTo>
                    <a:pt x="9174" y="24851"/>
                  </a:lnTo>
                  <a:cubicBezTo>
                    <a:pt x="9795" y="25345"/>
                    <a:pt x="10598" y="25595"/>
                    <a:pt x="11417" y="25595"/>
                  </a:cubicBezTo>
                  <a:cubicBezTo>
                    <a:pt x="12314" y="25595"/>
                    <a:pt x="13229" y="25295"/>
                    <a:pt x="13944" y="24685"/>
                  </a:cubicBezTo>
                  <a:lnTo>
                    <a:pt x="24451" y="11542"/>
                  </a:lnTo>
                  <a:cubicBezTo>
                    <a:pt x="25619" y="9674"/>
                    <a:pt x="25419" y="7205"/>
                    <a:pt x="23851" y="5871"/>
                  </a:cubicBezTo>
                  <a:lnTo>
                    <a:pt x="17780" y="834"/>
                  </a:lnTo>
                  <a:cubicBezTo>
                    <a:pt x="17106" y="273"/>
                    <a:pt x="16279" y="1"/>
                    <a:pt x="15442" y="1"/>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93;p17"/>
            <p:cNvSpPr/>
            <p:nvPr/>
          </p:nvSpPr>
          <p:spPr>
            <a:xfrm>
              <a:off x="1711168" y="4876658"/>
              <a:ext cx="378228" cy="302406"/>
            </a:xfrm>
            <a:custGeom>
              <a:avLst/>
              <a:gdLst/>
              <a:ahLst/>
              <a:cxnLst/>
              <a:rect l="l" t="t" r="r" b="b"/>
              <a:pathLst>
                <a:path w="9842" h="7869" extrusionOk="0">
                  <a:moveTo>
                    <a:pt x="1802" y="0"/>
                  </a:moveTo>
                  <a:cubicBezTo>
                    <a:pt x="1569" y="234"/>
                    <a:pt x="1502" y="367"/>
                    <a:pt x="1502" y="367"/>
                  </a:cubicBezTo>
                  <a:cubicBezTo>
                    <a:pt x="1502" y="367"/>
                    <a:pt x="1" y="1735"/>
                    <a:pt x="1802" y="3203"/>
                  </a:cubicBezTo>
                  <a:lnTo>
                    <a:pt x="6139" y="6772"/>
                  </a:lnTo>
                  <a:lnTo>
                    <a:pt x="6706" y="7272"/>
                  </a:lnTo>
                  <a:cubicBezTo>
                    <a:pt x="7249" y="7714"/>
                    <a:pt x="7722" y="7869"/>
                    <a:pt x="8118" y="7869"/>
                  </a:cubicBezTo>
                  <a:cubicBezTo>
                    <a:pt x="9036" y="7869"/>
                    <a:pt x="9541" y="7039"/>
                    <a:pt x="9541" y="7039"/>
                  </a:cubicBezTo>
                  <a:cubicBezTo>
                    <a:pt x="9541" y="7039"/>
                    <a:pt x="9675" y="6905"/>
                    <a:pt x="9841" y="6672"/>
                  </a:cubicBezTo>
                  <a:lnTo>
                    <a:pt x="7673" y="4870"/>
                  </a:lnTo>
                  <a:lnTo>
                    <a:pt x="1802" y="0"/>
                  </a:ln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0" name="Google Shape;94;p17"/>
            <p:cNvSpPr/>
            <p:nvPr/>
          </p:nvSpPr>
          <p:spPr>
            <a:xfrm>
              <a:off x="1781687" y="4838189"/>
              <a:ext cx="339760" cy="292299"/>
            </a:xfrm>
            <a:custGeom>
              <a:avLst/>
              <a:gdLst/>
              <a:ahLst/>
              <a:cxnLst/>
              <a:rect l="l" t="t" r="r" b="b"/>
              <a:pathLst>
                <a:path w="8841" h="7606" extrusionOk="0">
                  <a:moveTo>
                    <a:pt x="801" y="1"/>
                  </a:moveTo>
                  <a:cubicBezTo>
                    <a:pt x="468" y="401"/>
                    <a:pt x="167" y="734"/>
                    <a:pt x="1" y="935"/>
                  </a:cubicBezTo>
                  <a:lnTo>
                    <a:pt x="5871" y="5838"/>
                  </a:lnTo>
                  <a:lnTo>
                    <a:pt x="8040" y="7606"/>
                  </a:lnTo>
                  <a:cubicBezTo>
                    <a:pt x="8206" y="7406"/>
                    <a:pt x="8507" y="7072"/>
                    <a:pt x="8840" y="6672"/>
                  </a:cubicBezTo>
                  <a:lnTo>
                    <a:pt x="6805" y="5004"/>
                  </a:lnTo>
                  <a:lnTo>
                    <a:pt x="6672" y="4871"/>
                  </a:lnTo>
                  <a:lnTo>
                    <a:pt x="801"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95;p17"/>
            <p:cNvSpPr/>
            <p:nvPr/>
          </p:nvSpPr>
          <p:spPr>
            <a:xfrm>
              <a:off x="1812469" y="3647282"/>
              <a:ext cx="1160163" cy="1379368"/>
            </a:xfrm>
            <a:custGeom>
              <a:avLst/>
              <a:gdLst/>
              <a:ahLst/>
              <a:cxnLst/>
              <a:rect l="l" t="t" r="r" b="b"/>
              <a:pathLst>
                <a:path w="30189" h="35893" extrusionOk="0">
                  <a:moveTo>
                    <a:pt x="22349" y="1"/>
                  </a:moveTo>
                  <a:cubicBezTo>
                    <a:pt x="21616" y="1702"/>
                    <a:pt x="19581" y="6672"/>
                    <a:pt x="18113" y="8840"/>
                  </a:cubicBezTo>
                  <a:cubicBezTo>
                    <a:pt x="16579" y="11142"/>
                    <a:pt x="4570" y="25519"/>
                    <a:pt x="0" y="31023"/>
                  </a:cubicBezTo>
                  <a:lnTo>
                    <a:pt x="5871" y="35893"/>
                  </a:lnTo>
                  <a:lnTo>
                    <a:pt x="30188" y="6505"/>
                  </a:lnTo>
                  <a:lnTo>
                    <a:pt x="22349"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96;p17"/>
            <p:cNvSpPr/>
            <p:nvPr/>
          </p:nvSpPr>
          <p:spPr>
            <a:xfrm>
              <a:off x="2036785" y="3895963"/>
              <a:ext cx="1092219" cy="1198632"/>
            </a:xfrm>
            <a:custGeom>
              <a:avLst/>
              <a:gdLst/>
              <a:ahLst/>
              <a:cxnLst/>
              <a:rect l="l" t="t" r="r" b="b"/>
              <a:pathLst>
                <a:path w="28421" h="31190" extrusionOk="0">
                  <a:moveTo>
                    <a:pt x="24285" y="1"/>
                  </a:moveTo>
                  <a:lnTo>
                    <a:pt x="1" y="29389"/>
                  </a:lnTo>
                  <a:lnTo>
                    <a:pt x="101" y="29522"/>
                  </a:lnTo>
                  <a:lnTo>
                    <a:pt x="2102" y="31190"/>
                  </a:lnTo>
                  <a:cubicBezTo>
                    <a:pt x="6672" y="25619"/>
                    <a:pt x="18514" y="11176"/>
                    <a:pt x="20482" y="9208"/>
                  </a:cubicBezTo>
                  <a:cubicBezTo>
                    <a:pt x="22383" y="7373"/>
                    <a:pt x="26853" y="4404"/>
                    <a:pt x="28421" y="3403"/>
                  </a:cubicBezTo>
                  <a:lnTo>
                    <a:pt x="24285"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97;p17"/>
            <p:cNvSpPr/>
            <p:nvPr/>
          </p:nvSpPr>
          <p:spPr>
            <a:xfrm>
              <a:off x="2648283" y="3020028"/>
              <a:ext cx="1005060" cy="1023583"/>
            </a:xfrm>
            <a:custGeom>
              <a:avLst/>
              <a:gdLst/>
              <a:ahLst/>
              <a:cxnLst/>
              <a:rect l="l" t="t" r="r" b="b"/>
              <a:pathLst>
                <a:path w="26153" h="26635" extrusionOk="0">
                  <a:moveTo>
                    <a:pt x="14377" y="3480"/>
                  </a:moveTo>
                  <a:lnTo>
                    <a:pt x="20315" y="8384"/>
                  </a:lnTo>
                  <a:lnTo>
                    <a:pt x="22516" y="10218"/>
                  </a:lnTo>
                  <a:lnTo>
                    <a:pt x="13310" y="21360"/>
                  </a:lnTo>
                  <a:lnTo>
                    <a:pt x="11108" y="19525"/>
                  </a:lnTo>
                  <a:lnTo>
                    <a:pt x="5170" y="14621"/>
                  </a:lnTo>
                  <a:lnTo>
                    <a:pt x="14377" y="3480"/>
                  </a:lnTo>
                  <a:close/>
                  <a:moveTo>
                    <a:pt x="13705" y="1"/>
                  </a:moveTo>
                  <a:cubicBezTo>
                    <a:pt x="13612" y="1"/>
                    <a:pt x="13515" y="33"/>
                    <a:pt x="13476" y="111"/>
                  </a:cubicBezTo>
                  <a:lnTo>
                    <a:pt x="12142" y="1279"/>
                  </a:lnTo>
                  <a:cubicBezTo>
                    <a:pt x="12009" y="1379"/>
                    <a:pt x="12042" y="1612"/>
                    <a:pt x="12175" y="1679"/>
                  </a:cubicBezTo>
                  <a:lnTo>
                    <a:pt x="13443" y="2713"/>
                  </a:lnTo>
                  <a:lnTo>
                    <a:pt x="4203" y="13854"/>
                  </a:lnTo>
                  <a:lnTo>
                    <a:pt x="2835" y="12720"/>
                  </a:lnTo>
                  <a:cubicBezTo>
                    <a:pt x="2780" y="12692"/>
                    <a:pt x="2713" y="12676"/>
                    <a:pt x="2649" y="12676"/>
                  </a:cubicBezTo>
                  <a:cubicBezTo>
                    <a:pt x="2559" y="12676"/>
                    <a:pt x="2474" y="12709"/>
                    <a:pt x="2435" y="12787"/>
                  </a:cubicBezTo>
                  <a:lnTo>
                    <a:pt x="133" y="15555"/>
                  </a:lnTo>
                  <a:cubicBezTo>
                    <a:pt x="0" y="15689"/>
                    <a:pt x="33" y="15889"/>
                    <a:pt x="167" y="15989"/>
                  </a:cubicBezTo>
                  <a:lnTo>
                    <a:pt x="534" y="16323"/>
                  </a:lnTo>
                  <a:lnTo>
                    <a:pt x="8373" y="22827"/>
                  </a:lnTo>
                  <a:lnTo>
                    <a:pt x="12509" y="26230"/>
                  </a:lnTo>
                  <a:lnTo>
                    <a:pt x="12876" y="26563"/>
                  </a:lnTo>
                  <a:cubicBezTo>
                    <a:pt x="12938" y="26610"/>
                    <a:pt x="13014" y="26635"/>
                    <a:pt x="13088" y="26635"/>
                  </a:cubicBezTo>
                  <a:cubicBezTo>
                    <a:pt x="13174" y="26635"/>
                    <a:pt x="13256" y="26601"/>
                    <a:pt x="13310" y="26530"/>
                  </a:cubicBezTo>
                  <a:lnTo>
                    <a:pt x="15611" y="23728"/>
                  </a:lnTo>
                  <a:cubicBezTo>
                    <a:pt x="15711" y="23628"/>
                    <a:pt x="15678" y="23394"/>
                    <a:pt x="15544" y="23328"/>
                  </a:cubicBezTo>
                  <a:lnTo>
                    <a:pt x="14177" y="22194"/>
                  </a:lnTo>
                  <a:lnTo>
                    <a:pt x="23383" y="11052"/>
                  </a:lnTo>
                  <a:lnTo>
                    <a:pt x="24651" y="12120"/>
                  </a:lnTo>
                  <a:cubicBezTo>
                    <a:pt x="24706" y="12147"/>
                    <a:pt x="24773" y="12163"/>
                    <a:pt x="24837" y="12163"/>
                  </a:cubicBezTo>
                  <a:cubicBezTo>
                    <a:pt x="24927" y="12163"/>
                    <a:pt x="25012" y="12131"/>
                    <a:pt x="25051" y="12053"/>
                  </a:cubicBezTo>
                  <a:lnTo>
                    <a:pt x="25952" y="10552"/>
                  </a:lnTo>
                  <a:cubicBezTo>
                    <a:pt x="26152" y="10352"/>
                    <a:pt x="26152" y="10185"/>
                    <a:pt x="26019" y="10052"/>
                  </a:cubicBezTo>
                  <a:lnTo>
                    <a:pt x="21816" y="6616"/>
                  </a:lnTo>
                  <a:lnTo>
                    <a:pt x="13877" y="44"/>
                  </a:lnTo>
                  <a:cubicBezTo>
                    <a:pt x="13835" y="17"/>
                    <a:pt x="13771" y="1"/>
                    <a:pt x="1370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98;p17"/>
            <p:cNvSpPr/>
            <p:nvPr/>
          </p:nvSpPr>
          <p:spPr>
            <a:xfrm>
              <a:off x="1912464" y="3967558"/>
              <a:ext cx="823017" cy="607886"/>
            </a:xfrm>
            <a:custGeom>
              <a:avLst/>
              <a:gdLst/>
              <a:ahLst/>
              <a:cxnLst/>
              <a:rect l="l" t="t" r="r" b="b"/>
              <a:pathLst>
                <a:path w="21416" h="15818" extrusionOk="0">
                  <a:moveTo>
                    <a:pt x="14300" y="0"/>
                  </a:moveTo>
                  <a:cubicBezTo>
                    <a:pt x="11725" y="0"/>
                    <a:pt x="9240" y="506"/>
                    <a:pt x="9240" y="506"/>
                  </a:cubicBezTo>
                  <a:cubicBezTo>
                    <a:pt x="4270" y="2308"/>
                    <a:pt x="1901" y="9346"/>
                    <a:pt x="1901" y="9346"/>
                  </a:cubicBezTo>
                  <a:lnTo>
                    <a:pt x="0" y="13115"/>
                  </a:lnTo>
                  <a:lnTo>
                    <a:pt x="3102" y="15817"/>
                  </a:lnTo>
                  <a:lnTo>
                    <a:pt x="13109" y="3909"/>
                  </a:lnTo>
                  <a:cubicBezTo>
                    <a:pt x="14123" y="4284"/>
                    <a:pt x="15103" y="4401"/>
                    <a:pt x="15933" y="4401"/>
                  </a:cubicBezTo>
                  <a:cubicBezTo>
                    <a:pt x="17316" y="4401"/>
                    <a:pt x="18280" y="4076"/>
                    <a:pt x="18280" y="4076"/>
                  </a:cubicBezTo>
                  <a:cubicBezTo>
                    <a:pt x="21415" y="2741"/>
                    <a:pt x="19114" y="1173"/>
                    <a:pt x="19114" y="1173"/>
                  </a:cubicBezTo>
                  <a:cubicBezTo>
                    <a:pt x="18065" y="264"/>
                    <a:pt x="16159" y="0"/>
                    <a:pt x="14300"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99;p17"/>
            <p:cNvSpPr/>
            <p:nvPr/>
          </p:nvSpPr>
          <p:spPr>
            <a:xfrm>
              <a:off x="2250879" y="4574252"/>
              <a:ext cx="306402" cy="253561"/>
            </a:xfrm>
            <a:custGeom>
              <a:avLst/>
              <a:gdLst/>
              <a:ahLst/>
              <a:cxnLst/>
              <a:rect l="l" t="t" r="r" b="b"/>
              <a:pathLst>
                <a:path w="7973" h="6598" extrusionOk="0">
                  <a:moveTo>
                    <a:pt x="1214" y="1"/>
                  </a:moveTo>
                  <a:cubicBezTo>
                    <a:pt x="944" y="1"/>
                    <a:pt x="733" y="74"/>
                    <a:pt x="601" y="230"/>
                  </a:cubicBezTo>
                  <a:cubicBezTo>
                    <a:pt x="0" y="864"/>
                    <a:pt x="1001" y="2766"/>
                    <a:pt x="2869" y="4467"/>
                  </a:cubicBezTo>
                  <a:cubicBezTo>
                    <a:pt x="4327" y="5797"/>
                    <a:pt x="5844" y="6598"/>
                    <a:pt x="6728" y="6598"/>
                  </a:cubicBezTo>
                  <a:cubicBezTo>
                    <a:pt x="6997" y="6598"/>
                    <a:pt x="7207" y="6524"/>
                    <a:pt x="7339" y="6368"/>
                  </a:cubicBezTo>
                  <a:cubicBezTo>
                    <a:pt x="7973" y="5701"/>
                    <a:pt x="6939" y="3766"/>
                    <a:pt x="5037" y="2098"/>
                  </a:cubicBezTo>
                  <a:cubicBezTo>
                    <a:pt x="3606" y="795"/>
                    <a:pt x="2096" y="1"/>
                    <a:pt x="1214" y="1"/>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100;p17"/>
            <p:cNvSpPr/>
            <p:nvPr/>
          </p:nvSpPr>
          <p:spPr>
            <a:xfrm>
              <a:off x="2303412" y="4434751"/>
              <a:ext cx="374385" cy="310822"/>
            </a:xfrm>
            <a:custGeom>
              <a:avLst/>
              <a:gdLst/>
              <a:ahLst/>
              <a:cxnLst/>
              <a:rect l="l" t="t" r="r" b="b"/>
              <a:pathLst>
                <a:path w="9742" h="8088" extrusionOk="0">
                  <a:moveTo>
                    <a:pt x="1514" y="0"/>
                  </a:moveTo>
                  <a:cubicBezTo>
                    <a:pt x="1191" y="0"/>
                    <a:pt x="935" y="84"/>
                    <a:pt x="768" y="258"/>
                  </a:cubicBezTo>
                  <a:cubicBezTo>
                    <a:pt x="1" y="1092"/>
                    <a:pt x="1269" y="3427"/>
                    <a:pt x="3570" y="5528"/>
                  </a:cubicBezTo>
                  <a:cubicBezTo>
                    <a:pt x="5323" y="7127"/>
                    <a:pt x="7176" y="8087"/>
                    <a:pt x="8266" y="8087"/>
                  </a:cubicBezTo>
                  <a:cubicBezTo>
                    <a:pt x="8586" y="8087"/>
                    <a:pt x="8841" y="8004"/>
                    <a:pt x="9007" y="7830"/>
                  </a:cubicBezTo>
                  <a:cubicBezTo>
                    <a:pt x="9741" y="6996"/>
                    <a:pt x="8474" y="4661"/>
                    <a:pt x="6239" y="2560"/>
                  </a:cubicBezTo>
                  <a:cubicBezTo>
                    <a:pt x="4486" y="961"/>
                    <a:pt x="2613" y="0"/>
                    <a:pt x="1514"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101;p17"/>
            <p:cNvSpPr/>
            <p:nvPr/>
          </p:nvSpPr>
          <p:spPr>
            <a:xfrm>
              <a:off x="2405982" y="4309854"/>
              <a:ext cx="415390" cy="345947"/>
            </a:xfrm>
            <a:custGeom>
              <a:avLst/>
              <a:gdLst/>
              <a:ahLst/>
              <a:cxnLst/>
              <a:rect l="l" t="t" r="r" b="b"/>
              <a:pathLst>
                <a:path w="10809" h="9002" extrusionOk="0">
                  <a:moveTo>
                    <a:pt x="1649" y="1"/>
                  </a:moveTo>
                  <a:cubicBezTo>
                    <a:pt x="1284" y="1"/>
                    <a:pt x="993" y="98"/>
                    <a:pt x="801" y="306"/>
                  </a:cubicBezTo>
                  <a:cubicBezTo>
                    <a:pt x="1" y="1240"/>
                    <a:pt x="1402" y="3841"/>
                    <a:pt x="3937" y="6143"/>
                  </a:cubicBezTo>
                  <a:cubicBezTo>
                    <a:pt x="5876" y="7904"/>
                    <a:pt x="7913" y="9001"/>
                    <a:pt x="9137" y="9001"/>
                  </a:cubicBezTo>
                  <a:cubicBezTo>
                    <a:pt x="9513" y="9001"/>
                    <a:pt x="9812" y="8898"/>
                    <a:pt x="10008" y="8678"/>
                  </a:cubicBezTo>
                  <a:cubicBezTo>
                    <a:pt x="10808" y="7811"/>
                    <a:pt x="9441" y="5176"/>
                    <a:pt x="6905" y="2841"/>
                  </a:cubicBezTo>
                  <a:cubicBezTo>
                    <a:pt x="4928" y="1094"/>
                    <a:pt x="2872" y="1"/>
                    <a:pt x="1649" y="1"/>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102;p17"/>
            <p:cNvSpPr/>
            <p:nvPr/>
          </p:nvSpPr>
          <p:spPr>
            <a:xfrm>
              <a:off x="2552131" y="4210666"/>
              <a:ext cx="383339" cy="318008"/>
            </a:xfrm>
            <a:custGeom>
              <a:avLst/>
              <a:gdLst/>
              <a:ahLst/>
              <a:cxnLst/>
              <a:rect l="l" t="t" r="r" b="b"/>
              <a:pathLst>
                <a:path w="9975" h="8275" extrusionOk="0">
                  <a:moveTo>
                    <a:pt x="1769" y="0"/>
                  </a:moveTo>
                  <a:cubicBezTo>
                    <a:pt x="1369" y="0"/>
                    <a:pt x="1047" y="113"/>
                    <a:pt x="834" y="351"/>
                  </a:cubicBezTo>
                  <a:cubicBezTo>
                    <a:pt x="0" y="1252"/>
                    <a:pt x="1201" y="3687"/>
                    <a:pt x="3503" y="5755"/>
                  </a:cubicBezTo>
                  <a:cubicBezTo>
                    <a:pt x="5216" y="7320"/>
                    <a:pt x="7041" y="8274"/>
                    <a:pt x="8206" y="8274"/>
                  </a:cubicBezTo>
                  <a:cubicBezTo>
                    <a:pt x="8605" y="8274"/>
                    <a:pt x="8927" y="8162"/>
                    <a:pt x="9140" y="7924"/>
                  </a:cubicBezTo>
                  <a:cubicBezTo>
                    <a:pt x="9974" y="7023"/>
                    <a:pt x="8740" y="4588"/>
                    <a:pt x="6472" y="2520"/>
                  </a:cubicBezTo>
                  <a:cubicBezTo>
                    <a:pt x="4758" y="955"/>
                    <a:pt x="2933" y="0"/>
                    <a:pt x="1769"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103;p17"/>
            <p:cNvSpPr/>
            <p:nvPr/>
          </p:nvSpPr>
          <p:spPr>
            <a:xfrm>
              <a:off x="2077828" y="4104945"/>
              <a:ext cx="338453" cy="319238"/>
            </a:xfrm>
            <a:custGeom>
              <a:avLst/>
              <a:gdLst/>
              <a:ahLst/>
              <a:cxnLst/>
              <a:rect l="l" t="t" r="r" b="b"/>
              <a:pathLst>
                <a:path w="8807" h="8307" extrusionOk="0">
                  <a:moveTo>
                    <a:pt x="8339" y="0"/>
                  </a:moveTo>
                  <a:lnTo>
                    <a:pt x="0" y="7806"/>
                  </a:lnTo>
                  <a:lnTo>
                    <a:pt x="1701" y="8306"/>
                  </a:lnTo>
                  <a:cubicBezTo>
                    <a:pt x="7005" y="5771"/>
                    <a:pt x="8806" y="334"/>
                    <a:pt x="8806" y="334"/>
                  </a:cubicBezTo>
                  <a:lnTo>
                    <a:pt x="8339" y="0"/>
                  </a:ln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5" name="Google Shape;1119;p64"/>
          <p:cNvGrpSpPr/>
          <p:nvPr/>
        </p:nvGrpSpPr>
        <p:grpSpPr>
          <a:xfrm>
            <a:off x="6004593" y="461539"/>
            <a:ext cx="1354361" cy="1651216"/>
            <a:chOff x="799621" y="936096"/>
            <a:chExt cx="2815272" cy="3432336"/>
          </a:xfrm>
        </p:grpSpPr>
        <p:grpSp>
          <p:nvGrpSpPr>
            <p:cNvPr id="116" name="Google Shape;1120;p64"/>
            <p:cNvGrpSpPr/>
            <p:nvPr/>
          </p:nvGrpSpPr>
          <p:grpSpPr>
            <a:xfrm>
              <a:off x="799621" y="936096"/>
              <a:ext cx="1430604" cy="1481554"/>
              <a:chOff x="848421" y="755796"/>
              <a:chExt cx="1430604" cy="1481554"/>
            </a:xfrm>
          </p:grpSpPr>
          <p:sp>
            <p:nvSpPr>
              <p:cNvPr id="218" name="Google Shape;1121;p64"/>
              <p:cNvSpPr/>
              <p:nvPr/>
            </p:nvSpPr>
            <p:spPr>
              <a:xfrm>
                <a:off x="1967382" y="1618262"/>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9" name="Google Shape;1122;p64"/>
              <p:cNvSpPr/>
              <p:nvPr/>
            </p:nvSpPr>
            <p:spPr>
              <a:xfrm>
                <a:off x="1223959" y="943603"/>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0" name="Google Shape;1123;p64"/>
              <p:cNvSpPr/>
              <p:nvPr/>
            </p:nvSpPr>
            <p:spPr>
              <a:xfrm rot="10800000">
                <a:off x="848421" y="143046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1" name="Google Shape;1124;p64"/>
              <p:cNvSpPr/>
              <p:nvPr/>
            </p:nvSpPr>
            <p:spPr>
              <a:xfrm rot="10800000">
                <a:off x="1546541" y="1685505"/>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2" name="Google Shape;1125;p64"/>
              <p:cNvSpPr/>
              <p:nvPr/>
            </p:nvSpPr>
            <p:spPr>
              <a:xfrm rot="10800000">
                <a:off x="2212725" y="1120614"/>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3" name="Google Shape;1126;p64"/>
              <p:cNvSpPr/>
              <p:nvPr/>
            </p:nvSpPr>
            <p:spPr>
              <a:xfrm rot="10800000">
                <a:off x="1036149" y="2049550"/>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4" name="Google Shape;1127;p64"/>
              <p:cNvSpPr/>
              <p:nvPr/>
            </p:nvSpPr>
            <p:spPr>
              <a:xfrm rot="10800000">
                <a:off x="1749332" y="75579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7" name="Google Shape;1128;p64"/>
            <p:cNvGrpSpPr/>
            <p:nvPr/>
          </p:nvGrpSpPr>
          <p:grpSpPr>
            <a:xfrm>
              <a:off x="1678757" y="2303259"/>
              <a:ext cx="1596201" cy="2065170"/>
              <a:chOff x="3082650" y="333075"/>
              <a:chExt cx="2135100" cy="2762400"/>
            </a:xfrm>
          </p:grpSpPr>
          <p:sp>
            <p:nvSpPr>
              <p:cNvPr id="200" name="Google Shape;1129;p64"/>
              <p:cNvSpPr/>
              <p:nvPr/>
            </p:nvSpPr>
            <p:spPr>
              <a:xfrm>
                <a:off x="3082650" y="333075"/>
                <a:ext cx="2135100" cy="2762400"/>
              </a:xfrm>
              <a:prstGeom prst="snip1Rect">
                <a:avLst>
                  <a:gd name="adj" fmla="val 16667"/>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1130;p64"/>
              <p:cNvSpPr/>
              <p:nvPr/>
            </p:nvSpPr>
            <p:spPr>
              <a:xfrm>
                <a:off x="3309900" y="1252241"/>
                <a:ext cx="1680600" cy="1019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1131;p64"/>
              <p:cNvSpPr/>
              <p:nvPr/>
            </p:nvSpPr>
            <p:spPr>
              <a:xfrm>
                <a:off x="3438100" y="951904"/>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1132;p64"/>
              <p:cNvSpPr/>
              <p:nvPr/>
            </p:nvSpPr>
            <p:spPr>
              <a:xfrm>
                <a:off x="3438100" y="1064522"/>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4" name="Google Shape;1133;p64"/>
              <p:cNvSpPr/>
              <p:nvPr/>
            </p:nvSpPr>
            <p:spPr>
              <a:xfrm>
                <a:off x="3438100" y="135140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5" name="Google Shape;1134;p64"/>
              <p:cNvSpPr/>
              <p:nvPr/>
            </p:nvSpPr>
            <p:spPr>
              <a:xfrm>
                <a:off x="3438100" y="146403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6" name="Google Shape;1135;p64"/>
              <p:cNvSpPr/>
              <p:nvPr/>
            </p:nvSpPr>
            <p:spPr>
              <a:xfrm>
                <a:off x="3438100" y="157666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7" name="Google Shape;1136;p64"/>
              <p:cNvSpPr/>
              <p:nvPr/>
            </p:nvSpPr>
            <p:spPr>
              <a:xfrm>
                <a:off x="3438100" y="1689294"/>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8" name="Google Shape;1137;p64"/>
              <p:cNvSpPr/>
              <p:nvPr/>
            </p:nvSpPr>
            <p:spPr>
              <a:xfrm>
                <a:off x="3438100" y="180192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9" name="Google Shape;1138;p64"/>
              <p:cNvSpPr/>
              <p:nvPr/>
            </p:nvSpPr>
            <p:spPr>
              <a:xfrm>
                <a:off x="3438100" y="191455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0" name="Google Shape;1139;p64"/>
              <p:cNvSpPr/>
              <p:nvPr/>
            </p:nvSpPr>
            <p:spPr>
              <a:xfrm>
                <a:off x="3438100" y="2426688"/>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1" name="Google Shape;1140;p64"/>
              <p:cNvSpPr/>
              <p:nvPr/>
            </p:nvSpPr>
            <p:spPr>
              <a:xfrm>
                <a:off x="3438100" y="2539319"/>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2" name="Google Shape;1141;p64"/>
              <p:cNvSpPr/>
              <p:nvPr/>
            </p:nvSpPr>
            <p:spPr>
              <a:xfrm>
                <a:off x="3438100" y="265195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3" name="Google Shape;1142;p64"/>
              <p:cNvSpPr/>
              <p:nvPr/>
            </p:nvSpPr>
            <p:spPr>
              <a:xfrm>
                <a:off x="3438100" y="276458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4" name="Google Shape;1143;p64"/>
              <p:cNvSpPr/>
              <p:nvPr/>
            </p:nvSpPr>
            <p:spPr>
              <a:xfrm>
                <a:off x="3438100" y="2042581"/>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5" name="Google Shape;1144;p64"/>
              <p:cNvSpPr/>
              <p:nvPr/>
            </p:nvSpPr>
            <p:spPr>
              <a:xfrm>
                <a:off x="3438100" y="215521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6" name="Google Shape;1145;p64"/>
              <p:cNvSpPr/>
              <p:nvPr/>
            </p:nvSpPr>
            <p:spPr>
              <a:xfrm>
                <a:off x="3309900" y="841404"/>
                <a:ext cx="1680600" cy="360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7" name="Google Shape;1146;p64"/>
              <p:cNvSpPr/>
              <p:nvPr/>
            </p:nvSpPr>
            <p:spPr>
              <a:xfrm>
                <a:off x="3309900" y="2354128"/>
                <a:ext cx="1680600" cy="5118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8" name="Google Shape;1147;p64"/>
            <p:cNvGrpSpPr/>
            <p:nvPr/>
          </p:nvGrpSpPr>
          <p:grpSpPr>
            <a:xfrm rot="1683585">
              <a:off x="2689315" y="1582655"/>
              <a:ext cx="925578" cy="974236"/>
              <a:chOff x="199399" y="3068900"/>
              <a:chExt cx="1520727" cy="1600676"/>
            </a:xfrm>
          </p:grpSpPr>
          <p:sp>
            <p:nvSpPr>
              <p:cNvPr id="187" name="Google Shape;1148;p64"/>
              <p:cNvSpPr/>
              <p:nvPr/>
            </p:nvSpPr>
            <p:spPr>
              <a:xfrm>
                <a:off x="421920" y="3216089"/>
                <a:ext cx="1018648" cy="1164293"/>
              </a:xfrm>
              <a:custGeom>
                <a:avLst/>
                <a:gdLst/>
                <a:ahLst/>
                <a:cxnLst/>
                <a:rect l="l" t="t" r="r" b="b"/>
                <a:pathLst>
                  <a:path w="8249" h="9429" extrusionOk="0">
                    <a:moveTo>
                      <a:pt x="4318" y="1"/>
                    </a:moveTo>
                    <a:cubicBezTo>
                      <a:pt x="3993" y="1"/>
                      <a:pt x="3661" y="39"/>
                      <a:pt x="3328" y="118"/>
                    </a:cubicBezTo>
                    <a:cubicBezTo>
                      <a:pt x="1318" y="603"/>
                      <a:pt x="1" y="2428"/>
                      <a:pt x="278" y="4299"/>
                    </a:cubicBezTo>
                    <a:cubicBezTo>
                      <a:pt x="440" y="5177"/>
                      <a:pt x="902" y="5940"/>
                      <a:pt x="1572" y="6471"/>
                    </a:cubicBezTo>
                    <a:cubicBezTo>
                      <a:pt x="2311" y="7072"/>
                      <a:pt x="2796" y="7927"/>
                      <a:pt x="2958" y="8851"/>
                    </a:cubicBezTo>
                    <a:lnTo>
                      <a:pt x="3073" y="9428"/>
                    </a:lnTo>
                    <a:lnTo>
                      <a:pt x="7255" y="8689"/>
                    </a:lnTo>
                    <a:lnTo>
                      <a:pt x="7140" y="8088"/>
                    </a:lnTo>
                    <a:cubicBezTo>
                      <a:pt x="6978" y="7141"/>
                      <a:pt x="7186" y="6194"/>
                      <a:pt x="7671" y="5339"/>
                    </a:cubicBezTo>
                    <a:cubicBezTo>
                      <a:pt x="8087" y="4646"/>
                      <a:pt x="8249" y="3814"/>
                      <a:pt x="8110" y="2982"/>
                    </a:cubicBezTo>
                    <a:cubicBezTo>
                      <a:pt x="7795" y="1232"/>
                      <a:pt x="6175" y="1"/>
                      <a:pt x="4318" y="1"/>
                    </a:cubicBezTo>
                    <a:close/>
                  </a:path>
                </a:pathLst>
              </a:custGeom>
              <a:solidFill>
                <a:srgbClr val="ECA8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1149;p64"/>
              <p:cNvSpPr/>
              <p:nvPr/>
            </p:nvSpPr>
            <p:spPr>
              <a:xfrm>
                <a:off x="667286" y="3589988"/>
                <a:ext cx="576440" cy="824599"/>
              </a:xfrm>
              <a:custGeom>
                <a:avLst/>
                <a:gdLst/>
                <a:ahLst/>
                <a:cxnLst/>
                <a:rect l="l" t="t" r="r" b="b"/>
                <a:pathLst>
                  <a:path w="4668" h="6678" extrusionOk="0">
                    <a:moveTo>
                      <a:pt x="2103" y="1"/>
                    </a:moveTo>
                    <a:cubicBezTo>
                      <a:pt x="2057" y="24"/>
                      <a:pt x="2011" y="47"/>
                      <a:pt x="2011" y="93"/>
                    </a:cubicBezTo>
                    <a:cubicBezTo>
                      <a:pt x="2011" y="116"/>
                      <a:pt x="2057" y="1295"/>
                      <a:pt x="1433" y="1710"/>
                    </a:cubicBezTo>
                    <a:cubicBezTo>
                      <a:pt x="1295" y="1806"/>
                      <a:pt x="1127" y="1853"/>
                      <a:pt x="934" y="1853"/>
                    </a:cubicBezTo>
                    <a:cubicBezTo>
                      <a:pt x="709" y="1853"/>
                      <a:pt x="449" y="1789"/>
                      <a:pt x="162" y="1664"/>
                    </a:cubicBezTo>
                    <a:cubicBezTo>
                      <a:pt x="143" y="1655"/>
                      <a:pt x="124" y="1649"/>
                      <a:pt x="106" y="1649"/>
                    </a:cubicBezTo>
                    <a:cubicBezTo>
                      <a:pt x="82" y="1649"/>
                      <a:pt x="60" y="1660"/>
                      <a:pt x="47" y="1687"/>
                    </a:cubicBezTo>
                    <a:cubicBezTo>
                      <a:pt x="1" y="1733"/>
                      <a:pt x="1" y="1780"/>
                      <a:pt x="47" y="1803"/>
                    </a:cubicBezTo>
                    <a:cubicBezTo>
                      <a:pt x="47" y="1826"/>
                      <a:pt x="1733" y="3951"/>
                      <a:pt x="2218" y="6608"/>
                    </a:cubicBezTo>
                    <a:cubicBezTo>
                      <a:pt x="2218" y="6655"/>
                      <a:pt x="2265" y="6678"/>
                      <a:pt x="2311" y="6678"/>
                    </a:cubicBezTo>
                    <a:lnTo>
                      <a:pt x="2334" y="6678"/>
                    </a:lnTo>
                    <a:cubicBezTo>
                      <a:pt x="2380" y="6678"/>
                      <a:pt x="2403" y="6608"/>
                      <a:pt x="2403" y="6562"/>
                    </a:cubicBezTo>
                    <a:cubicBezTo>
                      <a:pt x="2034" y="4437"/>
                      <a:pt x="855" y="2611"/>
                      <a:pt x="393" y="1941"/>
                    </a:cubicBezTo>
                    <a:lnTo>
                      <a:pt x="393" y="1941"/>
                    </a:lnTo>
                    <a:cubicBezTo>
                      <a:pt x="595" y="2012"/>
                      <a:pt x="784" y="2048"/>
                      <a:pt x="958" y="2048"/>
                    </a:cubicBezTo>
                    <a:cubicBezTo>
                      <a:pt x="1181" y="2048"/>
                      <a:pt x="1380" y="1989"/>
                      <a:pt x="1548" y="1872"/>
                    </a:cubicBezTo>
                    <a:cubicBezTo>
                      <a:pt x="1987" y="1572"/>
                      <a:pt x="2126" y="994"/>
                      <a:pt x="2195" y="578"/>
                    </a:cubicBezTo>
                    <a:cubicBezTo>
                      <a:pt x="2403" y="1087"/>
                      <a:pt x="2704" y="1387"/>
                      <a:pt x="3073" y="1502"/>
                    </a:cubicBezTo>
                    <a:cubicBezTo>
                      <a:pt x="3177" y="1532"/>
                      <a:pt x="3280" y="1545"/>
                      <a:pt x="3382" y="1545"/>
                    </a:cubicBezTo>
                    <a:cubicBezTo>
                      <a:pt x="3757" y="1545"/>
                      <a:pt x="4108" y="1371"/>
                      <a:pt x="4344" y="1225"/>
                    </a:cubicBezTo>
                    <a:lnTo>
                      <a:pt x="4344" y="1225"/>
                    </a:lnTo>
                    <a:cubicBezTo>
                      <a:pt x="3859" y="2796"/>
                      <a:pt x="4205" y="6100"/>
                      <a:pt x="4228" y="6239"/>
                    </a:cubicBezTo>
                    <a:cubicBezTo>
                      <a:pt x="4228" y="6308"/>
                      <a:pt x="4275" y="6331"/>
                      <a:pt x="4321" y="6331"/>
                    </a:cubicBezTo>
                    <a:cubicBezTo>
                      <a:pt x="4367" y="6331"/>
                      <a:pt x="4413" y="6285"/>
                      <a:pt x="4413" y="6216"/>
                    </a:cubicBezTo>
                    <a:cubicBezTo>
                      <a:pt x="4413" y="6192"/>
                      <a:pt x="3997" y="2334"/>
                      <a:pt x="4644" y="994"/>
                    </a:cubicBezTo>
                    <a:cubicBezTo>
                      <a:pt x="4667" y="971"/>
                      <a:pt x="4644" y="925"/>
                      <a:pt x="4598" y="879"/>
                    </a:cubicBezTo>
                    <a:cubicBezTo>
                      <a:pt x="4589" y="869"/>
                      <a:pt x="4575" y="863"/>
                      <a:pt x="4559" y="863"/>
                    </a:cubicBezTo>
                    <a:cubicBezTo>
                      <a:pt x="4537" y="863"/>
                      <a:pt x="4510" y="875"/>
                      <a:pt x="4483" y="902"/>
                    </a:cubicBezTo>
                    <a:cubicBezTo>
                      <a:pt x="4483" y="902"/>
                      <a:pt x="3962" y="1353"/>
                      <a:pt x="3387" y="1353"/>
                    </a:cubicBezTo>
                    <a:cubicBezTo>
                      <a:pt x="3299" y="1353"/>
                      <a:pt x="3209" y="1342"/>
                      <a:pt x="3119" y="1318"/>
                    </a:cubicBezTo>
                    <a:cubicBezTo>
                      <a:pt x="2727" y="1202"/>
                      <a:pt x="2403" y="786"/>
                      <a:pt x="2218" y="70"/>
                    </a:cubicBezTo>
                    <a:cubicBezTo>
                      <a:pt x="2195" y="24"/>
                      <a:pt x="2149" y="1"/>
                      <a:pt x="210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1150;p64"/>
              <p:cNvSpPr/>
              <p:nvPr/>
            </p:nvSpPr>
            <p:spPr>
              <a:xfrm>
                <a:off x="752861" y="4288022"/>
                <a:ext cx="627810" cy="190283"/>
              </a:xfrm>
              <a:custGeom>
                <a:avLst/>
                <a:gdLst/>
                <a:ahLst/>
                <a:cxnLst/>
                <a:rect l="l" t="t" r="r" b="b"/>
                <a:pathLst>
                  <a:path w="5084" h="1541" extrusionOk="0">
                    <a:moveTo>
                      <a:pt x="4647" y="0"/>
                    </a:moveTo>
                    <a:cubicBezTo>
                      <a:pt x="4624" y="0"/>
                      <a:pt x="4599" y="3"/>
                      <a:pt x="4575" y="8"/>
                    </a:cubicBezTo>
                    <a:lnTo>
                      <a:pt x="370" y="747"/>
                    </a:lnTo>
                    <a:cubicBezTo>
                      <a:pt x="139" y="794"/>
                      <a:pt x="1" y="1002"/>
                      <a:pt x="47" y="1209"/>
                    </a:cubicBezTo>
                    <a:cubicBezTo>
                      <a:pt x="67" y="1393"/>
                      <a:pt x="232" y="1541"/>
                      <a:pt x="413" y="1541"/>
                    </a:cubicBezTo>
                    <a:cubicBezTo>
                      <a:pt x="437" y="1541"/>
                      <a:pt x="462" y="1538"/>
                      <a:pt x="486" y="1533"/>
                    </a:cubicBezTo>
                    <a:lnTo>
                      <a:pt x="4714" y="794"/>
                    </a:lnTo>
                    <a:cubicBezTo>
                      <a:pt x="4922" y="747"/>
                      <a:pt x="5083" y="539"/>
                      <a:pt x="5037" y="332"/>
                    </a:cubicBezTo>
                    <a:cubicBezTo>
                      <a:pt x="4996" y="148"/>
                      <a:pt x="4829" y="0"/>
                      <a:pt x="4647"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1151;p64"/>
              <p:cNvSpPr/>
              <p:nvPr/>
            </p:nvSpPr>
            <p:spPr>
              <a:xfrm>
                <a:off x="770026" y="4384831"/>
                <a:ext cx="627810" cy="189789"/>
              </a:xfrm>
              <a:custGeom>
                <a:avLst/>
                <a:gdLst/>
                <a:ahLst/>
                <a:cxnLst/>
                <a:rect l="l" t="t" r="r" b="b"/>
                <a:pathLst>
                  <a:path w="5084" h="1537" extrusionOk="0">
                    <a:moveTo>
                      <a:pt x="4662" y="1"/>
                    </a:moveTo>
                    <a:cubicBezTo>
                      <a:pt x="4634" y="1"/>
                      <a:pt x="4605" y="4"/>
                      <a:pt x="4575" y="10"/>
                    </a:cubicBezTo>
                    <a:lnTo>
                      <a:pt x="370" y="749"/>
                    </a:lnTo>
                    <a:cubicBezTo>
                      <a:pt x="139" y="795"/>
                      <a:pt x="0" y="980"/>
                      <a:pt x="46" y="1211"/>
                    </a:cubicBezTo>
                    <a:cubicBezTo>
                      <a:pt x="68" y="1404"/>
                      <a:pt x="248" y="1537"/>
                      <a:pt x="458" y="1537"/>
                    </a:cubicBezTo>
                    <a:cubicBezTo>
                      <a:pt x="475" y="1537"/>
                      <a:pt x="492" y="1536"/>
                      <a:pt x="509" y="1534"/>
                    </a:cubicBezTo>
                    <a:lnTo>
                      <a:pt x="4713" y="772"/>
                    </a:lnTo>
                    <a:cubicBezTo>
                      <a:pt x="4921" y="749"/>
                      <a:pt x="5083" y="541"/>
                      <a:pt x="5037" y="333"/>
                    </a:cubicBezTo>
                    <a:cubicBezTo>
                      <a:pt x="4997" y="132"/>
                      <a:pt x="4851" y="1"/>
                      <a:pt x="4662"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1" name="Google Shape;1152;p64"/>
              <p:cNvSpPr/>
              <p:nvPr/>
            </p:nvSpPr>
            <p:spPr>
              <a:xfrm>
                <a:off x="787067" y="4479787"/>
                <a:ext cx="624970" cy="189789"/>
              </a:xfrm>
              <a:custGeom>
                <a:avLst/>
                <a:gdLst/>
                <a:ahLst/>
                <a:cxnLst/>
                <a:rect l="l" t="t" r="r" b="b"/>
                <a:pathLst>
                  <a:path w="5061" h="1537" extrusionOk="0">
                    <a:moveTo>
                      <a:pt x="4621" y="1"/>
                    </a:moveTo>
                    <a:cubicBezTo>
                      <a:pt x="4606" y="1"/>
                      <a:pt x="4591" y="1"/>
                      <a:pt x="4575" y="3"/>
                    </a:cubicBezTo>
                    <a:lnTo>
                      <a:pt x="347" y="765"/>
                    </a:lnTo>
                    <a:cubicBezTo>
                      <a:pt x="139" y="789"/>
                      <a:pt x="1" y="996"/>
                      <a:pt x="47" y="1204"/>
                    </a:cubicBezTo>
                    <a:cubicBezTo>
                      <a:pt x="67" y="1406"/>
                      <a:pt x="227" y="1537"/>
                      <a:pt x="406" y="1537"/>
                    </a:cubicBezTo>
                    <a:cubicBezTo>
                      <a:pt x="432" y="1537"/>
                      <a:pt x="459" y="1534"/>
                      <a:pt x="486" y="1528"/>
                    </a:cubicBezTo>
                    <a:lnTo>
                      <a:pt x="4714" y="789"/>
                    </a:lnTo>
                    <a:cubicBezTo>
                      <a:pt x="4922" y="742"/>
                      <a:pt x="5061" y="534"/>
                      <a:pt x="5037" y="326"/>
                    </a:cubicBezTo>
                    <a:cubicBezTo>
                      <a:pt x="4995" y="134"/>
                      <a:pt x="4813" y="1"/>
                      <a:pt x="4621"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2" name="Google Shape;1153;p64"/>
              <p:cNvSpPr/>
              <p:nvPr/>
            </p:nvSpPr>
            <p:spPr>
              <a:xfrm>
                <a:off x="812752" y="4368778"/>
                <a:ext cx="527909" cy="122863"/>
              </a:xfrm>
              <a:custGeom>
                <a:avLst/>
                <a:gdLst/>
                <a:ahLst/>
                <a:cxnLst/>
                <a:rect l="l" t="t" r="r" b="b"/>
                <a:pathLst>
                  <a:path w="4275" h="995" extrusionOk="0">
                    <a:moveTo>
                      <a:pt x="4113" y="1"/>
                    </a:moveTo>
                    <a:lnTo>
                      <a:pt x="116" y="717"/>
                    </a:lnTo>
                    <a:cubicBezTo>
                      <a:pt x="47" y="717"/>
                      <a:pt x="1" y="810"/>
                      <a:pt x="1" y="879"/>
                    </a:cubicBezTo>
                    <a:cubicBezTo>
                      <a:pt x="24" y="948"/>
                      <a:pt x="93" y="994"/>
                      <a:pt x="163" y="994"/>
                    </a:cubicBezTo>
                    <a:lnTo>
                      <a:pt x="186" y="994"/>
                    </a:lnTo>
                    <a:lnTo>
                      <a:pt x="4159" y="278"/>
                    </a:lnTo>
                    <a:cubicBezTo>
                      <a:pt x="4229" y="278"/>
                      <a:pt x="4275" y="209"/>
                      <a:pt x="4275" y="117"/>
                    </a:cubicBezTo>
                    <a:cubicBezTo>
                      <a:pt x="4252" y="47"/>
                      <a:pt x="4183" y="1"/>
                      <a:pt x="4113"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1154;p64"/>
              <p:cNvSpPr/>
              <p:nvPr/>
            </p:nvSpPr>
            <p:spPr>
              <a:xfrm>
                <a:off x="829916" y="4465216"/>
                <a:ext cx="527909" cy="123357"/>
              </a:xfrm>
              <a:custGeom>
                <a:avLst/>
                <a:gdLst/>
                <a:ahLst/>
                <a:cxnLst/>
                <a:rect l="l" t="t" r="r" b="b"/>
                <a:pathLst>
                  <a:path w="4275" h="999" extrusionOk="0">
                    <a:moveTo>
                      <a:pt x="4126" y="1"/>
                    </a:moveTo>
                    <a:cubicBezTo>
                      <a:pt x="4114" y="1"/>
                      <a:pt x="4102" y="2"/>
                      <a:pt x="4090" y="6"/>
                    </a:cubicBezTo>
                    <a:lnTo>
                      <a:pt x="116" y="699"/>
                    </a:lnTo>
                    <a:cubicBezTo>
                      <a:pt x="47" y="722"/>
                      <a:pt x="0" y="791"/>
                      <a:pt x="0" y="883"/>
                    </a:cubicBezTo>
                    <a:cubicBezTo>
                      <a:pt x="24" y="953"/>
                      <a:pt x="70" y="999"/>
                      <a:pt x="139" y="999"/>
                    </a:cubicBezTo>
                    <a:lnTo>
                      <a:pt x="185" y="999"/>
                    </a:lnTo>
                    <a:lnTo>
                      <a:pt x="4159" y="283"/>
                    </a:lnTo>
                    <a:cubicBezTo>
                      <a:pt x="4228" y="283"/>
                      <a:pt x="4275" y="190"/>
                      <a:pt x="4275" y="121"/>
                    </a:cubicBezTo>
                    <a:cubicBezTo>
                      <a:pt x="4255" y="61"/>
                      <a:pt x="4200" y="1"/>
                      <a:pt x="4126"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1155;p64"/>
              <p:cNvSpPr/>
              <p:nvPr/>
            </p:nvSpPr>
            <p:spPr>
              <a:xfrm>
                <a:off x="1363373" y="3068900"/>
                <a:ext cx="139911" cy="153239"/>
              </a:xfrm>
              <a:custGeom>
                <a:avLst/>
                <a:gdLst/>
                <a:ahLst/>
                <a:cxnLst/>
                <a:rect l="l" t="t" r="r" b="b"/>
                <a:pathLst>
                  <a:path w="1133" h="1241" extrusionOk="0">
                    <a:moveTo>
                      <a:pt x="1029" y="1"/>
                    </a:moveTo>
                    <a:cubicBezTo>
                      <a:pt x="1002" y="1"/>
                      <a:pt x="975" y="12"/>
                      <a:pt x="948" y="39"/>
                    </a:cubicBezTo>
                    <a:lnTo>
                      <a:pt x="47" y="1079"/>
                    </a:lnTo>
                    <a:cubicBezTo>
                      <a:pt x="1" y="1125"/>
                      <a:pt x="1" y="1194"/>
                      <a:pt x="47" y="1217"/>
                    </a:cubicBezTo>
                    <a:cubicBezTo>
                      <a:pt x="70" y="1240"/>
                      <a:pt x="93" y="1240"/>
                      <a:pt x="116" y="1240"/>
                    </a:cubicBezTo>
                    <a:cubicBezTo>
                      <a:pt x="139" y="1240"/>
                      <a:pt x="163" y="1240"/>
                      <a:pt x="186" y="1217"/>
                    </a:cubicBezTo>
                    <a:lnTo>
                      <a:pt x="1087" y="154"/>
                    </a:lnTo>
                    <a:cubicBezTo>
                      <a:pt x="1133" y="108"/>
                      <a:pt x="1133" y="62"/>
                      <a:pt x="1087" y="16"/>
                    </a:cubicBezTo>
                    <a:cubicBezTo>
                      <a:pt x="1068" y="6"/>
                      <a:pt x="1048" y="1"/>
                      <a:pt x="102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1156;p64"/>
              <p:cNvSpPr/>
              <p:nvPr/>
            </p:nvSpPr>
            <p:spPr>
              <a:xfrm>
                <a:off x="1474634" y="3389579"/>
                <a:ext cx="120030" cy="49392"/>
              </a:xfrm>
              <a:custGeom>
                <a:avLst/>
                <a:gdLst/>
                <a:ahLst/>
                <a:cxnLst/>
                <a:rect l="l" t="t" r="r" b="b"/>
                <a:pathLst>
                  <a:path w="972" h="400" extrusionOk="0">
                    <a:moveTo>
                      <a:pt x="858" y="0"/>
                    </a:moveTo>
                    <a:cubicBezTo>
                      <a:pt x="850" y="0"/>
                      <a:pt x="841" y="2"/>
                      <a:pt x="833" y="6"/>
                    </a:cubicBezTo>
                    <a:lnTo>
                      <a:pt x="93" y="214"/>
                    </a:lnTo>
                    <a:cubicBezTo>
                      <a:pt x="47" y="237"/>
                      <a:pt x="1" y="284"/>
                      <a:pt x="24" y="330"/>
                    </a:cubicBezTo>
                    <a:cubicBezTo>
                      <a:pt x="47" y="376"/>
                      <a:pt x="70" y="399"/>
                      <a:pt x="116" y="399"/>
                    </a:cubicBezTo>
                    <a:lnTo>
                      <a:pt x="139" y="399"/>
                    </a:lnTo>
                    <a:lnTo>
                      <a:pt x="879" y="191"/>
                    </a:lnTo>
                    <a:cubicBezTo>
                      <a:pt x="925" y="191"/>
                      <a:pt x="971" y="122"/>
                      <a:pt x="948" y="76"/>
                    </a:cubicBezTo>
                    <a:cubicBezTo>
                      <a:pt x="929" y="38"/>
                      <a:pt x="895" y="0"/>
                      <a:pt x="858"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1157;p64"/>
              <p:cNvSpPr/>
              <p:nvPr/>
            </p:nvSpPr>
            <p:spPr>
              <a:xfrm>
                <a:off x="1523163" y="3652716"/>
                <a:ext cx="196963" cy="40131"/>
              </a:xfrm>
              <a:custGeom>
                <a:avLst/>
                <a:gdLst/>
                <a:ahLst/>
                <a:cxnLst/>
                <a:rect l="l" t="t" r="r" b="b"/>
                <a:pathLst>
                  <a:path w="1595" h="325" extrusionOk="0">
                    <a:moveTo>
                      <a:pt x="116" y="1"/>
                    </a:moveTo>
                    <a:cubicBezTo>
                      <a:pt x="47" y="1"/>
                      <a:pt x="1" y="47"/>
                      <a:pt x="1" y="93"/>
                    </a:cubicBezTo>
                    <a:cubicBezTo>
                      <a:pt x="1" y="140"/>
                      <a:pt x="24" y="186"/>
                      <a:pt x="93" y="209"/>
                    </a:cubicBezTo>
                    <a:lnTo>
                      <a:pt x="1479" y="324"/>
                    </a:lnTo>
                    <a:lnTo>
                      <a:pt x="1502" y="324"/>
                    </a:lnTo>
                    <a:cubicBezTo>
                      <a:pt x="1549" y="324"/>
                      <a:pt x="1572" y="301"/>
                      <a:pt x="1595" y="255"/>
                    </a:cubicBezTo>
                    <a:cubicBezTo>
                      <a:pt x="1595" y="186"/>
                      <a:pt x="1549" y="140"/>
                      <a:pt x="1502" y="140"/>
                    </a:cubicBezTo>
                    <a:lnTo>
                      <a:pt x="116" y="1"/>
                    </a:ln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1158;p64"/>
              <p:cNvSpPr/>
              <p:nvPr/>
            </p:nvSpPr>
            <p:spPr>
              <a:xfrm>
                <a:off x="245089" y="3320677"/>
                <a:ext cx="171277" cy="92610"/>
              </a:xfrm>
              <a:custGeom>
                <a:avLst/>
                <a:gdLst/>
                <a:ahLst/>
                <a:cxnLst/>
                <a:rect l="l" t="t" r="r" b="b"/>
                <a:pathLst>
                  <a:path w="1387" h="750" extrusionOk="0">
                    <a:moveTo>
                      <a:pt x="112" y="1"/>
                    </a:moveTo>
                    <a:cubicBezTo>
                      <a:pt x="82" y="1"/>
                      <a:pt x="40" y="22"/>
                      <a:pt x="23" y="56"/>
                    </a:cubicBezTo>
                    <a:cubicBezTo>
                      <a:pt x="0" y="102"/>
                      <a:pt x="23" y="149"/>
                      <a:pt x="69" y="172"/>
                    </a:cubicBezTo>
                    <a:lnTo>
                      <a:pt x="1225" y="749"/>
                    </a:lnTo>
                    <a:lnTo>
                      <a:pt x="1271" y="749"/>
                    </a:lnTo>
                    <a:cubicBezTo>
                      <a:pt x="1294" y="749"/>
                      <a:pt x="1340" y="749"/>
                      <a:pt x="1363" y="703"/>
                    </a:cubicBezTo>
                    <a:cubicBezTo>
                      <a:pt x="1386" y="657"/>
                      <a:pt x="1363" y="611"/>
                      <a:pt x="1317" y="588"/>
                    </a:cubicBezTo>
                    <a:lnTo>
                      <a:pt x="139" y="10"/>
                    </a:lnTo>
                    <a:cubicBezTo>
                      <a:pt x="133" y="4"/>
                      <a:pt x="123" y="1"/>
                      <a:pt x="112"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1159;p64"/>
              <p:cNvSpPr/>
              <p:nvPr/>
            </p:nvSpPr>
            <p:spPr>
              <a:xfrm>
                <a:off x="199399" y="3629995"/>
                <a:ext cx="142752" cy="25807"/>
              </a:xfrm>
              <a:custGeom>
                <a:avLst/>
                <a:gdLst/>
                <a:ahLst/>
                <a:cxnLst/>
                <a:rect l="l" t="t" r="r" b="b"/>
                <a:pathLst>
                  <a:path w="1156" h="209" extrusionOk="0">
                    <a:moveTo>
                      <a:pt x="93" y="0"/>
                    </a:moveTo>
                    <a:cubicBezTo>
                      <a:pt x="47" y="0"/>
                      <a:pt x="1" y="46"/>
                      <a:pt x="1" y="116"/>
                    </a:cubicBezTo>
                    <a:cubicBezTo>
                      <a:pt x="1" y="162"/>
                      <a:pt x="47" y="208"/>
                      <a:pt x="93" y="208"/>
                    </a:cubicBezTo>
                    <a:lnTo>
                      <a:pt x="1040" y="208"/>
                    </a:lnTo>
                    <a:cubicBezTo>
                      <a:pt x="1109" y="208"/>
                      <a:pt x="1156" y="162"/>
                      <a:pt x="1156" y="116"/>
                    </a:cubicBezTo>
                    <a:cubicBezTo>
                      <a:pt x="1156" y="46"/>
                      <a:pt x="1109" y="0"/>
                      <a:pt x="104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1160;p64"/>
              <p:cNvSpPr/>
              <p:nvPr/>
            </p:nvSpPr>
            <p:spPr>
              <a:xfrm>
                <a:off x="225084" y="3891280"/>
                <a:ext cx="165597" cy="98290"/>
              </a:xfrm>
              <a:custGeom>
                <a:avLst/>
                <a:gdLst/>
                <a:ahLst/>
                <a:cxnLst/>
                <a:rect l="l" t="t" r="r" b="b"/>
                <a:pathLst>
                  <a:path w="1341" h="796" extrusionOk="0">
                    <a:moveTo>
                      <a:pt x="1239" y="1"/>
                    </a:moveTo>
                    <a:cubicBezTo>
                      <a:pt x="1227" y="1"/>
                      <a:pt x="1214" y="4"/>
                      <a:pt x="1202" y="10"/>
                    </a:cubicBezTo>
                    <a:lnTo>
                      <a:pt x="70" y="610"/>
                    </a:lnTo>
                    <a:cubicBezTo>
                      <a:pt x="24" y="633"/>
                      <a:pt x="0" y="703"/>
                      <a:pt x="24" y="749"/>
                    </a:cubicBezTo>
                    <a:cubicBezTo>
                      <a:pt x="47" y="772"/>
                      <a:pt x="70" y="795"/>
                      <a:pt x="116" y="795"/>
                    </a:cubicBezTo>
                    <a:cubicBezTo>
                      <a:pt x="116" y="795"/>
                      <a:pt x="162" y="772"/>
                      <a:pt x="162" y="772"/>
                    </a:cubicBezTo>
                    <a:lnTo>
                      <a:pt x="1294" y="171"/>
                    </a:lnTo>
                    <a:cubicBezTo>
                      <a:pt x="1340" y="148"/>
                      <a:pt x="1340" y="102"/>
                      <a:pt x="1317" y="56"/>
                    </a:cubicBezTo>
                    <a:cubicBezTo>
                      <a:pt x="1300" y="22"/>
                      <a:pt x="1271" y="1"/>
                      <a:pt x="123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19" name="Google Shape;1161;p64"/>
            <p:cNvGrpSpPr/>
            <p:nvPr/>
          </p:nvGrpSpPr>
          <p:grpSpPr>
            <a:xfrm>
              <a:off x="3434269" y="3346971"/>
              <a:ext cx="106251" cy="1021461"/>
              <a:chOff x="7636355" y="303784"/>
              <a:chExt cx="409603" cy="3937783"/>
            </a:xfrm>
          </p:grpSpPr>
          <p:sp>
            <p:nvSpPr>
              <p:cNvPr id="120" name="Google Shape;1162;p64"/>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1163;p64"/>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1164;p64"/>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1165;p64"/>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1166;p64"/>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1167;p64"/>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1168;p64"/>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773016949"/>
      </p:ext>
    </p:extLst>
  </p:cSld>
  <p:clrMapOvr>
    <a:masterClrMapping/>
  </p:clrMapOvr>
  <mc:AlternateContent xmlns:mc="http://schemas.openxmlformats.org/markup-compatibility/2006" xmlns:p14="http://schemas.microsoft.com/office/powerpoint/2010/main">
    <mc:Choice Requires="p14">
      <p:transition spd="slow">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up)">
                                      <p:cBhvr>
                                        <p:cTn id="7" dur="500"/>
                                        <p:tgtEl>
                                          <p:spTgt spid="1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4"/>
                                        </p:tgtEl>
                                        <p:attrNameLst>
                                          <p:attrName>style.visibility</p:attrName>
                                        </p:attrNameLst>
                                      </p:cBhvr>
                                      <p:to>
                                        <p:strVal val="visible"/>
                                      </p:to>
                                    </p:set>
                                    <p:animEffect transition="in" filter="wipe(up)">
                                      <p:cBhvr>
                                        <p:cTn id="12"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p:bldP spid="12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9" name="Google Shape;529;p35"/>
          <p:cNvSpPr txBox="1">
            <a:spLocks noGrp="1"/>
          </p:cNvSpPr>
          <p:nvPr>
            <p:ph type="title" idx="2"/>
          </p:nvPr>
        </p:nvSpPr>
        <p:spPr>
          <a:xfrm>
            <a:off x="6868725" y="833374"/>
            <a:ext cx="1917000" cy="11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0</a:t>
            </a:r>
            <a:r>
              <a:rPr lang="ar-LB" dirty="0" smtClean="0"/>
              <a:t>5</a:t>
            </a:r>
            <a:endParaRPr dirty="0"/>
          </a:p>
        </p:txBody>
      </p:sp>
      <p:sp>
        <p:nvSpPr>
          <p:cNvPr id="532" name="Google Shape;532;p35"/>
          <p:cNvSpPr/>
          <p:nvPr/>
        </p:nvSpPr>
        <p:spPr>
          <a:xfrm>
            <a:off x="2543440" y="2395961"/>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TextBox 155"/>
          <p:cNvSpPr txBox="1"/>
          <p:nvPr/>
        </p:nvSpPr>
        <p:spPr>
          <a:xfrm>
            <a:off x="6159035" y="1817696"/>
            <a:ext cx="1999993" cy="2554545"/>
          </a:xfrm>
          <a:prstGeom prst="rect">
            <a:avLst/>
          </a:prstGeom>
          <a:noFill/>
        </p:spPr>
        <p:txBody>
          <a:bodyPr wrap="square" rtlCol="0">
            <a:spAutoFit/>
          </a:bodyPr>
          <a:lstStyle/>
          <a:p>
            <a:pPr lvl="0" algn="justLow" rtl="1"/>
            <a:r>
              <a:rPr lang="ar-LB" sz="4000" kern="1200" dirty="0" smtClean="0">
                <a:solidFill>
                  <a:srgbClr val="224253"/>
                </a:solidFill>
                <a:latin typeface="29LT Adir ExtraBold" panose="00000906000000000000" pitchFamily="50" charset="-78"/>
                <a:cs typeface="29LT Adir ExtraBold" panose="00000906000000000000" pitchFamily="50" charset="-78"/>
              </a:rPr>
              <a:t>المواضيع التي تحتاج إلى التبييــــــن</a:t>
            </a:r>
            <a:endParaRPr lang="en-US" sz="4000" dirty="0">
              <a:solidFill>
                <a:srgbClr val="224253"/>
              </a:solidFill>
            </a:endParaRPr>
          </a:p>
        </p:txBody>
      </p:sp>
      <p:grpSp>
        <p:nvGrpSpPr>
          <p:cNvPr id="148" name="Group 147"/>
          <p:cNvGrpSpPr/>
          <p:nvPr/>
        </p:nvGrpSpPr>
        <p:grpSpPr>
          <a:xfrm>
            <a:off x="152574" y="425025"/>
            <a:ext cx="4754082" cy="4349163"/>
            <a:chOff x="3241115" y="715502"/>
            <a:chExt cx="1823078" cy="1667800"/>
          </a:xfrm>
        </p:grpSpPr>
        <p:sp>
          <p:nvSpPr>
            <p:cNvPr id="150" name="Google Shape;187;p38"/>
            <p:cNvSpPr/>
            <p:nvPr/>
          </p:nvSpPr>
          <p:spPr>
            <a:xfrm>
              <a:off x="3908923" y="981088"/>
              <a:ext cx="496419" cy="617774"/>
            </a:xfrm>
            <a:prstGeom prst="snip1Rect">
              <a:avLst>
                <a:gd name="adj" fmla="val 16667"/>
              </a:avLst>
            </a:pr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88;p38"/>
            <p:cNvSpPr/>
            <p:nvPr/>
          </p:nvSpPr>
          <p:spPr>
            <a:xfrm>
              <a:off x="3959607" y="1129556"/>
              <a:ext cx="395084" cy="91491"/>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89;p38"/>
            <p:cNvSpPr/>
            <p:nvPr/>
          </p:nvSpPr>
          <p:spPr>
            <a:xfrm>
              <a:off x="3959607" y="1237677"/>
              <a:ext cx="395084" cy="195391"/>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90;p38"/>
            <p:cNvSpPr/>
            <p:nvPr/>
          </p:nvSpPr>
          <p:spPr>
            <a:xfrm>
              <a:off x="3959607" y="1465374"/>
              <a:ext cx="395084" cy="91491"/>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92;p38"/>
            <p:cNvSpPr/>
            <p:nvPr/>
          </p:nvSpPr>
          <p:spPr>
            <a:xfrm>
              <a:off x="3745126" y="1666932"/>
              <a:ext cx="562389" cy="716370"/>
            </a:xfrm>
            <a:custGeom>
              <a:avLst/>
              <a:gdLst/>
              <a:ahLst/>
              <a:cxnLst/>
              <a:rect l="l" t="t" r="r" b="b"/>
              <a:pathLst>
                <a:path w="25738" h="32785" extrusionOk="0">
                  <a:moveTo>
                    <a:pt x="11875" y="1"/>
                  </a:moveTo>
                  <a:cubicBezTo>
                    <a:pt x="5637" y="1"/>
                    <a:pt x="578" y="4806"/>
                    <a:pt x="578" y="10767"/>
                  </a:cubicBezTo>
                  <a:cubicBezTo>
                    <a:pt x="0" y="18645"/>
                    <a:pt x="4228" y="21048"/>
                    <a:pt x="5175" y="23266"/>
                  </a:cubicBezTo>
                  <a:cubicBezTo>
                    <a:pt x="5684" y="24444"/>
                    <a:pt x="4528" y="27379"/>
                    <a:pt x="3350" y="29828"/>
                  </a:cubicBezTo>
                  <a:cubicBezTo>
                    <a:pt x="4066" y="30267"/>
                    <a:pt x="4829" y="30659"/>
                    <a:pt x="5591" y="31006"/>
                  </a:cubicBezTo>
                  <a:cubicBezTo>
                    <a:pt x="5591" y="31006"/>
                    <a:pt x="9334" y="32438"/>
                    <a:pt x="12615" y="32785"/>
                  </a:cubicBezTo>
                  <a:lnTo>
                    <a:pt x="14625" y="27563"/>
                  </a:lnTo>
                  <a:cubicBezTo>
                    <a:pt x="15918" y="27933"/>
                    <a:pt x="17235" y="28118"/>
                    <a:pt x="18575" y="28141"/>
                  </a:cubicBezTo>
                  <a:cubicBezTo>
                    <a:pt x="19315" y="28141"/>
                    <a:pt x="20100" y="28072"/>
                    <a:pt x="20724" y="27679"/>
                  </a:cubicBezTo>
                  <a:cubicBezTo>
                    <a:pt x="21163" y="27402"/>
                    <a:pt x="21463" y="26986"/>
                    <a:pt x="21741" y="26547"/>
                  </a:cubicBezTo>
                  <a:cubicBezTo>
                    <a:pt x="22295" y="25669"/>
                    <a:pt x="22711" y="24352"/>
                    <a:pt x="22803" y="23266"/>
                  </a:cubicBezTo>
                  <a:cubicBezTo>
                    <a:pt x="22619" y="23035"/>
                    <a:pt x="22295" y="23035"/>
                    <a:pt x="22018" y="23012"/>
                  </a:cubicBezTo>
                  <a:cubicBezTo>
                    <a:pt x="20978" y="22989"/>
                    <a:pt x="19915" y="22665"/>
                    <a:pt x="19037" y="22088"/>
                  </a:cubicBezTo>
                  <a:cubicBezTo>
                    <a:pt x="18160" y="21487"/>
                    <a:pt x="17397" y="20240"/>
                    <a:pt x="16958" y="19269"/>
                  </a:cubicBezTo>
                  <a:lnTo>
                    <a:pt x="16958" y="19269"/>
                  </a:lnTo>
                  <a:cubicBezTo>
                    <a:pt x="17559" y="20055"/>
                    <a:pt x="18483" y="20563"/>
                    <a:pt x="19430" y="20817"/>
                  </a:cubicBezTo>
                  <a:cubicBezTo>
                    <a:pt x="20177" y="21036"/>
                    <a:pt x="21155" y="21140"/>
                    <a:pt x="22101" y="21140"/>
                  </a:cubicBezTo>
                  <a:cubicBezTo>
                    <a:pt x="22355" y="21140"/>
                    <a:pt x="22606" y="21132"/>
                    <a:pt x="22850" y="21118"/>
                  </a:cubicBezTo>
                  <a:cubicBezTo>
                    <a:pt x="23057" y="21071"/>
                    <a:pt x="23265" y="21025"/>
                    <a:pt x="23450" y="20933"/>
                  </a:cubicBezTo>
                  <a:cubicBezTo>
                    <a:pt x="23635" y="20817"/>
                    <a:pt x="23797" y="20655"/>
                    <a:pt x="23820" y="20448"/>
                  </a:cubicBezTo>
                  <a:cubicBezTo>
                    <a:pt x="23843" y="20217"/>
                    <a:pt x="23727" y="20009"/>
                    <a:pt x="23658" y="19824"/>
                  </a:cubicBezTo>
                  <a:cubicBezTo>
                    <a:pt x="23404" y="19246"/>
                    <a:pt x="23427" y="18276"/>
                    <a:pt x="23427" y="18276"/>
                  </a:cubicBezTo>
                  <a:cubicBezTo>
                    <a:pt x="23982" y="18091"/>
                    <a:pt x="24675" y="17906"/>
                    <a:pt x="25091" y="17490"/>
                  </a:cubicBezTo>
                  <a:cubicBezTo>
                    <a:pt x="25530" y="17074"/>
                    <a:pt x="25737" y="16381"/>
                    <a:pt x="25414" y="15873"/>
                  </a:cubicBezTo>
                  <a:cubicBezTo>
                    <a:pt x="25206" y="15573"/>
                    <a:pt x="24860" y="15411"/>
                    <a:pt x="24559" y="15203"/>
                  </a:cubicBezTo>
                  <a:cubicBezTo>
                    <a:pt x="23727" y="14695"/>
                    <a:pt x="23150" y="13840"/>
                    <a:pt x="22919" y="12916"/>
                  </a:cubicBezTo>
                  <a:cubicBezTo>
                    <a:pt x="22896" y="11807"/>
                    <a:pt x="23011" y="11229"/>
                    <a:pt x="23011" y="10467"/>
                  </a:cubicBezTo>
                  <a:cubicBezTo>
                    <a:pt x="23011" y="4529"/>
                    <a:pt x="18113" y="1"/>
                    <a:pt x="11875" y="1"/>
                  </a:cubicBezTo>
                  <a:close/>
                </a:path>
              </a:pathLst>
            </a:custGeom>
            <a:solidFill>
              <a:srgbClr val="92CCCA"/>
            </a:solidFill>
            <a:ln w="19050">
              <a:solidFill>
                <a:srgbClr val="509195"/>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93;p38"/>
            <p:cNvSpPr/>
            <p:nvPr/>
          </p:nvSpPr>
          <p:spPr>
            <a:xfrm>
              <a:off x="3889494" y="1764824"/>
              <a:ext cx="180747" cy="206051"/>
            </a:xfrm>
            <a:custGeom>
              <a:avLst/>
              <a:gdLst/>
              <a:ahLst/>
              <a:cxnLst/>
              <a:rect l="l" t="t" r="r" b="b"/>
              <a:pathLst>
                <a:path w="8272" h="9430" extrusionOk="0">
                  <a:moveTo>
                    <a:pt x="4329" y="0"/>
                  </a:moveTo>
                  <a:cubicBezTo>
                    <a:pt x="4001" y="0"/>
                    <a:pt x="3665" y="38"/>
                    <a:pt x="3328" y="118"/>
                  </a:cubicBezTo>
                  <a:cubicBezTo>
                    <a:pt x="1318" y="581"/>
                    <a:pt x="1" y="2429"/>
                    <a:pt x="301" y="4300"/>
                  </a:cubicBezTo>
                  <a:cubicBezTo>
                    <a:pt x="440" y="5178"/>
                    <a:pt x="902" y="5917"/>
                    <a:pt x="1572" y="6449"/>
                  </a:cubicBezTo>
                  <a:cubicBezTo>
                    <a:pt x="2311" y="7073"/>
                    <a:pt x="2796" y="7904"/>
                    <a:pt x="2958" y="8829"/>
                  </a:cubicBezTo>
                  <a:lnTo>
                    <a:pt x="3074" y="9429"/>
                  </a:lnTo>
                  <a:lnTo>
                    <a:pt x="7255" y="8690"/>
                  </a:lnTo>
                  <a:lnTo>
                    <a:pt x="7140" y="8066"/>
                  </a:lnTo>
                  <a:cubicBezTo>
                    <a:pt x="6978" y="7142"/>
                    <a:pt x="7186" y="6172"/>
                    <a:pt x="7694" y="5317"/>
                  </a:cubicBezTo>
                  <a:cubicBezTo>
                    <a:pt x="8087" y="4624"/>
                    <a:pt x="8272" y="3815"/>
                    <a:pt x="8110" y="2983"/>
                  </a:cubicBezTo>
                  <a:lnTo>
                    <a:pt x="8110" y="2960"/>
                  </a:lnTo>
                  <a:cubicBezTo>
                    <a:pt x="7796" y="1214"/>
                    <a:pt x="6182" y="0"/>
                    <a:pt x="4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94;p38"/>
            <p:cNvSpPr/>
            <p:nvPr/>
          </p:nvSpPr>
          <p:spPr>
            <a:xfrm>
              <a:off x="3933414" y="1830813"/>
              <a:ext cx="101496" cy="146115"/>
            </a:xfrm>
            <a:custGeom>
              <a:avLst/>
              <a:gdLst/>
              <a:ahLst/>
              <a:cxnLst/>
              <a:rect l="l" t="t" r="r" b="b"/>
              <a:pathLst>
                <a:path w="4645" h="6687" extrusionOk="0">
                  <a:moveTo>
                    <a:pt x="2114" y="1"/>
                  </a:moveTo>
                  <a:cubicBezTo>
                    <a:pt x="2103" y="1"/>
                    <a:pt x="2092" y="4"/>
                    <a:pt x="2080" y="10"/>
                  </a:cubicBezTo>
                  <a:cubicBezTo>
                    <a:pt x="2034" y="10"/>
                    <a:pt x="2011" y="56"/>
                    <a:pt x="2011" y="102"/>
                  </a:cubicBezTo>
                  <a:cubicBezTo>
                    <a:pt x="2011" y="102"/>
                    <a:pt x="2034" y="1303"/>
                    <a:pt x="1433" y="1719"/>
                  </a:cubicBezTo>
                  <a:cubicBezTo>
                    <a:pt x="1288" y="1813"/>
                    <a:pt x="1123" y="1860"/>
                    <a:pt x="936" y="1860"/>
                  </a:cubicBezTo>
                  <a:cubicBezTo>
                    <a:pt x="707" y="1860"/>
                    <a:pt x="444" y="1790"/>
                    <a:pt x="139" y="1650"/>
                  </a:cubicBezTo>
                  <a:cubicBezTo>
                    <a:pt x="126" y="1643"/>
                    <a:pt x="112" y="1640"/>
                    <a:pt x="99" y="1640"/>
                  </a:cubicBezTo>
                  <a:cubicBezTo>
                    <a:pt x="68" y="1640"/>
                    <a:pt x="40" y="1657"/>
                    <a:pt x="24" y="1673"/>
                  </a:cubicBezTo>
                  <a:cubicBezTo>
                    <a:pt x="1" y="1719"/>
                    <a:pt x="1" y="1765"/>
                    <a:pt x="24" y="1812"/>
                  </a:cubicBezTo>
                  <a:cubicBezTo>
                    <a:pt x="47" y="1812"/>
                    <a:pt x="1734" y="3960"/>
                    <a:pt x="2196" y="6594"/>
                  </a:cubicBezTo>
                  <a:cubicBezTo>
                    <a:pt x="2196" y="6640"/>
                    <a:pt x="2242" y="6686"/>
                    <a:pt x="2288" y="6686"/>
                  </a:cubicBezTo>
                  <a:lnTo>
                    <a:pt x="2288" y="6663"/>
                  </a:lnTo>
                  <a:lnTo>
                    <a:pt x="2311" y="6663"/>
                  </a:lnTo>
                  <a:cubicBezTo>
                    <a:pt x="2357" y="6663"/>
                    <a:pt x="2404" y="6617"/>
                    <a:pt x="2380" y="6571"/>
                  </a:cubicBezTo>
                  <a:cubicBezTo>
                    <a:pt x="2011" y="4422"/>
                    <a:pt x="832" y="2620"/>
                    <a:pt x="370" y="1950"/>
                  </a:cubicBezTo>
                  <a:lnTo>
                    <a:pt x="370" y="1950"/>
                  </a:lnTo>
                  <a:cubicBezTo>
                    <a:pt x="559" y="2016"/>
                    <a:pt x="735" y="2047"/>
                    <a:pt x="901" y="2047"/>
                  </a:cubicBezTo>
                  <a:cubicBezTo>
                    <a:pt x="1141" y="2047"/>
                    <a:pt x="1357" y="1981"/>
                    <a:pt x="1549" y="1858"/>
                  </a:cubicBezTo>
                  <a:cubicBezTo>
                    <a:pt x="1965" y="1581"/>
                    <a:pt x="2126" y="1003"/>
                    <a:pt x="2172" y="587"/>
                  </a:cubicBezTo>
                  <a:cubicBezTo>
                    <a:pt x="2380" y="1072"/>
                    <a:pt x="2681" y="1396"/>
                    <a:pt x="3074" y="1511"/>
                  </a:cubicBezTo>
                  <a:cubicBezTo>
                    <a:pt x="3177" y="1541"/>
                    <a:pt x="3280" y="1554"/>
                    <a:pt x="3382" y="1554"/>
                  </a:cubicBezTo>
                  <a:cubicBezTo>
                    <a:pt x="3756" y="1554"/>
                    <a:pt x="4103" y="1379"/>
                    <a:pt x="4321" y="1234"/>
                  </a:cubicBezTo>
                  <a:lnTo>
                    <a:pt x="4321" y="1234"/>
                  </a:lnTo>
                  <a:cubicBezTo>
                    <a:pt x="3836" y="2782"/>
                    <a:pt x="4182" y="6086"/>
                    <a:pt x="4206" y="6247"/>
                  </a:cubicBezTo>
                  <a:cubicBezTo>
                    <a:pt x="4206" y="6285"/>
                    <a:pt x="4236" y="6323"/>
                    <a:pt x="4285" y="6323"/>
                  </a:cubicBezTo>
                  <a:cubicBezTo>
                    <a:pt x="4296" y="6323"/>
                    <a:pt x="4308" y="6321"/>
                    <a:pt x="4321" y="6317"/>
                  </a:cubicBezTo>
                  <a:cubicBezTo>
                    <a:pt x="4367" y="6317"/>
                    <a:pt x="4390" y="6271"/>
                    <a:pt x="4390" y="6224"/>
                  </a:cubicBezTo>
                  <a:cubicBezTo>
                    <a:pt x="4390" y="6178"/>
                    <a:pt x="3975" y="2320"/>
                    <a:pt x="4621" y="1003"/>
                  </a:cubicBezTo>
                  <a:cubicBezTo>
                    <a:pt x="4645" y="957"/>
                    <a:pt x="4621" y="911"/>
                    <a:pt x="4598" y="887"/>
                  </a:cubicBezTo>
                  <a:cubicBezTo>
                    <a:pt x="4575" y="876"/>
                    <a:pt x="4552" y="870"/>
                    <a:pt x="4532" y="870"/>
                  </a:cubicBezTo>
                  <a:cubicBezTo>
                    <a:pt x="4512" y="870"/>
                    <a:pt x="4494" y="876"/>
                    <a:pt x="4483" y="887"/>
                  </a:cubicBezTo>
                  <a:cubicBezTo>
                    <a:pt x="4463" y="887"/>
                    <a:pt x="3951" y="1346"/>
                    <a:pt x="3398" y="1346"/>
                  </a:cubicBezTo>
                  <a:cubicBezTo>
                    <a:pt x="3305" y="1346"/>
                    <a:pt x="3212" y="1333"/>
                    <a:pt x="3120" y="1303"/>
                  </a:cubicBezTo>
                  <a:cubicBezTo>
                    <a:pt x="2704" y="1188"/>
                    <a:pt x="2404" y="772"/>
                    <a:pt x="2196" y="79"/>
                  </a:cubicBezTo>
                  <a:cubicBezTo>
                    <a:pt x="2178" y="27"/>
                    <a:pt x="2148" y="1"/>
                    <a:pt x="2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95;p38"/>
            <p:cNvSpPr/>
            <p:nvPr/>
          </p:nvSpPr>
          <p:spPr>
            <a:xfrm>
              <a:off x="3948556" y="1954139"/>
              <a:ext cx="110585" cy="33584"/>
            </a:xfrm>
            <a:custGeom>
              <a:avLst/>
              <a:gdLst/>
              <a:ahLst/>
              <a:cxnLst/>
              <a:rect l="l" t="t" r="r" b="b"/>
              <a:pathLst>
                <a:path w="5061" h="1537" extrusionOk="0">
                  <a:moveTo>
                    <a:pt x="4621" y="0"/>
                  </a:moveTo>
                  <a:cubicBezTo>
                    <a:pt x="4606" y="0"/>
                    <a:pt x="4591" y="1"/>
                    <a:pt x="4575" y="3"/>
                  </a:cubicBezTo>
                  <a:lnTo>
                    <a:pt x="347" y="765"/>
                  </a:lnTo>
                  <a:cubicBezTo>
                    <a:pt x="139" y="788"/>
                    <a:pt x="1" y="996"/>
                    <a:pt x="24" y="1204"/>
                  </a:cubicBezTo>
                  <a:cubicBezTo>
                    <a:pt x="64" y="1405"/>
                    <a:pt x="227" y="1536"/>
                    <a:pt x="406" y="1536"/>
                  </a:cubicBezTo>
                  <a:cubicBezTo>
                    <a:pt x="432" y="1536"/>
                    <a:pt x="459" y="1534"/>
                    <a:pt x="486" y="1528"/>
                  </a:cubicBezTo>
                  <a:lnTo>
                    <a:pt x="4691" y="788"/>
                  </a:lnTo>
                  <a:cubicBezTo>
                    <a:pt x="4922" y="742"/>
                    <a:pt x="5061" y="557"/>
                    <a:pt x="5014" y="326"/>
                  </a:cubicBezTo>
                  <a:cubicBezTo>
                    <a:pt x="4993" y="133"/>
                    <a:pt x="4813" y="0"/>
                    <a:pt x="4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96;p38"/>
            <p:cNvSpPr/>
            <p:nvPr/>
          </p:nvSpPr>
          <p:spPr>
            <a:xfrm>
              <a:off x="3951091" y="1971161"/>
              <a:ext cx="111088" cy="33715"/>
            </a:xfrm>
            <a:custGeom>
              <a:avLst/>
              <a:gdLst/>
              <a:ahLst/>
              <a:cxnLst/>
              <a:rect l="l" t="t" r="r" b="b"/>
              <a:pathLst>
                <a:path w="5084" h="1543" extrusionOk="0">
                  <a:moveTo>
                    <a:pt x="4663" y="0"/>
                  </a:moveTo>
                  <a:cubicBezTo>
                    <a:pt x="4634" y="0"/>
                    <a:pt x="4605" y="3"/>
                    <a:pt x="4575" y="9"/>
                  </a:cubicBezTo>
                  <a:lnTo>
                    <a:pt x="370" y="749"/>
                  </a:lnTo>
                  <a:cubicBezTo>
                    <a:pt x="139" y="795"/>
                    <a:pt x="0" y="1003"/>
                    <a:pt x="47" y="1211"/>
                  </a:cubicBezTo>
                  <a:cubicBezTo>
                    <a:pt x="87" y="1394"/>
                    <a:pt x="255" y="1542"/>
                    <a:pt x="436" y="1542"/>
                  </a:cubicBezTo>
                  <a:cubicBezTo>
                    <a:pt x="460" y="1542"/>
                    <a:pt x="484" y="1540"/>
                    <a:pt x="509" y="1534"/>
                  </a:cubicBezTo>
                  <a:lnTo>
                    <a:pt x="4713" y="795"/>
                  </a:lnTo>
                  <a:cubicBezTo>
                    <a:pt x="4945" y="749"/>
                    <a:pt x="5083" y="541"/>
                    <a:pt x="5037" y="333"/>
                  </a:cubicBezTo>
                  <a:cubicBezTo>
                    <a:pt x="5017" y="132"/>
                    <a:pt x="4857" y="0"/>
                    <a:pt x="4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97;p38"/>
            <p:cNvSpPr/>
            <p:nvPr/>
          </p:nvSpPr>
          <p:spPr>
            <a:xfrm>
              <a:off x="3954106" y="1988314"/>
              <a:ext cx="111088" cy="33606"/>
            </a:xfrm>
            <a:custGeom>
              <a:avLst/>
              <a:gdLst/>
              <a:ahLst/>
              <a:cxnLst/>
              <a:rect l="l" t="t" r="r" b="b"/>
              <a:pathLst>
                <a:path w="5084" h="1538" extrusionOk="0">
                  <a:moveTo>
                    <a:pt x="4679" y="1"/>
                  </a:moveTo>
                  <a:cubicBezTo>
                    <a:pt x="4653" y="1"/>
                    <a:pt x="4626" y="4"/>
                    <a:pt x="4599" y="10"/>
                  </a:cubicBezTo>
                  <a:lnTo>
                    <a:pt x="371" y="749"/>
                  </a:lnTo>
                  <a:cubicBezTo>
                    <a:pt x="163" y="795"/>
                    <a:pt x="1" y="980"/>
                    <a:pt x="47" y="1211"/>
                  </a:cubicBezTo>
                  <a:cubicBezTo>
                    <a:pt x="90" y="1404"/>
                    <a:pt x="272" y="1537"/>
                    <a:pt x="464" y="1537"/>
                  </a:cubicBezTo>
                  <a:cubicBezTo>
                    <a:pt x="479" y="1537"/>
                    <a:pt x="494" y="1536"/>
                    <a:pt x="509" y="1535"/>
                  </a:cubicBezTo>
                  <a:lnTo>
                    <a:pt x="4714" y="772"/>
                  </a:lnTo>
                  <a:cubicBezTo>
                    <a:pt x="4945" y="749"/>
                    <a:pt x="5084" y="541"/>
                    <a:pt x="5038" y="310"/>
                  </a:cubicBezTo>
                  <a:cubicBezTo>
                    <a:pt x="5017" y="129"/>
                    <a:pt x="4858" y="1"/>
                    <a:pt x="4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98;p38"/>
            <p:cNvSpPr/>
            <p:nvPr/>
          </p:nvSpPr>
          <p:spPr>
            <a:xfrm>
              <a:off x="3958652" y="1968692"/>
              <a:ext cx="93935" cy="21370"/>
            </a:xfrm>
            <a:custGeom>
              <a:avLst/>
              <a:gdLst/>
              <a:ahLst/>
              <a:cxnLst/>
              <a:rect l="l" t="t" r="r" b="b"/>
              <a:pathLst>
                <a:path w="4299" h="978" extrusionOk="0">
                  <a:moveTo>
                    <a:pt x="4149" y="1"/>
                  </a:moveTo>
                  <a:cubicBezTo>
                    <a:pt x="4137" y="1"/>
                    <a:pt x="4125" y="3"/>
                    <a:pt x="4113" y="7"/>
                  </a:cubicBezTo>
                  <a:lnTo>
                    <a:pt x="140" y="700"/>
                  </a:lnTo>
                  <a:cubicBezTo>
                    <a:pt x="47" y="723"/>
                    <a:pt x="1" y="792"/>
                    <a:pt x="24" y="862"/>
                  </a:cubicBezTo>
                  <a:cubicBezTo>
                    <a:pt x="24" y="931"/>
                    <a:pt x="93" y="977"/>
                    <a:pt x="163" y="977"/>
                  </a:cubicBezTo>
                  <a:lnTo>
                    <a:pt x="186" y="977"/>
                  </a:lnTo>
                  <a:lnTo>
                    <a:pt x="4160" y="284"/>
                  </a:lnTo>
                  <a:cubicBezTo>
                    <a:pt x="4229" y="261"/>
                    <a:pt x="4298" y="192"/>
                    <a:pt x="4275" y="122"/>
                  </a:cubicBezTo>
                  <a:cubicBezTo>
                    <a:pt x="4256" y="46"/>
                    <a:pt x="4205" y="1"/>
                    <a:pt x="4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99;p38"/>
            <p:cNvSpPr/>
            <p:nvPr/>
          </p:nvSpPr>
          <p:spPr>
            <a:xfrm>
              <a:off x="3961689" y="1985495"/>
              <a:ext cx="93914" cy="21719"/>
            </a:xfrm>
            <a:custGeom>
              <a:avLst/>
              <a:gdLst/>
              <a:ahLst/>
              <a:cxnLst/>
              <a:rect l="l" t="t" r="r" b="b"/>
              <a:pathLst>
                <a:path w="4298" h="994" extrusionOk="0">
                  <a:moveTo>
                    <a:pt x="4113" y="0"/>
                  </a:moveTo>
                  <a:lnTo>
                    <a:pt x="139" y="716"/>
                  </a:lnTo>
                  <a:cubicBezTo>
                    <a:pt x="47" y="716"/>
                    <a:pt x="1" y="809"/>
                    <a:pt x="24" y="878"/>
                  </a:cubicBezTo>
                  <a:cubicBezTo>
                    <a:pt x="24" y="947"/>
                    <a:pt x="93" y="994"/>
                    <a:pt x="162" y="994"/>
                  </a:cubicBezTo>
                  <a:lnTo>
                    <a:pt x="185" y="994"/>
                  </a:lnTo>
                  <a:lnTo>
                    <a:pt x="4159" y="301"/>
                  </a:lnTo>
                  <a:cubicBezTo>
                    <a:pt x="4228" y="277"/>
                    <a:pt x="4298" y="208"/>
                    <a:pt x="4275" y="116"/>
                  </a:cubicBezTo>
                  <a:cubicBezTo>
                    <a:pt x="4252" y="46"/>
                    <a:pt x="4182" y="0"/>
                    <a:pt x="4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00;p38"/>
            <p:cNvSpPr/>
            <p:nvPr/>
          </p:nvSpPr>
          <p:spPr>
            <a:xfrm>
              <a:off x="4056084" y="1738362"/>
              <a:ext cx="24757" cy="27051"/>
            </a:xfrm>
            <a:custGeom>
              <a:avLst/>
              <a:gdLst/>
              <a:ahLst/>
              <a:cxnLst/>
              <a:rect l="l" t="t" r="r" b="b"/>
              <a:pathLst>
                <a:path w="1133" h="1238" extrusionOk="0">
                  <a:moveTo>
                    <a:pt x="1017" y="1"/>
                  </a:moveTo>
                  <a:cubicBezTo>
                    <a:pt x="994" y="1"/>
                    <a:pt x="971" y="13"/>
                    <a:pt x="948" y="36"/>
                  </a:cubicBezTo>
                  <a:lnTo>
                    <a:pt x="47" y="1098"/>
                  </a:lnTo>
                  <a:cubicBezTo>
                    <a:pt x="1" y="1122"/>
                    <a:pt x="1" y="1191"/>
                    <a:pt x="47" y="1214"/>
                  </a:cubicBezTo>
                  <a:cubicBezTo>
                    <a:pt x="70" y="1237"/>
                    <a:pt x="93" y="1237"/>
                    <a:pt x="116" y="1237"/>
                  </a:cubicBezTo>
                  <a:cubicBezTo>
                    <a:pt x="140" y="1237"/>
                    <a:pt x="163" y="1237"/>
                    <a:pt x="186" y="1214"/>
                  </a:cubicBezTo>
                  <a:lnTo>
                    <a:pt x="1110" y="151"/>
                  </a:lnTo>
                  <a:cubicBezTo>
                    <a:pt x="1133" y="128"/>
                    <a:pt x="1133" y="59"/>
                    <a:pt x="1087" y="36"/>
                  </a:cubicBezTo>
                  <a:cubicBezTo>
                    <a:pt x="1064" y="13"/>
                    <a:pt x="1041" y="1"/>
                    <a:pt x="1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01;p38"/>
            <p:cNvSpPr/>
            <p:nvPr/>
          </p:nvSpPr>
          <p:spPr>
            <a:xfrm>
              <a:off x="4076296" y="1795480"/>
              <a:ext cx="20714" cy="8806"/>
            </a:xfrm>
            <a:custGeom>
              <a:avLst/>
              <a:gdLst/>
              <a:ahLst/>
              <a:cxnLst/>
              <a:rect l="l" t="t" r="r" b="b"/>
              <a:pathLst>
                <a:path w="948" h="403" extrusionOk="0">
                  <a:moveTo>
                    <a:pt x="849" y="0"/>
                  </a:moveTo>
                  <a:cubicBezTo>
                    <a:pt x="835" y="0"/>
                    <a:pt x="821" y="3"/>
                    <a:pt x="809" y="9"/>
                  </a:cubicBezTo>
                  <a:lnTo>
                    <a:pt x="69" y="217"/>
                  </a:lnTo>
                  <a:cubicBezTo>
                    <a:pt x="23" y="217"/>
                    <a:pt x="0" y="286"/>
                    <a:pt x="23" y="333"/>
                  </a:cubicBezTo>
                  <a:cubicBezTo>
                    <a:pt x="23" y="379"/>
                    <a:pt x="69" y="402"/>
                    <a:pt x="116" y="402"/>
                  </a:cubicBezTo>
                  <a:lnTo>
                    <a:pt x="139" y="402"/>
                  </a:lnTo>
                  <a:lnTo>
                    <a:pt x="878" y="194"/>
                  </a:lnTo>
                  <a:cubicBezTo>
                    <a:pt x="924" y="171"/>
                    <a:pt x="947" y="125"/>
                    <a:pt x="924" y="55"/>
                  </a:cubicBezTo>
                  <a:cubicBezTo>
                    <a:pt x="924" y="22"/>
                    <a:pt x="887" y="0"/>
                    <a:pt x="8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02;p38"/>
            <p:cNvSpPr/>
            <p:nvPr/>
          </p:nvSpPr>
          <p:spPr>
            <a:xfrm>
              <a:off x="4084359" y="1841979"/>
              <a:ext cx="34852" cy="7233"/>
            </a:xfrm>
            <a:custGeom>
              <a:avLst/>
              <a:gdLst/>
              <a:ahLst/>
              <a:cxnLst/>
              <a:rect l="l" t="t" r="r" b="b"/>
              <a:pathLst>
                <a:path w="1595" h="331" extrusionOk="0">
                  <a:moveTo>
                    <a:pt x="82" y="1"/>
                  </a:moveTo>
                  <a:cubicBezTo>
                    <a:pt x="38" y="1"/>
                    <a:pt x="20" y="38"/>
                    <a:pt x="1" y="76"/>
                  </a:cubicBezTo>
                  <a:cubicBezTo>
                    <a:pt x="1" y="145"/>
                    <a:pt x="47" y="192"/>
                    <a:pt x="93" y="192"/>
                  </a:cubicBezTo>
                  <a:lnTo>
                    <a:pt x="1502" y="330"/>
                  </a:lnTo>
                  <a:cubicBezTo>
                    <a:pt x="1549" y="330"/>
                    <a:pt x="1595" y="284"/>
                    <a:pt x="1595" y="238"/>
                  </a:cubicBezTo>
                  <a:cubicBezTo>
                    <a:pt x="1595" y="192"/>
                    <a:pt x="1572" y="145"/>
                    <a:pt x="1502" y="122"/>
                  </a:cubicBezTo>
                  <a:lnTo>
                    <a:pt x="116" y="7"/>
                  </a:lnTo>
                  <a:cubicBezTo>
                    <a:pt x="104" y="3"/>
                    <a:pt x="92" y="1"/>
                    <a:pt x="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03;p38"/>
            <p:cNvSpPr/>
            <p:nvPr/>
          </p:nvSpPr>
          <p:spPr>
            <a:xfrm>
              <a:off x="3858203" y="1782851"/>
              <a:ext cx="30307" cy="16890"/>
            </a:xfrm>
            <a:custGeom>
              <a:avLst/>
              <a:gdLst/>
              <a:ahLst/>
              <a:cxnLst/>
              <a:rect l="l" t="t" r="r" b="b"/>
              <a:pathLst>
                <a:path w="1387" h="773" extrusionOk="0">
                  <a:moveTo>
                    <a:pt x="121" y="1"/>
                  </a:moveTo>
                  <a:cubicBezTo>
                    <a:pt x="82" y="1"/>
                    <a:pt x="40" y="22"/>
                    <a:pt x="23" y="56"/>
                  </a:cubicBezTo>
                  <a:cubicBezTo>
                    <a:pt x="0" y="102"/>
                    <a:pt x="23" y="171"/>
                    <a:pt x="70" y="194"/>
                  </a:cubicBezTo>
                  <a:lnTo>
                    <a:pt x="1248" y="749"/>
                  </a:lnTo>
                  <a:cubicBezTo>
                    <a:pt x="1248" y="772"/>
                    <a:pt x="1271" y="772"/>
                    <a:pt x="1271" y="772"/>
                  </a:cubicBezTo>
                  <a:cubicBezTo>
                    <a:pt x="1317" y="772"/>
                    <a:pt x="1340" y="749"/>
                    <a:pt x="1363" y="703"/>
                  </a:cubicBezTo>
                  <a:cubicBezTo>
                    <a:pt x="1387" y="657"/>
                    <a:pt x="1363" y="610"/>
                    <a:pt x="1317" y="587"/>
                  </a:cubicBezTo>
                  <a:lnTo>
                    <a:pt x="162" y="10"/>
                  </a:lnTo>
                  <a:cubicBezTo>
                    <a:pt x="150" y="3"/>
                    <a:pt x="136"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04;p38"/>
            <p:cNvSpPr/>
            <p:nvPr/>
          </p:nvSpPr>
          <p:spPr>
            <a:xfrm>
              <a:off x="3850621" y="1838068"/>
              <a:ext cx="24757" cy="4064"/>
            </a:xfrm>
            <a:custGeom>
              <a:avLst/>
              <a:gdLst/>
              <a:ahLst/>
              <a:cxnLst/>
              <a:rect l="l" t="t" r="r" b="b"/>
              <a:pathLst>
                <a:path w="1133" h="186" extrusionOk="0">
                  <a:moveTo>
                    <a:pt x="93" y="1"/>
                  </a:moveTo>
                  <a:cubicBezTo>
                    <a:pt x="47" y="1"/>
                    <a:pt x="1" y="47"/>
                    <a:pt x="1" y="93"/>
                  </a:cubicBezTo>
                  <a:cubicBezTo>
                    <a:pt x="1" y="140"/>
                    <a:pt x="47" y="186"/>
                    <a:pt x="93" y="186"/>
                  </a:cubicBezTo>
                  <a:lnTo>
                    <a:pt x="1040" y="186"/>
                  </a:lnTo>
                  <a:cubicBezTo>
                    <a:pt x="1087" y="186"/>
                    <a:pt x="1133" y="140"/>
                    <a:pt x="1133" y="93"/>
                  </a:cubicBezTo>
                  <a:cubicBezTo>
                    <a:pt x="1133" y="47"/>
                    <a:pt x="1087" y="1"/>
                    <a:pt x="10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05;p38"/>
            <p:cNvSpPr/>
            <p:nvPr/>
          </p:nvSpPr>
          <p:spPr>
            <a:xfrm>
              <a:off x="3854664" y="1883823"/>
              <a:ext cx="29804" cy="17371"/>
            </a:xfrm>
            <a:custGeom>
              <a:avLst/>
              <a:gdLst/>
              <a:ahLst/>
              <a:cxnLst/>
              <a:rect l="l" t="t" r="r" b="b"/>
              <a:pathLst>
                <a:path w="1364" h="795" extrusionOk="0">
                  <a:moveTo>
                    <a:pt x="1239" y="0"/>
                  </a:moveTo>
                  <a:cubicBezTo>
                    <a:pt x="1227" y="0"/>
                    <a:pt x="1214" y="3"/>
                    <a:pt x="1202" y="9"/>
                  </a:cubicBezTo>
                  <a:lnTo>
                    <a:pt x="70" y="610"/>
                  </a:lnTo>
                  <a:cubicBezTo>
                    <a:pt x="24" y="656"/>
                    <a:pt x="1" y="703"/>
                    <a:pt x="24" y="749"/>
                  </a:cubicBezTo>
                  <a:cubicBezTo>
                    <a:pt x="47" y="795"/>
                    <a:pt x="70" y="795"/>
                    <a:pt x="116" y="795"/>
                  </a:cubicBezTo>
                  <a:lnTo>
                    <a:pt x="162" y="795"/>
                  </a:lnTo>
                  <a:lnTo>
                    <a:pt x="1294" y="194"/>
                  </a:lnTo>
                  <a:cubicBezTo>
                    <a:pt x="1341" y="171"/>
                    <a:pt x="1364" y="102"/>
                    <a:pt x="1341" y="56"/>
                  </a:cubicBezTo>
                  <a:cubicBezTo>
                    <a:pt x="1307" y="22"/>
                    <a:pt x="1273" y="0"/>
                    <a:pt x="1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06;p38"/>
            <p:cNvSpPr/>
            <p:nvPr/>
          </p:nvSpPr>
          <p:spPr>
            <a:xfrm>
              <a:off x="4005787" y="1306937"/>
              <a:ext cx="194885" cy="9614"/>
            </a:xfrm>
            <a:custGeom>
              <a:avLst/>
              <a:gdLst/>
              <a:ahLst/>
              <a:cxnLst/>
              <a:rect l="l" t="t" r="r" b="b"/>
              <a:pathLst>
                <a:path w="8919" h="440" extrusionOk="0">
                  <a:moveTo>
                    <a:pt x="232" y="1"/>
                  </a:moveTo>
                  <a:cubicBezTo>
                    <a:pt x="116" y="1"/>
                    <a:pt x="1" y="116"/>
                    <a:pt x="1" y="232"/>
                  </a:cubicBezTo>
                  <a:cubicBezTo>
                    <a:pt x="1" y="347"/>
                    <a:pt x="116" y="440"/>
                    <a:pt x="232" y="440"/>
                  </a:cubicBezTo>
                  <a:lnTo>
                    <a:pt x="8711" y="440"/>
                  </a:lnTo>
                  <a:cubicBezTo>
                    <a:pt x="8826" y="440"/>
                    <a:pt x="8919" y="347"/>
                    <a:pt x="8919" y="232"/>
                  </a:cubicBezTo>
                  <a:cubicBezTo>
                    <a:pt x="8919" y="116"/>
                    <a:pt x="8826" y="1"/>
                    <a:pt x="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07;p38"/>
            <p:cNvSpPr/>
            <p:nvPr/>
          </p:nvSpPr>
          <p:spPr>
            <a:xfrm>
              <a:off x="4005787" y="1261509"/>
              <a:ext cx="291311" cy="9112"/>
            </a:xfrm>
            <a:custGeom>
              <a:avLst/>
              <a:gdLst/>
              <a:ahLst/>
              <a:cxnLst/>
              <a:rect l="l" t="t" r="r" b="b"/>
              <a:pathLst>
                <a:path w="13332" h="417" extrusionOk="0">
                  <a:moveTo>
                    <a:pt x="209" y="0"/>
                  </a:moveTo>
                  <a:cubicBezTo>
                    <a:pt x="93" y="0"/>
                    <a:pt x="1" y="93"/>
                    <a:pt x="1" y="208"/>
                  </a:cubicBezTo>
                  <a:cubicBezTo>
                    <a:pt x="1" y="324"/>
                    <a:pt x="93" y="416"/>
                    <a:pt x="209" y="416"/>
                  </a:cubicBezTo>
                  <a:lnTo>
                    <a:pt x="13100" y="416"/>
                  </a:lnTo>
                  <a:cubicBezTo>
                    <a:pt x="13216" y="416"/>
                    <a:pt x="13332" y="324"/>
                    <a:pt x="13332" y="208"/>
                  </a:cubicBezTo>
                  <a:cubicBezTo>
                    <a:pt x="13332" y="93"/>
                    <a:pt x="13216" y="0"/>
                    <a:pt x="1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08;p38"/>
            <p:cNvSpPr/>
            <p:nvPr/>
          </p:nvSpPr>
          <p:spPr>
            <a:xfrm>
              <a:off x="4005787" y="1149907"/>
              <a:ext cx="299374" cy="9614"/>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09;p38"/>
            <p:cNvSpPr/>
            <p:nvPr/>
          </p:nvSpPr>
          <p:spPr>
            <a:xfrm>
              <a:off x="4005787" y="1195838"/>
              <a:ext cx="320591" cy="9112"/>
            </a:xfrm>
            <a:custGeom>
              <a:avLst/>
              <a:gdLst/>
              <a:ahLst/>
              <a:cxnLst/>
              <a:rect l="l" t="t" r="r" b="b"/>
              <a:pathLst>
                <a:path w="14672" h="417" extrusionOk="0">
                  <a:moveTo>
                    <a:pt x="209" y="1"/>
                  </a:moveTo>
                  <a:cubicBezTo>
                    <a:pt x="93" y="1"/>
                    <a:pt x="1" y="93"/>
                    <a:pt x="1" y="209"/>
                  </a:cubicBezTo>
                  <a:cubicBezTo>
                    <a:pt x="1" y="324"/>
                    <a:pt x="93" y="417"/>
                    <a:pt x="209" y="417"/>
                  </a:cubicBezTo>
                  <a:lnTo>
                    <a:pt x="14440" y="417"/>
                  </a:lnTo>
                  <a:cubicBezTo>
                    <a:pt x="14556" y="417"/>
                    <a:pt x="14672" y="324"/>
                    <a:pt x="14672" y="209"/>
                  </a:cubicBezTo>
                  <a:cubicBezTo>
                    <a:pt x="14672" y="93"/>
                    <a:pt x="14556" y="1"/>
                    <a:pt x="144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10;p38"/>
            <p:cNvSpPr/>
            <p:nvPr/>
          </p:nvSpPr>
          <p:spPr>
            <a:xfrm rot="17815002">
              <a:off x="3565209" y="1441119"/>
              <a:ext cx="316263" cy="188198"/>
            </a:xfrm>
            <a:custGeom>
              <a:avLst/>
              <a:gdLst/>
              <a:ahLst/>
              <a:cxnLst/>
              <a:rect l="l" t="t" r="r" b="b"/>
              <a:pathLst>
                <a:path w="14474" h="8613" extrusionOk="0">
                  <a:moveTo>
                    <a:pt x="12125" y="1"/>
                  </a:moveTo>
                  <a:cubicBezTo>
                    <a:pt x="12074" y="1"/>
                    <a:pt x="12021" y="18"/>
                    <a:pt x="11978" y="50"/>
                  </a:cubicBezTo>
                  <a:cubicBezTo>
                    <a:pt x="11886" y="119"/>
                    <a:pt x="11886" y="258"/>
                    <a:pt x="11955" y="350"/>
                  </a:cubicBezTo>
                  <a:lnTo>
                    <a:pt x="13526" y="2199"/>
                  </a:lnTo>
                  <a:cubicBezTo>
                    <a:pt x="13018" y="1968"/>
                    <a:pt x="12163" y="1806"/>
                    <a:pt x="11932" y="1737"/>
                  </a:cubicBezTo>
                  <a:cubicBezTo>
                    <a:pt x="11072" y="1548"/>
                    <a:pt x="10230" y="1456"/>
                    <a:pt x="9414" y="1456"/>
                  </a:cubicBezTo>
                  <a:cubicBezTo>
                    <a:pt x="5141" y="1456"/>
                    <a:pt x="1589" y="3980"/>
                    <a:pt x="57" y="8344"/>
                  </a:cubicBezTo>
                  <a:cubicBezTo>
                    <a:pt x="0" y="8500"/>
                    <a:pt x="134" y="8612"/>
                    <a:pt x="268" y="8612"/>
                  </a:cubicBezTo>
                  <a:cubicBezTo>
                    <a:pt x="352" y="8612"/>
                    <a:pt x="437" y="8567"/>
                    <a:pt x="473" y="8460"/>
                  </a:cubicBezTo>
                  <a:cubicBezTo>
                    <a:pt x="2087" y="4520"/>
                    <a:pt x="5364" y="2211"/>
                    <a:pt x="9307" y="2211"/>
                  </a:cubicBezTo>
                  <a:cubicBezTo>
                    <a:pt x="10104" y="2211"/>
                    <a:pt x="10928" y="2305"/>
                    <a:pt x="11770" y="2499"/>
                  </a:cubicBezTo>
                  <a:cubicBezTo>
                    <a:pt x="12279" y="2568"/>
                    <a:pt x="12741" y="2776"/>
                    <a:pt x="13226" y="2869"/>
                  </a:cubicBezTo>
                  <a:lnTo>
                    <a:pt x="11100" y="3654"/>
                  </a:lnTo>
                  <a:cubicBezTo>
                    <a:pt x="11008" y="3700"/>
                    <a:pt x="10939" y="3839"/>
                    <a:pt x="10985" y="3931"/>
                  </a:cubicBezTo>
                  <a:cubicBezTo>
                    <a:pt x="11008" y="4024"/>
                    <a:pt x="11100" y="4093"/>
                    <a:pt x="11193" y="4093"/>
                  </a:cubicBezTo>
                  <a:cubicBezTo>
                    <a:pt x="11216" y="4093"/>
                    <a:pt x="11239" y="4070"/>
                    <a:pt x="11262" y="4070"/>
                  </a:cubicBezTo>
                  <a:lnTo>
                    <a:pt x="14335" y="2915"/>
                  </a:lnTo>
                  <a:cubicBezTo>
                    <a:pt x="14381" y="2892"/>
                    <a:pt x="14450" y="2822"/>
                    <a:pt x="14450" y="2753"/>
                  </a:cubicBezTo>
                  <a:cubicBezTo>
                    <a:pt x="14473" y="2684"/>
                    <a:pt x="14450" y="2615"/>
                    <a:pt x="14404" y="2568"/>
                  </a:cubicBezTo>
                  <a:lnTo>
                    <a:pt x="12279" y="73"/>
                  </a:lnTo>
                  <a:cubicBezTo>
                    <a:pt x="12241" y="24"/>
                    <a:pt x="12184" y="1"/>
                    <a:pt x="12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11;p38"/>
            <p:cNvSpPr/>
            <p:nvPr/>
          </p:nvSpPr>
          <p:spPr>
            <a:xfrm>
              <a:off x="4005787" y="1482075"/>
              <a:ext cx="291311" cy="9112"/>
            </a:xfrm>
            <a:custGeom>
              <a:avLst/>
              <a:gdLst/>
              <a:ahLst/>
              <a:cxnLst/>
              <a:rect l="l" t="t" r="r" b="b"/>
              <a:pathLst>
                <a:path w="13332" h="417" extrusionOk="0">
                  <a:moveTo>
                    <a:pt x="209" y="0"/>
                  </a:moveTo>
                  <a:cubicBezTo>
                    <a:pt x="93" y="0"/>
                    <a:pt x="1" y="93"/>
                    <a:pt x="1" y="208"/>
                  </a:cubicBezTo>
                  <a:cubicBezTo>
                    <a:pt x="1" y="324"/>
                    <a:pt x="93" y="416"/>
                    <a:pt x="209" y="416"/>
                  </a:cubicBezTo>
                  <a:lnTo>
                    <a:pt x="13100" y="416"/>
                  </a:lnTo>
                  <a:cubicBezTo>
                    <a:pt x="13216" y="416"/>
                    <a:pt x="13332" y="324"/>
                    <a:pt x="13332" y="208"/>
                  </a:cubicBezTo>
                  <a:cubicBezTo>
                    <a:pt x="13332" y="93"/>
                    <a:pt x="13216" y="0"/>
                    <a:pt x="1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12;p38"/>
            <p:cNvSpPr/>
            <p:nvPr/>
          </p:nvSpPr>
          <p:spPr>
            <a:xfrm>
              <a:off x="4005787" y="1352862"/>
              <a:ext cx="299374" cy="9614"/>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13;p38"/>
            <p:cNvSpPr/>
            <p:nvPr/>
          </p:nvSpPr>
          <p:spPr>
            <a:xfrm>
              <a:off x="4005787" y="1398793"/>
              <a:ext cx="320591" cy="9112"/>
            </a:xfrm>
            <a:custGeom>
              <a:avLst/>
              <a:gdLst/>
              <a:ahLst/>
              <a:cxnLst/>
              <a:rect l="l" t="t" r="r" b="b"/>
              <a:pathLst>
                <a:path w="14672" h="417" extrusionOk="0">
                  <a:moveTo>
                    <a:pt x="209" y="1"/>
                  </a:moveTo>
                  <a:cubicBezTo>
                    <a:pt x="93" y="1"/>
                    <a:pt x="1" y="93"/>
                    <a:pt x="1" y="209"/>
                  </a:cubicBezTo>
                  <a:cubicBezTo>
                    <a:pt x="1" y="324"/>
                    <a:pt x="93" y="417"/>
                    <a:pt x="209" y="417"/>
                  </a:cubicBezTo>
                  <a:lnTo>
                    <a:pt x="14440" y="417"/>
                  </a:lnTo>
                  <a:cubicBezTo>
                    <a:pt x="14556" y="417"/>
                    <a:pt x="14672" y="324"/>
                    <a:pt x="14672" y="209"/>
                  </a:cubicBezTo>
                  <a:cubicBezTo>
                    <a:pt x="14672" y="93"/>
                    <a:pt x="14556" y="1"/>
                    <a:pt x="144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14;p38"/>
            <p:cNvSpPr/>
            <p:nvPr/>
          </p:nvSpPr>
          <p:spPr>
            <a:xfrm>
              <a:off x="4005787" y="1530665"/>
              <a:ext cx="291311" cy="9112"/>
            </a:xfrm>
            <a:custGeom>
              <a:avLst/>
              <a:gdLst/>
              <a:ahLst/>
              <a:cxnLst/>
              <a:rect l="l" t="t" r="r" b="b"/>
              <a:pathLst>
                <a:path w="13332" h="417" extrusionOk="0">
                  <a:moveTo>
                    <a:pt x="209" y="0"/>
                  </a:moveTo>
                  <a:cubicBezTo>
                    <a:pt x="93" y="0"/>
                    <a:pt x="1" y="93"/>
                    <a:pt x="1" y="208"/>
                  </a:cubicBezTo>
                  <a:cubicBezTo>
                    <a:pt x="1" y="324"/>
                    <a:pt x="93" y="416"/>
                    <a:pt x="209" y="416"/>
                  </a:cubicBezTo>
                  <a:lnTo>
                    <a:pt x="13100" y="416"/>
                  </a:lnTo>
                  <a:cubicBezTo>
                    <a:pt x="13216" y="416"/>
                    <a:pt x="13332" y="324"/>
                    <a:pt x="13332" y="208"/>
                  </a:cubicBezTo>
                  <a:cubicBezTo>
                    <a:pt x="13332" y="93"/>
                    <a:pt x="13216" y="0"/>
                    <a:pt x="1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 name="Google Shape;215;p38"/>
            <p:cNvGrpSpPr/>
            <p:nvPr/>
          </p:nvGrpSpPr>
          <p:grpSpPr>
            <a:xfrm>
              <a:off x="3822004" y="985816"/>
              <a:ext cx="35137" cy="337797"/>
              <a:chOff x="7636355" y="303784"/>
              <a:chExt cx="409603" cy="3937782"/>
            </a:xfrm>
          </p:grpSpPr>
          <p:sp>
            <p:nvSpPr>
              <p:cNvPr id="185" name="Google Shape;216;p38"/>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17;p38"/>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18;p38"/>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19;p38"/>
              <p:cNvSpPr/>
              <p:nvPr/>
            </p:nvSpPr>
            <p:spPr>
              <a:xfrm rot="10800000">
                <a:off x="7636355" y="3887267"/>
                <a:ext cx="409500" cy="354300"/>
              </a:xfrm>
              <a:prstGeom prst="triangle">
                <a:avLst>
                  <a:gd name="adj" fmla="val 50000"/>
                </a:avLst>
              </a:pr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20;p38"/>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21;p38"/>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22;p38"/>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 name="Google Shape;223;p38"/>
            <p:cNvGrpSpPr/>
            <p:nvPr/>
          </p:nvGrpSpPr>
          <p:grpSpPr>
            <a:xfrm>
              <a:off x="3241115" y="715502"/>
              <a:ext cx="1823078" cy="1154327"/>
              <a:chOff x="5221488" y="705645"/>
              <a:chExt cx="3952358" cy="2502544"/>
            </a:xfrm>
          </p:grpSpPr>
          <p:sp>
            <p:nvSpPr>
              <p:cNvPr id="180" name="Google Shape;224;p38"/>
              <p:cNvSpPr/>
              <p:nvPr/>
            </p:nvSpPr>
            <p:spPr>
              <a:xfrm rot="4917886">
                <a:off x="8923046" y="2180479"/>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25;p38"/>
              <p:cNvSpPr/>
              <p:nvPr/>
            </p:nvSpPr>
            <p:spPr>
              <a:xfrm rot="4917886">
                <a:off x="8464746" y="2498430"/>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26;p38"/>
              <p:cNvSpPr/>
              <p:nvPr/>
            </p:nvSpPr>
            <p:spPr>
              <a:xfrm rot="4917886">
                <a:off x="8019747" y="2211780"/>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27;p38"/>
              <p:cNvSpPr/>
              <p:nvPr/>
            </p:nvSpPr>
            <p:spPr>
              <a:xfrm rot="4917886">
                <a:off x="7949001" y="2780129"/>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28;p38"/>
              <p:cNvSpPr/>
              <p:nvPr/>
            </p:nvSpPr>
            <p:spPr>
              <a:xfrm rot="4917886">
                <a:off x="8464746" y="1987855"/>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24;p38"/>
              <p:cNvSpPr/>
              <p:nvPr/>
            </p:nvSpPr>
            <p:spPr>
              <a:xfrm rot="4917886">
                <a:off x="8614483" y="2855141"/>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25;p38"/>
              <p:cNvSpPr/>
              <p:nvPr/>
            </p:nvSpPr>
            <p:spPr>
              <a:xfrm rot="4917886">
                <a:off x="8343897" y="3152389"/>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24;p38"/>
              <p:cNvSpPr/>
              <p:nvPr/>
            </p:nvSpPr>
            <p:spPr>
              <a:xfrm rot="4917886">
                <a:off x="6195534" y="898269"/>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25;p38"/>
              <p:cNvSpPr/>
              <p:nvPr/>
            </p:nvSpPr>
            <p:spPr>
              <a:xfrm rot="4917886">
                <a:off x="5737233" y="1216220"/>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26;p38"/>
              <p:cNvSpPr/>
              <p:nvPr/>
            </p:nvSpPr>
            <p:spPr>
              <a:xfrm rot="4917886">
                <a:off x="5292234" y="929570"/>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27;p38"/>
              <p:cNvSpPr/>
              <p:nvPr/>
            </p:nvSpPr>
            <p:spPr>
              <a:xfrm rot="4917886">
                <a:off x="5221488" y="1497920"/>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28;p38"/>
              <p:cNvSpPr/>
              <p:nvPr/>
            </p:nvSpPr>
            <p:spPr>
              <a:xfrm rot="4917886">
                <a:off x="5737234" y="705645"/>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24;p38"/>
              <p:cNvSpPr/>
              <p:nvPr/>
            </p:nvSpPr>
            <p:spPr>
              <a:xfrm rot="4917886">
                <a:off x="5886970" y="1572931"/>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25;p38"/>
              <p:cNvSpPr/>
              <p:nvPr/>
            </p:nvSpPr>
            <p:spPr>
              <a:xfrm rot="4917886">
                <a:off x="5616384" y="1870179"/>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355578264"/>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2" name="Google Shape;532;p35"/>
          <p:cNvSpPr/>
          <p:nvPr/>
        </p:nvSpPr>
        <p:spPr>
          <a:xfrm>
            <a:off x="2543440" y="2395961"/>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 name="Group 147"/>
          <p:cNvGrpSpPr/>
          <p:nvPr/>
        </p:nvGrpSpPr>
        <p:grpSpPr>
          <a:xfrm>
            <a:off x="152574" y="425025"/>
            <a:ext cx="4754082" cy="4349163"/>
            <a:chOff x="3241115" y="715502"/>
            <a:chExt cx="1823078" cy="1667800"/>
          </a:xfrm>
        </p:grpSpPr>
        <p:sp>
          <p:nvSpPr>
            <p:cNvPr id="150" name="Google Shape;187;p38"/>
            <p:cNvSpPr/>
            <p:nvPr/>
          </p:nvSpPr>
          <p:spPr>
            <a:xfrm>
              <a:off x="3908923" y="981088"/>
              <a:ext cx="496419" cy="617774"/>
            </a:xfrm>
            <a:prstGeom prst="snip1Rect">
              <a:avLst>
                <a:gd name="adj" fmla="val 16667"/>
              </a:avLst>
            </a:prstGeom>
            <a:solidFill>
              <a:srgbClr val="2242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88;p38"/>
            <p:cNvSpPr/>
            <p:nvPr/>
          </p:nvSpPr>
          <p:spPr>
            <a:xfrm>
              <a:off x="3959607" y="1129556"/>
              <a:ext cx="395084" cy="91491"/>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89;p38"/>
            <p:cNvSpPr/>
            <p:nvPr/>
          </p:nvSpPr>
          <p:spPr>
            <a:xfrm>
              <a:off x="3959607" y="1237677"/>
              <a:ext cx="395084" cy="195391"/>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90;p38"/>
            <p:cNvSpPr/>
            <p:nvPr/>
          </p:nvSpPr>
          <p:spPr>
            <a:xfrm>
              <a:off x="3959607" y="1465374"/>
              <a:ext cx="395084" cy="91491"/>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92;p38"/>
            <p:cNvSpPr/>
            <p:nvPr/>
          </p:nvSpPr>
          <p:spPr>
            <a:xfrm>
              <a:off x="3745126" y="1666932"/>
              <a:ext cx="562389" cy="716370"/>
            </a:xfrm>
            <a:custGeom>
              <a:avLst/>
              <a:gdLst/>
              <a:ahLst/>
              <a:cxnLst/>
              <a:rect l="l" t="t" r="r" b="b"/>
              <a:pathLst>
                <a:path w="25738" h="32785" extrusionOk="0">
                  <a:moveTo>
                    <a:pt x="11875" y="1"/>
                  </a:moveTo>
                  <a:cubicBezTo>
                    <a:pt x="5637" y="1"/>
                    <a:pt x="578" y="4806"/>
                    <a:pt x="578" y="10767"/>
                  </a:cubicBezTo>
                  <a:cubicBezTo>
                    <a:pt x="0" y="18645"/>
                    <a:pt x="4228" y="21048"/>
                    <a:pt x="5175" y="23266"/>
                  </a:cubicBezTo>
                  <a:cubicBezTo>
                    <a:pt x="5684" y="24444"/>
                    <a:pt x="4528" y="27379"/>
                    <a:pt x="3350" y="29828"/>
                  </a:cubicBezTo>
                  <a:cubicBezTo>
                    <a:pt x="4066" y="30267"/>
                    <a:pt x="4829" y="30659"/>
                    <a:pt x="5591" y="31006"/>
                  </a:cubicBezTo>
                  <a:cubicBezTo>
                    <a:pt x="5591" y="31006"/>
                    <a:pt x="9334" y="32438"/>
                    <a:pt x="12615" y="32785"/>
                  </a:cubicBezTo>
                  <a:lnTo>
                    <a:pt x="14625" y="27563"/>
                  </a:lnTo>
                  <a:cubicBezTo>
                    <a:pt x="15918" y="27933"/>
                    <a:pt x="17235" y="28118"/>
                    <a:pt x="18575" y="28141"/>
                  </a:cubicBezTo>
                  <a:cubicBezTo>
                    <a:pt x="19315" y="28141"/>
                    <a:pt x="20100" y="28072"/>
                    <a:pt x="20724" y="27679"/>
                  </a:cubicBezTo>
                  <a:cubicBezTo>
                    <a:pt x="21163" y="27402"/>
                    <a:pt x="21463" y="26986"/>
                    <a:pt x="21741" y="26547"/>
                  </a:cubicBezTo>
                  <a:cubicBezTo>
                    <a:pt x="22295" y="25669"/>
                    <a:pt x="22711" y="24352"/>
                    <a:pt x="22803" y="23266"/>
                  </a:cubicBezTo>
                  <a:cubicBezTo>
                    <a:pt x="22619" y="23035"/>
                    <a:pt x="22295" y="23035"/>
                    <a:pt x="22018" y="23012"/>
                  </a:cubicBezTo>
                  <a:cubicBezTo>
                    <a:pt x="20978" y="22989"/>
                    <a:pt x="19915" y="22665"/>
                    <a:pt x="19037" y="22088"/>
                  </a:cubicBezTo>
                  <a:cubicBezTo>
                    <a:pt x="18160" y="21487"/>
                    <a:pt x="17397" y="20240"/>
                    <a:pt x="16958" y="19269"/>
                  </a:cubicBezTo>
                  <a:lnTo>
                    <a:pt x="16958" y="19269"/>
                  </a:lnTo>
                  <a:cubicBezTo>
                    <a:pt x="17559" y="20055"/>
                    <a:pt x="18483" y="20563"/>
                    <a:pt x="19430" y="20817"/>
                  </a:cubicBezTo>
                  <a:cubicBezTo>
                    <a:pt x="20177" y="21036"/>
                    <a:pt x="21155" y="21140"/>
                    <a:pt x="22101" y="21140"/>
                  </a:cubicBezTo>
                  <a:cubicBezTo>
                    <a:pt x="22355" y="21140"/>
                    <a:pt x="22606" y="21132"/>
                    <a:pt x="22850" y="21118"/>
                  </a:cubicBezTo>
                  <a:cubicBezTo>
                    <a:pt x="23057" y="21071"/>
                    <a:pt x="23265" y="21025"/>
                    <a:pt x="23450" y="20933"/>
                  </a:cubicBezTo>
                  <a:cubicBezTo>
                    <a:pt x="23635" y="20817"/>
                    <a:pt x="23797" y="20655"/>
                    <a:pt x="23820" y="20448"/>
                  </a:cubicBezTo>
                  <a:cubicBezTo>
                    <a:pt x="23843" y="20217"/>
                    <a:pt x="23727" y="20009"/>
                    <a:pt x="23658" y="19824"/>
                  </a:cubicBezTo>
                  <a:cubicBezTo>
                    <a:pt x="23404" y="19246"/>
                    <a:pt x="23427" y="18276"/>
                    <a:pt x="23427" y="18276"/>
                  </a:cubicBezTo>
                  <a:cubicBezTo>
                    <a:pt x="23982" y="18091"/>
                    <a:pt x="24675" y="17906"/>
                    <a:pt x="25091" y="17490"/>
                  </a:cubicBezTo>
                  <a:cubicBezTo>
                    <a:pt x="25530" y="17074"/>
                    <a:pt x="25737" y="16381"/>
                    <a:pt x="25414" y="15873"/>
                  </a:cubicBezTo>
                  <a:cubicBezTo>
                    <a:pt x="25206" y="15573"/>
                    <a:pt x="24860" y="15411"/>
                    <a:pt x="24559" y="15203"/>
                  </a:cubicBezTo>
                  <a:cubicBezTo>
                    <a:pt x="23727" y="14695"/>
                    <a:pt x="23150" y="13840"/>
                    <a:pt x="22919" y="12916"/>
                  </a:cubicBezTo>
                  <a:cubicBezTo>
                    <a:pt x="22896" y="11807"/>
                    <a:pt x="23011" y="11229"/>
                    <a:pt x="23011" y="10467"/>
                  </a:cubicBezTo>
                  <a:cubicBezTo>
                    <a:pt x="23011" y="4529"/>
                    <a:pt x="18113" y="1"/>
                    <a:pt x="11875" y="1"/>
                  </a:cubicBezTo>
                  <a:close/>
                </a:path>
              </a:pathLst>
            </a:custGeom>
            <a:solidFill>
              <a:srgbClr val="92CCCA"/>
            </a:solidFill>
            <a:ln w="19050">
              <a:solidFill>
                <a:srgbClr val="509195"/>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93;p38"/>
            <p:cNvSpPr/>
            <p:nvPr/>
          </p:nvSpPr>
          <p:spPr>
            <a:xfrm>
              <a:off x="3889494" y="1764824"/>
              <a:ext cx="180747" cy="206051"/>
            </a:xfrm>
            <a:custGeom>
              <a:avLst/>
              <a:gdLst/>
              <a:ahLst/>
              <a:cxnLst/>
              <a:rect l="l" t="t" r="r" b="b"/>
              <a:pathLst>
                <a:path w="8272" h="9430" extrusionOk="0">
                  <a:moveTo>
                    <a:pt x="4329" y="0"/>
                  </a:moveTo>
                  <a:cubicBezTo>
                    <a:pt x="4001" y="0"/>
                    <a:pt x="3665" y="38"/>
                    <a:pt x="3328" y="118"/>
                  </a:cubicBezTo>
                  <a:cubicBezTo>
                    <a:pt x="1318" y="581"/>
                    <a:pt x="1" y="2429"/>
                    <a:pt x="301" y="4300"/>
                  </a:cubicBezTo>
                  <a:cubicBezTo>
                    <a:pt x="440" y="5178"/>
                    <a:pt x="902" y="5917"/>
                    <a:pt x="1572" y="6449"/>
                  </a:cubicBezTo>
                  <a:cubicBezTo>
                    <a:pt x="2311" y="7073"/>
                    <a:pt x="2796" y="7904"/>
                    <a:pt x="2958" y="8829"/>
                  </a:cubicBezTo>
                  <a:lnTo>
                    <a:pt x="3074" y="9429"/>
                  </a:lnTo>
                  <a:lnTo>
                    <a:pt x="7255" y="8690"/>
                  </a:lnTo>
                  <a:lnTo>
                    <a:pt x="7140" y="8066"/>
                  </a:lnTo>
                  <a:cubicBezTo>
                    <a:pt x="6978" y="7142"/>
                    <a:pt x="7186" y="6172"/>
                    <a:pt x="7694" y="5317"/>
                  </a:cubicBezTo>
                  <a:cubicBezTo>
                    <a:pt x="8087" y="4624"/>
                    <a:pt x="8272" y="3815"/>
                    <a:pt x="8110" y="2983"/>
                  </a:cubicBezTo>
                  <a:lnTo>
                    <a:pt x="8110" y="2960"/>
                  </a:lnTo>
                  <a:cubicBezTo>
                    <a:pt x="7796" y="1214"/>
                    <a:pt x="6182" y="0"/>
                    <a:pt x="4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94;p38"/>
            <p:cNvSpPr/>
            <p:nvPr/>
          </p:nvSpPr>
          <p:spPr>
            <a:xfrm>
              <a:off x="3933414" y="1830813"/>
              <a:ext cx="101496" cy="146115"/>
            </a:xfrm>
            <a:custGeom>
              <a:avLst/>
              <a:gdLst/>
              <a:ahLst/>
              <a:cxnLst/>
              <a:rect l="l" t="t" r="r" b="b"/>
              <a:pathLst>
                <a:path w="4645" h="6687" extrusionOk="0">
                  <a:moveTo>
                    <a:pt x="2114" y="1"/>
                  </a:moveTo>
                  <a:cubicBezTo>
                    <a:pt x="2103" y="1"/>
                    <a:pt x="2092" y="4"/>
                    <a:pt x="2080" y="10"/>
                  </a:cubicBezTo>
                  <a:cubicBezTo>
                    <a:pt x="2034" y="10"/>
                    <a:pt x="2011" y="56"/>
                    <a:pt x="2011" y="102"/>
                  </a:cubicBezTo>
                  <a:cubicBezTo>
                    <a:pt x="2011" y="102"/>
                    <a:pt x="2034" y="1303"/>
                    <a:pt x="1433" y="1719"/>
                  </a:cubicBezTo>
                  <a:cubicBezTo>
                    <a:pt x="1288" y="1813"/>
                    <a:pt x="1123" y="1860"/>
                    <a:pt x="936" y="1860"/>
                  </a:cubicBezTo>
                  <a:cubicBezTo>
                    <a:pt x="707" y="1860"/>
                    <a:pt x="444" y="1790"/>
                    <a:pt x="139" y="1650"/>
                  </a:cubicBezTo>
                  <a:cubicBezTo>
                    <a:pt x="126" y="1643"/>
                    <a:pt x="112" y="1640"/>
                    <a:pt x="99" y="1640"/>
                  </a:cubicBezTo>
                  <a:cubicBezTo>
                    <a:pt x="68" y="1640"/>
                    <a:pt x="40" y="1657"/>
                    <a:pt x="24" y="1673"/>
                  </a:cubicBezTo>
                  <a:cubicBezTo>
                    <a:pt x="1" y="1719"/>
                    <a:pt x="1" y="1765"/>
                    <a:pt x="24" y="1812"/>
                  </a:cubicBezTo>
                  <a:cubicBezTo>
                    <a:pt x="47" y="1812"/>
                    <a:pt x="1734" y="3960"/>
                    <a:pt x="2196" y="6594"/>
                  </a:cubicBezTo>
                  <a:cubicBezTo>
                    <a:pt x="2196" y="6640"/>
                    <a:pt x="2242" y="6686"/>
                    <a:pt x="2288" y="6686"/>
                  </a:cubicBezTo>
                  <a:lnTo>
                    <a:pt x="2288" y="6663"/>
                  </a:lnTo>
                  <a:lnTo>
                    <a:pt x="2311" y="6663"/>
                  </a:lnTo>
                  <a:cubicBezTo>
                    <a:pt x="2357" y="6663"/>
                    <a:pt x="2404" y="6617"/>
                    <a:pt x="2380" y="6571"/>
                  </a:cubicBezTo>
                  <a:cubicBezTo>
                    <a:pt x="2011" y="4422"/>
                    <a:pt x="832" y="2620"/>
                    <a:pt x="370" y="1950"/>
                  </a:cubicBezTo>
                  <a:lnTo>
                    <a:pt x="370" y="1950"/>
                  </a:lnTo>
                  <a:cubicBezTo>
                    <a:pt x="559" y="2016"/>
                    <a:pt x="735" y="2047"/>
                    <a:pt x="901" y="2047"/>
                  </a:cubicBezTo>
                  <a:cubicBezTo>
                    <a:pt x="1141" y="2047"/>
                    <a:pt x="1357" y="1981"/>
                    <a:pt x="1549" y="1858"/>
                  </a:cubicBezTo>
                  <a:cubicBezTo>
                    <a:pt x="1965" y="1581"/>
                    <a:pt x="2126" y="1003"/>
                    <a:pt x="2172" y="587"/>
                  </a:cubicBezTo>
                  <a:cubicBezTo>
                    <a:pt x="2380" y="1072"/>
                    <a:pt x="2681" y="1396"/>
                    <a:pt x="3074" y="1511"/>
                  </a:cubicBezTo>
                  <a:cubicBezTo>
                    <a:pt x="3177" y="1541"/>
                    <a:pt x="3280" y="1554"/>
                    <a:pt x="3382" y="1554"/>
                  </a:cubicBezTo>
                  <a:cubicBezTo>
                    <a:pt x="3756" y="1554"/>
                    <a:pt x="4103" y="1379"/>
                    <a:pt x="4321" y="1234"/>
                  </a:cubicBezTo>
                  <a:lnTo>
                    <a:pt x="4321" y="1234"/>
                  </a:lnTo>
                  <a:cubicBezTo>
                    <a:pt x="3836" y="2782"/>
                    <a:pt x="4182" y="6086"/>
                    <a:pt x="4206" y="6247"/>
                  </a:cubicBezTo>
                  <a:cubicBezTo>
                    <a:pt x="4206" y="6285"/>
                    <a:pt x="4236" y="6323"/>
                    <a:pt x="4285" y="6323"/>
                  </a:cubicBezTo>
                  <a:cubicBezTo>
                    <a:pt x="4296" y="6323"/>
                    <a:pt x="4308" y="6321"/>
                    <a:pt x="4321" y="6317"/>
                  </a:cubicBezTo>
                  <a:cubicBezTo>
                    <a:pt x="4367" y="6317"/>
                    <a:pt x="4390" y="6271"/>
                    <a:pt x="4390" y="6224"/>
                  </a:cubicBezTo>
                  <a:cubicBezTo>
                    <a:pt x="4390" y="6178"/>
                    <a:pt x="3975" y="2320"/>
                    <a:pt x="4621" y="1003"/>
                  </a:cubicBezTo>
                  <a:cubicBezTo>
                    <a:pt x="4645" y="957"/>
                    <a:pt x="4621" y="911"/>
                    <a:pt x="4598" y="887"/>
                  </a:cubicBezTo>
                  <a:cubicBezTo>
                    <a:pt x="4575" y="876"/>
                    <a:pt x="4552" y="870"/>
                    <a:pt x="4532" y="870"/>
                  </a:cubicBezTo>
                  <a:cubicBezTo>
                    <a:pt x="4512" y="870"/>
                    <a:pt x="4494" y="876"/>
                    <a:pt x="4483" y="887"/>
                  </a:cubicBezTo>
                  <a:cubicBezTo>
                    <a:pt x="4463" y="887"/>
                    <a:pt x="3951" y="1346"/>
                    <a:pt x="3398" y="1346"/>
                  </a:cubicBezTo>
                  <a:cubicBezTo>
                    <a:pt x="3305" y="1346"/>
                    <a:pt x="3212" y="1333"/>
                    <a:pt x="3120" y="1303"/>
                  </a:cubicBezTo>
                  <a:cubicBezTo>
                    <a:pt x="2704" y="1188"/>
                    <a:pt x="2404" y="772"/>
                    <a:pt x="2196" y="79"/>
                  </a:cubicBezTo>
                  <a:cubicBezTo>
                    <a:pt x="2178" y="27"/>
                    <a:pt x="2148" y="1"/>
                    <a:pt x="2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95;p38"/>
            <p:cNvSpPr/>
            <p:nvPr/>
          </p:nvSpPr>
          <p:spPr>
            <a:xfrm>
              <a:off x="3948556" y="1954139"/>
              <a:ext cx="110585" cy="33584"/>
            </a:xfrm>
            <a:custGeom>
              <a:avLst/>
              <a:gdLst/>
              <a:ahLst/>
              <a:cxnLst/>
              <a:rect l="l" t="t" r="r" b="b"/>
              <a:pathLst>
                <a:path w="5061" h="1537" extrusionOk="0">
                  <a:moveTo>
                    <a:pt x="4621" y="0"/>
                  </a:moveTo>
                  <a:cubicBezTo>
                    <a:pt x="4606" y="0"/>
                    <a:pt x="4591" y="1"/>
                    <a:pt x="4575" y="3"/>
                  </a:cubicBezTo>
                  <a:lnTo>
                    <a:pt x="347" y="765"/>
                  </a:lnTo>
                  <a:cubicBezTo>
                    <a:pt x="139" y="788"/>
                    <a:pt x="1" y="996"/>
                    <a:pt x="24" y="1204"/>
                  </a:cubicBezTo>
                  <a:cubicBezTo>
                    <a:pt x="64" y="1405"/>
                    <a:pt x="227" y="1536"/>
                    <a:pt x="406" y="1536"/>
                  </a:cubicBezTo>
                  <a:cubicBezTo>
                    <a:pt x="432" y="1536"/>
                    <a:pt x="459" y="1534"/>
                    <a:pt x="486" y="1528"/>
                  </a:cubicBezTo>
                  <a:lnTo>
                    <a:pt x="4691" y="788"/>
                  </a:lnTo>
                  <a:cubicBezTo>
                    <a:pt x="4922" y="742"/>
                    <a:pt x="5061" y="557"/>
                    <a:pt x="5014" y="326"/>
                  </a:cubicBezTo>
                  <a:cubicBezTo>
                    <a:pt x="4993" y="133"/>
                    <a:pt x="4813" y="0"/>
                    <a:pt x="4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96;p38"/>
            <p:cNvSpPr/>
            <p:nvPr/>
          </p:nvSpPr>
          <p:spPr>
            <a:xfrm>
              <a:off x="3951091" y="1971161"/>
              <a:ext cx="111088" cy="33715"/>
            </a:xfrm>
            <a:custGeom>
              <a:avLst/>
              <a:gdLst/>
              <a:ahLst/>
              <a:cxnLst/>
              <a:rect l="l" t="t" r="r" b="b"/>
              <a:pathLst>
                <a:path w="5084" h="1543" extrusionOk="0">
                  <a:moveTo>
                    <a:pt x="4663" y="0"/>
                  </a:moveTo>
                  <a:cubicBezTo>
                    <a:pt x="4634" y="0"/>
                    <a:pt x="4605" y="3"/>
                    <a:pt x="4575" y="9"/>
                  </a:cubicBezTo>
                  <a:lnTo>
                    <a:pt x="370" y="749"/>
                  </a:lnTo>
                  <a:cubicBezTo>
                    <a:pt x="139" y="795"/>
                    <a:pt x="0" y="1003"/>
                    <a:pt x="47" y="1211"/>
                  </a:cubicBezTo>
                  <a:cubicBezTo>
                    <a:pt x="87" y="1394"/>
                    <a:pt x="255" y="1542"/>
                    <a:pt x="436" y="1542"/>
                  </a:cubicBezTo>
                  <a:cubicBezTo>
                    <a:pt x="460" y="1542"/>
                    <a:pt x="484" y="1540"/>
                    <a:pt x="509" y="1534"/>
                  </a:cubicBezTo>
                  <a:lnTo>
                    <a:pt x="4713" y="795"/>
                  </a:lnTo>
                  <a:cubicBezTo>
                    <a:pt x="4945" y="749"/>
                    <a:pt x="5083" y="541"/>
                    <a:pt x="5037" y="333"/>
                  </a:cubicBezTo>
                  <a:cubicBezTo>
                    <a:pt x="5017" y="132"/>
                    <a:pt x="4857" y="0"/>
                    <a:pt x="4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97;p38"/>
            <p:cNvSpPr/>
            <p:nvPr/>
          </p:nvSpPr>
          <p:spPr>
            <a:xfrm>
              <a:off x="3954106" y="1988314"/>
              <a:ext cx="111088" cy="33606"/>
            </a:xfrm>
            <a:custGeom>
              <a:avLst/>
              <a:gdLst/>
              <a:ahLst/>
              <a:cxnLst/>
              <a:rect l="l" t="t" r="r" b="b"/>
              <a:pathLst>
                <a:path w="5084" h="1538" extrusionOk="0">
                  <a:moveTo>
                    <a:pt x="4679" y="1"/>
                  </a:moveTo>
                  <a:cubicBezTo>
                    <a:pt x="4653" y="1"/>
                    <a:pt x="4626" y="4"/>
                    <a:pt x="4599" y="10"/>
                  </a:cubicBezTo>
                  <a:lnTo>
                    <a:pt x="371" y="749"/>
                  </a:lnTo>
                  <a:cubicBezTo>
                    <a:pt x="163" y="795"/>
                    <a:pt x="1" y="980"/>
                    <a:pt x="47" y="1211"/>
                  </a:cubicBezTo>
                  <a:cubicBezTo>
                    <a:pt x="90" y="1404"/>
                    <a:pt x="272" y="1537"/>
                    <a:pt x="464" y="1537"/>
                  </a:cubicBezTo>
                  <a:cubicBezTo>
                    <a:pt x="479" y="1537"/>
                    <a:pt x="494" y="1536"/>
                    <a:pt x="509" y="1535"/>
                  </a:cubicBezTo>
                  <a:lnTo>
                    <a:pt x="4714" y="772"/>
                  </a:lnTo>
                  <a:cubicBezTo>
                    <a:pt x="4945" y="749"/>
                    <a:pt x="5084" y="541"/>
                    <a:pt x="5038" y="310"/>
                  </a:cubicBezTo>
                  <a:cubicBezTo>
                    <a:pt x="5017" y="129"/>
                    <a:pt x="4858" y="1"/>
                    <a:pt x="4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98;p38"/>
            <p:cNvSpPr/>
            <p:nvPr/>
          </p:nvSpPr>
          <p:spPr>
            <a:xfrm>
              <a:off x="3958652" y="1968692"/>
              <a:ext cx="93935" cy="21370"/>
            </a:xfrm>
            <a:custGeom>
              <a:avLst/>
              <a:gdLst/>
              <a:ahLst/>
              <a:cxnLst/>
              <a:rect l="l" t="t" r="r" b="b"/>
              <a:pathLst>
                <a:path w="4299" h="978" extrusionOk="0">
                  <a:moveTo>
                    <a:pt x="4149" y="1"/>
                  </a:moveTo>
                  <a:cubicBezTo>
                    <a:pt x="4137" y="1"/>
                    <a:pt x="4125" y="3"/>
                    <a:pt x="4113" y="7"/>
                  </a:cubicBezTo>
                  <a:lnTo>
                    <a:pt x="140" y="700"/>
                  </a:lnTo>
                  <a:cubicBezTo>
                    <a:pt x="47" y="723"/>
                    <a:pt x="1" y="792"/>
                    <a:pt x="24" y="862"/>
                  </a:cubicBezTo>
                  <a:cubicBezTo>
                    <a:pt x="24" y="931"/>
                    <a:pt x="93" y="977"/>
                    <a:pt x="163" y="977"/>
                  </a:cubicBezTo>
                  <a:lnTo>
                    <a:pt x="186" y="977"/>
                  </a:lnTo>
                  <a:lnTo>
                    <a:pt x="4160" y="284"/>
                  </a:lnTo>
                  <a:cubicBezTo>
                    <a:pt x="4229" y="261"/>
                    <a:pt x="4298" y="192"/>
                    <a:pt x="4275" y="122"/>
                  </a:cubicBezTo>
                  <a:cubicBezTo>
                    <a:pt x="4256" y="46"/>
                    <a:pt x="4205" y="1"/>
                    <a:pt x="41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99;p38"/>
            <p:cNvSpPr/>
            <p:nvPr/>
          </p:nvSpPr>
          <p:spPr>
            <a:xfrm>
              <a:off x="3961689" y="1985495"/>
              <a:ext cx="93914" cy="21719"/>
            </a:xfrm>
            <a:custGeom>
              <a:avLst/>
              <a:gdLst/>
              <a:ahLst/>
              <a:cxnLst/>
              <a:rect l="l" t="t" r="r" b="b"/>
              <a:pathLst>
                <a:path w="4298" h="994" extrusionOk="0">
                  <a:moveTo>
                    <a:pt x="4113" y="0"/>
                  </a:moveTo>
                  <a:lnTo>
                    <a:pt x="139" y="716"/>
                  </a:lnTo>
                  <a:cubicBezTo>
                    <a:pt x="47" y="716"/>
                    <a:pt x="1" y="809"/>
                    <a:pt x="24" y="878"/>
                  </a:cubicBezTo>
                  <a:cubicBezTo>
                    <a:pt x="24" y="947"/>
                    <a:pt x="93" y="994"/>
                    <a:pt x="162" y="994"/>
                  </a:cubicBezTo>
                  <a:lnTo>
                    <a:pt x="185" y="994"/>
                  </a:lnTo>
                  <a:lnTo>
                    <a:pt x="4159" y="301"/>
                  </a:lnTo>
                  <a:cubicBezTo>
                    <a:pt x="4228" y="277"/>
                    <a:pt x="4298" y="208"/>
                    <a:pt x="4275" y="116"/>
                  </a:cubicBezTo>
                  <a:cubicBezTo>
                    <a:pt x="4252" y="46"/>
                    <a:pt x="4182" y="0"/>
                    <a:pt x="4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200;p38"/>
            <p:cNvSpPr/>
            <p:nvPr/>
          </p:nvSpPr>
          <p:spPr>
            <a:xfrm>
              <a:off x="4056084" y="1738362"/>
              <a:ext cx="24757" cy="27051"/>
            </a:xfrm>
            <a:custGeom>
              <a:avLst/>
              <a:gdLst/>
              <a:ahLst/>
              <a:cxnLst/>
              <a:rect l="l" t="t" r="r" b="b"/>
              <a:pathLst>
                <a:path w="1133" h="1238" extrusionOk="0">
                  <a:moveTo>
                    <a:pt x="1017" y="1"/>
                  </a:moveTo>
                  <a:cubicBezTo>
                    <a:pt x="994" y="1"/>
                    <a:pt x="971" y="13"/>
                    <a:pt x="948" y="36"/>
                  </a:cubicBezTo>
                  <a:lnTo>
                    <a:pt x="47" y="1098"/>
                  </a:lnTo>
                  <a:cubicBezTo>
                    <a:pt x="1" y="1122"/>
                    <a:pt x="1" y="1191"/>
                    <a:pt x="47" y="1214"/>
                  </a:cubicBezTo>
                  <a:cubicBezTo>
                    <a:pt x="70" y="1237"/>
                    <a:pt x="93" y="1237"/>
                    <a:pt x="116" y="1237"/>
                  </a:cubicBezTo>
                  <a:cubicBezTo>
                    <a:pt x="140" y="1237"/>
                    <a:pt x="163" y="1237"/>
                    <a:pt x="186" y="1214"/>
                  </a:cubicBezTo>
                  <a:lnTo>
                    <a:pt x="1110" y="151"/>
                  </a:lnTo>
                  <a:cubicBezTo>
                    <a:pt x="1133" y="128"/>
                    <a:pt x="1133" y="59"/>
                    <a:pt x="1087" y="36"/>
                  </a:cubicBezTo>
                  <a:cubicBezTo>
                    <a:pt x="1064" y="13"/>
                    <a:pt x="1041" y="1"/>
                    <a:pt x="10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201;p38"/>
            <p:cNvSpPr/>
            <p:nvPr/>
          </p:nvSpPr>
          <p:spPr>
            <a:xfrm>
              <a:off x="4076296" y="1795480"/>
              <a:ext cx="20714" cy="8806"/>
            </a:xfrm>
            <a:custGeom>
              <a:avLst/>
              <a:gdLst/>
              <a:ahLst/>
              <a:cxnLst/>
              <a:rect l="l" t="t" r="r" b="b"/>
              <a:pathLst>
                <a:path w="948" h="403" extrusionOk="0">
                  <a:moveTo>
                    <a:pt x="849" y="0"/>
                  </a:moveTo>
                  <a:cubicBezTo>
                    <a:pt x="835" y="0"/>
                    <a:pt x="821" y="3"/>
                    <a:pt x="809" y="9"/>
                  </a:cubicBezTo>
                  <a:lnTo>
                    <a:pt x="69" y="217"/>
                  </a:lnTo>
                  <a:cubicBezTo>
                    <a:pt x="23" y="217"/>
                    <a:pt x="0" y="286"/>
                    <a:pt x="23" y="333"/>
                  </a:cubicBezTo>
                  <a:cubicBezTo>
                    <a:pt x="23" y="379"/>
                    <a:pt x="69" y="402"/>
                    <a:pt x="116" y="402"/>
                  </a:cubicBezTo>
                  <a:lnTo>
                    <a:pt x="139" y="402"/>
                  </a:lnTo>
                  <a:lnTo>
                    <a:pt x="878" y="194"/>
                  </a:lnTo>
                  <a:cubicBezTo>
                    <a:pt x="924" y="171"/>
                    <a:pt x="947" y="125"/>
                    <a:pt x="924" y="55"/>
                  </a:cubicBezTo>
                  <a:cubicBezTo>
                    <a:pt x="924" y="22"/>
                    <a:pt x="887" y="0"/>
                    <a:pt x="8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202;p38"/>
            <p:cNvSpPr/>
            <p:nvPr/>
          </p:nvSpPr>
          <p:spPr>
            <a:xfrm>
              <a:off x="4084359" y="1841979"/>
              <a:ext cx="34852" cy="7233"/>
            </a:xfrm>
            <a:custGeom>
              <a:avLst/>
              <a:gdLst/>
              <a:ahLst/>
              <a:cxnLst/>
              <a:rect l="l" t="t" r="r" b="b"/>
              <a:pathLst>
                <a:path w="1595" h="331" extrusionOk="0">
                  <a:moveTo>
                    <a:pt x="82" y="1"/>
                  </a:moveTo>
                  <a:cubicBezTo>
                    <a:pt x="38" y="1"/>
                    <a:pt x="20" y="38"/>
                    <a:pt x="1" y="76"/>
                  </a:cubicBezTo>
                  <a:cubicBezTo>
                    <a:pt x="1" y="145"/>
                    <a:pt x="47" y="192"/>
                    <a:pt x="93" y="192"/>
                  </a:cubicBezTo>
                  <a:lnTo>
                    <a:pt x="1502" y="330"/>
                  </a:lnTo>
                  <a:cubicBezTo>
                    <a:pt x="1549" y="330"/>
                    <a:pt x="1595" y="284"/>
                    <a:pt x="1595" y="238"/>
                  </a:cubicBezTo>
                  <a:cubicBezTo>
                    <a:pt x="1595" y="192"/>
                    <a:pt x="1572" y="145"/>
                    <a:pt x="1502" y="122"/>
                  </a:cubicBezTo>
                  <a:lnTo>
                    <a:pt x="116" y="7"/>
                  </a:lnTo>
                  <a:cubicBezTo>
                    <a:pt x="104" y="3"/>
                    <a:pt x="92" y="1"/>
                    <a:pt x="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203;p38"/>
            <p:cNvSpPr/>
            <p:nvPr/>
          </p:nvSpPr>
          <p:spPr>
            <a:xfrm>
              <a:off x="3858203" y="1782851"/>
              <a:ext cx="30307" cy="16890"/>
            </a:xfrm>
            <a:custGeom>
              <a:avLst/>
              <a:gdLst/>
              <a:ahLst/>
              <a:cxnLst/>
              <a:rect l="l" t="t" r="r" b="b"/>
              <a:pathLst>
                <a:path w="1387" h="773" extrusionOk="0">
                  <a:moveTo>
                    <a:pt x="121" y="1"/>
                  </a:moveTo>
                  <a:cubicBezTo>
                    <a:pt x="82" y="1"/>
                    <a:pt x="40" y="22"/>
                    <a:pt x="23" y="56"/>
                  </a:cubicBezTo>
                  <a:cubicBezTo>
                    <a:pt x="0" y="102"/>
                    <a:pt x="23" y="171"/>
                    <a:pt x="70" y="194"/>
                  </a:cubicBezTo>
                  <a:lnTo>
                    <a:pt x="1248" y="749"/>
                  </a:lnTo>
                  <a:cubicBezTo>
                    <a:pt x="1248" y="772"/>
                    <a:pt x="1271" y="772"/>
                    <a:pt x="1271" y="772"/>
                  </a:cubicBezTo>
                  <a:cubicBezTo>
                    <a:pt x="1317" y="772"/>
                    <a:pt x="1340" y="749"/>
                    <a:pt x="1363" y="703"/>
                  </a:cubicBezTo>
                  <a:cubicBezTo>
                    <a:pt x="1387" y="657"/>
                    <a:pt x="1363" y="610"/>
                    <a:pt x="1317" y="587"/>
                  </a:cubicBezTo>
                  <a:lnTo>
                    <a:pt x="162" y="10"/>
                  </a:lnTo>
                  <a:cubicBezTo>
                    <a:pt x="150" y="3"/>
                    <a:pt x="136"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204;p38"/>
            <p:cNvSpPr/>
            <p:nvPr/>
          </p:nvSpPr>
          <p:spPr>
            <a:xfrm>
              <a:off x="3850621" y="1838068"/>
              <a:ext cx="24757" cy="4064"/>
            </a:xfrm>
            <a:custGeom>
              <a:avLst/>
              <a:gdLst/>
              <a:ahLst/>
              <a:cxnLst/>
              <a:rect l="l" t="t" r="r" b="b"/>
              <a:pathLst>
                <a:path w="1133" h="186" extrusionOk="0">
                  <a:moveTo>
                    <a:pt x="93" y="1"/>
                  </a:moveTo>
                  <a:cubicBezTo>
                    <a:pt x="47" y="1"/>
                    <a:pt x="1" y="47"/>
                    <a:pt x="1" y="93"/>
                  </a:cubicBezTo>
                  <a:cubicBezTo>
                    <a:pt x="1" y="140"/>
                    <a:pt x="47" y="186"/>
                    <a:pt x="93" y="186"/>
                  </a:cubicBezTo>
                  <a:lnTo>
                    <a:pt x="1040" y="186"/>
                  </a:lnTo>
                  <a:cubicBezTo>
                    <a:pt x="1087" y="186"/>
                    <a:pt x="1133" y="140"/>
                    <a:pt x="1133" y="93"/>
                  </a:cubicBezTo>
                  <a:cubicBezTo>
                    <a:pt x="1133" y="47"/>
                    <a:pt x="1087" y="1"/>
                    <a:pt x="10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205;p38"/>
            <p:cNvSpPr/>
            <p:nvPr/>
          </p:nvSpPr>
          <p:spPr>
            <a:xfrm>
              <a:off x="3854664" y="1883823"/>
              <a:ext cx="29804" cy="17371"/>
            </a:xfrm>
            <a:custGeom>
              <a:avLst/>
              <a:gdLst/>
              <a:ahLst/>
              <a:cxnLst/>
              <a:rect l="l" t="t" r="r" b="b"/>
              <a:pathLst>
                <a:path w="1364" h="795" extrusionOk="0">
                  <a:moveTo>
                    <a:pt x="1239" y="0"/>
                  </a:moveTo>
                  <a:cubicBezTo>
                    <a:pt x="1227" y="0"/>
                    <a:pt x="1214" y="3"/>
                    <a:pt x="1202" y="9"/>
                  </a:cubicBezTo>
                  <a:lnTo>
                    <a:pt x="70" y="610"/>
                  </a:lnTo>
                  <a:cubicBezTo>
                    <a:pt x="24" y="656"/>
                    <a:pt x="1" y="703"/>
                    <a:pt x="24" y="749"/>
                  </a:cubicBezTo>
                  <a:cubicBezTo>
                    <a:pt x="47" y="795"/>
                    <a:pt x="70" y="795"/>
                    <a:pt x="116" y="795"/>
                  </a:cubicBezTo>
                  <a:lnTo>
                    <a:pt x="162" y="795"/>
                  </a:lnTo>
                  <a:lnTo>
                    <a:pt x="1294" y="194"/>
                  </a:lnTo>
                  <a:cubicBezTo>
                    <a:pt x="1341" y="171"/>
                    <a:pt x="1364" y="102"/>
                    <a:pt x="1341" y="56"/>
                  </a:cubicBezTo>
                  <a:cubicBezTo>
                    <a:pt x="1307" y="22"/>
                    <a:pt x="1273" y="0"/>
                    <a:pt x="1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206;p38"/>
            <p:cNvSpPr/>
            <p:nvPr/>
          </p:nvSpPr>
          <p:spPr>
            <a:xfrm>
              <a:off x="4005787" y="1306937"/>
              <a:ext cx="194885" cy="9614"/>
            </a:xfrm>
            <a:custGeom>
              <a:avLst/>
              <a:gdLst/>
              <a:ahLst/>
              <a:cxnLst/>
              <a:rect l="l" t="t" r="r" b="b"/>
              <a:pathLst>
                <a:path w="8919" h="440" extrusionOk="0">
                  <a:moveTo>
                    <a:pt x="232" y="1"/>
                  </a:moveTo>
                  <a:cubicBezTo>
                    <a:pt x="116" y="1"/>
                    <a:pt x="1" y="116"/>
                    <a:pt x="1" y="232"/>
                  </a:cubicBezTo>
                  <a:cubicBezTo>
                    <a:pt x="1" y="347"/>
                    <a:pt x="116" y="440"/>
                    <a:pt x="232" y="440"/>
                  </a:cubicBezTo>
                  <a:lnTo>
                    <a:pt x="8711" y="440"/>
                  </a:lnTo>
                  <a:cubicBezTo>
                    <a:pt x="8826" y="440"/>
                    <a:pt x="8919" y="347"/>
                    <a:pt x="8919" y="232"/>
                  </a:cubicBezTo>
                  <a:cubicBezTo>
                    <a:pt x="8919" y="116"/>
                    <a:pt x="8826" y="1"/>
                    <a:pt x="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207;p38"/>
            <p:cNvSpPr/>
            <p:nvPr/>
          </p:nvSpPr>
          <p:spPr>
            <a:xfrm>
              <a:off x="4005787" y="1261509"/>
              <a:ext cx="291311" cy="9112"/>
            </a:xfrm>
            <a:custGeom>
              <a:avLst/>
              <a:gdLst/>
              <a:ahLst/>
              <a:cxnLst/>
              <a:rect l="l" t="t" r="r" b="b"/>
              <a:pathLst>
                <a:path w="13332" h="417" extrusionOk="0">
                  <a:moveTo>
                    <a:pt x="209" y="0"/>
                  </a:moveTo>
                  <a:cubicBezTo>
                    <a:pt x="93" y="0"/>
                    <a:pt x="1" y="93"/>
                    <a:pt x="1" y="208"/>
                  </a:cubicBezTo>
                  <a:cubicBezTo>
                    <a:pt x="1" y="324"/>
                    <a:pt x="93" y="416"/>
                    <a:pt x="209" y="416"/>
                  </a:cubicBezTo>
                  <a:lnTo>
                    <a:pt x="13100" y="416"/>
                  </a:lnTo>
                  <a:cubicBezTo>
                    <a:pt x="13216" y="416"/>
                    <a:pt x="13332" y="324"/>
                    <a:pt x="13332" y="208"/>
                  </a:cubicBezTo>
                  <a:cubicBezTo>
                    <a:pt x="13332" y="93"/>
                    <a:pt x="13216" y="0"/>
                    <a:pt x="1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208;p38"/>
            <p:cNvSpPr/>
            <p:nvPr/>
          </p:nvSpPr>
          <p:spPr>
            <a:xfrm>
              <a:off x="4005787" y="1149907"/>
              <a:ext cx="299374" cy="9614"/>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209;p38"/>
            <p:cNvSpPr/>
            <p:nvPr/>
          </p:nvSpPr>
          <p:spPr>
            <a:xfrm>
              <a:off x="4005787" y="1195838"/>
              <a:ext cx="320591" cy="9112"/>
            </a:xfrm>
            <a:custGeom>
              <a:avLst/>
              <a:gdLst/>
              <a:ahLst/>
              <a:cxnLst/>
              <a:rect l="l" t="t" r="r" b="b"/>
              <a:pathLst>
                <a:path w="14672" h="417" extrusionOk="0">
                  <a:moveTo>
                    <a:pt x="209" y="1"/>
                  </a:moveTo>
                  <a:cubicBezTo>
                    <a:pt x="93" y="1"/>
                    <a:pt x="1" y="93"/>
                    <a:pt x="1" y="209"/>
                  </a:cubicBezTo>
                  <a:cubicBezTo>
                    <a:pt x="1" y="324"/>
                    <a:pt x="93" y="417"/>
                    <a:pt x="209" y="417"/>
                  </a:cubicBezTo>
                  <a:lnTo>
                    <a:pt x="14440" y="417"/>
                  </a:lnTo>
                  <a:cubicBezTo>
                    <a:pt x="14556" y="417"/>
                    <a:pt x="14672" y="324"/>
                    <a:pt x="14672" y="209"/>
                  </a:cubicBezTo>
                  <a:cubicBezTo>
                    <a:pt x="14672" y="93"/>
                    <a:pt x="14556" y="1"/>
                    <a:pt x="144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210;p38"/>
            <p:cNvSpPr/>
            <p:nvPr/>
          </p:nvSpPr>
          <p:spPr>
            <a:xfrm rot="17815002">
              <a:off x="3565209" y="1441119"/>
              <a:ext cx="316263" cy="188198"/>
            </a:xfrm>
            <a:custGeom>
              <a:avLst/>
              <a:gdLst/>
              <a:ahLst/>
              <a:cxnLst/>
              <a:rect l="l" t="t" r="r" b="b"/>
              <a:pathLst>
                <a:path w="14474" h="8613" extrusionOk="0">
                  <a:moveTo>
                    <a:pt x="12125" y="1"/>
                  </a:moveTo>
                  <a:cubicBezTo>
                    <a:pt x="12074" y="1"/>
                    <a:pt x="12021" y="18"/>
                    <a:pt x="11978" y="50"/>
                  </a:cubicBezTo>
                  <a:cubicBezTo>
                    <a:pt x="11886" y="119"/>
                    <a:pt x="11886" y="258"/>
                    <a:pt x="11955" y="350"/>
                  </a:cubicBezTo>
                  <a:lnTo>
                    <a:pt x="13526" y="2199"/>
                  </a:lnTo>
                  <a:cubicBezTo>
                    <a:pt x="13018" y="1968"/>
                    <a:pt x="12163" y="1806"/>
                    <a:pt x="11932" y="1737"/>
                  </a:cubicBezTo>
                  <a:cubicBezTo>
                    <a:pt x="11072" y="1548"/>
                    <a:pt x="10230" y="1456"/>
                    <a:pt x="9414" y="1456"/>
                  </a:cubicBezTo>
                  <a:cubicBezTo>
                    <a:pt x="5141" y="1456"/>
                    <a:pt x="1589" y="3980"/>
                    <a:pt x="57" y="8344"/>
                  </a:cubicBezTo>
                  <a:cubicBezTo>
                    <a:pt x="0" y="8500"/>
                    <a:pt x="134" y="8612"/>
                    <a:pt x="268" y="8612"/>
                  </a:cubicBezTo>
                  <a:cubicBezTo>
                    <a:pt x="352" y="8612"/>
                    <a:pt x="437" y="8567"/>
                    <a:pt x="473" y="8460"/>
                  </a:cubicBezTo>
                  <a:cubicBezTo>
                    <a:pt x="2087" y="4520"/>
                    <a:pt x="5364" y="2211"/>
                    <a:pt x="9307" y="2211"/>
                  </a:cubicBezTo>
                  <a:cubicBezTo>
                    <a:pt x="10104" y="2211"/>
                    <a:pt x="10928" y="2305"/>
                    <a:pt x="11770" y="2499"/>
                  </a:cubicBezTo>
                  <a:cubicBezTo>
                    <a:pt x="12279" y="2568"/>
                    <a:pt x="12741" y="2776"/>
                    <a:pt x="13226" y="2869"/>
                  </a:cubicBezTo>
                  <a:lnTo>
                    <a:pt x="11100" y="3654"/>
                  </a:lnTo>
                  <a:cubicBezTo>
                    <a:pt x="11008" y="3700"/>
                    <a:pt x="10939" y="3839"/>
                    <a:pt x="10985" y="3931"/>
                  </a:cubicBezTo>
                  <a:cubicBezTo>
                    <a:pt x="11008" y="4024"/>
                    <a:pt x="11100" y="4093"/>
                    <a:pt x="11193" y="4093"/>
                  </a:cubicBezTo>
                  <a:cubicBezTo>
                    <a:pt x="11216" y="4093"/>
                    <a:pt x="11239" y="4070"/>
                    <a:pt x="11262" y="4070"/>
                  </a:cubicBezTo>
                  <a:lnTo>
                    <a:pt x="14335" y="2915"/>
                  </a:lnTo>
                  <a:cubicBezTo>
                    <a:pt x="14381" y="2892"/>
                    <a:pt x="14450" y="2822"/>
                    <a:pt x="14450" y="2753"/>
                  </a:cubicBezTo>
                  <a:cubicBezTo>
                    <a:pt x="14473" y="2684"/>
                    <a:pt x="14450" y="2615"/>
                    <a:pt x="14404" y="2568"/>
                  </a:cubicBezTo>
                  <a:lnTo>
                    <a:pt x="12279" y="73"/>
                  </a:lnTo>
                  <a:cubicBezTo>
                    <a:pt x="12241" y="24"/>
                    <a:pt x="12184" y="1"/>
                    <a:pt x="121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211;p38"/>
            <p:cNvSpPr/>
            <p:nvPr/>
          </p:nvSpPr>
          <p:spPr>
            <a:xfrm>
              <a:off x="4005787" y="1482075"/>
              <a:ext cx="291311" cy="9112"/>
            </a:xfrm>
            <a:custGeom>
              <a:avLst/>
              <a:gdLst/>
              <a:ahLst/>
              <a:cxnLst/>
              <a:rect l="l" t="t" r="r" b="b"/>
              <a:pathLst>
                <a:path w="13332" h="417" extrusionOk="0">
                  <a:moveTo>
                    <a:pt x="209" y="0"/>
                  </a:moveTo>
                  <a:cubicBezTo>
                    <a:pt x="93" y="0"/>
                    <a:pt x="1" y="93"/>
                    <a:pt x="1" y="208"/>
                  </a:cubicBezTo>
                  <a:cubicBezTo>
                    <a:pt x="1" y="324"/>
                    <a:pt x="93" y="416"/>
                    <a:pt x="209" y="416"/>
                  </a:cubicBezTo>
                  <a:lnTo>
                    <a:pt x="13100" y="416"/>
                  </a:lnTo>
                  <a:cubicBezTo>
                    <a:pt x="13216" y="416"/>
                    <a:pt x="13332" y="324"/>
                    <a:pt x="13332" y="208"/>
                  </a:cubicBezTo>
                  <a:cubicBezTo>
                    <a:pt x="13332" y="93"/>
                    <a:pt x="13216" y="0"/>
                    <a:pt x="1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212;p38"/>
            <p:cNvSpPr/>
            <p:nvPr/>
          </p:nvSpPr>
          <p:spPr>
            <a:xfrm>
              <a:off x="4005787" y="1352862"/>
              <a:ext cx="299374" cy="9614"/>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213;p38"/>
            <p:cNvSpPr/>
            <p:nvPr/>
          </p:nvSpPr>
          <p:spPr>
            <a:xfrm>
              <a:off x="4005787" y="1398793"/>
              <a:ext cx="320591" cy="9112"/>
            </a:xfrm>
            <a:custGeom>
              <a:avLst/>
              <a:gdLst/>
              <a:ahLst/>
              <a:cxnLst/>
              <a:rect l="l" t="t" r="r" b="b"/>
              <a:pathLst>
                <a:path w="14672" h="417" extrusionOk="0">
                  <a:moveTo>
                    <a:pt x="209" y="1"/>
                  </a:moveTo>
                  <a:cubicBezTo>
                    <a:pt x="93" y="1"/>
                    <a:pt x="1" y="93"/>
                    <a:pt x="1" y="209"/>
                  </a:cubicBezTo>
                  <a:cubicBezTo>
                    <a:pt x="1" y="324"/>
                    <a:pt x="93" y="417"/>
                    <a:pt x="209" y="417"/>
                  </a:cubicBezTo>
                  <a:lnTo>
                    <a:pt x="14440" y="417"/>
                  </a:lnTo>
                  <a:cubicBezTo>
                    <a:pt x="14556" y="417"/>
                    <a:pt x="14672" y="324"/>
                    <a:pt x="14672" y="209"/>
                  </a:cubicBezTo>
                  <a:cubicBezTo>
                    <a:pt x="14672" y="93"/>
                    <a:pt x="14556" y="1"/>
                    <a:pt x="144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214;p38"/>
            <p:cNvSpPr/>
            <p:nvPr/>
          </p:nvSpPr>
          <p:spPr>
            <a:xfrm>
              <a:off x="4005787" y="1530665"/>
              <a:ext cx="291311" cy="9112"/>
            </a:xfrm>
            <a:custGeom>
              <a:avLst/>
              <a:gdLst/>
              <a:ahLst/>
              <a:cxnLst/>
              <a:rect l="l" t="t" r="r" b="b"/>
              <a:pathLst>
                <a:path w="13332" h="417" extrusionOk="0">
                  <a:moveTo>
                    <a:pt x="209" y="0"/>
                  </a:moveTo>
                  <a:cubicBezTo>
                    <a:pt x="93" y="0"/>
                    <a:pt x="1" y="93"/>
                    <a:pt x="1" y="208"/>
                  </a:cubicBezTo>
                  <a:cubicBezTo>
                    <a:pt x="1" y="324"/>
                    <a:pt x="93" y="416"/>
                    <a:pt x="209" y="416"/>
                  </a:cubicBezTo>
                  <a:lnTo>
                    <a:pt x="13100" y="416"/>
                  </a:lnTo>
                  <a:cubicBezTo>
                    <a:pt x="13216" y="416"/>
                    <a:pt x="13332" y="324"/>
                    <a:pt x="13332" y="208"/>
                  </a:cubicBezTo>
                  <a:cubicBezTo>
                    <a:pt x="13332" y="93"/>
                    <a:pt x="13216" y="0"/>
                    <a:pt x="13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 name="Google Shape;215;p38"/>
            <p:cNvGrpSpPr/>
            <p:nvPr/>
          </p:nvGrpSpPr>
          <p:grpSpPr>
            <a:xfrm>
              <a:off x="3822004" y="985816"/>
              <a:ext cx="35137" cy="337797"/>
              <a:chOff x="7636355" y="303784"/>
              <a:chExt cx="409603" cy="3937782"/>
            </a:xfrm>
          </p:grpSpPr>
          <p:sp>
            <p:nvSpPr>
              <p:cNvPr id="185" name="Google Shape;216;p38"/>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217;p38"/>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218;p38"/>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219;p38"/>
              <p:cNvSpPr/>
              <p:nvPr/>
            </p:nvSpPr>
            <p:spPr>
              <a:xfrm rot="10800000">
                <a:off x="7636355" y="3887267"/>
                <a:ext cx="409500" cy="354300"/>
              </a:xfrm>
              <a:prstGeom prst="triangle">
                <a:avLst>
                  <a:gd name="adj" fmla="val 50000"/>
                </a:avLst>
              </a:prstGeom>
              <a:solidFill>
                <a:srgbClr val="92C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220;p38"/>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221;p38"/>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222;p38"/>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 name="Google Shape;223;p38"/>
            <p:cNvGrpSpPr/>
            <p:nvPr/>
          </p:nvGrpSpPr>
          <p:grpSpPr>
            <a:xfrm>
              <a:off x="3241115" y="715502"/>
              <a:ext cx="1823078" cy="1154327"/>
              <a:chOff x="5221488" y="705645"/>
              <a:chExt cx="3952358" cy="2502544"/>
            </a:xfrm>
          </p:grpSpPr>
          <p:sp>
            <p:nvSpPr>
              <p:cNvPr id="180" name="Google Shape;224;p38"/>
              <p:cNvSpPr/>
              <p:nvPr/>
            </p:nvSpPr>
            <p:spPr>
              <a:xfrm rot="4917886">
                <a:off x="8923046" y="2180479"/>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225;p38"/>
              <p:cNvSpPr/>
              <p:nvPr/>
            </p:nvSpPr>
            <p:spPr>
              <a:xfrm rot="4917886">
                <a:off x="8464746" y="2498430"/>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226;p38"/>
              <p:cNvSpPr/>
              <p:nvPr/>
            </p:nvSpPr>
            <p:spPr>
              <a:xfrm rot="4917886">
                <a:off x="8019747" y="2211780"/>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227;p38"/>
              <p:cNvSpPr/>
              <p:nvPr/>
            </p:nvSpPr>
            <p:spPr>
              <a:xfrm rot="4917886">
                <a:off x="7949001" y="2780129"/>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228;p38"/>
              <p:cNvSpPr/>
              <p:nvPr/>
            </p:nvSpPr>
            <p:spPr>
              <a:xfrm rot="4917886">
                <a:off x="8464746" y="1987855"/>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224;p38"/>
              <p:cNvSpPr/>
              <p:nvPr/>
            </p:nvSpPr>
            <p:spPr>
              <a:xfrm rot="4917886">
                <a:off x="8614483" y="2855141"/>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225;p38"/>
              <p:cNvSpPr/>
              <p:nvPr/>
            </p:nvSpPr>
            <p:spPr>
              <a:xfrm rot="4917886">
                <a:off x="8343897" y="3152389"/>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224;p38"/>
              <p:cNvSpPr/>
              <p:nvPr/>
            </p:nvSpPr>
            <p:spPr>
              <a:xfrm rot="4917886">
                <a:off x="6195534" y="898269"/>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225;p38"/>
              <p:cNvSpPr/>
              <p:nvPr/>
            </p:nvSpPr>
            <p:spPr>
              <a:xfrm rot="4917886">
                <a:off x="5737233" y="1216220"/>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226;p38"/>
              <p:cNvSpPr/>
              <p:nvPr/>
            </p:nvSpPr>
            <p:spPr>
              <a:xfrm rot="4917886">
                <a:off x="5292234" y="929570"/>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227;p38"/>
              <p:cNvSpPr/>
              <p:nvPr/>
            </p:nvSpPr>
            <p:spPr>
              <a:xfrm rot="4917886">
                <a:off x="5221488" y="1497920"/>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228;p38"/>
              <p:cNvSpPr/>
              <p:nvPr/>
            </p:nvSpPr>
            <p:spPr>
              <a:xfrm rot="4917886">
                <a:off x="5737234" y="705645"/>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224;p38"/>
              <p:cNvSpPr/>
              <p:nvPr/>
            </p:nvSpPr>
            <p:spPr>
              <a:xfrm rot="4917886">
                <a:off x="5886970" y="1572931"/>
                <a:ext cx="250800" cy="250800"/>
              </a:xfrm>
              <a:prstGeom prst="star4">
                <a:avLst>
                  <a:gd name="adj" fmla="val 125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25;p38"/>
              <p:cNvSpPr/>
              <p:nvPr/>
            </p:nvSpPr>
            <p:spPr>
              <a:xfrm rot="4917886">
                <a:off x="5616384" y="1870179"/>
                <a:ext cx="55800" cy="5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 name="Rectangle 56"/>
          <p:cNvSpPr/>
          <p:nvPr/>
        </p:nvSpPr>
        <p:spPr>
          <a:xfrm>
            <a:off x="5282418" y="2497938"/>
            <a:ext cx="3334044" cy="1938992"/>
          </a:xfrm>
          <a:prstGeom prst="rect">
            <a:avLst/>
          </a:prstGeom>
        </p:spPr>
        <p:txBody>
          <a:bodyPr wrap="square">
            <a:spAutoFit/>
          </a:bodyPr>
          <a:lstStyle/>
          <a:p>
            <a:pPr algn="justLow" rtl="1">
              <a:lnSpc>
                <a:spcPct val="150000"/>
              </a:lnSpc>
            </a:pPr>
            <a:r>
              <a:rPr lang="ar-LB" sz="2000" b="1" dirty="0">
                <a:latin typeface="29LT Adir" panose="00000506000000000000" pitchFamily="50" charset="-78"/>
                <a:cs typeface="29LT Adir" panose="00000506000000000000" pitchFamily="50" charset="-78"/>
              </a:rPr>
              <a:t>هناك العديد من المواضيع التي تحتاج إلى تبيين، نظرًا لأهميتها بالنسبة للمجتمع الإسلامي، ومن هذه </a:t>
            </a:r>
            <a:r>
              <a:rPr lang="ar-LB" sz="2000" b="1" dirty="0" smtClean="0">
                <a:latin typeface="29LT Adir" panose="00000506000000000000" pitchFamily="50" charset="-78"/>
                <a:cs typeface="29LT Adir" panose="00000506000000000000" pitchFamily="50" charset="-78"/>
              </a:rPr>
              <a:t>المواضيع :</a:t>
            </a:r>
            <a:endParaRPr lang="ar-LB" sz="2000" b="1" dirty="0">
              <a:latin typeface="29LT Adir" panose="00000506000000000000" pitchFamily="50" charset="-78"/>
              <a:cs typeface="29LT Adir" panose="00000506000000000000" pitchFamily="50" charset="-78"/>
            </a:endParaRPr>
          </a:p>
        </p:txBody>
      </p:sp>
    </p:spTree>
    <p:extLst>
      <p:ext uri="{BB962C8B-B14F-4D97-AF65-F5344CB8AC3E}">
        <p14:creationId xmlns:p14="http://schemas.microsoft.com/office/powerpoint/2010/main" val="915255895"/>
      </p:ext>
    </p:extLst>
  </p:cSld>
  <p:clrMapOvr>
    <a:masterClrMapping/>
  </p:clrMapOvr>
  <p:transition spd="slow">
    <p:wip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grpSp>
        <p:nvGrpSpPr>
          <p:cNvPr id="3" name="Group 2"/>
          <p:cNvGrpSpPr/>
          <p:nvPr/>
        </p:nvGrpSpPr>
        <p:grpSpPr>
          <a:xfrm rot="16200000" flipH="1" flipV="1">
            <a:off x="2360994" y="2028090"/>
            <a:ext cx="4417827" cy="1029420"/>
            <a:chOff x="1983825" y="2677325"/>
            <a:chExt cx="5443644" cy="1268450"/>
          </a:xfrm>
        </p:grpSpPr>
        <p:cxnSp>
          <p:nvCxnSpPr>
            <p:cNvPr id="1056" name="Google Shape;1056;p43"/>
            <p:cNvCxnSpPr/>
            <p:nvPr/>
          </p:nvCxnSpPr>
          <p:spPr>
            <a:xfrm>
              <a:off x="2343414"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7" name="Google Shape;1057;p43"/>
            <p:cNvCxnSpPr/>
            <p:nvPr/>
          </p:nvCxnSpPr>
          <p:spPr>
            <a:xfrm>
              <a:off x="3948048" y="3046075"/>
              <a:ext cx="0" cy="899700"/>
            </a:xfrm>
            <a:prstGeom prst="straightConnector1">
              <a:avLst/>
            </a:prstGeom>
            <a:noFill/>
            <a:ln w="19050" cap="flat" cmpd="sng">
              <a:solidFill>
                <a:schemeClr val="accent3"/>
              </a:solidFill>
              <a:prstDash val="solid"/>
              <a:round/>
              <a:headEnd type="none" w="med" len="med"/>
              <a:tailEnd type="none" w="med" len="med"/>
            </a:ln>
          </p:spPr>
        </p:cxnSp>
        <p:cxnSp>
          <p:nvCxnSpPr>
            <p:cNvPr id="1058" name="Google Shape;1058;p43"/>
            <p:cNvCxnSpPr/>
            <p:nvPr/>
          </p:nvCxnSpPr>
          <p:spPr>
            <a:xfrm>
              <a:off x="7167625"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9" name="Google Shape;1059;p43"/>
            <p:cNvCxnSpPr/>
            <p:nvPr/>
          </p:nvCxnSpPr>
          <p:spPr>
            <a:xfrm rot="5400000" flipH="1" flipV="1">
              <a:off x="4705647" y="610253"/>
              <a:ext cx="0" cy="5443644"/>
            </a:xfrm>
            <a:prstGeom prst="straightConnector1">
              <a:avLst/>
            </a:prstGeom>
            <a:noFill/>
            <a:ln w="19050" cap="flat" cmpd="sng">
              <a:solidFill>
                <a:schemeClr val="accent3"/>
              </a:solidFill>
              <a:prstDash val="solid"/>
              <a:round/>
              <a:headEnd type="none" w="med" len="med"/>
              <a:tailEnd type="none" w="med" len="med"/>
            </a:ln>
          </p:spPr>
        </p:cxnSp>
        <p:sp>
          <p:nvSpPr>
            <p:cNvPr id="1060" name="Google Shape;1060;p43"/>
            <p:cNvSpPr/>
            <p:nvPr/>
          </p:nvSpPr>
          <p:spPr>
            <a:xfrm>
              <a:off x="2260763"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3865398"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7084975" y="3249425"/>
              <a:ext cx="165300" cy="165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TextBox 16"/>
          <p:cNvSpPr txBox="1"/>
          <p:nvPr/>
        </p:nvSpPr>
        <p:spPr>
          <a:xfrm>
            <a:off x="5038261" y="281639"/>
            <a:ext cx="2184803" cy="553998"/>
          </a:xfrm>
          <a:prstGeom prst="rect">
            <a:avLst/>
          </a:prstGeom>
          <a:noFill/>
        </p:spPr>
        <p:txBody>
          <a:bodyPr wrap="square" rtlCol="0">
            <a:spAutoFit/>
          </a:bodyPr>
          <a:lstStyle/>
          <a:p>
            <a:pPr algn="justLow" rtl="1">
              <a:lnSpc>
                <a:spcPct val="150000"/>
              </a:lnSpc>
            </a:pPr>
            <a:r>
              <a:rPr lang="ar-LB" sz="2000" b="1" dirty="0">
                <a:solidFill>
                  <a:schemeClr val="accent5">
                    <a:lumMod val="75000"/>
                  </a:schemeClr>
                </a:solidFill>
                <a:latin typeface="29LT Adir" panose="00000506000000000000" pitchFamily="50" charset="-78"/>
                <a:cs typeface="29LT Adir" panose="00000506000000000000" pitchFamily="50" charset="-78"/>
              </a:rPr>
              <a:t>المعتقدات الأساسيّة: </a:t>
            </a:r>
          </a:p>
        </p:txBody>
      </p:sp>
      <p:sp>
        <p:nvSpPr>
          <p:cNvPr id="19" name="TextBox 18"/>
          <p:cNvSpPr txBox="1"/>
          <p:nvPr/>
        </p:nvSpPr>
        <p:spPr>
          <a:xfrm>
            <a:off x="4770850" y="2377431"/>
            <a:ext cx="3009875" cy="2277547"/>
          </a:xfrm>
          <a:prstGeom prst="rect">
            <a:avLst/>
          </a:prstGeom>
          <a:noFill/>
        </p:spPr>
        <p:txBody>
          <a:bodyPr wrap="square" rtlCol="0">
            <a:spAutoFit/>
          </a:bodyPr>
          <a:lstStyle/>
          <a:p>
            <a:pPr algn="justLow" rtl="1">
              <a:lnSpc>
                <a:spcPct val="150000"/>
              </a:lnSpc>
            </a:pPr>
            <a:r>
              <a:rPr lang="ar-LB" sz="1600" b="1" dirty="0">
                <a:solidFill>
                  <a:srgbClr val="509195"/>
                </a:solidFill>
                <a:latin typeface="29LT Adir" panose="00000506000000000000" pitchFamily="50" charset="-78"/>
                <a:cs typeface="29LT Adir" panose="00000506000000000000" pitchFamily="50" charset="-78"/>
              </a:rPr>
              <a:t>"كلّ ما يتعلّق بإيمان الناس، كلّ ما يتعلّق بحقّانية الإسلام والقرآن والأحكام الإلهية، كل ما يتعلّق بالمبادئ الخاصّة للجمهورية الإسلاميّة، كل هذه الأمور تحديات ويجب متابعتها بكلّ جديّة</a:t>
            </a:r>
            <a:r>
              <a:rPr lang="ar-LB" sz="1600" b="1" dirty="0" smtClean="0">
                <a:solidFill>
                  <a:srgbClr val="509195"/>
                </a:solidFill>
                <a:latin typeface="29LT Adir" panose="00000506000000000000" pitchFamily="50" charset="-78"/>
                <a:cs typeface="29LT Adir" panose="00000506000000000000" pitchFamily="50" charset="-78"/>
              </a:rPr>
              <a:t>".</a:t>
            </a:r>
            <a:endParaRPr lang="ar-LB" sz="1600" b="1" dirty="0">
              <a:solidFill>
                <a:srgbClr val="509195"/>
              </a:solidFill>
              <a:latin typeface="29LT Adir" panose="00000506000000000000" pitchFamily="50" charset="-78"/>
              <a:cs typeface="29LT Adir" panose="00000506000000000000" pitchFamily="50" charset="-78"/>
            </a:endParaRPr>
          </a:p>
        </p:txBody>
      </p:sp>
      <p:sp>
        <p:nvSpPr>
          <p:cNvPr id="20" name="TextBox 19"/>
          <p:cNvSpPr txBox="1"/>
          <p:nvPr/>
        </p:nvSpPr>
        <p:spPr>
          <a:xfrm>
            <a:off x="705839" y="1312573"/>
            <a:ext cx="3315821" cy="1169551"/>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من المهم تبيان الأمور العقائدية والفقهية للناس بشكل سلس وسهل، يجعل منهم قادرين على التصدّي والتبيان، </a:t>
            </a:r>
          </a:p>
        </p:txBody>
      </p:sp>
      <p:grpSp>
        <p:nvGrpSpPr>
          <p:cNvPr id="25" name="Google Shape;1890;p74"/>
          <p:cNvGrpSpPr/>
          <p:nvPr/>
        </p:nvGrpSpPr>
        <p:grpSpPr>
          <a:xfrm flipH="1">
            <a:off x="1281838" y="3000047"/>
            <a:ext cx="2158583" cy="1682074"/>
            <a:chOff x="720011" y="2753006"/>
            <a:chExt cx="2383025" cy="1856970"/>
          </a:xfrm>
        </p:grpSpPr>
        <p:grpSp>
          <p:nvGrpSpPr>
            <p:cNvPr id="26" name="Google Shape;1891;p74"/>
            <p:cNvGrpSpPr/>
            <p:nvPr/>
          </p:nvGrpSpPr>
          <p:grpSpPr>
            <a:xfrm>
              <a:off x="720011" y="2753021"/>
              <a:ext cx="1804482" cy="1856955"/>
              <a:chOff x="835651" y="2281650"/>
              <a:chExt cx="1996772" cy="2054852"/>
            </a:xfrm>
          </p:grpSpPr>
          <p:sp>
            <p:nvSpPr>
              <p:cNvPr id="34" name="Google Shape;1892;p74"/>
              <p:cNvSpPr/>
              <p:nvPr/>
            </p:nvSpPr>
            <p:spPr>
              <a:xfrm>
                <a:off x="835651" y="3520644"/>
                <a:ext cx="1996772" cy="41087"/>
              </a:xfrm>
              <a:custGeom>
                <a:avLst/>
                <a:gdLst/>
                <a:ahLst/>
                <a:cxnLst/>
                <a:rect l="l" t="t" r="r" b="b"/>
                <a:pathLst>
                  <a:path w="67017" h="1379" extrusionOk="0">
                    <a:moveTo>
                      <a:pt x="1" y="0"/>
                    </a:moveTo>
                    <a:lnTo>
                      <a:pt x="1" y="0"/>
                    </a:lnTo>
                    <a:cubicBezTo>
                      <a:pt x="20731" y="606"/>
                      <a:pt x="44096" y="1014"/>
                      <a:pt x="64913" y="1373"/>
                    </a:cubicBezTo>
                    <a:cubicBezTo>
                      <a:pt x="65317" y="1373"/>
                      <a:pt x="65853" y="1379"/>
                      <a:pt x="66342" y="1379"/>
                    </a:cubicBezTo>
                    <a:cubicBezTo>
                      <a:pt x="66586" y="1379"/>
                      <a:pt x="66818" y="1377"/>
                      <a:pt x="67016" y="1373"/>
                    </a:cubicBezTo>
                    <a:lnTo>
                      <a:pt x="67004" y="1336"/>
                    </a:lnTo>
                    <a:lnTo>
                      <a:pt x="65965" y="1336"/>
                    </a:lnTo>
                    <a:lnTo>
                      <a:pt x="64913" y="1299"/>
                    </a:lnTo>
                    <a:cubicBezTo>
                      <a:pt x="43478" y="643"/>
                      <a:pt x="21449" y="173"/>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1893;p74"/>
              <p:cNvSpPr/>
              <p:nvPr/>
            </p:nvSpPr>
            <p:spPr>
              <a:xfrm>
                <a:off x="2045889" y="3910889"/>
                <a:ext cx="704682" cy="216729"/>
              </a:xfrm>
              <a:custGeom>
                <a:avLst/>
                <a:gdLst/>
                <a:ahLst/>
                <a:cxnLst/>
                <a:rect l="l" t="t" r="r" b="b"/>
                <a:pathLst>
                  <a:path w="23651" h="7274" extrusionOk="0">
                    <a:moveTo>
                      <a:pt x="11825" y="1"/>
                    </a:moveTo>
                    <a:cubicBezTo>
                      <a:pt x="5295" y="1"/>
                      <a:pt x="1" y="1634"/>
                      <a:pt x="1" y="3637"/>
                    </a:cubicBezTo>
                    <a:cubicBezTo>
                      <a:pt x="1" y="5641"/>
                      <a:pt x="5295" y="7274"/>
                      <a:pt x="11825" y="7274"/>
                    </a:cubicBezTo>
                    <a:cubicBezTo>
                      <a:pt x="18356" y="7274"/>
                      <a:pt x="23650" y="5641"/>
                      <a:pt x="23650" y="3637"/>
                    </a:cubicBezTo>
                    <a:cubicBezTo>
                      <a:pt x="23650" y="1634"/>
                      <a:pt x="18356" y="1"/>
                      <a:pt x="1182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1894;p74"/>
              <p:cNvSpPr/>
              <p:nvPr/>
            </p:nvSpPr>
            <p:spPr>
              <a:xfrm>
                <a:off x="2252273" y="3385021"/>
                <a:ext cx="318062" cy="111701"/>
              </a:xfrm>
              <a:custGeom>
                <a:avLst/>
                <a:gdLst/>
                <a:ahLst/>
                <a:cxnLst/>
                <a:rect l="l" t="t" r="r" b="b"/>
                <a:pathLst>
                  <a:path w="10675" h="3749" extrusionOk="0">
                    <a:moveTo>
                      <a:pt x="5331" y="0"/>
                    </a:moveTo>
                    <a:cubicBezTo>
                      <a:pt x="2388" y="0"/>
                      <a:pt x="0" y="841"/>
                      <a:pt x="0" y="1880"/>
                    </a:cubicBezTo>
                    <a:cubicBezTo>
                      <a:pt x="0" y="2907"/>
                      <a:pt x="2388" y="3748"/>
                      <a:pt x="5331" y="3748"/>
                    </a:cubicBezTo>
                    <a:cubicBezTo>
                      <a:pt x="8288" y="3748"/>
                      <a:pt x="10675" y="2907"/>
                      <a:pt x="10675" y="1880"/>
                    </a:cubicBezTo>
                    <a:cubicBezTo>
                      <a:pt x="10675" y="841"/>
                      <a:pt x="8288" y="0"/>
                      <a:pt x="5331"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1895;p74"/>
              <p:cNvSpPr/>
              <p:nvPr/>
            </p:nvSpPr>
            <p:spPr>
              <a:xfrm>
                <a:off x="2289129" y="2281650"/>
                <a:ext cx="487595" cy="1041514"/>
              </a:xfrm>
              <a:custGeom>
                <a:avLst/>
                <a:gdLst/>
                <a:ahLst/>
                <a:cxnLst/>
                <a:rect l="l" t="t" r="r" b="b"/>
                <a:pathLst>
                  <a:path w="16365" h="34956" extrusionOk="0">
                    <a:moveTo>
                      <a:pt x="12580" y="0"/>
                    </a:moveTo>
                    <a:cubicBezTo>
                      <a:pt x="10786" y="483"/>
                      <a:pt x="9203" y="1485"/>
                      <a:pt x="7508" y="2499"/>
                    </a:cubicBezTo>
                    <a:cubicBezTo>
                      <a:pt x="6605" y="3031"/>
                      <a:pt x="5900" y="3835"/>
                      <a:pt x="5517" y="4812"/>
                    </a:cubicBezTo>
                    <a:cubicBezTo>
                      <a:pt x="2387" y="12629"/>
                      <a:pt x="544" y="20756"/>
                      <a:pt x="0" y="28981"/>
                    </a:cubicBezTo>
                    <a:cubicBezTo>
                      <a:pt x="903" y="30230"/>
                      <a:pt x="2053" y="30886"/>
                      <a:pt x="3031" y="31702"/>
                    </a:cubicBezTo>
                    <a:cubicBezTo>
                      <a:pt x="4008" y="32531"/>
                      <a:pt x="4874" y="33706"/>
                      <a:pt x="4676" y="34955"/>
                    </a:cubicBezTo>
                    <a:cubicBezTo>
                      <a:pt x="5405" y="33496"/>
                      <a:pt x="6543" y="32197"/>
                      <a:pt x="7978" y="31467"/>
                    </a:cubicBezTo>
                    <a:cubicBezTo>
                      <a:pt x="8621" y="31146"/>
                      <a:pt x="9314" y="30935"/>
                      <a:pt x="9945" y="30601"/>
                    </a:cubicBezTo>
                    <a:cubicBezTo>
                      <a:pt x="10576" y="30267"/>
                      <a:pt x="11182" y="29785"/>
                      <a:pt x="11442" y="29117"/>
                    </a:cubicBezTo>
                    <a:cubicBezTo>
                      <a:pt x="13915" y="22116"/>
                      <a:pt x="15536" y="14769"/>
                      <a:pt x="16265" y="7323"/>
                    </a:cubicBezTo>
                    <a:cubicBezTo>
                      <a:pt x="16364" y="6383"/>
                      <a:pt x="16142" y="5430"/>
                      <a:pt x="15659" y="4614"/>
                    </a:cubicBezTo>
                    <a:cubicBezTo>
                      <a:pt x="14633" y="2919"/>
                      <a:pt x="13656" y="1423"/>
                      <a:pt x="1258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1896;p74"/>
              <p:cNvSpPr/>
              <p:nvPr/>
            </p:nvSpPr>
            <p:spPr>
              <a:xfrm>
                <a:off x="2265174" y="3181943"/>
                <a:ext cx="167329" cy="257637"/>
              </a:xfrm>
              <a:custGeom>
                <a:avLst/>
                <a:gdLst/>
                <a:ahLst/>
                <a:cxnLst/>
                <a:rect l="l" t="t" r="r" b="b"/>
                <a:pathLst>
                  <a:path w="5616" h="8647" extrusionOk="0">
                    <a:moveTo>
                      <a:pt x="569" y="1"/>
                    </a:moveTo>
                    <a:cubicBezTo>
                      <a:pt x="99" y="755"/>
                      <a:pt x="0" y="1720"/>
                      <a:pt x="297" y="2537"/>
                    </a:cubicBezTo>
                    <a:cubicBezTo>
                      <a:pt x="594" y="3365"/>
                      <a:pt x="1249" y="3996"/>
                      <a:pt x="1942" y="4540"/>
                    </a:cubicBezTo>
                    <a:cubicBezTo>
                      <a:pt x="2622" y="5085"/>
                      <a:pt x="3352" y="5579"/>
                      <a:pt x="3934" y="6247"/>
                    </a:cubicBezTo>
                    <a:cubicBezTo>
                      <a:pt x="4503" y="6903"/>
                      <a:pt x="4886" y="7793"/>
                      <a:pt x="4700" y="8647"/>
                    </a:cubicBezTo>
                    <a:cubicBezTo>
                      <a:pt x="5220" y="7645"/>
                      <a:pt x="5381" y="6470"/>
                      <a:pt x="5455" y="6087"/>
                    </a:cubicBezTo>
                    <a:lnTo>
                      <a:pt x="5455" y="6099"/>
                    </a:lnTo>
                    <a:cubicBezTo>
                      <a:pt x="5616" y="5196"/>
                      <a:pt x="5170" y="4293"/>
                      <a:pt x="4552" y="3625"/>
                    </a:cubicBezTo>
                    <a:cubicBezTo>
                      <a:pt x="3934" y="2970"/>
                      <a:pt x="3142" y="2499"/>
                      <a:pt x="2400" y="1968"/>
                    </a:cubicBezTo>
                    <a:cubicBezTo>
                      <a:pt x="1670" y="1448"/>
                      <a:pt x="940" y="830"/>
                      <a:pt x="56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1897;p74"/>
              <p:cNvSpPr/>
              <p:nvPr/>
            </p:nvSpPr>
            <p:spPr>
              <a:xfrm>
                <a:off x="2413668" y="3226188"/>
                <a:ext cx="189824" cy="195723"/>
              </a:xfrm>
              <a:custGeom>
                <a:avLst/>
                <a:gdLst/>
                <a:ahLst/>
                <a:cxnLst/>
                <a:rect l="l" t="t" r="r" b="b"/>
                <a:pathLst>
                  <a:path w="6371" h="6569" extrusionOk="0">
                    <a:moveTo>
                      <a:pt x="6371" y="0"/>
                    </a:moveTo>
                    <a:cubicBezTo>
                      <a:pt x="5616" y="891"/>
                      <a:pt x="4466" y="1299"/>
                      <a:pt x="3402" y="1769"/>
                    </a:cubicBezTo>
                    <a:cubicBezTo>
                      <a:pt x="2339" y="2251"/>
                      <a:pt x="1238" y="2919"/>
                      <a:pt x="879" y="4033"/>
                    </a:cubicBezTo>
                    <a:cubicBezTo>
                      <a:pt x="681" y="4626"/>
                      <a:pt x="186" y="5566"/>
                      <a:pt x="1" y="6568"/>
                    </a:cubicBezTo>
                    <a:cubicBezTo>
                      <a:pt x="335" y="5826"/>
                      <a:pt x="990" y="5269"/>
                      <a:pt x="1683" y="4837"/>
                    </a:cubicBezTo>
                    <a:cubicBezTo>
                      <a:pt x="2376" y="4404"/>
                      <a:pt x="3118" y="4070"/>
                      <a:pt x="3798" y="3612"/>
                    </a:cubicBezTo>
                    <a:cubicBezTo>
                      <a:pt x="5035" y="2746"/>
                      <a:pt x="5963" y="1447"/>
                      <a:pt x="6371"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1898;p74"/>
              <p:cNvSpPr/>
              <p:nvPr/>
            </p:nvSpPr>
            <p:spPr>
              <a:xfrm>
                <a:off x="2416260" y="3322006"/>
                <a:ext cx="165124" cy="123858"/>
              </a:xfrm>
              <a:custGeom>
                <a:avLst/>
                <a:gdLst/>
                <a:ahLst/>
                <a:cxnLst/>
                <a:rect l="l" t="t" r="r" b="b"/>
                <a:pathLst>
                  <a:path w="5542" h="4157" extrusionOk="0">
                    <a:moveTo>
                      <a:pt x="5542" y="0"/>
                    </a:moveTo>
                    <a:cubicBezTo>
                      <a:pt x="3254" y="606"/>
                      <a:pt x="1163" y="2016"/>
                      <a:pt x="1" y="4156"/>
                    </a:cubicBezTo>
                    <a:cubicBezTo>
                      <a:pt x="396" y="3464"/>
                      <a:pt x="1114" y="3018"/>
                      <a:pt x="1843" y="2709"/>
                    </a:cubicBezTo>
                    <a:cubicBezTo>
                      <a:pt x="2586" y="2387"/>
                      <a:pt x="3365" y="2177"/>
                      <a:pt x="4058" y="1781"/>
                    </a:cubicBezTo>
                    <a:cubicBezTo>
                      <a:pt x="4763" y="1398"/>
                      <a:pt x="5393" y="779"/>
                      <a:pt x="5542"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1899;p74"/>
              <p:cNvSpPr/>
              <p:nvPr/>
            </p:nvSpPr>
            <p:spPr>
              <a:xfrm>
                <a:off x="2419210" y="3192639"/>
                <a:ext cx="210829" cy="160357"/>
              </a:xfrm>
              <a:custGeom>
                <a:avLst/>
                <a:gdLst/>
                <a:ahLst/>
                <a:cxnLst/>
                <a:rect l="l" t="t" r="r" b="b"/>
                <a:pathLst>
                  <a:path w="7076" h="5382" extrusionOk="0">
                    <a:moveTo>
                      <a:pt x="7076" y="1"/>
                    </a:moveTo>
                    <a:lnTo>
                      <a:pt x="7076" y="1"/>
                    </a:lnTo>
                    <a:cubicBezTo>
                      <a:pt x="5529" y="471"/>
                      <a:pt x="3959" y="953"/>
                      <a:pt x="2586" y="1794"/>
                    </a:cubicBezTo>
                    <a:cubicBezTo>
                      <a:pt x="1200" y="2635"/>
                      <a:pt x="0" y="3885"/>
                      <a:pt x="310" y="5381"/>
                    </a:cubicBezTo>
                    <a:cubicBezTo>
                      <a:pt x="743" y="3971"/>
                      <a:pt x="2177" y="3130"/>
                      <a:pt x="3513" y="2524"/>
                    </a:cubicBezTo>
                    <a:cubicBezTo>
                      <a:pt x="4862" y="1905"/>
                      <a:pt x="6333" y="1287"/>
                      <a:pt x="7076"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42" name="Google Shape;1900;p74"/>
              <p:cNvGrpSpPr/>
              <p:nvPr/>
            </p:nvGrpSpPr>
            <p:grpSpPr>
              <a:xfrm>
                <a:off x="2291687" y="2290856"/>
                <a:ext cx="465858" cy="1703739"/>
                <a:chOff x="4342043" y="-72481"/>
                <a:chExt cx="1107862" cy="4051696"/>
              </a:xfrm>
            </p:grpSpPr>
            <p:sp>
              <p:nvSpPr>
                <p:cNvPr id="67" name="Google Shape;1901;p74"/>
                <p:cNvSpPr/>
                <p:nvPr/>
              </p:nvSpPr>
              <p:spPr>
                <a:xfrm>
                  <a:off x="4342043" y="260390"/>
                  <a:ext cx="833084" cy="3718825"/>
                </a:xfrm>
                <a:custGeom>
                  <a:avLst/>
                  <a:gdLst/>
                  <a:ahLst/>
                  <a:cxnLst/>
                  <a:rect l="l" t="t" r="r" b="b"/>
                  <a:pathLst>
                    <a:path w="11758" h="52485" extrusionOk="0">
                      <a:moveTo>
                        <a:pt x="11560" y="1"/>
                      </a:moveTo>
                      <a:cubicBezTo>
                        <a:pt x="11558" y="1"/>
                        <a:pt x="11556" y="1"/>
                        <a:pt x="11553" y="3"/>
                      </a:cubicBezTo>
                      <a:cubicBezTo>
                        <a:pt x="11318" y="139"/>
                        <a:pt x="9649" y="7066"/>
                        <a:pt x="9488" y="7288"/>
                      </a:cubicBezTo>
                      <a:cubicBezTo>
                        <a:pt x="9216" y="7659"/>
                        <a:pt x="6074" y="21389"/>
                        <a:pt x="4627" y="28810"/>
                      </a:cubicBezTo>
                      <a:cubicBezTo>
                        <a:pt x="3081" y="36702"/>
                        <a:pt x="1547" y="44593"/>
                        <a:pt x="1" y="52485"/>
                      </a:cubicBezTo>
                      <a:cubicBezTo>
                        <a:pt x="755" y="51260"/>
                        <a:pt x="1089" y="49838"/>
                        <a:pt x="1411" y="48440"/>
                      </a:cubicBezTo>
                      <a:cubicBezTo>
                        <a:pt x="4577" y="34537"/>
                        <a:pt x="6866" y="21946"/>
                        <a:pt x="10032" y="8043"/>
                      </a:cubicBezTo>
                      <a:cubicBezTo>
                        <a:pt x="10179" y="7406"/>
                        <a:pt x="11757" y="1"/>
                        <a:pt x="1156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1902;p74"/>
                <p:cNvSpPr/>
                <p:nvPr/>
              </p:nvSpPr>
              <p:spPr>
                <a:xfrm>
                  <a:off x="4391145" y="1470858"/>
                  <a:ext cx="408465" cy="347119"/>
                </a:xfrm>
                <a:custGeom>
                  <a:avLst/>
                  <a:gdLst/>
                  <a:ahLst/>
                  <a:cxnLst/>
                  <a:rect l="l" t="t" r="r" b="b"/>
                  <a:pathLst>
                    <a:path w="5765" h="4899" extrusionOk="0">
                      <a:moveTo>
                        <a:pt x="0" y="0"/>
                      </a:moveTo>
                      <a:cubicBezTo>
                        <a:pt x="1175" y="2400"/>
                        <a:pt x="4552" y="2524"/>
                        <a:pt x="5764" y="4899"/>
                      </a:cubicBezTo>
                      <a:cubicBezTo>
                        <a:pt x="5653" y="4602"/>
                        <a:pt x="5480" y="4317"/>
                        <a:pt x="5282" y="4070"/>
                      </a:cubicBezTo>
                      <a:cubicBezTo>
                        <a:pt x="3860" y="2289"/>
                        <a:pt x="1200" y="2004"/>
                        <a:pt x="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1903;p74"/>
                <p:cNvSpPr/>
                <p:nvPr/>
              </p:nvSpPr>
              <p:spPr>
                <a:xfrm>
                  <a:off x="4367479" y="1682924"/>
                  <a:ext cx="357663" cy="319131"/>
                </a:xfrm>
                <a:custGeom>
                  <a:avLst/>
                  <a:gdLst/>
                  <a:ahLst/>
                  <a:cxnLst/>
                  <a:rect l="l" t="t" r="r" b="b"/>
                  <a:pathLst>
                    <a:path w="5048" h="4504" extrusionOk="0">
                      <a:moveTo>
                        <a:pt x="0" y="1"/>
                      </a:moveTo>
                      <a:cubicBezTo>
                        <a:pt x="1101" y="1955"/>
                        <a:pt x="3983" y="1992"/>
                        <a:pt x="4911" y="4095"/>
                      </a:cubicBezTo>
                      <a:cubicBezTo>
                        <a:pt x="4960" y="4231"/>
                        <a:pt x="5010" y="4367"/>
                        <a:pt x="5047" y="4503"/>
                      </a:cubicBezTo>
                      <a:cubicBezTo>
                        <a:pt x="5010" y="4219"/>
                        <a:pt x="4911" y="3934"/>
                        <a:pt x="4775" y="3674"/>
                      </a:cubicBezTo>
                      <a:cubicBezTo>
                        <a:pt x="3736" y="1819"/>
                        <a:pt x="1200" y="1708"/>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1904;p74"/>
                <p:cNvSpPr/>
                <p:nvPr/>
              </p:nvSpPr>
              <p:spPr>
                <a:xfrm>
                  <a:off x="4348207" y="1858216"/>
                  <a:ext cx="362907" cy="314738"/>
                </a:xfrm>
                <a:custGeom>
                  <a:avLst/>
                  <a:gdLst/>
                  <a:ahLst/>
                  <a:cxnLst/>
                  <a:rect l="l" t="t" r="r" b="b"/>
                  <a:pathLst>
                    <a:path w="5122" h="4442" extrusionOk="0">
                      <a:moveTo>
                        <a:pt x="0" y="1"/>
                      </a:moveTo>
                      <a:lnTo>
                        <a:pt x="0" y="1"/>
                      </a:lnTo>
                      <a:cubicBezTo>
                        <a:pt x="1509" y="1534"/>
                        <a:pt x="4342" y="1708"/>
                        <a:pt x="5022" y="4008"/>
                      </a:cubicBezTo>
                      <a:cubicBezTo>
                        <a:pt x="5059" y="4157"/>
                        <a:pt x="5084" y="4293"/>
                        <a:pt x="5096" y="4441"/>
                      </a:cubicBezTo>
                      <a:cubicBezTo>
                        <a:pt x="5121" y="3204"/>
                        <a:pt x="4107" y="2239"/>
                        <a:pt x="3093" y="1695"/>
                      </a:cubicBezTo>
                      <a:cubicBezTo>
                        <a:pt x="2054" y="1126"/>
                        <a:pt x="916" y="76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1905;p74"/>
                <p:cNvSpPr/>
                <p:nvPr/>
              </p:nvSpPr>
              <p:spPr>
                <a:xfrm>
                  <a:off x="4414810" y="1335881"/>
                  <a:ext cx="412858" cy="276122"/>
                </a:xfrm>
                <a:custGeom>
                  <a:avLst/>
                  <a:gdLst/>
                  <a:ahLst/>
                  <a:cxnLst/>
                  <a:rect l="l" t="t" r="r" b="b"/>
                  <a:pathLst>
                    <a:path w="5827" h="3897" extrusionOk="0">
                      <a:moveTo>
                        <a:pt x="0" y="1"/>
                      </a:moveTo>
                      <a:lnTo>
                        <a:pt x="0" y="1"/>
                      </a:lnTo>
                      <a:cubicBezTo>
                        <a:pt x="1819" y="1485"/>
                        <a:pt x="4837" y="1497"/>
                        <a:pt x="5826" y="3897"/>
                      </a:cubicBezTo>
                      <a:cubicBezTo>
                        <a:pt x="5022" y="1374"/>
                        <a:pt x="1918" y="128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1906;p74"/>
                <p:cNvSpPr/>
                <p:nvPr/>
              </p:nvSpPr>
              <p:spPr>
                <a:xfrm>
                  <a:off x="4446340" y="1195661"/>
                  <a:ext cx="428658" cy="304181"/>
                </a:xfrm>
                <a:custGeom>
                  <a:avLst/>
                  <a:gdLst/>
                  <a:ahLst/>
                  <a:cxnLst/>
                  <a:rect l="l" t="t" r="r" b="b"/>
                  <a:pathLst>
                    <a:path w="6050" h="4293" extrusionOk="0">
                      <a:moveTo>
                        <a:pt x="1" y="1"/>
                      </a:moveTo>
                      <a:cubicBezTo>
                        <a:pt x="1510" y="1918"/>
                        <a:pt x="4775" y="1497"/>
                        <a:pt x="5901" y="3835"/>
                      </a:cubicBezTo>
                      <a:cubicBezTo>
                        <a:pt x="5963" y="3983"/>
                        <a:pt x="6012" y="4132"/>
                        <a:pt x="6049" y="4293"/>
                      </a:cubicBezTo>
                      <a:cubicBezTo>
                        <a:pt x="6012" y="3971"/>
                        <a:pt x="5888" y="3662"/>
                        <a:pt x="5728" y="3377"/>
                      </a:cubicBezTo>
                      <a:cubicBezTo>
                        <a:pt x="4441" y="1361"/>
                        <a:pt x="1572" y="165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1907;p74"/>
                <p:cNvSpPr/>
                <p:nvPr/>
              </p:nvSpPr>
              <p:spPr>
                <a:xfrm>
                  <a:off x="4477019" y="1015126"/>
                  <a:ext cx="419872" cy="309424"/>
                </a:xfrm>
                <a:custGeom>
                  <a:avLst/>
                  <a:gdLst/>
                  <a:ahLst/>
                  <a:cxnLst/>
                  <a:rect l="l" t="t" r="r" b="b"/>
                  <a:pathLst>
                    <a:path w="5926" h="4367" extrusionOk="0">
                      <a:moveTo>
                        <a:pt x="1" y="1"/>
                      </a:moveTo>
                      <a:cubicBezTo>
                        <a:pt x="1547" y="1831"/>
                        <a:pt x="4676" y="1609"/>
                        <a:pt x="5765" y="3922"/>
                      </a:cubicBezTo>
                      <a:cubicBezTo>
                        <a:pt x="5826" y="4058"/>
                        <a:pt x="5888" y="4206"/>
                        <a:pt x="5925" y="4367"/>
                      </a:cubicBezTo>
                      <a:cubicBezTo>
                        <a:pt x="5369" y="1534"/>
                        <a:pt x="1745" y="173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1908;p74"/>
                <p:cNvSpPr/>
                <p:nvPr/>
              </p:nvSpPr>
              <p:spPr>
                <a:xfrm>
                  <a:off x="4494520" y="903814"/>
                  <a:ext cx="454094" cy="312116"/>
                </a:xfrm>
                <a:custGeom>
                  <a:avLst/>
                  <a:gdLst/>
                  <a:ahLst/>
                  <a:cxnLst/>
                  <a:rect l="l" t="t" r="r" b="b"/>
                  <a:pathLst>
                    <a:path w="6409" h="4405" extrusionOk="0">
                      <a:moveTo>
                        <a:pt x="1" y="1"/>
                      </a:moveTo>
                      <a:lnTo>
                        <a:pt x="1" y="1"/>
                      </a:lnTo>
                      <a:cubicBezTo>
                        <a:pt x="854" y="1139"/>
                        <a:pt x="2450" y="1064"/>
                        <a:pt x="3637" y="1633"/>
                      </a:cubicBezTo>
                      <a:cubicBezTo>
                        <a:pt x="4540" y="2029"/>
                        <a:pt x="5332" y="2710"/>
                        <a:pt x="5901" y="3526"/>
                      </a:cubicBezTo>
                      <a:cubicBezTo>
                        <a:pt x="6099" y="3798"/>
                        <a:pt x="6260" y="4095"/>
                        <a:pt x="6408" y="4404"/>
                      </a:cubicBezTo>
                      <a:cubicBezTo>
                        <a:pt x="6297" y="4082"/>
                        <a:pt x="6148" y="3773"/>
                        <a:pt x="5975" y="3489"/>
                      </a:cubicBezTo>
                      <a:cubicBezTo>
                        <a:pt x="5431" y="2611"/>
                        <a:pt x="4627" y="1918"/>
                        <a:pt x="3699" y="1485"/>
                      </a:cubicBezTo>
                      <a:cubicBezTo>
                        <a:pt x="2475" y="928"/>
                        <a:pt x="953" y="105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1909;p74"/>
                <p:cNvSpPr/>
                <p:nvPr/>
              </p:nvSpPr>
              <p:spPr>
                <a:xfrm>
                  <a:off x="4539229" y="809154"/>
                  <a:ext cx="421643" cy="248984"/>
                </a:xfrm>
                <a:custGeom>
                  <a:avLst/>
                  <a:gdLst/>
                  <a:ahLst/>
                  <a:cxnLst/>
                  <a:rect l="l" t="t" r="r" b="b"/>
                  <a:pathLst>
                    <a:path w="5951" h="3514" extrusionOk="0">
                      <a:moveTo>
                        <a:pt x="1" y="1"/>
                      </a:moveTo>
                      <a:cubicBezTo>
                        <a:pt x="1720" y="1411"/>
                        <a:pt x="4664" y="904"/>
                        <a:pt x="5790" y="3093"/>
                      </a:cubicBezTo>
                      <a:cubicBezTo>
                        <a:pt x="5851" y="3229"/>
                        <a:pt x="5913" y="3365"/>
                        <a:pt x="5950" y="3514"/>
                      </a:cubicBezTo>
                      <a:cubicBezTo>
                        <a:pt x="5864" y="2895"/>
                        <a:pt x="5480" y="2376"/>
                        <a:pt x="5010" y="1992"/>
                      </a:cubicBezTo>
                      <a:cubicBezTo>
                        <a:pt x="3563" y="817"/>
                        <a:pt x="1522"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1910;p74"/>
                <p:cNvSpPr/>
                <p:nvPr/>
              </p:nvSpPr>
              <p:spPr>
                <a:xfrm>
                  <a:off x="4567287" y="689127"/>
                  <a:ext cx="433901" cy="273500"/>
                </a:xfrm>
                <a:custGeom>
                  <a:avLst/>
                  <a:gdLst/>
                  <a:ahLst/>
                  <a:cxnLst/>
                  <a:rect l="l" t="t" r="r" b="b"/>
                  <a:pathLst>
                    <a:path w="6124" h="3860" extrusionOk="0">
                      <a:moveTo>
                        <a:pt x="1" y="0"/>
                      </a:moveTo>
                      <a:lnTo>
                        <a:pt x="1" y="0"/>
                      </a:lnTo>
                      <a:cubicBezTo>
                        <a:pt x="1782" y="1472"/>
                        <a:pt x="4899" y="1052"/>
                        <a:pt x="5975" y="3414"/>
                      </a:cubicBezTo>
                      <a:cubicBezTo>
                        <a:pt x="6037" y="3563"/>
                        <a:pt x="6086" y="3711"/>
                        <a:pt x="6123" y="3859"/>
                      </a:cubicBezTo>
                      <a:cubicBezTo>
                        <a:pt x="6061" y="3216"/>
                        <a:pt x="5678" y="2647"/>
                        <a:pt x="5208" y="2227"/>
                      </a:cubicBezTo>
                      <a:cubicBezTo>
                        <a:pt x="3736" y="928"/>
                        <a:pt x="1584" y="1076"/>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1911;p74"/>
                <p:cNvSpPr/>
                <p:nvPr/>
              </p:nvSpPr>
              <p:spPr>
                <a:xfrm>
                  <a:off x="4591802" y="599710"/>
                  <a:ext cx="424265" cy="251606"/>
                </a:xfrm>
                <a:custGeom>
                  <a:avLst/>
                  <a:gdLst/>
                  <a:ahLst/>
                  <a:cxnLst/>
                  <a:rect l="l" t="t" r="r" b="b"/>
                  <a:pathLst>
                    <a:path w="5988" h="3551" extrusionOk="0">
                      <a:moveTo>
                        <a:pt x="1" y="1"/>
                      </a:moveTo>
                      <a:lnTo>
                        <a:pt x="1" y="1"/>
                      </a:lnTo>
                      <a:cubicBezTo>
                        <a:pt x="1015" y="681"/>
                        <a:pt x="2240" y="904"/>
                        <a:pt x="3365" y="1312"/>
                      </a:cubicBezTo>
                      <a:cubicBezTo>
                        <a:pt x="4454" y="1720"/>
                        <a:pt x="5592" y="2388"/>
                        <a:pt x="5988" y="3551"/>
                      </a:cubicBezTo>
                      <a:cubicBezTo>
                        <a:pt x="5864" y="2957"/>
                        <a:pt x="5468" y="2437"/>
                        <a:pt x="5010" y="2054"/>
                      </a:cubicBezTo>
                      <a:cubicBezTo>
                        <a:pt x="3576" y="854"/>
                        <a:pt x="1597" y="866"/>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1912;p74"/>
                <p:cNvSpPr/>
                <p:nvPr/>
              </p:nvSpPr>
              <p:spPr>
                <a:xfrm>
                  <a:off x="4632118" y="514685"/>
                  <a:ext cx="423415" cy="266557"/>
                </a:xfrm>
                <a:custGeom>
                  <a:avLst/>
                  <a:gdLst/>
                  <a:ahLst/>
                  <a:cxnLst/>
                  <a:rect l="l" t="t" r="r" b="b"/>
                  <a:pathLst>
                    <a:path w="5976" h="3762" extrusionOk="0">
                      <a:moveTo>
                        <a:pt x="1" y="1"/>
                      </a:moveTo>
                      <a:lnTo>
                        <a:pt x="1" y="1"/>
                      </a:lnTo>
                      <a:cubicBezTo>
                        <a:pt x="966" y="780"/>
                        <a:pt x="2203" y="1040"/>
                        <a:pt x="3328" y="1485"/>
                      </a:cubicBezTo>
                      <a:cubicBezTo>
                        <a:pt x="4429" y="1906"/>
                        <a:pt x="5579" y="2586"/>
                        <a:pt x="5975" y="3761"/>
                      </a:cubicBezTo>
                      <a:cubicBezTo>
                        <a:pt x="5851" y="3155"/>
                        <a:pt x="5456" y="2635"/>
                        <a:pt x="4986" y="2240"/>
                      </a:cubicBezTo>
                      <a:cubicBezTo>
                        <a:pt x="3551" y="1027"/>
                        <a:pt x="1547"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1913;p74"/>
                <p:cNvSpPr/>
                <p:nvPr/>
              </p:nvSpPr>
              <p:spPr>
                <a:xfrm>
                  <a:off x="4682070" y="371843"/>
                  <a:ext cx="383099" cy="314738"/>
                </a:xfrm>
                <a:custGeom>
                  <a:avLst/>
                  <a:gdLst/>
                  <a:ahLst/>
                  <a:cxnLst/>
                  <a:rect l="l" t="t" r="r" b="b"/>
                  <a:pathLst>
                    <a:path w="5407" h="4442" extrusionOk="0">
                      <a:moveTo>
                        <a:pt x="1" y="1"/>
                      </a:moveTo>
                      <a:cubicBezTo>
                        <a:pt x="162" y="260"/>
                        <a:pt x="372" y="483"/>
                        <a:pt x="595" y="681"/>
                      </a:cubicBezTo>
                      <a:cubicBezTo>
                        <a:pt x="2128" y="2017"/>
                        <a:pt x="4726" y="2277"/>
                        <a:pt x="5406" y="4441"/>
                      </a:cubicBezTo>
                      <a:lnTo>
                        <a:pt x="5406" y="4429"/>
                      </a:lnTo>
                      <a:cubicBezTo>
                        <a:pt x="4813" y="1831"/>
                        <a:pt x="1485" y="1831"/>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1914;p74"/>
                <p:cNvSpPr/>
                <p:nvPr/>
              </p:nvSpPr>
              <p:spPr>
                <a:xfrm>
                  <a:off x="4711899" y="281576"/>
                  <a:ext cx="375164" cy="274421"/>
                </a:xfrm>
                <a:custGeom>
                  <a:avLst/>
                  <a:gdLst/>
                  <a:ahLst/>
                  <a:cxnLst/>
                  <a:rect l="l" t="t" r="r" b="b"/>
                  <a:pathLst>
                    <a:path w="5295" h="3873" extrusionOk="0">
                      <a:moveTo>
                        <a:pt x="1" y="1"/>
                      </a:moveTo>
                      <a:lnTo>
                        <a:pt x="1" y="1"/>
                      </a:lnTo>
                      <a:cubicBezTo>
                        <a:pt x="1510" y="1621"/>
                        <a:pt x="4206" y="1807"/>
                        <a:pt x="5294" y="3872"/>
                      </a:cubicBezTo>
                      <a:cubicBezTo>
                        <a:pt x="4379" y="1671"/>
                        <a:pt x="1633" y="144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915;p74"/>
                <p:cNvSpPr/>
                <p:nvPr/>
              </p:nvSpPr>
              <p:spPr>
                <a:xfrm>
                  <a:off x="4821439" y="128248"/>
                  <a:ext cx="285748" cy="359377"/>
                </a:xfrm>
                <a:custGeom>
                  <a:avLst/>
                  <a:gdLst/>
                  <a:ahLst/>
                  <a:cxnLst/>
                  <a:rect l="l" t="t" r="r" b="b"/>
                  <a:pathLst>
                    <a:path w="4033" h="5072" extrusionOk="0">
                      <a:moveTo>
                        <a:pt x="1" y="0"/>
                      </a:moveTo>
                      <a:lnTo>
                        <a:pt x="1" y="0"/>
                      </a:lnTo>
                      <a:cubicBezTo>
                        <a:pt x="124" y="247"/>
                        <a:pt x="297" y="470"/>
                        <a:pt x="471" y="693"/>
                      </a:cubicBezTo>
                      <a:cubicBezTo>
                        <a:pt x="1683" y="2115"/>
                        <a:pt x="3724" y="3043"/>
                        <a:pt x="4033" y="5071"/>
                      </a:cubicBezTo>
                      <a:cubicBezTo>
                        <a:pt x="3922" y="2993"/>
                        <a:pt x="1819" y="1967"/>
                        <a:pt x="520" y="631"/>
                      </a:cubicBezTo>
                      <a:cubicBezTo>
                        <a:pt x="335" y="445"/>
                        <a:pt x="161" y="235"/>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916;p74"/>
                <p:cNvSpPr/>
                <p:nvPr/>
              </p:nvSpPr>
              <p:spPr>
                <a:xfrm>
                  <a:off x="4909935" y="60724"/>
                  <a:ext cx="231475" cy="344497"/>
                </a:xfrm>
                <a:custGeom>
                  <a:avLst/>
                  <a:gdLst/>
                  <a:ahLst/>
                  <a:cxnLst/>
                  <a:rect l="l" t="t" r="r" b="b"/>
                  <a:pathLst>
                    <a:path w="3267" h="4862" extrusionOk="0">
                      <a:moveTo>
                        <a:pt x="1" y="1"/>
                      </a:moveTo>
                      <a:cubicBezTo>
                        <a:pt x="88" y="236"/>
                        <a:pt x="211" y="446"/>
                        <a:pt x="347" y="656"/>
                      </a:cubicBezTo>
                      <a:cubicBezTo>
                        <a:pt x="1250" y="2004"/>
                        <a:pt x="3056" y="3031"/>
                        <a:pt x="2908" y="4862"/>
                      </a:cubicBezTo>
                      <a:cubicBezTo>
                        <a:pt x="3266" y="3006"/>
                        <a:pt x="1399" y="1868"/>
                        <a:pt x="409" y="607"/>
                      </a:cubicBezTo>
                      <a:cubicBezTo>
                        <a:pt x="261" y="421"/>
                        <a:pt x="125" y="223"/>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917;p74"/>
                <p:cNvSpPr/>
                <p:nvPr/>
              </p:nvSpPr>
              <p:spPr>
                <a:xfrm>
                  <a:off x="5021388" y="-72481"/>
                  <a:ext cx="184854" cy="443552"/>
                </a:xfrm>
                <a:custGeom>
                  <a:avLst/>
                  <a:gdLst/>
                  <a:ahLst/>
                  <a:cxnLst/>
                  <a:rect l="l" t="t" r="r" b="b"/>
                  <a:pathLst>
                    <a:path w="2609" h="6260" extrusionOk="0">
                      <a:moveTo>
                        <a:pt x="2609" y="1"/>
                      </a:moveTo>
                      <a:cubicBezTo>
                        <a:pt x="2175" y="1715"/>
                        <a:pt x="1862" y="3456"/>
                        <a:pt x="1605" y="5201"/>
                      </a:cubicBezTo>
                      <a:lnTo>
                        <a:pt x="1605" y="5201"/>
                      </a:lnTo>
                      <a:cubicBezTo>
                        <a:pt x="1582" y="5073"/>
                        <a:pt x="1553" y="4948"/>
                        <a:pt x="1520" y="4825"/>
                      </a:cubicBezTo>
                      <a:cubicBezTo>
                        <a:pt x="1161" y="3464"/>
                        <a:pt x="160" y="2264"/>
                        <a:pt x="296" y="792"/>
                      </a:cubicBezTo>
                      <a:lnTo>
                        <a:pt x="296" y="792"/>
                      </a:lnTo>
                      <a:cubicBezTo>
                        <a:pt x="1" y="2633"/>
                        <a:pt x="1654" y="4170"/>
                        <a:pt x="1494" y="5973"/>
                      </a:cubicBezTo>
                      <a:lnTo>
                        <a:pt x="1494" y="5973"/>
                      </a:lnTo>
                      <a:cubicBezTo>
                        <a:pt x="1482" y="6060"/>
                        <a:pt x="1470" y="6147"/>
                        <a:pt x="1458" y="6235"/>
                      </a:cubicBezTo>
                      <a:lnTo>
                        <a:pt x="1607" y="6259"/>
                      </a:lnTo>
                      <a:cubicBezTo>
                        <a:pt x="1626" y="6165"/>
                        <a:pt x="1639" y="6069"/>
                        <a:pt x="1647" y="5974"/>
                      </a:cubicBezTo>
                      <a:lnTo>
                        <a:pt x="1647" y="5974"/>
                      </a:lnTo>
                      <a:lnTo>
                        <a:pt x="1829" y="4688"/>
                      </a:lnTo>
                      <a:cubicBezTo>
                        <a:pt x="2052" y="3179"/>
                        <a:pt x="2324" y="1497"/>
                        <a:pt x="2609"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918;p74"/>
                <p:cNvSpPr/>
                <p:nvPr/>
              </p:nvSpPr>
              <p:spPr>
                <a:xfrm>
                  <a:off x="4741728" y="1871395"/>
                  <a:ext cx="397908" cy="268257"/>
                </a:xfrm>
                <a:custGeom>
                  <a:avLst/>
                  <a:gdLst/>
                  <a:ahLst/>
                  <a:cxnLst/>
                  <a:rect l="l" t="t" r="r" b="b"/>
                  <a:pathLst>
                    <a:path w="5616" h="3786" extrusionOk="0">
                      <a:moveTo>
                        <a:pt x="5616" y="0"/>
                      </a:moveTo>
                      <a:cubicBezTo>
                        <a:pt x="4107" y="1757"/>
                        <a:pt x="990" y="1472"/>
                        <a:pt x="0" y="3785"/>
                      </a:cubicBezTo>
                      <a:cubicBezTo>
                        <a:pt x="1014" y="1893"/>
                        <a:pt x="3476" y="1893"/>
                        <a:pt x="5022" y="631"/>
                      </a:cubicBezTo>
                      <a:cubicBezTo>
                        <a:pt x="5245" y="445"/>
                        <a:pt x="5455" y="235"/>
                        <a:pt x="561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919;p74"/>
                <p:cNvSpPr/>
                <p:nvPr/>
              </p:nvSpPr>
              <p:spPr>
                <a:xfrm>
                  <a:off x="4754836" y="1666273"/>
                  <a:ext cx="447930" cy="316438"/>
                </a:xfrm>
                <a:custGeom>
                  <a:avLst/>
                  <a:gdLst/>
                  <a:ahLst/>
                  <a:cxnLst/>
                  <a:rect l="l" t="t" r="r" b="b"/>
                  <a:pathLst>
                    <a:path w="6322" h="4466" extrusionOk="0">
                      <a:moveTo>
                        <a:pt x="6321" y="1"/>
                      </a:moveTo>
                      <a:cubicBezTo>
                        <a:pt x="4998" y="2437"/>
                        <a:pt x="1275" y="1967"/>
                        <a:pt x="1" y="4466"/>
                      </a:cubicBezTo>
                      <a:cubicBezTo>
                        <a:pt x="1287" y="2388"/>
                        <a:pt x="4194" y="2549"/>
                        <a:pt x="5789" y="830"/>
                      </a:cubicBezTo>
                      <a:cubicBezTo>
                        <a:pt x="6012" y="582"/>
                        <a:pt x="6197" y="310"/>
                        <a:pt x="632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920;p74"/>
                <p:cNvSpPr/>
                <p:nvPr/>
              </p:nvSpPr>
              <p:spPr>
                <a:xfrm>
                  <a:off x="4801316" y="1479644"/>
                  <a:ext cx="431208" cy="314667"/>
                </a:xfrm>
                <a:custGeom>
                  <a:avLst/>
                  <a:gdLst/>
                  <a:ahLst/>
                  <a:cxnLst/>
                  <a:rect l="l" t="t" r="r" b="b"/>
                  <a:pathLst>
                    <a:path w="6086" h="4441" extrusionOk="0">
                      <a:moveTo>
                        <a:pt x="6086" y="0"/>
                      </a:moveTo>
                      <a:lnTo>
                        <a:pt x="6086" y="0"/>
                      </a:lnTo>
                      <a:cubicBezTo>
                        <a:pt x="4707" y="2209"/>
                        <a:pt x="1618" y="2335"/>
                        <a:pt x="74" y="4358"/>
                      </a:cubicBezTo>
                      <a:lnTo>
                        <a:pt x="74" y="4358"/>
                      </a:lnTo>
                      <a:cubicBezTo>
                        <a:pt x="1579" y="2713"/>
                        <a:pt x="4045" y="2434"/>
                        <a:pt x="5554" y="792"/>
                      </a:cubicBezTo>
                      <a:cubicBezTo>
                        <a:pt x="5764" y="557"/>
                        <a:pt x="5950" y="285"/>
                        <a:pt x="6086" y="0"/>
                      </a:cubicBezTo>
                      <a:close/>
                      <a:moveTo>
                        <a:pt x="74" y="4358"/>
                      </a:moveTo>
                      <a:cubicBezTo>
                        <a:pt x="49" y="4385"/>
                        <a:pt x="25" y="4413"/>
                        <a:pt x="0" y="4441"/>
                      </a:cubicBezTo>
                      <a:lnTo>
                        <a:pt x="13" y="4441"/>
                      </a:lnTo>
                      <a:cubicBezTo>
                        <a:pt x="33" y="4413"/>
                        <a:pt x="53" y="4385"/>
                        <a:pt x="74" y="435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1921;p74"/>
                <p:cNvSpPr/>
                <p:nvPr/>
              </p:nvSpPr>
              <p:spPr>
                <a:xfrm>
                  <a:off x="4834618" y="1239520"/>
                  <a:ext cx="459266" cy="362848"/>
                </a:xfrm>
                <a:custGeom>
                  <a:avLst/>
                  <a:gdLst/>
                  <a:ahLst/>
                  <a:cxnLst/>
                  <a:rect l="l" t="t" r="r" b="b"/>
                  <a:pathLst>
                    <a:path w="6482" h="5121" extrusionOk="0">
                      <a:moveTo>
                        <a:pt x="6482" y="0"/>
                      </a:moveTo>
                      <a:lnTo>
                        <a:pt x="6482" y="0"/>
                      </a:lnTo>
                      <a:cubicBezTo>
                        <a:pt x="6271" y="285"/>
                        <a:pt x="6061" y="569"/>
                        <a:pt x="5851" y="854"/>
                      </a:cubicBezTo>
                      <a:cubicBezTo>
                        <a:pt x="4639" y="2548"/>
                        <a:pt x="3699" y="3228"/>
                        <a:pt x="1769" y="3983"/>
                      </a:cubicBezTo>
                      <a:cubicBezTo>
                        <a:pt x="1126" y="4255"/>
                        <a:pt x="483" y="4601"/>
                        <a:pt x="0" y="5121"/>
                      </a:cubicBezTo>
                      <a:cubicBezTo>
                        <a:pt x="520" y="4651"/>
                        <a:pt x="1163" y="4342"/>
                        <a:pt x="1818" y="4082"/>
                      </a:cubicBezTo>
                      <a:cubicBezTo>
                        <a:pt x="4292" y="3228"/>
                        <a:pt x="5146" y="2177"/>
                        <a:pt x="6482"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922;p74"/>
                <p:cNvSpPr/>
                <p:nvPr/>
              </p:nvSpPr>
              <p:spPr>
                <a:xfrm>
                  <a:off x="4881948" y="1040562"/>
                  <a:ext cx="450480" cy="339254"/>
                </a:xfrm>
                <a:custGeom>
                  <a:avLst/>
                  <a:gdLst/>
                  <a:ahLst/>
                  <a:cxnLst/>
                  <a:rect l="l" t="t" r="r" b="b"/>
                  <a:pathLst>
                    <a:path w="6358" h="4788" extrusionOk="0">
                      <a:moveTo>
                        <a:pt x="6345" y="0"/>
                      </a:moveTo>
                      <a:cubicBezTo>
                        <a:pt x="5170" y="2091"/>
                        <a:pt x="3006" y="3328"/>
                        <a:pt x="903" y="4342"/>
                      </a:cubicBezTo>
                      <a:lnTo>
                        <a:pt x="0" y="4787"/>
                      </a:lnTo>
                      <a:cubicBezTo>
                        <a:pt x="2474" y="3810"/>
                        <a:pt x="5170" y="2536"/>
                        <a:pt x="6358"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923;p74"/>
                <p:cNvSpPr/>
                <p:nvPr/>
              </p:nvSpPr>
              <p:spPr>
                <a:xfrm>
                  <a:off x="4918721" y="910829"/>
                  <a:ext cx="426886" cy="348890"/>
                </a:xfrm>
                <a:custGeom>
                  <a:avLst/>
                  <a:gdLst/>
                  <a:ahLst/>
                  <a:cxnLst/>
                  <a:rect l="l" t="t" r="r" b="b"/>
                  <a:pathLst>
                    <a:path w="6025" h="4924" extrusionOk="0">
                      <a:moveTo>
                        <a:pt x="6024" y="1"/>
                      </a:moveTo>
                      <a:lnTo>
                        <a:pt x="6024" y="1"/>
                      </a:lnTo>
                      <a:cubicBezTo>
                        <a:pt x="4812" y="2054"/>
                        <a:pt x="2252" y="2549"/>
                        <a:pt x="619" y="4157"/>
                      </a:cubicBezTo>
                      <a:cubicBezTo>
                        <a:pt x="384" y="4392"/>
                        <a:pt x="174" y="4651"/>
                        <a:pt x="1" y="4924"/>
                      </a:cubicBezTo>
                      <a:cubicBezTo>
                        <a:pt x="1609" y="2808"/>
                        <a:pt x="4812" y="2474"/>
                        <a:pt x="602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924;p74"/>
                <p:cNvSpPr/>
                <p:nvPr/>
              </p:nvSpPr>
              <p:spPr>
                <a:xfrm>
                  <a:off x="4973916" y="749565"/>
                  <a:ext cx="419022" cy="326146"/>
                </a:xfrm>
                <a:custGeom>
                  <a:avLst/>
                  <a:gdLst/>
                  <a:ahLst/>
                  <a:cxnLst/>
                  <a:rect l="l" t="t" r="r" b="b"/>
                  <a:pathLst>
                    <a:path w="5914" h="4603" extrusionOk="0">
                      <a:moveTo>
                        <a:pt x="5913" y="1"/>
                      </a:moveTo>
                      <a:cubicBezTo>
                        <a:pt x="5903" y="21"/>
                        <a:pt x="5893" y="41"/>
                        <a:pt x="5882" y="61"/>
                      </a:cubicBezTo>
                      <a:lnTo>
                        <a:pt x="5882" y="61"/>
                      </a:lnTo>
                      <a:cubicBezTo>
                        <a:pt x="5893" y="45"/>
                        <a:pt x="5903" y="29"/>
                        <a:pt x="5913" y="13"/>
                      </a:cubicBezTo>
                      <a:lnTo>
                        <a:pt x="5913" y="1"/>
                      </a:lnTo>
                      <a:close/>
                      <a:moveTo>
                        <a:pt x="5882" y="61"/>
                      </a:moveTo>
                      <a:cubicBezTo>
                        <a:pt x="5204" y="1116"/>
                        <a:pt x="4238" y="1975"/>
                        <a:pt x="3093" y="2487"/>
                      </a:cubicBezTo>
                      <a:cubicBezTo>
                        <a:pt x="2240" y="2883"/>
                        <a:pt x="1225" y="3118"/>
                        <a:pt x="533" y="3798"/>
                      </a:cubicBezTo>
                      <a:cubicBezTo>
                        <a:pt x="298" y="4021"/>
                        <a:pt x="100" y="4293"/>
                        <a:pt x="1" y="4602"/>
                      </a:cubicBezTo>
                      <a:cubicBezTo>
                        <a:pt x="137" y="4305"/>
                        <a:pt x="335" y="4058"/>
                        <a:pt x="582" y="3848"/>
                      </a:cubicBezTo>
                      <a:cubicBezTo>
                        <a:pt x="1312" y="3217"/>
                        <a:pt x="2277" y="3019"/>
                        <a:pt x="3155" y="2635"/>
                      </a:cubicBezTo>
                      <a:cubicBezTo>
                        <a:pt x="4310" y="2101"/>
                        <a:pt x="5297" y="1196"/>
                        <a:pt x="5882" y="6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925;p74"/>
                <p:cNvSpPr/>
                <p:nvPr/>
              </p:nvSpPr>
              <p:spPr>
                <a:xfrm>
                  <a:off x="5019546" y="587452"/>
                  <a:ext cx="425965" cy="291923"/>
                </a:xfrm>
                <a:custGeom>
                  <a:avLst/>
                  <a:gdLst/>
                  <a:ahLst/>
                  <a:cxnLst/>
                  <a:rect l="l" t="t" r="r" b="b"/>
                  <a:pathLst>
                    <a:path w="6012" h="4120" extrusionOk="0">
                      <a:moveTo>
                        <a:pt x="6011" y="0"/>
                      </a:moveTo>
                      <a:cubicBezTo>
                        <a:pt x="5170" y="891"/>
                        <a:pt x="4193" y="1670"/>
                        <a:pt x="3105" y="2239"/>
                      </a:cubicBezTo>
                      <a:cubicBezTo>
                        <a:pt x="2313" y="2722"/>
                        <a:pt x="1361" y="2882"/>
                        <a:pt x="569" y="3390"/>
                      </a:cubicBezTo>
                      <a:cubicBezTo>
                        <a:pt x="322" y="3563"/>
                        <a:pt x="99" y="3823"/>
                        <a:pt x="0" y="4119"/>
                      </a:cubicBezTo>
                      <a:cubicBezTo>
                        <a:pt x="124" y="3835"/>
                        <a:pt x="346" y="3600"/>
                        <a:pt x="619" y="3451"/>
                      </a:cubicBezTo>
                      <a:cubicBezTo>
                        <a:pt x="1422" y="3006"/>
                        <a:pt x="2363" y="2845"/>
                        <a:pt x="3179" y="2375"/>
                      </a:cubicBezTo>
                      <a:cubicBezTo>
                        <a:pt x="4267" y="1794"/>
                        <a:pt x="5257" y="990"/>
                        <a:pt x="601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926;p74"/>
                <p:cNvSpPr/>
                <p:nvPr/>
              </p:nvSpPr>
              <p:spPr>
                <a:xfrm>
                  <a:off x="5088770" y="422717"/>
                  <a:ext cx="361135" cy="301559"/>
                </a:xfrm>
                <a:custGeom>
                  <a:avLst/>
                  <a:gdLst/>
                  <a:ahLst/>
                  <a:cxnLst/>
                  <a:rect l="l" t="t" r="r" b="b"/>
                  <a:pathLst>
                    <a:path w="5097" h="4256" extrusionOk="0">
                      <a:moveTo>
                        <a:pt x="5096" y="0"/>
                      </a:moveTo>
                      <a:lnTo>
                        <a:pt x="5096" y="0"/>
                      </a:lnTo>
                      <a:cubicBezTo>
                        <a:pt x="4292" y="1967"/>
                        <a:pt x="1831" y="2115"/>
                        <a:pt x="483" y="3550"/>
                      </a:cubicBezTo>
                      <a:cubicBezTo>
                        <a:pt x="297" y="3760"/>
                        <a:pt x="124" y="3995"/>
                        <a:pt x="0" y="4255"/>
                      </a:cubicBezTo>
                      <a:cubicBezTo>
                        <a:pt x="1200" y="2288"/>
                        <a:pt x="4379" y="2363"/>
                        <a:pt x="509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927;p74"/>
                <p:cNvSpPr/>
                <p:nvPr/>
              </p:nvSpPr>
              <p:spPr>
                <a:xfrm>
                  <a:off x="5070348" y="290362"/>
                  <a:ext cx="367299" cy="289301"/>
                </a:xfrm>
                <a:custGeom>
                  <a:avLst/>
                  <a:gdLst/>
                  <a:ahLst/>
                  <a:cxnLst/>
                  <a:rect l="l" t="t" r="r" b="b"/>
                  <a:pathLst>
                    <a:path w="5184" h="4083" extrusionOk="0">
                      <a:moveTo>
                        <a:pt x="5183" y="0"/>
                      </a:moveTo>
                      <a:lnTo>
                        <a:pt x="5183" y="0"/>
                      </a:lnTo>
                      <a:cubicBezTo>
                        <a:pt x="4441" y="2029"/>
                        <a:pt x="1831" y="1955"/>
                        <a:pt x="483" y="3377"/>
                      </a:cubicBezTo>
                      <a:cubicBezTo>
                        <a:pt x="285" y="3587"/>
                        <a:pt x="124" y="3822"/>
                        <a:pt x="0" y="4082"/>
                      </a:cubicBezTo>
                      <a:cubicBezTo>
                        <a:pt x="149" y="3835"/>
                        <a:pt x="322" y="3625"/>
                        <a:pt x="532" y="3427"/>
                      </a:cubicBezTo>
                      <a:cubicBezTo>
                        <a:pt x="1942" y="2128"/>
                        <a:pt x="4614" y="2140"/>
                        <a:pt x="5183"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928;p74"/>
                <p:cNvSpPr/>
                <p:nvPr/>
              </p:nvSpPr>
              <p:spPr>
                <a:xfrm>
                  <a:off x="5094013" y="163250"/>
                  <a:ext cx="289291" cy="343647"/>
                </a:xfrm>
                <a:custGeom>
                  <a:avLst/>
                  <a:gdLst/>
                  <a:ahLst/>
                  <a:cxnLst/>
                  <a:rect l="l" t="t" r="r" b="b"/>
                  <a:pathLst>
                    <a:path w="4083" h="4850" extrusionOk="0">
                      <a:moveTo>
                        <a:pt x="4082" y="1"/>
                      </a:moveTo>
                      <a:cubicBezTo>
                        <a:pt x="3414" y="1856"/>
                        <a:pt x="1200" y="2413"/>
                        <a:pt x="273" y="4083"/>
                      </a:cubicBezTo>
                      <a:cubicBezTo>
                        <a:pt x="136" y="4318"/>
                        <a:pt x="38" y="4577"/>
                        <a:pt x="0" y="4850"/>
                      </a:cubicBezTo>
                      <a:cubicBezTo>
                        <a:pt x="656" y="2697"/>
                        <a:pt x="3538" y="2215"/>
                        <a:pt x="4082"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929;p74"/>
                <p:cNvSpPr/>
                <p:nvPr/>
              </p:nvSpPr>
              <p:spPr>
                <a:xfrm>
                  <a:off x="5139572" y="47616"/>
                  <a:ext cx="197253" cy="303259"/>
                </a:xfrm>
                <a:custGeom>
                  <a:avLst/>
                  <a:gdLst/>
                  <a:ahLst/>
                  <a:cxnLst/>
                  <a:rect l="l" t="t" r="r" b="b"/>
                  <a:pathLst>
                    <a:path w="2784" h="4280" extrusionOk="0">
                      <a:moveTo>
                        <a:pt x="2660" y="0"/>
                      </a:moveTo>
                      <a:lnTo>
                        <a:pt x="2660" y="13"/>
                      </a:lnTo>
                      <a:cubicBezTo>
                        <a:pt x="2573" y="1608"/>
                        <a:pt x="891" y="2350"/>
                        <a:pt x="211" y="3674"/>
                      </a:cubicBezTo>
                      <a:cubicBezTo>
                        <a:pt x="124" y="3872"/>
                        <a:pt x="38" y="4070"/>
                        <a:pt x="1" y="4280"/>
                      </a:cubicBezTo>
                      <a:cubicBezTo>
                        <a:pt x="545" y="2659"/>
                        <a:pt x="2784" y="1893"/>
                        <a:pt x="266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43" name="Google Shape;1930;p74"/>
              <p:cNvSpPr/>
              <p:nvPr/>
            </p:nvSpPr>
            <p:spPr>
              <a:xfrm>
                <a:off x="2146504" y="3462784"/>
                <a:ext cx="542150" cy="599893"/>
              </a:xfrm>
              <a:custGeom>
                <a:avLst/>
                <a:gdLst/>
                <a:ahLst/>
                <a:cxnLst/>
                <a:rect l="l" t="t" r="r" b="b"/>
                <a:pathLst>
                  <a:path w="18196" h="20134" extrusionOk="0">
                    <a:moveTo>
                      <a:pt x="3971" y="0"/>
                    </a:moveTo>
                    <a:lnTo>
                      <a:pt x="3971" y="0"/>
                    </a:lnTo>
                    <a:cubicBezTo>
                      <a:pt x="4602" y="1670"/>
                      <a:pt x="5022" y="3055"/>
                      <a:pt x="4416" y="3909"/>
                    </a:cubicBezTo>
                    <a:cubicBezTo>
                      <a:pt x="3723" y="4911"/>
                      <a:pt x="2301" y="6642"/>
                      <a:pt x="1534" y="7619"/>
                    </a:cubicBezTo>
                    <a:cubicBezTo>
                      <a:pt x="780" y="8572"/>
                      <a:pt x="260" y="10897"/>
                      <a:pt x="149" y="13000"/>
                    </a:cubicBezTo>
                    <a:cubicBezTo>
                      <a:pt x="0" y="15870"/>
                      <a:pt x="310" y="18752"/>
                      <a:pt x="3550" y="19481"/>
                    </a:cubicBezTo>
                    <a:cubicBezTo>
                      <a:pt x="5428" y="19901"/>
                      <a:pt x="7069" y="20134"/>
                      <a:pt x="8690" y="20134"/>
                    </a:cubicBezTo>
                    <a:cubicBezTo>
                      <a:pt x="10464" y="20134"/>
                      <a:pt x="12215" y="19855"/>
                      <a:pt x="14225" y="19234"/>
                    </a:cubicBezTo>
                    <a:cubicBezTo>
                      <a:pt x="16525" y="18517"/>
                      <a:pt x="17602" y="16476"/>
                      <a:pt x="17935" y="14348"/>
                    </a:cubicBezTo>
                    <a:cubicBezTo>
                      <a:pt x="18158" y="12889"/>
                      <a:pt x="18195" y="11367"/>
                      <a:pt x="17713" y="9982"/>
                    </a:cubicBezTo>
                    <a:lnTo>
                      <a:pt x="17700" y="9970"/>
                    </a:lnTo>
                    <a:cubicBezTo>
                      <a:pt x="17255" y="8696"/>
                      <a:pt x="16377" y="7619"/>
                      <a:pt x="15536" y="6556"/>
                    </a:cubicBezTo>
                    <a:cubicBezTo>
                      <a:pt x="14682" y="5492"/>
                      <a:pt x="13841" y="4379"/>
                      <a:pt x="13458" y="3080"/>
                    </a:cubicBezTo>
                    <a:cubicBezTo>
                      <a:pt x="13173" y="2115"/>
                      <a:pt x="13198" y="1014"/>
                      <a:pt x="13631" y="124"/>
                    </a:cubicBezTo>
                    <a:lnTo>
                      <a:pt x="13631" y="124"/>
                    </a:lnTo>
                    <a:cubicBezTo>
                      <a:pt x="12753" y="730"/>
                      <a:pt x="10959" y="1138"/>
                      <a:pt x="8881" y="1138"/>
                    </a:cubicBezTo>
                    <a:cubicBezTo>
                      <a:pt x="6680" y="1138"/>
                      <a:pt x="4787" y="668"/>
                      <a:pt x="3971"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1931;p74"/>
              <p:cNvSpPr/>
              <p:nvPr/>
            </p:nvSpPr>
            <p:spPr>
              <a:xfrm>
                <a:off x="2146504" y="3654569"/>
                <a:ext cx="542150" cy="408102"/>
              </a:xfrm>
              <a:custGeom>
                <a:avLst/>
                <a:gdLst/>
                <a:ahLst/>
                <a:cxnLst/>
                <a:rect l="l" t="t" r="r" b="b"/>
                <a:pathLst>
                  <a:path w="18196" h="13697" extrusionOk="0">
                    <a:moveTo>
                      <a:pt x="15815" y="0"/>
                    </a:moveTo>
                    <a:cubicBezTo>
                      <a:pt x="14583" y="0"/>
                      <a:pt x="12738" y="1603"/>
                      <a:pt x="8238" y="1603"/>
                    </a:cubicBezTo>
                    <a:cubicBezTo>
                      <a:pt x="6412" y="1603"/>
                      <a:pt x="3145" y="214"/>
                      <a:pt x="1725" y="214"/>
                    </a:cubicBezTo>
                    <a:cubicBezTo>
                      <a:pt x="1423" y="214"/>
                      <a:pt x="1205" y="276"/>
                      <a:pt x="1101" y="428"/>
                    </a:cubicBezTo>
                    <a:cubicBezTo>
                      <a:pt x="862" y="768"/>
                      <a:pt x="923" y="852"/>
                      <a:pt x="1079" y="852"/>
                    </a:cubicBezTo>
                    <a:cubicBezTo>
                      <a:pt x="1229" y="852"/>
                      <a:pt x="1465" y="775"/>
                      <a:pt x="1605" y="775"/>
                    </a:cubicBezTo>
                    <a:cubicBezTo>
                      <a:pt x="1748" y="775"/>
                      <a:pt x="1790" y="856"/>
                      <a:pt x="1534" y="1182"/>
                    </a:cubicBezTo>
                    <a:cubicBezTo>
                      <a:pt x="780" y="2135"/>
                      <a:pt x="260" y="4460"/>
                      <a:pt x="149" y="6563"/>
                    </a:cubicBezTo>
                    <a:cubicBezTo>
                      <a:pt x="0" y="9433"/>
                      <a:pt x="310" y="12315"/>
                      <a:pt x="3550" y="13044"/>
                    </a:cubicBezTo>
                    <a:cubicBezTo>
                      <a:pt x="5428" y="13464"/>
                      <a:pt x="7069" y="13697"/>
                      <a:pt x="8690" y="13697"/>
                    </a:cubicBezTo>
                    <a:cubicBezTo>
                      <a:pt x="10464" y="13697"/>
                      <a:pt x="12215" y="13418"/>
                      <a:pt x="14225" y="12797"/>
                    </a:cubicBezTo>
                    <a:cubicBezTo>
                      <a:pt x="16525" y="12080"/>
                      <a:pt x="17602" y="10039"/>
                      <a:pt x="17935" y="7911"/>
                    </a:cubicBezTo>
                    <a:cubicBezTo>
                      <a:pt x="18158" y="6452"/>
                      <a:pt x="18195" y="4930"/>
                      <a:pt x="17713" y="3545"/>
                    </a:cubicBezTo>
                    <a:lnTo>
                      <a:pt x="17700" y="3533"/>
                    </a:lnTo>
                    <a:cubicBezTo>
                      <a:pt x="17255" y="2259"/>
                      <a:pt x="17738" y="1838"/>
                      <a:pt x="16971" y="725"/>
                    </a:cubicBezTo>
                    <a:cubicBezTo>
                      <a:pt x="16602" y="196"/>
                      <a:pt x="16246" y="0"/>
                      <a:pt x="1581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1932;p74"/>
              <p:cNvSpPr/>
              <p:nvPr/>
            </p:nvSpPr>
            <p:spPr>
              <a:xfrm>
                <a:off x="837140" y="3682844"/>
                <a:ext cx="1151338" cy="527640"/>
              </a:xfrm>
              <a:custGeom>
                <a:avLst/>
                <a:gdLst/>
                <a:ahLst/>
                <a:cxnLst/>
                <a:rect l="l" t="t" r="r" b="b"/>
                <a:pathLst>
                  <a:path w="38642" h="17709" extrusionOk="0">
                    <a:moveTo>
                      <a:pt x="17440" y="1"/>
                    </a:moveTo>
                    <a:cubicBezTo>
                      <a:pt x="16999" y="1"/>
                      <a:pt x="16558" y="19"/>
                      <a:pt x="16117" y="60"/>
                    </a:cubicBezTo>
                    <a:cubicBezTo>
                      <a:pt x="11236" y="497"/>
                      <a:pt x="6664" y="3642"/>
                      <a:pt x="1907" y="3642"/>
                    </a:cubicBezTo>
                    <a:cubicBezTo>
                      <a:pt x="1275" y="3642"/>
                      <a:pt x="640" y="3587"/>
                      <a:pt x="0" y="3462"/>
                    </a:cubicBezTo>
                    <a:lnTo>
                      <a:pt x="0" y="3462"/>
                    </a:lnTo>
                    <a:cubicBezTo>
                      <a:pt x="3723" y="7420"/>
                      <a:pt x="8349" y="10475"/>
                      <a:pt x="12926" y="13481"/>
                    </a:cubicBezTo>
                    <a:cubicBezTo>
                      <a:pt x="15511" y="15188"/>
                      <a:pt x="18207" y="16932"/>
                      <a:pt x="21275" y="17513"/>
                    </a:cubicBezTo>
                    <a:cubicBezTo>
                      <a:pt x="21964" y="17645"/>
                      <a:pt x="22676" y="17708"/>
                      <a:pt x="23401" y="17708"/>
                    </a:cubicBezTo>
                    <a:cubicBezTo>
                      <a:pt x="30013" y="17708"/>
                      <a:pt x="37670" y="12433"/>
                      <a:pt x="38406" y="5812"/>
                    </a:cubicBezTo>
                    <a:lnTo>
                      <a:pt x="38406" y="5824"/>
                    </a:lnTo>
                    <a:cubicBezTo>
                      <a:pt x="38641" y="3759"/>
                      <a:pt x="27546" y="1396"/>
                      <a:pt x="22821" y="605"/>
                    </a:cubicBezTo>
                    <a:cubicBezTo>
                      <a:pt x="21043" y="307"/>
                      <a:pt x="19241" y="1"/>
                      <a:pt x="17440"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1933;p74"/>
              <p:cNvSpPr/>
              <p:nvPr/>
            </p:nvSpPr>
            <p:spPr>
              <a:xfrm>
                <a:off x="848194" y="2912186"/>
                <a:ext cx="1545645" cy="1230593"/>
              </a:xfrm>
              <a:custGeom>
                <a:avLst/>
                <a:gdLst/>
                <a:ahLst/>
                <a:cxnLst/>
                <a:rect l="l" t="t" r="r" b="b"/>
                <a:pathLst>
                  <a:path w="51876" h="41302" extrusionOk="0">
                    <a:moveTo>
                      <a:pt x="24058" y="1"/>
                    </a:moveTo>
                    <a:cubicBezTo>
                      <a:pt x="21151" y="1065"/>
                      <a:pt x="19185" y="3761"/>
                      <a:pt x="18096" y="6581"/>
                    </a:cubicBezTo>
                    <a:cubicBezTo>
                      <a:pt x="17008" y="9401"/>
                      <a:pt x="16624" y="12419"/>
                      <a:pt x="15820" y="15326"/>
                    </a:cubicBezTo>
                    <a:cubicBezTo>
                      <a:pt x="14831" y="18913"/>
                      <a:pt x="13136" y="22414"/>
                      <a:pt x="10328" y="24937"/>
                    </a:cubicBezTo>
                    <a:cubicBezTo>
                      <a:pt x="8092" y="26947"/>
                      <a:pt x="5070" y="28243"/>
                      <a:pt x="2176" y="28243"/>
                    </a:cubicBezTo>
                    <a:cubicBezTo>
                      <a:pt x="1438" y="28243"/>
                      <a:pt x="707" y="28158"/>
                      <a:pt x="0" y="27980"/>
                    </a:cubicBezTo>
                    <a:lnTo>
                      <a:pt x="0" y="27980"/>
                    </a:lnTo>
                    <a:cubicBezTo>
                      <a:pt x="6890" y="33632"/>
                      <a:pt x="14756" y="38172"/>
                      <a:pt x="23328" y="41301"/>
                    </a:cubicBezTo>
                    <a:cubicBezTo>
                      <a:pt x="27447" y="40843"/>
                      <a:pt x="31405" y="39062"/>
                      <a:pt x="34436" y="36304"/>
                    </a:cubicBezTo>
                    <a:cubicBezTo>
                      <a:pt x="37454" y="33546"/>
                      <a:pt x="39532" y="29823"/>
                      <a:pt x="40261" y="25852"/>
                    </a:cubicBezTo>
                    <a:cubicBezTo>
                      <a:pt x="41103" y="21251"/>
                      <a:pt x="40187" y="16353"/>
                      <a:pt x="41770" y="11937"/>
                    </a:cubicBezTo>
                    <a:cubicBezTo>
                      <a:pt x="43242" y="7830"/>
                      <a:pt x="46916" y="4553"/>
                      <a:pt x="51876" y="3254"/>
                    </a:cubicBezTo>
                    <a:cubicBezTo>
                      <a:pt x="42661" y="1337"/>
                      <a:pt x="33261" y="236"/>
                      <a:pt x="24058" y="1"/>
                    </a:cubicBez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1934;p74"/>
              <p:cNvSpPr/>
              <p:nvPr/>
            </p:nvSpPr>
            <p:spPr>
              <a:xfrm>
                <a:off x="1447325" y="2989055"/>
                <a:ext cx="299350" cy="248967"/>
              </a:xfrm>
              <a:custGeom>
                <a:avLst/>
                <a:gdLst/>
                <a:ahLst/>
                <a:cxnLst/>
                <a:rect l="l" t="t" r="r" b="b"/>
                <a:pathLst>
                  <a:path w="10047" h="8356" extrusionOk="0">
                    <a:moveTo>
                      <a:pt x="6496" y="167"/>
                    </a:moveTo>
                    <a:cubicBezTo>
                      <a:pt x="7392" y="167"/>
                      <a:pt x="7903" y="1398"/>
                      <a:pt x="7276" y="2171"/>
                    </a:cubicBezTo>
                    <a:cubicBezTo>
                      <a:pt x="6930" y="2591"/>
                      <a:pt x="6361" y="2801"/>
                      <a:pt x="5804" y="2838"/>
                    </a:cubicBezTo>
                    <a:cubicBezTo>
                      <a:pt x="5758" y="2841"/>
                      <a:pt x="5712" y="2842"/>
                      <a:pt x="5666" y="2842"/>
                    </a:cubicBezTo>
                    <a:cubicBezTo>
                      <a:pt x="5063" y="2842"/>
                      <a:pt x="4498" y="2629"/>
                      <a:pt x="3968" y="2333"/>
                    </a:cubicBezTo>
                    <a:lnTo>
                      <a:pt x="3968" y="2333"/>
                    </a:lnTo>
                    <a:cubicBezTo>
                      <a:pt x="4205" y="2005"/>
                      <a:pt x="4457" y="1682"/>
                      <a:pt x="4716" y="1379"/>
                    </a:cubicBezTo>
                    <a:cubicBezTo>
                      <a:pt x="5099" y="971"/>
                      <a:pt x="5470" y="538"/>
                      <a:pt x="5965" y="303"/>
                    </a:cubicBezTo>
                    <a:cubicBezTo>
                      <a:pt x="6152" y="208"/>
                      <a:pt x="6330" y="167"/>
                      <a:pt x="6496" y="167"/>
                    </a:cubicBezTo>
                    <a:close/>
                    <a:moveTo>
                      <a:pt x="1474" y="3419"/>
                    </a:moveTo>
                    <a:cubicBezTo>
                      <a:pt x="1483" y="3419"/>
                      <a:pt x="1491" y="3419"/>
                      <a:pt x="1500" y="3420"/>
                    </a:cubicBezTo>
                    <a:cubicBezTo>
                      <a:pt x="1964" y="3420"/>
                      <a:pt x="2380" y="3664"/>
                      <a:pt x="2709" y="3981"/>
                    </a:cubicBezTo>
                    <a:lnTo>
                      <a:pt x="2709" y="3981"/>
                    </a:lnTo>
                    <a:cubicBezTo>
                      <a:pt x="2693" y="4008"/>
                      <a:pt x="2678" y="4036"/>
                      <a:pt x="2663" y="4063"/>
                    </a:cubicBezTo>
                    <a:cubicBezTo>
                      <a:pt x="2371" y="4589"/>
                      <a:pt x="1837" y="5037"/>
                      <a:pt x="1271" y="5037"/>
                    </a:cubicBezTo>
                    <a:cubicBezTo>
                      <a:pt x="1093" y="5037"/>
                      <a:pt x="911" y="4993"/>
                      <a:pt x="733" y="4892"/>
                    </a:cubicBezTo>
                    <a:cubicBezTo>
                      <a:pt x="0" y="4391"/>
                      <a:pt x="787" y="3419"/>
                      <a:pt x="1474" y="3419"/>
                    </a:cubicBezTo>
                    <a:close/>
                    <a:moveTo>
                      <a:pt x="6473" y="1"/>
                    </a:moveTo>
                    <a:cubicBezTo>
                      <a:pt x="6291" y="1"/>
                      <a:pt x="6095" y="44"/>
                      <a:pt x="5891" y="142"/>
                    </a:cubicBezTo>
                    <a:cubicBezTo>
                      <a:pt x="5359" y="389"/>
                      <a:pt x="4963" y="835"/>
                      <a:pt x="4580" y="1255"/>
                    </a:cubicBezTo>
                    <a:cubicBezTo>
                      <a:pt x="4293" y="1561"/>
                      <a:pt x="4032" y="1888"/>
                      <a:pt x="3790" y="2229"/>
                    </a:cubicBezTo>
                    <a:lnTo>
                      <a:pt x="3790" y="2229"/>
                    </a:lnTo>
                    <a:cubicBezTo>
                      <a:pt x="3436" y="2017"/>
                      <a:pt x="3098" y="1773"/>
                      <a:pt x="2774" y="1540"/>
                    </a:cubicBezTo>
                    <a:lnTo>
                      <a:pt x="2762" y="1564"/>
                    </a:lnTo>
                    <a:cubicBezTo>
                      <a:pt x="3083" y="1806"/>
                      <a:pt x="3412" y="2054"/>
                      <a:pt x="3761" y="2271"/>
                    </a:cubicBezTo>
                    <a:lnTo>
                      <a:pt x="3761" y="2271"/>
                    </a:lnTo>
                    <a:cubicBezTo>
                      <a:pt x="3440" y="2726"/>
                      <a:pt x="3152" y="3206"/>
                      <a:pt x="2874" y="3690"/>
                    </a:cubicBezTo>
                    <a:lnTo>
                      <a:pt x="2874" y="3690"/>
                    </a:lnTo>
                    <a:cubicBezTo>
                      <a:pt x="2730" y="3559"/>
                      <a:pt x="2571" y="3443"/>
                      <a:pt x="2390" y="3346"/>
                    </a:cubicBezTo>
                    <a:cubicBezTo>
                      <a:pt x="2118" y="3197"/>
                      <a:pt x="1809" y="3111"/>
                      <a:pt x="1500" y="3111"/>
                    </a:cubicBezTo>
                    <a:cubicBezTo>
                      <a:pt x="857" y="3135"/>
                      <a:pt x="251" y="3630"/>
                      <a:pt x="164" y="4273"/>
                    </a:cubicBezTo>
                    <a:cubicBezTo>
                      <a:pt x="127" y="4969"/>
                      <a:pt x="666" y="5284"/>
                      <a:pt x="1248" y="5284"/>
                    </a:cubicBezTo>
                    <a:cubicBezTo>
                      <a:pt x="1639" y="5284"/>
                      <a:pt x="2048" y="5142"/>
                      <a:pt x="2316" y="4879"/>
                    </a:cubicBezTo>
                    <a:cubicBezTo>
                      <a:pt x="2545" y="4669"/>
                      <a:pt x="2725" y="4424"/>
                      <a:pt x="2883" y="4164"/>
                    </a:cubicBezTo>
                    <a:lnTo>
                      <a:pt x="2883" y="4164"/>
                    </a:lnTo>
                    <a:cubicBezTo>
                      <a:pt x="3612" y="4980"/>
                      <a:pt x="3915" y="6201"/>
                      <a:pt x="4901" y="6834"/>
                    </a:cubicBezTo>
                    <a:cubicBezTo>
                      <a:pt x="5384" y="7150"/>
                      <a:pt x="5953" y="7307"/>
                      <a:pt x="6519" y="7307"/>
                    </a:cubicBezTo>
                    <a:cubicBezTo>
                      <a:pt x="7091" y="7307"/>
                      <a:pt x="7661" y="7146"/>
                      <a:pt x="8137" y="6824"/>
                    </a:cubicBezTo>
                    <a:lnTo>
                      <a:pt x="8137" y="6824"/>
                    </a:lnTo>
                    <a:cubicBezTo>
                      <a:pt x="8490" y="7590"/>
                      <a:pt x="9218" y="8165"/>
                      <a:pt x="10047" y="8355"/>
                    </a:cubicBezTo>
                    <a:lnTo>
                      <a:pt x="10047" y="8330"/>
                    </a:lnTo>
                    <a:cubicBezTo>
                      <a:pt x="9243" y="8083"/>
                      <a:pt x="8550" y="7452"/>
                      <a:pt x="8253" y="6660"/>
                    </a:cubicBezTo>
                    <a:lnTo>
                      <a:pt x="8216" y="6549"/>
                    </a:lnTo>
                    <a:lnTo>
                      <a:pt x="8130" y="6623"/>
                    </a:lnTo>
                    <a:cubicBezTo>
                      <a:pt x="7685" y="6922"/>
                      <a:pt x="7147" y="7070"/>
                      <a:pt x="6611" y="7070"/>
                    </a:cubicBezTo>
                    <a:cubicBezTo>
                      <a:pt x="6059" y="7070"/>
                      <a:pt x="5508" y="6913"/>
                      <a:pt x="5062" y="6599"/>
                    </a:cubicBezTo>
                    <a:cubicBezTo>
                      <a:pt x="4129" y="5944"/>
                      <a:pt x="3817" y="4699"/>
                      <a:pt x="3053" y="3868"/>
                    </a:cubicBezTo>
                    <a:lnTo>
                      <a:pt x="3053" y="3868"/>
                    </a:lnTo>
                    <a:cubicBezTo>
                      <a:pt x="3265" y="3481"/>
                      <a:pt x="3454" y="3076"/>
                      <a:pt x="3702" y="2715"/>
                    </a:cubicBezTo>
                    <a:cubicBezTo>
                      <a:pt x="3778" y="2602"/>
                      <a:pt x="3856" y="2489"/>
                      <a:pt x="3937" y="2376"/>
                    </a:cubicBezTo>
                    <a:lnTo>
                      <a:pt x="3937" y="2376"/>
                    </a:lnTo>
                    <a:cubicBezTo>
                      <a:pt x="4014" y="2421"/>
                      <a:pt x="4092" y="2464"/>
                      <a:pt x="4172" y="2504"/>
                    </a:cubicBezTo>
                    <a:cubicBezTo>
                      <a:pt x="4633" y="2761"/>
                      <a:pt x="5190" y="2919"/>
                      <a:pt x="5735" y="2919"/>
                    </a:cubicBezTo>
                    <a:cubicBezTo>
                      <a:pt x="6345" y="2919"/>
                      <a:pt x="6938" y="2722"/>
                      <a:pt x="7363" y="2245"/>
                    </a:cubicBezTo>
                    <a:cubicBezTo>
                      <a:pt x="8087" y="1363"/>
                      <a:pt x="7493" y="1"/>
                      <a:pt x="6473"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1935;p74"/>
              <p:cNvSpPr/>
              <p:nvPr/>
            </p:nvSpPr>
            <p:spPr>
              <a:xfrm>
                <a:off x="1761772" y="3246805"/>
                <a:ext cx="23598" cy="23985"/>
              </a:xfrm>
              <a:custGeom>
                <a:avLst/>
                <a:gdLst/>
                <a:ahLst/>
                <a:cxnLst/>
                <a:rect l="l" t="t" r="r" b="b"/>
                <a:pathLst>
                  <a:path w="792" h="805" extrusionOk="0">
                    <a:moveTo>
                      <a:pt x="779" y="1"/>
                    </a:moveTo>
                    <a:cubicBezTo>
                      <a:pt x="619" y="100"/>
                      <a:pt x="458" y="199"/>
                      <a:pt x="309" y="310"/>
                    </a:cubicBezTo>
                    <a:cubicBezTo>
                      <a:pt x="136" y="421"/>
                      <a:pt x="12" y="545"/>
                      <a:pt x="0" y="780"/>
                    </a:cubicBezTo>
                    <a:lnTo>
                      <a:pt x="25" y="805"/>
                    </a:lnTo>
                    <a:cubicBezTo>
                      <a:pt x="148" y="805"/>
                      <a:pt x="235" y="755"/>
                      <a:pt x="322" y="706"/>
                    </a:cubicBezTo>
                    <a:cubicBezTo>
                      <a:pt x="396" y="656"/>
                      <a:pt x="433" y="558"/>
                      <a:pt x="482" y="483"/>
                    </a:cubicBezTo>
                    <a:cubicBezTo>
                      <a:pt x="594" y="335"/>
                      <a:pt x="705" y="186"/>
                      <a:pt x="792" y="26"/>
                    </a:cubicBezTo>
                    <a:lnTo>
                      <a:pt x="792" y="13"/>
                    </a:lnTo>
                    <a:lnTo>
                      <a:pt x="77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1936;p74"/>
              <p:cNvSpPr/>
              <p:nvPr/>
            </p:nvSpPr>
            <p:spPr>
              <a:xfrm>
                <a:off x="1440412" y="3243528"/>
                <a:ext cx="336862" cy="112029"/>
              </a:xfrm>
              <a:custGeom>
                <a:avLst/>
                <a:gdLst/>
                <a:ahLst/>
                <a:cxnLst/>
                <a:rect l="l" t="t" r="r" b="b"/>
                <a:pathLst>
                  <a:path w="11306" h="3760" extrusionOk="0">
                    <a:moveTo>
                      <a:pt x="1435" y="0"/>
                    </a:moveTo>
                    <a:cubicBezTo>
                      <a:pt x="944" y="0"/>
                      <a:pt x="415" y="191"/>
                      <a:pt x="13" y="395"/>
                    </a:cubicBezTo>
                    <a:lnTo>
                      <a:pt x="0" y="395"/>
                    </a:lnTo>
                    <a:lnTo>
                      <a:pt x="25" y="420"/>
                    </a:lnTo>
                    <a:cubicBezTo>
                      <a:pt x="435" y="258"/>
                      <a:pt x="864" y="87"/>
                      <a:pt x="1303" y="87"/>
                    </a:cubicBezTo>
                    <a:cubicBezTo>
                      <a:pt x="1368" y="87"/>
                      <a:pt x="1432" y="91"/>
                      <a:pt x="1497" y="99"/>
                    </a:cubicBezTo>
                    <a:cubicBezTo>
                      <a:pt x="1856" y="136"/>
                      <a:pt x="2227" y="296"/>
                      <a:pt x="2412" y="630"/>
                    </a:cubicBezTo>
                    <a:cubicBezTo>
                      <a:pt x="2524" y="853"/>
                      <a:pt x="2598" y="1150"/>
                      <a:pt x="2857" y="1286"/>
                    </a:cubicBezTo>
                    <a:cubicBezTo>
                      <a:pt x="3229" y="1471"/>
                      <a:pt x="3637" y="1335"/>
                      <a:pt x="4008" y="1484"/>
                    </a:cubicBezTo>
                    <a:cubicBezTo>
                      <a:pt x="4465" y="1645"/>
                      <a:pt x="4874" y="1979"/>
                      <a:pt x="5331" y="2226"/>
                    </a:cubicBezTo>
                    <a:cubicBezTo>
                      <a:pt x="5789" y="2498"/>
                      <a:pt x="6271" y="2708"/>
                      <a:pt x="6778" y="2844"/>
                    </a:cubicBezTo>
                    <a:cubicBezTo>
                      <a:pt x="7273" y="2981"/>
                      <a:pt x="7817" y="3042"/>
                      <a:pt x="8325" y="3079"/>
                    </a:cubicBezTo>
                    <a:cubicBezTo>
                      <a:pt x="9364" y="3129"/>
                      <a:pt x="10341" y="3339"/>
                      <a:pt x="11293" y="3760"/>
                    </a:cubicBezTo>
                    <a:lnTo>
                      <a:pt x="11306" y="3735"/>
                    </a:lnTo>
                    <a:cubicBezTo>
                      <a:pt x="11033" y="3562"/>
                      <a:pt x="10737" y="3401"/>
                      <a:pt x="10440" y="3265"/>
                    </a:cubicBezTo>
                    <a:cubicBezTo>
                      <a:pt x="9425" y="2807"/>
                      <a:pt x="8300" y="2795"/>
                      <a:pt x="7224" y="2622"/>
                    </a:cubicBezTo>
                    <a:cubicBezTo>
                      <a:pt x="6605" y="2510"/>
                      <a:pt x="5999" y="2313"/>
                      <a:pt x="5455" y="2016"/>
                    </a:cubicBezTo>
                    <a:cubicBezTo>
                      <a:pt x="4898" y="1744"/>
                      <a:pt x="4342" y="1261"/>
                      <a:pt x="3661" y="1212"/>
                    </a:cubicBezTo>
                    <a:cubicBezTo>
                      <a:pt x="3630" y="1210"/>
                      <a:pt x="3598" y="1210"/>
                      <a:pt x="3566" y="1210"/>
                    </a:cubicBezTo>
                    <a:cubicBezTo>
                      <a:pt x="3483" y="1210"/>
                      <a:pt x="3399" y="1213"/>
                      <a:pt x="3317" y="1213"/>
                    </a:cubicBezTo>
                    <a:cubicBezTo>
                      <a:pt x="3183" y="1213"/>
                      <a:pt x="3052" y="1203"/>
                      <a:pt x="2932" y="1150"/>
                    </a:cubicBezTo>
                    <a:cubicBezTo>
                      <a:pt x="2721" y="1039"/>
                      <a:pt x="2647" y="766"/>
                      <a:pt x="2524" y="556"/>
                    </a:cubicBezTo>
                    <a:cubicBezTo>
                      <a:pt x="2264" y="146"/>
                      <a:pt x="1864" y="0"/>
                      <a:pt x="143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1937;p74"/>
              <p:cNvSpPr/>
              <p:nvPr/>
            </p:nvSpPr>
            <p:spPr>
              <a:xfrm>
                <a:off x="1402812" y="3357342"/>
                <a:ext cx="149303" cy="61199"/>
              </a:xfrm>
              <a:custGeom>
                <a:avLst/>
                <a:gdLst/>
                <a:ahLst/>
                <a:cxnLst/>
                <a:rect l="l" t="t" r="r" b="b"/>
                <a:pathLst>
                  <a:path w="5011" h="2054" extrusionOk="0">
                    <a:moveTo>
                      <a:pt x="1218" y="1"/>
                    </a:moveTo>
                    <a:cubicBezTo>
                      <a:pt x="763" y="1"/>
                      <a:pt x="343" y="315"/>
                      <a:pt x="1" y="595"/>
                    </a:cubicBezTo>
                    <a:lnTo>
                      <a:pt x="25" y="620"/>
                    </a:lnTo>
                    <a:cubicBezTo>
                      <a:pt x="342" y="393"/>
                      <a:pt x="737" y="134"/>
                      <a:pt x="1136" y="134"/>
                    </a:cubicBezTo>
                    <a:cubicBezTo>
                      <a:pt x="1236" y="134"/>
                      <a:pt x="1336" y="150"/>
                      <a:pt x="1435" y="187"/>
                    </a:cubicBezTo>
                    <a:cubicBezTo>
                      <a:pt x="1658" y="261"/>
                      <a:pt x="1868" y="459"/>
                      <a:pt x="1881" y="670"/>
                    </a:cubicBezTo>
                    <a:cubicBezTo>
                      <a:pt x="1893" y="768"/>
                      <a:pt x="1831" y="880"/>
                      <a:pt x="1831" y="1053"/>
                    </a:cubicBezTo>
                    <a:cubicBezTo>
                      <a:pt x="1807" y="1244"/>
                      <a:pt x="2003" y="1412"/>
                      <a:pt x="2183" y="1412"/>
                    </a:cubicBezTo>
                    <a:cubicBezTo>
                      <a:pt x="2190" y="1412"/>
                      <a:pt x="2196" y="1412"/>
                      <a:pt x="2202" y="1412"/>
                    </a:cubicBezTo>
                    <a:cubicBezTo>
                      <a:pt x="2219" y="1414"/>
                      <a:pt x="2235" y="1415"/>
                      <a:pt x="2252" y="1415"/>
                    </a:cubicBezTo>
                    <a:cubicBezTo>
                      <a:pt x="2503" y="1415"/>
                      <a:pt x="2724" y="1164"/>
                      <a:pt x="2944" y="1164"/>
                    </a:cubicBezTo>
                    <a:cubicBezTo>
                      <a:pt x="3427" y="1164"/>
                      <a:pt x="3773" y="1721"/>
                      <a:pt x="4194" y="1931"/>
                    </a:cubicBezTo>
                    <a:cubicBezTo>
                      <a:pt x="4331" y="2000"/>
                      <a:pt x="4499" y="2053"/>
                      <a:pt x="4659" y="2053"/>
                    </a:cubicBezTo>
                    <a:cubicBezTo>
                      <a:pt x="4788" y="2053"/>
                      <a:pt x="4911" y="2019"/>
                      <a:pt x="5010" y="1931"/>
                    </a:cubicBezTo>
                    <a:lnTo>
                      <a:pt x="4998" y="1906"/>
                    </a:lnTo>
                    <a:cubicBezTo>
                      <a:pt x="4935" y="1931"/>
                      <a:pt x="4873" y="1942"/>
                      <a:pt x="4811" y="1942"/>
                    </a:cubicBezTo>
                    <a:cubicBezTo>
                      <a:pt x="4629" y="1942"/>
                      <a:pt x="4456" y="1847"/>
                      <a:pt x="4317" y="1746"/>
                    </a:cubicBezTo>
                    <a:cubicBezTo>
                      <a:pt x="3937" y="1427"/>
                      <a:pt x="3539" y="851"/>
                      <a:pt x="3018" y="851"/>
                    </a:cubicBezTo>
                    <a:cubicBezTo>
                      <a:pt x="2912" y="851"/>
                      <a:pt x="2801" y="875"/>
                      <a:pt x="2685" y="929"/>
                    </a:cubicBezTo>
                    <a:cubicBezTo>
                      <a:pt x="2512" y="1004"/>
                      <a:pt x="2388" y="1152"/>
                      <a:pt x="2202" y="1164"/>
                    </a:cubicBezTo>
                    <a:cubicBezTo>
                      <a:pt x="2103" y="1164"/>
                      <a:pt x="2066" y="1140"/>
                      <a:pt x="2054" y="1053"/>
                    </a:cubicBezTo>
                    <a:cubicBezTo>
                      <a:pt x="2041" y="954"/>
                      <a:pt x="2103" y="818"/>
                      <a:pt x="2079" y="645"/>
                    </a:cubicBezTo>
                    <a:cubicBezTo>
                      <a:pt x="2041" y="336"/>
                      <a:pt x="1769" y="125"/>
                      <a:pt x="1485" y="39"/>
                    </a:cubicBezTo>
                    <a:cubicBezTo>
                      <a:pt x="1395" y="13"/>
                      <a:pt x="1305" y="1"/>
                      <a:pt x="121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1938;p74"/>
              <p:cNvSpPr/>
              <p:nvPr/>
            </p:nvSpPr>
            <p:spPr>
              <a:xfrm>
                <a:off x="1598500" y="3405638"/>
                <a:ext cx="286002" cy="90338"/>
              </a:xfrm>
              <a:custGeom>
                <a:avLst/>
                <a:gdLst/>
                <a:ahLst/>
                <a:cxnLst/>
                <a:rect l="l" t="t" r="r" b="b"/>
                <a:pathLst>
                  <a:path w="9599" h="3032" extrusionOk="0">
                    <a:moveTo>
                      <a:pt x="2153" y="1"/>
                    </a:moveTo>
                    <a:lnTo>
                      <a:pt x="2153" y="1"/>
                    </a:lnTo>
                    <a:cubicBezTo>
                      <a:pt x="2017" y="38"/>
                      <a:pt x="211" y="607"/>
                      <a:pt x="13" y="669"/>
                    </a:cubicBezTo>
                    <a:lnTo>
                      <a:pt x="1" y="669"/>
                    </a:lnTo>
                    <a:lnTo>
                      <a:pt x="13" y="694"/>
                    </a:lnTo>
                    <a:lnTo>
                      <a:pt x="1722" y="244"/>
                    </a:lnTo>
                    <a:lnTo>
                      <a:pt x="1722" y="244"/>
                    </a:lnTo>
                    <a:cubicBezTo>
                      <a:pt x="1553" y="560"/>
                      <a:pt x="1803" y="1019"/>
                      <a:pt x="2153" y="1114"/>
                    </a:cubicBezTo>
                    <a:cubicBezTo>
                      <a:pt x="2342" y="1184"/>
                      <a:pt x="2533" y="1201"/>
                      <a:pt x="2723" y="1201"/>
                    </a:cubicBezTo>
                    <a:cubicBezTo>
                      <a:pt x="2892" y="1201"/>
                      <a:pt x="3059" y="1188"/>
                      <a:pt x="3224" y="1188"/>
                    </a:cubicBezTo>
                    <a:cubicBezTo>
                      <a:pt x="3429" y="1188"/>
                      <a:pt x="3630" y="1208"/>
                      <a:pt x="3823" y="1300"/>
                    </a:cubicBezTo>
                    <a:cubicBezTo>
                      <a:pt x="4210" y="1523"/>
                      <a:pt x="4487" y="2059"/>
                      <a:pt x="4990" y="2059"/>
                    </a:cubicBezTo>
                    <a:cubicBezTo>
                      <a:pt x="5017" y="2059"/>
                      <a:pt x="5044" y="2057"/>
                      <a:pt x="5072" y="2054"/>
                    </a:cubicBezTo>
                    <a:cubicBezTo>
                      <a:pt x="5437" y="2016"/>
                      <a:pt x="5742" y="1791"/>
                      <a:pt x="6081" y="1791"/>
                    </a:cubicBezTo>
                    <a:cubicBezTo>
                      <a:pt x="6178" y="1791"/>
                      <a:pt x="6278" y="1809"/>
                      <a:pt x="6383" y="1856"/>
                    </a:cubicBezTo>
                    <a:cubicBezTo>
                      <a:pt x="7076" y="2116"/>
                      <a:pt x="7805" y="2425"/>
                      <a:pt x="8510" y="2660"/>
                    </a:cubicBezTo>
                    <a:cubicBezTo>
                      <a:pt x="8869" y="2796"/>
                      <a:pt x="9228" y="2920"/>
                      <a:pt x="9587" y="3031"/>
                    </a:cubicBezTo>
                    <a:lnTo>
                      <a:pt x="9599" y="3007"/>
                    </a:lnTo>
                    <a:cubicBezTo>
                      <a:pt x="8931" y="2648"/>
                      <a:pt x="8238" y="2314"/>
                      <a:pt x="7546" y="2005"/>
                    </a:cubicBezTo>
                    <a:lnTo>
                      <a:pt x="7026" y="1770"/>
                    </a:lnTo>
                    <a:cubicBezTo>
                      <a:pt x="6729" y="1647"/>
                      <a:pt x="6398" y="1473"/>
                      <a:pt x="6055" y="1473"/>
                    </a:cubicBezTo>
                    <a:cubicBezTo>
                      <a:pt x="5983" y="1473"/>
                      <a:pt x="5911" y="1481"/>
                      <a:pt x="5839" y="1498"/>
                    </a:cubicBezTo>
                    <a:cubicBezTo>
                      <a:pt x="5534" y="1571"/>
                      <a:pt x="5265" y="1779"/>
                      <a:pt x="4978" y="1779"/>
                    </a:cubicBezTo>
                    <a:cubicBezTo>
                      <a:pt x="4928" y="1779"/>
                      <a:pt x="4877" y="1772"/>
                      <a:pt x="4824" y="1757"/>
                    </a:cubicBezTo>
                    <a:cubicBezTo>
                      <a:pt x="4478" y="1646"/>
                      <a:pt x="4268" y="1263"/>
                      <a:pt x="3922" y="1102"/>
                    </a:cubicBezTo>
                    <a:cubicBezTo>
                      <a:pt x="3735" y="1013"/>
                      <a:pt x="3540" y="989"/>
                      <a:pt x="3344" y="989"/>
                    </a:cubicBezTo>
                    <a:cubicBezTo>
                      <a:pt x="3123" y="989"/>
                      <a:pt x="2899" y="1019"/>
                      <a:pt x="2677" y="1019"/>
                    </a:cubicBezTo>
                    <a:cubicBezTo>
                      <a:pt x="2521" y="1019"/>
                      <a:pt x="2366" y="1004"/>
                      <a:pt x="2215" y="953"/>
                    </a:cubicBezTo>
                    <a:cubicBezTo>
                      <a:pt x="1893" y="879"/>
                      <a:pt x="1646" y="434"/>
                      <a:pt x="1918" y="186"/>
                    </a:cubicBezTo>
                    <a:lnTo>
                      <a:pt x="2153"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1939;p74"/>
              <p:cNvSpPr/>
              <p:nvPr/>
            </p:nvSpPr>
            <p:spPr>
              <a:xfrm>
                <a:off x="1794546" y="3359576"/>
                <a:ext cx="19218" cy="22138"/>
              </a:xfrm>
              <a:custGeom>
                <a:avLst/>
                <a:gdLst/>
                <a:ahLst/>
                <a:cxnLst/>
                <a:rect l="l" t="t" r="r" b="b"/>
                <a:pathLst>
                  <a:path w="645" h="743" extrusionOk="0">
                    <a:moveTo>
                      <a:pt x="619" y="1"/>
                    </a:moveTo>
                    <a:cubicBezTo>
                      <a:pt x="496" y="100"/>
                      <a:pt x="360" y="186"/>
                      <a:pt x="236" y="298"/>
                    </a:cubicBezTo>
                    <a:cubicBezTo>
                      <a:pt x="75" y="397"/>
                      <a:pt x="1" y="508"/>
                      <a:pt x="26" y="718"/>
                    </a:cubicBezTo>
                    <a:lnTo>
                      <a:pt x="50" y="743"/>
                    </a:lnTo>
                    <a:cubicBezTo>
                      <a:pt x="162" y="743"/>
                      <a:pt x="236" y="693"/>
                      <a:pt x="310" y="656"/>
                    </a:cubicBezTo>
                    <a:cubicBezTo>
                      <a:pt x="372" y="607"/>
                      <a:pt x="384" y="520"/>
                      <a:pt x="434" y="458"/>
                    </a:cubicBezTo>
                    <a:cubicBezTo>
                      <a:pt x="508" y="310"/>
                      <a:pt x="582" y="174"/>
                      <a:pt x="644" y="26"/>
                    </a:cubicBezTo>
                    <a:lnTo>
                      <a:pt x="61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1940;p74"/>
              <p:cNvSpPr/>
              <p:nvPr/>
            </p:nvSpPr>
            <p:spPr>
              <a:xfrm>
                <a:off x="1878595" y="3517307"/>
                <a:ext cx="38346" cy="26994"/>
              </a:xfrm>
              <a:custGeom>
                <a:avLst/>
                <a:gdLst/>
                <a:ahLst/>
                <a:cxnLst/>
                <a:rect l="l" t="t" r="r" b="b"/>
                <a:pathLst>
                  <a:path w="1287" h="906" extrusionOk="0">
                    <a:moveTo>
                      <a:pt x="1262" y="1"/>
                    </a:moveTo>
                    <a:cubicBezTo>
                      <a:pt x="1076" y="162"/>
                      <a:pt x="866" y="310"/>
                      <a:pt x="643" y="434"/>
                    </a:cubicBezTo>
                    <a:cubicBezTo>
                      <a:pt x="383" y="533"/>
                      <a:pt x="186" y="619"/>
                      <a:pt x="0" y="842"/>
                    </a:cubicBezTo>
                    <a:lnTo>
                      <a:pt x="12" y="879"/>
                    </a:lnTo>
                    <a:cubicBezTo>
                      <a:pt x="75" y="897"/>
                      <a:pt x="136" y="906"/>
                      <a:pt x="195" y="906"/>
                    </a:cubicBezTo>
                    <a:cubicBezTo>
                      <a:pt x="416" y="906"/>
                      <a:pt x="613" y="788"/>
                      <a:pt x="779" y="632"/>
                    </a:cubicBezTo>
                    <a:cubicBezTo>
                      <a:pt x="990" y="458"/>
                      <a:pt x="1163" y="248"/>
                      <a:pt x="1286" y="13"/>
                    </a:cubicBezTo>
                    <a:lnTo>
                      <a:pt x="1262"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1941;p74"/>
              <p:cNvSpPr/>
              <p:nvPr/>
            </p:nvSpPr>
            <p:spPr>
              <a:xfrm>
                <a:off x="1887801" y="3606511"/>
                <a:ext cx="53452" cy="47553"/>
              </a:xfrm>
              <a:custGeom>
                <a:avLst/>
                <a:gdLst/>
                <a:ahLst/>
                <a:cxnLst/>
                <a:rect l="l" t="t" r="r" b="b"/>
                <a:pathLst>
                  <a:path w="1794" h="1596" extrusionOk="0">
                    <a:moveTo>
                      <a:pt x="1781" y="0"/>
                    </a:moveTo>
                    <a:cubicBezTo>
                      <a:pt x="1497" y="198"/>
                      <a:pt x="1101" y="495"/>
                      <a:pt x="817" y="705"/>
                    </a:cubicBezTo>
                    <a:cubicBezTo>
                      <a:pt x="483" y="928"/>
                      <a:pt x="186" y="1188"/>
                      <a:pt x="0" y="1571"/>
                    </a:cubicBezTo>
                    <a:lnTo>
                      <a:pt x="25" y="1596"/>
                    </a:lnTo>
                    <a:cubicBezTo>
                      <a:pt x="433" y="1460"/>
                      <a:pt x="718" y="1200"/>
                      <a:pt x="990" y="891"/>
                    </a:cubicBezTo>
                    <a:cubicBezTo>
                      <a:pt x="1225" y="643"/>
                      <a:pt x="1571" y="285"/>
                      <a:pt x="1794" y="25"/>
                    </a:cubicBezTo>
                    <a:lnTo>
                      <a:pt x="1781"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1942;p74"/>
              <p:cNvSpPr/>
              <p:nvPr/>
            </p:nvSpPr>
            <p:spPr>
              <a:xfrm>
                <a:off x="1789034" y="3662137"/>
                <a:ext cx="37989" cy="26309"/>
              </a:xfrm>
              <a:custGeom>
                <a:avLst/>
                <a:gdLst/>
                <a:ahLst/>
                <a:cxnLst/>
                <a:rect l="l" t="t" r="r" b="b"/>
                <a:pathLst>
                  <a:path w="1275" h="883" extrusionOk="0">
                    <a:moveTo>
                      <a:pt x="1250" y="1"/>
                    </a:moveTo>
                    <a:cubicBezTo>
                      <a:pt x="1052" y="162"/>
                      <a:pt x="841" y="298"/>
                      <a:pt x="631" y="409"/>
                    </a:cubicBezTo>
                    <a:cubicBezTo>
                      <a:pt x="371" y="508"/>
                      <a:pt x="186" y="607"/>
                      <a:pt x="0" y="830"/>
                    </a:cubicBezTo>
                    <a:lnTo>
                      <a:pt x="13" y="854"/>
                    </a:lnTo>
                    <a:cubicBezTo>
                      <a:pt x="76" y="873"/>
                      <a:pt x="138" y="882"/>
                      <a:pt x="200" y="882"/>
                    </a:cubicBezTo>
                    <a:cubicBezTo>
                      <a:pt x="414" y="882"/>
                      <a:pt x="613" y="773"/>
                      <a:pt x="767" y="619"/>
                    </a:cubicBezTo>
                    <a:cubicBezTo>
                      <a:pt x="965" y="446"/>
                      <a:pt x="1138" y="248"/>
                      <a:pt x="1274" y="13"/>
                    </a:cubicBezTo>
                    <a:lnTo>
                      <a:pt x="1250"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1943;p74"/>
              <p:cNvSpPr/>
              <p:nvPr/>
            </p:nvSpPr>
            <p:spPr>
              <a:xfrm>
                <a:off x="1680315" y="3707484"/>
                <a:ext cx="30987" cy="30987"/>
              </a:xfrm>
              <a:custGeom>
                <a:avLst/>
                <a:gdLst/>
                <a:ahLst/>
                <a:cxnLst/>
                <a:rect l="l" t="t" r="r" b="b"/>
                <a:pathLst>
                  <a:path w="1040" h="1040" extrusionOk="0">
                    <a:moveTo>
                      <a:pt x="1015" y="0"/>
                    </a:moveTo>
                    <a:cubicBezTo>
                      <a:pt x="817" y="136"/>
                      <a:pt x="619" y="285"/>
                      <a:pt x="433" y="433"/>
                    </a:cubicBezTo>
                    <a:cubicBezTo>
                      <a:pt x="211" y="569"/>
                      <a:pt x="50" y="742"/>
                      <a:pt x="0" y="1014"/>
                    </a:cubicBezTo>
                    <a:lnTo>
                      <a:pt x="25" y="1039"/>
                    </a:lnTo>
                    <a:cubicBezTo>
                      <a:pt x="174" y="1014"/>
                      <a:pt x="273" y="953"/>
                      <a:pt x="372" y="878"/>
                    </a:cubicBezTo>
                    <a:cubicBezTo>
                      <a:pt x="631" y="631"/>
                      <a:pt x="829" y="309"/>
                      <a:pt x="1039" y="25"/>
                    </a:cubicBezTo>
                    <a:lnTo>
                      <a:pt x="1015"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1944;p74"/>
              <p:cNvSpPr/>
              <p:nvPr/>
            </p:nvSpPr>
            <p:spPr>
              <a:xfrm>
                <a:off x="1207869" y="3731439"/>
                <a:ext cx="263507" cy="113549"/>
              </a:xfrm>
              <a:custGeom>
                <a:avLst/>
                <a:gdLst/>
                <a:ahLst/>
                <a:cxnLst/>
                <a:rect l="l" t="t" r="r" b="b"/>
                <a:pathLst>
                  <a:path w="8844" h="3811" extrusionOk="0">
                    <a:moveTo>
                      <a:pt x="0" y="0"/>
                    </a:moveTo>
                    <a:lnTo>
                      <a:pt x="0" y="25"/>
                    </a:lnTo>
                    <a:lnTo>
                      <a:pt x="1660" y="191"/>
                    </a:lnTo>
                    <a:lnTo>
                      <a:pt x="1660" y="191"/>
                    </a:lnTo>
                    <a:lnTo>
                      <a:pt x="1448" y="817"/>
                    </a:lnTo>
                    <a:lnTo>
                      <a:pt x="1435" y="854"/>
                    </a:lnTo>
                    <a:cubicBezTo>
                      <a:pt x="1497" y="953"/>
                      <a:pt x="1596" y="1027"/>
                      <a:pt x="1707" y="1052"/>
                    </a:cubicBezTo>
                    <a:cubicBezTo>
                      <a:pt x="1778" y="1073"/>
                      <a:pt x="1853" y="1080"/>
                      <a:pt x="1931" y="1080"/>
                    </a:cubicBezTo>
                    <a:cubicBezTo>
                      <a:pt x="2078" y="1080"/>
                      <a:pt x="2233" y="1055"/>
                      <a:pt x="2376" y="1055"/>
                    </a:cubicBezTo>
                    <a:cubicBezTo>
                      <a:pt x="2557" y="1055"/>
                      <a:pt x="2719" y="1095"/>
                      <a:pt x="2821" y="1274"/>
                    </a:cubicBezTo>
                    <a:cubicBezTo>
                      <a:pt x="2895" y="1423"/>
                      <a:pt x="2969" y="1621"/>
                      <a:pt x="3130" y="1732"/>
                    </a:cubicBezTo>
                    <a:cubicBezTo>
                      <a:pt x="3337" y="1868"/>
                      <a:pt x="3564" y="1899"/>
                      <a:pt x="3796" y="1899"/>
                    </a:cubicBezTo>
                    <a:cubicBezTo>
                      <a:pt x="3984" y="1899"/>
                      <a:pt x="4175" y="1879"/>
                      <a:pt x="4363" y="1879"/>
                    </a:cubicBezTo>
                    <a:cubicBezTo>
                      <a:pt x="4469" y="1879"/>
                      <a:pt x="4574" y="1885"/>
                      <a:pt x="4676" y="1905"/>
                    </a:cubicBezTo>
                    <a:cubicBezTo>
                      <a:pt x="5158" y="2004"/>
                      <a:pt x="5566" y="2301"/>
                      <a:pt x="6012" y="2523"/>
                    </a:cubicBezTo>
                    <a:cubicBezTo>
                      <a:pt x="6618" y="2833"/>
                      <a:pt x="7236" y="3142"/>
                      <a:pt x="7855" y="3414"/>
                    </a:cubicBezTo>
                    <a:cubicBezTo>
                      <a:pt x="8424" y="3679"/>
                      <a:pt x="8726" y="3810"/>
                      <a:pt x="8780" y="3810"/>
                    </a:cubicBezTo>
                    <a:cubicBezTo>
                      <a:pt x="8844" y="3810"/>
                      <a:pt x="8554" y="3623"/>
                      <a:pt x="7941" y="3253"/>
                    </a:cubicBezTo>
                    <a:cubicBezTo>
                      <a:pt x="7360" y="2907"/>
                      <a:pt x="6766" y="2561"/>
                      <a:pt x="6160" y="2239"/>
                    </a:cubicBezTo>
                    <a:cubicBezTo>
                      <a:pt x="5715" y="2004"/>
                      <a:pt x="5245" y="1719"/>
                      <a:pt x="4713" y="1633"/>
                    </a:cubicBezTo>
                    <a:cubicBezTo>
                      <a:pt x="4629" y="1616"/>
                      <a:pt x="4542" y="1609"/>
                      <a:pt x="4455" y="1609"/>
                    </a:cubicBezTo>
                    <a:cubicBezTo>
                      <a:pt x="4216" y="1609"/>
                      <a:pt x="3970" y="1657"/>
                      <a:pt x="3736" y="1657"/>
                    </a:cubicBezTo>
                    <a:cubicBezTo>
                      <a:pt x="3567" y="1657"/>
                      <a:pt x="3403" y="1632"/>
                      <a:pt x="3253" y="1546"/>
                    </a:cubicBezTo>
                    <a:cubicBezTo>
                      <a:pt x="3117" y="1460"/>
                      <a:pt x="3080" y="1324"/>
                      <a:pt x="2994" y="1175"/>
                    </a:cubicBezTo>
                    <a:cubicBezTo>
                      <a:pt x="2878" y="937"/>
                      <a:pt x="2639" y="880"/>
                      <a:pt x="2397" y="880"/>
                    </a:cubicBezTo>
                    <a:cubicBezTo>
                      <a:pt x="2250" y="880"/>
                      <a:pt x="2101" y="901"/>
                      <a:pt x="1979" y="915"/>
                    </a:cubicBezTo>
                    <a:cubicBezTo>
                      <a:pt x="1953" y="917"/>
                      <a:pt x="1928" y="918"/>
                      <a:pt x="1903" y="918"/>
                    </a:cubicBezTo>
                    <a:cubicBezTo>
                      <a:pt x="1778" y="918"/>
                      <a:pt x="1670" y="893"/>
                      <a:pt x="1596" y="820"/>
                    </a:cubicBezTo>
                    <a:lnTo>
                      <a:pt x="1596" y="820"/>
                    </a:lnTo>
                    <a:lnTo>
                      <a:pt x="1782" y="161"/>
                    </a:lnTo>
                    <a:lnTo>
                      <a:pt x="1806" y="87"/>
                    </a:lnTo>
                    <a:lnTo>
                      <a:pt x="1744" y="87"/>
                    </a:lnTo>
                    <a:lnTo>
                      <a:pt x="0"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1945;p74"/>
              <p:cNvSpPr/>
              <p:nvPr/>
            </p:nvSpPr>
            <p:spPr>
              <a:xfrm>
                <a:off x="1378113" y="3453816"/>
                <a:ext cx="359357" cy="111433"/>
              </a:xfrm>
              <a:custGeom>
                <a:avLst/>
                <a:gdLst/>
                <a:ahLst/>
                <a:cxnLst/>
                <a:rect l="l" t="t" r="r" b="b"/>
                <a:pathLst>
                  <a:path w="12061" h="3740" extrusionOk="0">
                    <a:moveTo>
                      <a:pt x="1066" y="1"/>
                    </a:moveTo>
                    <a:cubicBezTo>
                      <a:pt x="805" y="1"/>
                      <a:pt x="466" y="98"/>
                      <a:pt x="1" y="351"/>
                    </a:cubicBezTo>
                    <a:lnTo>
                      <a:pt x="13" y="375"/>
                    </a:lnTo>
                    <a:cubicBezTo>
                      <a:pt x="211" y="276"/>
                      <a:pt x="409" y="190"/>
                      <a:pt x="607" y="140"/>
                    </a:cubicBezTo>
                    <a:cubicBezTo>
                      <a:pt x="762" y="97"/>
                      <a:pt x="895" y="78"/>
                      <a:pt x="1012" y="78"/>
                    </a:cubicBezTo>
                    <a:cubicBezTo>
                      <a:pt x="1945" y="78"/>
                      <a:pt x="1842" y="1298"/>
                      <a:pt x="3030" y="1298"/>
                    </a:cubicBezTo>
                    <a:cubicBezTo>
                      <a:pt x="3138" y="1298"/>
                      <a:pt x="3258" y="1288"/>
                      <a:pt x="3390" y="1266"/>
                    </a:cubicBezTo>
                    <a:cubicBezTo>
                      <a:pt x="3786" y="1200"/>
                      <a:pt x="4133" y="1027"/>
                      <a:pt x="4474" y="841"/>
                    </a:cubicBezTo>
                    <a:lnTo>
                      <a:pt x="4474" y="841"/>
                    </a:lnTo>
                    <a:cubicBezTo>
                      <a:pt x="4574" y="1350"/>
                      <a:pt x="4958" y="1788"/>
                      <a:pt x="5456" y="1946"/>
                    </a:cubicBezTo>
                    <a:cubicBezTo>
                      <a:pt x="5637" y="2004"/>
                      <a:pt x="5820" y="2027"/>
                      <a:pt x="6002" y="2027"/>
                    </a:cubicBezTo>
                    <a:cubicBezTo>
                      <a:pt x="6345" y="2027"/>
                      <a:pt x="6686" y="1945"/>
                      <a:pt x="7013" y="1853"/>
                    </a:cubicBezTo>
                    <a:lnTo>
                      <a:pt x="7013" y="1853"/>
                    </a:lnTo>
                    <a:cubicBezTo>
                      <a:pt x="7766" y="2322"/>
                      <a:pt x="8578" y="2707"/>
                      <a:pt x="9414" y="3022"/>
                    </a:cubicBezTo>
                    <a:cubicBezTo>
                      <a:pt x="10280" y="3344"/>
                      <a:pt x="11158" y="3591"/>
                      <a:pt x="12061" y="3740"/>
                    </a:cubicBezTo>
                    <a:lnTo>
                      <a:pt x="12061" y="3703"/>
                    </a:lnTo>
                    <a:cubicBezTo>
                      <a:pt x="11207" y="3431"/>
                      <a:pt x="10354" y="3121"/>
                      <a:pt x="9525" y="2763"/>
                    </a:cubicBezTo>
                    <a:cubicBezTo>
                      <a:pt x="8684" y="2404"/>
                      <a:pt x="7855" y="1983"/>
                      <a:pt x="7051" y="1526"/>
                    </a:cubicBezTo>
                    <a:cubicBezTo>
                      <a:pt x="6702" y="1651"/>
                      <a:pt x="6321" y="1770"/>
                      <a:pt x="5950" y="1770"/>
                    </a:cubicBezTo>
                    <a:cubicBezTo>
                      <a:pt x="5807" y="1770"/>
                      <a:pt x="5667" y="1752"/>
                      <a:pt x="5530" y="1711"/>
                    </a:cubicBezTo>
                    <a:cubicBezTo>
                      <a:pt x="5072" y="1588"/>
                      <a:pt x="4701" y="1155"/>
                      <a:pt x="4652" y="685"/>
                    </a:cubicBezTo>
                    <a:lnTo>
                      <a:pt x="4627" y="524"/>
                    </a:lnTo>
                    <a:cubicBezTo>
                      <a:pt x="4219" y="759"/>
                      <a:pt x="3811" y="1019"/>
                      <a:pt x="3353" y="1105"/>
                    </a:cubicBezTo>
                    <a:cubicBezTo>
                      <a:pt x="3225" y="1130"/>
                      <a:pt x="3109" y="1141"/>
                      <a:pt x="3005" y="1141"/>
                    </a:cubicBezTo>
                    <a:cubicBezTo>
                      <a:pt x="1947" y="1141"/>
                      <a:pt x="1959" y="1"/>
                      <a:pt x="1066"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1946;p74"/>
              <p:cNvSpPr/>
              <p:nvPr/>
            </p:nvSpPr>
            <p:spPr>
              <a:xfrm>
                <a:off x="1782390" y="3561909"/>
                <a:ext cx="126808" cy="40998"/>
              </a:xfrm>
              <a:custGeom>
                <a:avLst/>
                <a:gdLst/>
                <a:ahLst/>
                <a:cxnLst/>
                <a:rect l="l" t="t" r="r" b="b"/>
                <a:pathLst>
                  <a:path w="4256" h="1376" extrusionOk="0">
                    <a:moveTo>
                      <a:pt x="2227" y="0"/>
                    </a:moveTo>
                    <a:lnTo>
                      <a:pt x="2227" y="0"/>
                    </a:lnTo>
                    <a:cubicBezTo>
                      <a:pt x="1534" y="149"/>
                      <a:pt x="706" y="334"/>
                      <a:pt x="1" y="508"/>
                    </a:cubicBezTo>
                    <a:lnTo>
                      <a:pt x="13" y="532"/>
                    </a:lnTo>
                    <a:cubicBezTo>
                      <a:pt x="419" y="480"/>
                      <a:pt x="975" y="411"/>
                      <a:pt x="1420" y="346"/>
                    </a:cubicBezTo>
                    <a:lnTo>
                      <a:pt x="1420" y="346"/>
                    </a:lnTo>
                    <a:cubicBezTo>
                      <a:pt x="1359" y="510"/>
                      <a:pt x="1401" y="716"/>
                      <a:pt x="1522" y="854"/>
                    </a:cubicBezTo>
                    <a:cubicBezTo>
                      <a:pt x="1782" y="1151"/>
                      <a:pt x="2202" y="1163"/>
                      <a:pt x="2561" y="1250"/>
                    </a:cubicBezTo>
                    <a:cubicBezTo>
                      <a:pt x="3061" y="1327"/>
                      <a:pt x="3561" y="1375"/>
                      <a:pt x="4069" y="1375"/>
                    </a:cubicBezTo>
                    <a:cubicBezTo>
                      <a:pt x="4127" y="1375"/>
                      <a:pt x="4185" y="1375"/>
                      <a:pt x="4243" y="1373"/>
                    </a:cubicBezTo>
                    <a:lnTo>
                      <a:pt x="4256" y="1349"/>
                    </a:lnTo>
                    <a:cubicBezTo>
                      <a:pt x="3984" y="1237"/>
                      <a:pt x="3711" y="1163"/>
                      <a:pt x="3439" y="1101"/>
                    </a:cubicBezTo>
                    <a:cubicBezTo>
                      <a:pt x="3167" y="1027"/>
                      <a:pt x="2895" y="965"/>
                      <a:pt x="2611" y="928"/>
                    </a:cubicBezTo>
                    <a:cubicBezTo>
                      <a:pt x="2252" y="854"/>
                      <a:pt x="1757" y="940"/>
                      <a:pt x="1609" y="569"/>
                    </a:cubicBezTo>
                    <a:cubicBezTo>
                      <a:pt x="1584" y="458"/>
                      <a:pt x="1609" y="347"/>
                      <a:pt x="1683" y="310"/>
                    </a:cubicBezTo>
                    <a:lnTo>
                      <a:pt x="2227"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1947;p74"/>
              <p:cNvSpPr/>
              <p:nvPr/>
            </p:nvSpPr>
            <p:spPr>
              <a:xfrm>
                <a:off x="1325049" y="3521270"/>
                <a:ext cx="467335" cy="130234"/>
              </a:xfrm>
              <a:custGeom>
                <a:avLst/>
                <a:gdLst/>
                <a:ahLst/>
                <a:cxnLst/>
                <a:rect l="l" t="t" r="r" b="b"/>
                <a:pathLst>
                  <a:path w="15685" h="4371" extrusionOk="0">
                    <a:moveTo>
                      <a:pt x="465" y="0"/>
                    </a:moveTo>
                    <a:cubicBezTo>
                      <a:pt x="317" y="0"/>
                      <a:pt x="167" y="13"/>
                      <a:pt x="13" y="41"/>
                    </a:cubicBezTo>
                    <a:lnTo>
                      <a:pt x="1" y="41"/>
                    </a:lnTo>
                    <a:lnTo>
                      <a:pt x="13" y="78"/>
                    </a:lnTo>
                    <a:cubicBezTo>
                      <a:pt x="140" y="54"/>
                      <a:pt x="267" y="43"/>
                      <a:pt x="394" y="43"/>
                    </a:cubicBezTo>
                    <a:cubicBezTo>
                      <a:pt x="789" y="43"/>
                      <a:pt x="1182" y="148"/>
                      <a:pt x="1547" y="288"/>
                    </a:cubicBezTo>
                    <a:cubicBezTo>
                      <a:pt x="2536" y="672"/>
                      <a:pt x="3415" y="1340"/>
                      <a:pt x="4503" y="1476"/>
                    </a:cubicBezTo>
                    <a:cubicBezTo>
                      <a:pt x="4613" y="1488"/>
                      <a:pt x="4725" y="1495"/>
                      <a:pt x="4838" y="1495"/>
                    </a:cubicBezTo>
                    <a:cubicBezTo>
                      <a:pt x="5228" y="1495"/>
                      <a:pt x="5627" y="1413"/>
                      <a:pt x="5960" y="1198"/>
                    </a:cubicBezTo>
                    <a:lnTo>
                      <a:pt x="5960" y="1198"/>
                    </a:lnTo>
                    <a:cubicBezTo>
                      <a:pt x="6042" y="1375"/>
                      <a:pt x="6184" y="1524"/>
                      <a:pt x="6334" y="1624"/>
                    </a:cubicBezTo>
                    <a:cubicBezTo>
                      <a:pt x="6903" y="1995"/>
                      <a:pt x="7571" y="2082"/>
                      <a:pt x="8189" y="2304"/>
                    </a:cubicBezTo>
                    <a:cubicBezTo>
                      <a:pt x="10663" y="3084"/>
                      <a:pt x="13149" y="3789"/>
                      <a:pt x="15672" y="4370"/>
                    </a:cubicBezTo>
                    <a:lnTo>
                      <a:pt x="15685" y="4345"/>
                    </a:lnTo>
                    <a:cubicBezTo>
                      <a:pt x="13248" y="3480"/>
                      <a:pt x="10762" y="2737"/>
                      <a:pt x="8263" y="2057"/>
                    </a:cubicBezTo>
                    <a:cubicBezTo>
                      <a:pt x="7855" y="1933"/>
                      <a:pt x="7422" y="1822"/>
                      <a:pt x="7026" y="1698"/>
                    </a:cubicBezTo>
                    <a:cubicBezTo>
                      <a:pt x="6655" y="1587"/>
                      <a:pt x="6222" y="1402"/>
                      <a:pt x="6111" y="1018"/>
                    </a:cubicBezTo>
                    <a:lnTo>
                      <a:pt x="6074" y="857"/>
                    </a:lnTo>
                    <a:cubicBezTo>
                      <a:pt x="5740" y="1181"/>
                      <a:pt x="5290" y="1323"/>
                      <a:pt x="4825" y="1323"/>
                    </a:cubicBezTo>
                    <a:cubicBezTo>
                      <a:pt x="4722" y="1323"/>
                      <a:pt x="4619" y="1316"/>
                      <a:pt x="4515" y="1303"/>
                    </a:cubicBezTo>
                    <a:cubicBezTo>
                      <a:pt x="3092" y="1179"/>
                      <a:pt x="1893" y="0"/>
                      <a:pt x="46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1948;p74"/>
              <p:cNvSpPr/>
              <p:nvPr/>
            </p:nvSpPr>
            <p:spPr>
              <a:xfrm>
                <a:off x="1302197" y="3597126"/>
                <a:ext cx="368147" cy="105415"/>
              </a:xfrm>
              <a:custGeom>
                <a:avLst/>
                <a:gdLst/>
                <a:ahLst/>
                <a:cxnLst/>
                <a:rect l="l" t="t" r="r" b="b"/>
                <a:pathLst>
                  <a:path w="12356" h="3538" extrusionOk="0">
                    <a:moveTo>
                      <a:pt x="1" y="105"/>
                    </a:moveTo>
                    <a:lnTo>
                      <a:pt x="1" y="117"/>
                    </a:lnTo>
                    <a:cubicBezTo>
                      <a:pt x="2" y="117"/>
                      <a:pt x="3" y="116"/>
                      <a:pt x="5" y="116"/>
                    </a:cubicBezTo>
                    <a:lnTo>
                      <a:pt x="5" y="116"/>
                    </a:lnTo>
                    <a:lnTo>
                      <a:pt x="1" y="105"/>
                    </a:lnTo>
                    <a:close/>
                    <a:moveTo>
                      <a:pt x="757" y="0"/>
                    </a:moveTo>
                    <a:cubicBezTo>
                      <a:pt x="506" y="0"/>
                      <a:pt x="255" y="35"/>
                      <a:pt x="5" y="116"/>
                    </a:cubicBezTo>
                    <a:lnTo>
                      <a:pt x="5" y="116"/>
                    </a:lnTo>
                    <a:lnTo>
                      <a:pt x="13" y="142"/>
                    </a:lnTo>
                    <a:cubicBezTo>
                      <a:pt x="230" y="81"/>
                      <a:pt x="447" y="55"/>
                      <a:pt x="661" y="55"/>
                    </a:cubicBezTo>
                    <a:cubicBezTo>
                      <a:pt x="1497" y="55"/>
                      <a:pt x="2305" y="458"/>
                      <a:pt x="3044" y="822"/>
                    </a:cubicBezTo>
                    <a:cubicBezTo>
                      <a:pt x="4008" y="1305"/>
                      <a:pt x="4998" y="1713"/>
                      <a:pt x="6012" y="2059"/>
                    </a:cubicBezTo>
                    <a:cubicBezTo>
                      <a:pt x="7781" y="2702"/>
                      <a:pt x="9624" y="3135"/>
                      <a:pt x="11467" y="3432"/>
                    </a:cubicBezTo>
                    <a:cubicBezTo>
                      <a:pt x="11905" y="3502"/>
                      <a:pt x="12157" y="3537"/>
                      <a:pt x="12237" y="3537"/>
                    </a:cubicBezTo>
                    <a:cubicBezTo>
                      <a:pt x="12356" y="3537"/>
                      <a:pt x="12096" y="3459"/>
                      <a:pt x="11504" y="3296"/>
                    </a:cubicBezTo>
                    <a:cubicBezTo>
                      <a:pt x="9748" y="2801"/>
                      <a:pt x="7830" y="2356"/>
                      <a:pt x="6099" y="1836"/>
                    </a:cubicBezTo>
                    <a:cubicBezTo>
                      <a:pt x="5072" y="1503"/>
                      <a:pt x="4083" y="1131"/>
                      <a:pt x="3105" y="686"/>
                    </a:cubicBezTo>
                    <a:cubicBezTo>
                      <a:pt x="2378" y="365"/>
                      <a:pt x="1571" y="0"/>
                      <a:pt x="757"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1949;p74"/>
              <p:cNvSpPr/>
              <p:nvPr/>
            </p:nvSpPr>
            <p:spPr>
              <a:xfrm>
                <a:off x="1281192" y="3669884"/>
                <a:ext cx="121295" cy="46689"/>
              </a:xfrm>
              <a:custGeom>
                <a:avLst/>
                <a:gdLst/>
                <a:ahLst/>
                <a:cxnLst/>
                <a:rect l="l" t="t" r="r" b="b"/>
                <a:pathLst>
                  <a:path w="4071" h="1567" extrusionOk="0">
                    <a:moveTo>
                      <a:pt x="13" y="112"/>
                    </a:moveTo>
                    <a:lnTo>
                      <a:pt x="13" y="124"/>
                    </a:lnTo>
                    <a:lnTo>
                      <a:pt x="1" y="149"/>
                    </a:lnTo>
                    <a:cubicBezTo>
                      <a:pt x="706" y="545"/>
                      <a:pt x="1794" y="1"/>
                      <a:pt x="2314" y="755"/>
                    </a:cubicBezTo>
                    <a:cubicBezTo>
                      <a:pt x="2425" y="1027"/>
                      <a:pt x="2549" y="1386"/>
                      <a:pt x="2870" y="1485"/>
                    </a:cubicBezTo>
                    <a:cubicBezTo>
                      <a:pt x="3017" y="1542"/>
                      <a:pt x="3165" y="1567"/>
                      <a:pt x="3311" y="1567"/>
                    </a:cubicBezTo>
                    <a:cubicBezTo>
                      <a:pt x="3574" y="1567"/>
                      <a:pt x="3832" y="1489"/>
                      <a:pt x="4070" y="1386"/>
                    </a:cubicBezTo>
                    <a:lnTo>
                      <a:pt x="4058" y="1361"/>
                    </a:lnTo>
                    <a:cubicBezTo>
                      <a:pt x="3712" y="1336"/>
                      <a:pt x="3316" y="1361"/>
                      <a:pt x="3006" y="1213"/>
                    </a:cubicBezTo>
                    <a:cubicBezTo>
                      <a:pt x="2759" y="1101"/>
                      <a:pt x="2685" y="842"/>
                      <a:pt x="2536" y="619"/>
                    </a:cubicBezTo>
                    <a:cubicBezTo>
                      <a:pt x="2282" y="242"/>
                      <a:pt x="1826" y="151"/>
                      <a:pt x="1397" y="151"/>
                    </a:cubicBezTo>
                    <a:cubicBezTo>
                      <a:pt x="1305" y="151"/>
                      <a:pt x="1214" y="155"/>
                      <a:pt x="1126" y="161"/>
                    </a:cubicBezTo>
                    <a:cubicBezTo>
                      <a:pt x="941" y="180"/>
                      <a:pt x="752" y="202"/>
                      <a:pt x="565" y="202"/>
                    </a:cubicBezTo>
                    <a:cubicBezTo>
                      <a:pt x="378" y="202"/>
                      <a:pt x="193" y="180"/>
                      <a:pt x="13" y="112"/>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1950;p74"/>
              <p:cNvSpPr/>
              <p:nvPr/>
            </p:nvSpPr>
            <p:spPr>
              <a:xfrm>
                <a:off x="1506377" y="3758164"/>
                <a:ext cx="242531" cy="75739"/>
              </a:xfrm>
              <a:custGeom>
                <a:avLst/>
                <a:gdLst/>
                <a:ahLst/>
                <a:cxnLst/>
                <a:rect l="l" t="t" r="r" b="b"/>
                <a:pathLst>
                  <a:path w="8140" h="2542" extrusionOk="0">
                    <a:moveTo>
                      <a:pt x="521" y="0"/>
                    </a:moveTo>
                    <a:cubicBezTo>
                      <a:pt x="350" y="0"/>
                      <a:pt x="177" y="21"/>
                      <a:pt x="0" y="68"/>
                    </a:cubicBezTo>
                    <a:lnTo>
                      <a:pt x="13" y="105"/>
                    </a:lnTo>
                    <a:cubicBezTo>
                      <a:pt x="144" y="72"/>
                      <a:pt x="279" y="57"/>
                      <a:pt x="413" y="57"/>
                    </a:cubicBezTo>
                    <a:cubicBezTo>
                      <a:pt x="635" y="57"/>
                      <a:pt x="857" y="98"/>
                      <a:pt x="1064" y="167"/>
                    </a:cubicBezTo>
                    <a:cubicBezTo>
                      <a:pt x="2103" y="489"/>
                      <a:pt x="2882" y="1342"/>
                      <a:pt x="3946" y="1626"/>
                    </a:cubicBezTo>
                    <a:cubicBezTo>
                      <a:pt x="5331" y="2072"/>
                      <a:pt x="6803" y="1923"/>
                      <a:pt x="8127" y="2542"/>
                    </a:cubicBezTo>
                    <a:lnTo>
                      <a:pt x="8139" y="2517"/>
                    </a:lnTo>
                    <a:cubicBezTo>
                      <a:pt x="7855" y="2282"/>
                      <a:pt x="7533" y="2109"/>
                      <a:pt x="7187" y="1985"/>
                    </a:cubicBezTo>
                    <a:cubicBezTo>
                      <a:pt x="5826" y="1490"/>
                      <a:pt x="4305" y="1713"/>
                      <a:pt x="3031" y="1008"/>
                    </a:cubicBezTo>
                    <a:cubicBezTo>
                      <a:pt x="2260" y="592"/>
                      <a:pt x="1429" y="0"/>
                      <a:pt x="52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1951;p74"/>
              <p:cNvSpPr/>
              <p:nvPr/>
            </p:nvSpPr>
            <p:spPr>
              <a:xfrm>
                <a:off x="2008289" y="4161727"/>
                <a:ext cx="350508" cy="80983"/>
              </a:xfrm>
              <a:custGeom>
                <a:avLst/>
                <a:gdLst/>
                <a:ahLst/>
                <a:cxnLst/>
                <a:rect l="l" t="t" r="r" b="b"/>
                <a:pathLst>
                  <a:path w="11764" h="2718" extrusionOk="0">
                    <a:moveTo>
                      <a:pt x="5131" y="1"/>
                    </a:moveTo>
                    <a:cubicBezTo>
                      <a:pt x="3758" y="1"/>
                      <a:pt x="2385" y="188"/>
                      <a:pt x="1127" y="562"/>
                    </a:cubicBezTo>
                    <a:cubicBezTo>
                      <a:pt x="830" y="648"/>
                      <a:pt x="533" y="747"/>
                      <a:pt x="323" y="908"/>
                    </a:cubicBezTo>
                    <a:cubicBezTo>
                      <a:pt x="112" y="1081"/>
                      <a:pt x="1" y="1329"/>
                      <a:pt x="125" y="1539"/>
                    </a:cubicBezTo>
                    <a:cubicBezTo>
                      <a:pt x="268" y="1774"/>
                      <a:pt x="655" y="1874"/>
                      <a:pt x="1029" y="1874"/>
                    </a:cubicBezTo>
                    <a:cubicBezTo>
                      <a:pt x="1108" y="1874"/>
                      <a:pt x="1187" y="1869"/>
                      <a:pt x="1263" y="1861"/>
                    </a:cubicBezTo>
                    <a:cubicBezTo>
                      <a:pt x="1614" y="1831"/>
                      <a:pt x="1966" y="1756"/>
                      <a:pt x="2312" y="1756"/>
                    </a:cubicBezTo>
                    <a:cubicBezTo>
                      <a:pt x="2404" y="1756"/>
                      <a:pt x="2495" y="1761"/>
                      <a:pt x="2586" y="1774"/>
                    </a:cubicBezTo>
                    <a:cubicBezTo>
                      <a:pt x="3316" y="1873"/>
                      <a:pt x="3749" y="2430"/>
                      <a:pt x="4441" y="2627"/>
                    </a:cubicBezTo>
                    <a:cubicBezTo>
                      <a:pt x="4655" y="2691"/>
                      <a:pt x="4871" y="2717"/>
                      <a:pt x="5089" y="2717"/>
                    </a:cubicBezTo>
                    <a:cubicBezTo>
                      <a:pt x="6097" y="2717"/>
                      <a:pt x="7148" y="2157"/>
                      <a:pt x="8202" y="2157"/>
                    </a:cubicBezTo>
                    <a:cubicBezTo>
                      <a:pt x="8293" y="2157"/>
                      <a:pt x="8383" y="2161"/>
                      <a:pt x="8474" y="2170"/>
                    </a:cubicBezTo>
                    <a:cubicBezTo>
                      <a:pt x="8969" y="2207"/>
                      <a:pt x="9401" y="2405"/>
                      <a:pt x="9871" y="2516"/>
                    </a:cubicBezTo>
                    <a:cubicBezTo>
                      <a:pt x="10102" y="2571"/>
                      <a:pt x="10357" y="2611"/>
                      <a:pt x="10601" y="2611"/>
                    </a:cubicBezTo>
                    <a:cubicBezTo>
                      <a:pt x="10855" y="2611"/>
                      <a:pt x="11099" y="2568"/>
                      <a:pt x="11294" y="2454"/>
                    </a:cubicBezTo>
                    <a:cubicBezTo>
                      <a:pt x="11764" y="2195"/>
                      <a:pt x="11764" y="1663"/>
                      <a:pt x="11442" y="1316"/>
                    </a:cubicBezTo>
                    <a:cubicBezTo>
                      <a:pt x="11121" y="958"/>
                      <a:pt x="10577" y="760"/>
                      <a:pt x="10032" y="599"/>
                    </a:cubicBezTo>
                    <a:cubicBezTo>
                      <a:pt x="8758" y="240"/>
                      <a:pt x="7385" y="55"/>
                      <a:pt x="5505" y="5"/>
                    </a:cubicBezTo>
                    <a:cubicBezTo>
                      <a:pt x="5380" y="2"/>
                      <a:pt x="5256" y="1"/>
                      <a:pt x="513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1952;p74"/>
              <p:cNvSpPr/>
              <p:nvPr/>
            </p:nvSpPr>
            <p:spPr>
              <a:xfrm>
                <a:off x="1836347" y="4292286"/>
                <a:ext cx="159820" cy="44216"/>
              </a:xfrm>
              <a:custGeom>
                <a:avLst/>
                <a:gdLst/>
                <a:ahLst/>
                <a:cxnLst/>
                <a:rect l="l" t="t" r="r" b="b"/>
                <a:pathLst>
                  <a:path w="5364" h="1484" extrusionOk="0">
                    <a:moveTo>
                      <a:pt x="2268" y="1"/>
                    </a:moveTo>
                    <a:cubicBezTo>
                      <a:pt x="1805" y="1"/>
                      <a:pt x="1334" y="36"/>
                      <a:pt x="861" y="101"/>
                    </a:cubicBezTo>
                    <a:cubicBezTo>
                      <a:pt x="805" y="82"/>
                      <a:pt x="749" y="73"/>
                      <a:pt x="694" y="73"/>
                    </a:cubicBezTo>
                    <a:cubicBezTo>
                      <a:pt x="323" y="73"/>
                      <a:pt x="1" y="472"/>
                      <a:pt x="119" y="806"/>
                    </a:cubicBezTo>
                    <a:cubicBezTo>
                      <a:pt x="243" y="1189"/>
                      <a:pt x="738" y="1387"/>
                      <a:pt x="1195" y="1387"/>
                    </a:cubicBezTo>
                    <a:cubicBezTo>
                      <a:pt x="1205" y="1387"/>
                      <a:pt x="1214" y="1387"/>
                      <a:pt x="1224" y="1387"/>
                    </a:cubicBezTo>
                    <a:cubicBezTo>
                      <a:pt x="1923" y="1387"/>
                      <a:pt x="2621" y="1029"/>
                      <a:pt x="3295" y="1029"/>
                    </a:cubicBezTo>
                    <a:cubicBezTo>
                      <a:pt x="3458" y="1029"/>
                      <a:pt x="3620" y="1050"/>
                      <a:pt x="3781" y="1103"/>
                    </a:cubicBezTo>
                    <a:cubicBezTo>
                      <a:pt x="4003" y="1177"/>
                      <a:pt x="4213" y="1325"/>
                      <a:pt x="4436" y="1412"/>
                    </a:cubicBezTo>
                    <a:cubicBezTo>
                      <a:pt x="4554" y="1455"/>
                      <a:pt x="4683" y="1483"/>
                      <a:pt x="4809" y="1483"/>
                    </a:cubicBezTo>
                    <a:cubicBezTo>
                      <a:pt x="4934" y="1483"/>
                      <a:pt x="5055" y="1455"/>
                      <a:pt x="5154" y="1387"/>
                    </a:cubicBezTo>
                    <a:cubicBezTo>
                      <a:pt x="5364" y="1226"/>
                      <a:pt x="5339" y="917"/>
                      <a:pt x="5178" y="719"/>
                    </a:cubicBezTo>
                    <a:cubicBezTo>
                      <a:pt x="5017" y="521"/>
                      <a:pt x="4745" y="410"/>
                      <a:pt x="4486" y="323"/>
                    </a:cubicBezTo>
                    <a:cubicBezTo>
                      <a:pt x="3789" y="99"/>
                      <a:pt x="3040" y="1"/>
                      <a:pt x="226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1953;p74"/>
              <p:cNvSpPr/>
              <p:nvPr/>
            </p:nvSpPr>
            <p:spPr>
              <a:xfrm>
                <a:off x="1713148" y="4216876"/>
                <a:ext cx="45706" cy="29437"/>
              </a:xfrm>
              <a:custGeom>
                <a:avLst/>
                <a:gdLst/>
                <a:ahLst/>
                <a:cxnLst/>
                <a:rect l="l" t="t" r="r" b="b"/>
                <a:pathLst>
                  <a:path w="1534" h="988" extrusionOk="0">
                    <a:moveTo>
                      <a:pt x="1174" y="1"/>
                    </a:moveTo>
                    <a:cubicBezTo>
                      <a:pt x="1032" y="1"/>
                      <a:pt x="848" y="59"/>
                      <a:pt x="643" y="96"/>
                    </a:cubicBezTo>
                    <a:cubicBezTo>
                      <a:pt x="46" y="206"/>
                      <a:pt x="1" y="987"/>
                      <a:pt x="602" y="987"/>
                    </a:cubicBezTo>
                    <a:cubicBezTo>
                      <a:pt x="611" y="987"/>
                      <a:pt x="621" y="987"/>
                      <a:pt x="630" y="987"/>
                    </a:cubicBezTo>
                    <a:cubicBezTo>
                      <a:pt x="865" y="974"/>
                      <a:pt x="1113" y="913"/>
                      <a:pt x="1286" y="752"/>
                    </a:cubicBezTo>
                    <a:cubicBezTo>
                      <a:pt x="1459" y="591"/>
                      <a:pt x="1533" y="306"/>
                      <a:pt x="1397" y="109"/>
                    </a:cubicBezTo>
                    <a:cubicBezTo>
                      <a:pt x="1347" y="28"/>
                      <a:pt x="1270" y="1"/>
                      <a:pt x="117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7" name="Google Shape;1954;p74"/>
            <p:cNvGrpSpPr/>
            <p:nvPr/>
          </p:nvGrpSpPr>
          <p:grpSpPr>
            <a:xfrm>
              <a:off x="2615087" y="2753006"/>
              <a:ext cx="487949" cy="731226"/>
              <a:chOff x="7042293" y="3033972"/>
              <a:chExt cx="764090" cy="1144870"/>
            </a:xfrm>
          </p:grpSpPr>
          <p:sp>
            <p:nvSpPr>
              <p:cNvPr id="28" name="Google Shape;1955;p74"/>
              <p:cNvSpPr/>
              <p:nvPr/>
            </p:nvSpPr>
            <p:spPr>
              <a:xfrm>
                <a:off x="7042293" y="3416917"/>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1956;p74"/>
              <p:cNvSpPr/>
              <p:nvPr/>
            </p:nvSpPr>
            <p:spPr>
              <a:xfrm>
                <a:off x="7400719" y="3314363"/>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1957;p74"/>
              <p:cNvSpPr/>
              <p:nvPr/>
            </p:nvSpPr>
            <p:spPr>
              <a:xfrm>
                <a:off x="7400718" y="3716279"/>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1958;p74"/>
              <p:cNvSpPr/>
              <p:nvPr/>
            </p:nvSpPr>
            <p:spPr>
              <a:xfrm>
                <a:off x="7767698" y="3714726"/>
                <a:ext cx="38685" cy="38616"/>
              </a:xfrm>
              <a:custGeom>
                <a:avLst/>
                <a:gdLst/>
                <a:ahLst/>
                <a:cxnLst/>
                <a:rect l="l" t="t" r="r" b="b"/>
                <a:pathLst>
                  <a:path w="546" h="545" extrusionOk="0">
                    <a:moveTo>
                      <a:pt x="273" y="0"/>
                    </a:moveTo>
                    <a:cubicBezTo>
                      <a:pt x="125" y="0"/>
                      <a:pt x="1" y="124"/>
                      <a:pt x="1" y="273"/>
                    </a:cubicBezTo>
                    <a:cubicBezTo>
                      <a:pt x="1" y="421"/>
                      <a:pt x="125" y="545"/>
                      <a:pt x="273" y="545"/>
                    </a:cubicBezTo>
                    <a:cubicBezTo>
                      <a:pt x="421" y="545"/>
                      <a:pt x="545" y="421"/>
                      <a:pt x="545" y="273"/>
                    </a:cubicBezTo>
                    <a:cubicBezTo>
                      <a:pt x="545" y="124"/>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1959;p74"/>
              <p:cNvSpPr/>
              <p:nvPr/>
            </p:nvSpPr>
            <p:spPr>
              <a:xfrm>
                <a:off x="7192994" y="4141076"/>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1960;p74"/>
              <p:cNvSpPr/>
              <p:nvPr/>
            </p:nvSpPr>
            <p:spPr>
              <a:xfrm>
                <a:off x="7042301" y="3033972"/>
                <a:ext cx="38615" cy="38616"/>
              </a:xfrm>
              <a:custGeom>
                <a:avLst/>
                <a:gdLst/>
                <a:ahLst/>
                <a:cxnLst/>
                <a:rect l="l" t="t" r="r" b="b"/>
                <a:pathLst>
                  <a:path w="545" h="545" extrusionOk="0">
                    <a:moveTo>
                      <a:pt x="273" y="1"/>
                    </a:moveTo>
                    <a:cubicBezTo>
                      <a:pt x="124" y="1"/>
                      <a:pt x="0" y="124"/>
                      <a:pt x="0" y="273"/>
                    </a:cubicBezTo>
                    <a:cubicBezTo>
                      <a:pt x="0" y="421"/>
                      <a:pt x="124" y="545"/>
                      <a:pt x="273" y="545"/>
                    </a:cubicBezTo>
                    <a:cubicBezTo>
                      <a:pt x="421" y="545"/>
                      <a:pt x="545" y="421"/>
                      <a:pt x="545" y="273"/>
                    </a:cubicBezTo>
                    <a:cubicBezTo>
                      <a:pt x="545" y="124"/>
                      <a:pt x="421" y="1"/>
                      <a:pt x="273"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96" name="Rectangle 95"/>
          <p:cNvSpPr/>
          <p:nvPr/>
        </p:nvSpPr>
        <p:spPr>
          <a:xfrm rot="16200000">
            <a:off x="7660783" y="1390757"/>
            <a:ext cx="2069797"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المواضيع التي </a:t>
            </a:r>
            <a:r>
              <a:rPr lang="ar-LB" kern="1200" dirty="0">
                <a:solidFill>
                  <a:srgbClr val="509195"/>
                </a:solidFill>
                <a:latin typeface="29LT Adir ExtraBold" panose="00000906000000000000" pitchFamily="50" charset="-78"/>
                <a:cs typeface="29LT Adir ExtraBold" panose="00000906000000000000" pitchFamily="50" charset="-78"/>
              </a:rPr>
              <a:t>تحتاج </a:t>
            </a:r>
            <a:r>
              <a:rPr lang="ar-LB" kern="1200" dirty="0" smtClean="0">
                <a:solidFill>
                  <a:srgbClr val="509195"/>
                </a:solidFill>
                <a:latin typeface="29LT Adir ExtraBold" panose="00000906000000000000" pitchFamily="50" charset="-78"/>
                <a:cs typeface="29LT Adir ExtraBold" panose="00000906000000000000" pitchFamily="50" charset="-78"/>
              </a:rPr>
              <a:t>إلى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97" name="Rectangle 96"/>
          <p:cNvSpPr/>
          <p:nvPr/>
        </p:nvSpPr>
        <p:spPr>
          <a:xfrm>
            <a:off x="4517018" y="4496561"/>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Tree>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Effect transition="in" filter="fade">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ppt_w</p:attrName>
                                        </p:attrNameLst>
                                      </p:cBhvr>
                                      <p:tavLst>
                                        <p:tav tm="0">
                                          <p:val>
                                            <p:fltVal val="0"/>
                                          </p:val>
                                        </p:tav>
                                        <p:tav tm="100000">
                                          <p:val>
                                            <p:strVal val="#ppt_w"/>
                                          </p:val>
                                        </p:tav>
                                      </p:tavLst>
                                    </p:anim>
                                    <p:anim calcmode="lin" valueType="num">
                                      <p:cBhvr>
                                        <p:cTn id="22" dur="500" fill="hold"/>
                                        <p:tgtEl>
                                          <p:spTgt spid="19"/>
                                        </p:tgtEl>
                                        <p:attrNameLst>
                                          <p:attrName>ppt_h</p:attrName>
                                        </p:attrNameLst>
                                      </p:cBhvr>
                                      <p:tavLst>
                                        <p:tav tm="0">
                                          <p:val>
                                            <p:fltVal val="0"/>
                                          </p:val>
                                        </p:tav>
                                        <p:tav tm="100000">
                                          <p:val>
                                            <p:strVal val="#ppt_h"/>
                                          </p:val>
                                        </p:tav>
                                      </p:tavLst>
                                    </p:anim>
                                    <p:animEffect transition="in" filter="fade">
                                      <p:cBhvr>
                                        <p:cTn id="23" dur="500"/>
                                        <p:tgtEl>
                                          <p:spTgt spid="1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7"/>
                                        </p:tgtEl>
                                        <p:attrNameLst>
                                          <p:attrName>style.visibility</p:attrName>
                                        </p:attrNameLst>
                                      </p:cBhvr>
                                      <p:to>
                                        <p:strVal val="visible"/>
                                      </p:to>
                                    </p:set>
                                    <p:anim calcmode="lin" valueType="num">
                                      <p:cBhvr>
                                        <p:cTn id="26" dur="500" fill="hold"/>
                                        <p:tgtEl>
                                          <p:spTgt spid="97"/>
                                        </p:tgtEl>
                                        <p:attrNameLst>
                                          <p:attrName>ppt_w</p:attrName>
                                        </p:attrNameLst>
                                      </p:cBhvr>
                                      <p:tavLst>
                                        <p:tav tm="0">
                                          <p:val>
                                            <p:fltVal val="0"/>
                                          </p:val>
                                        </p:tav>
                                        <p:tav tm="100000">
                                          <p:val>
                                            <p:strVal val="#ppt_w"/>
                                          </p:val>
                                        </p:tav>
                                      </p:tavLst>
                                    </p:anim>
                                    <p:anim calcmode="lin" valueType="num">
                                      <p:cBhvr>
                                        <p:cTn id="27" dur="500" fill="hold"/>
                                        <p:tgtEl>
                                          <p:spTgt spid="97"/>
                                        </p:tgtEl>
                                        <p:attrNameLst>
                                          <p:attrName>ppt_h</p:attrName>
                                        </p:attrNameLst>
                                      </p:cBhvr>
                                      <p:tavLst>
                                        <p:tav tm="0">
                                          <p:val>
                                            <p:fltVal val="0"/>
                                          </p:val>
                                        </p:tav>
                                        <p:tav tm="100000">
                                          <p:val>
                                            <p:strVal val="#ppt_h"/>
                                          </p:val>
                                        </p:tav>
                                      </p:tavLst>
                                    </p:anim>
                                    <p:animEffect transition="in" filter="fade">
                                      <p:cBhvr>
                                        <p:cTn id="28"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0" grpId="0"/>
      <p:bldP spid="9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grpSp>
        <p:nvGrpSpPr>
          <p:cNvPr id="3" name="Group 2"/>
          <p:cNvGrpSpPr/>
          <p:nvPr/>
        </p:nvGrpSpPr>
        <p:grpSpPr>
          <a:xfrm rot="16200000" flipH="1" flipV="1">
            <a:off x="2360994" y="2028090"/>
            <a:ext cx="4417827" cy="1029420"/>
            <a:chOff x="1983825" y="2677325"/>
            <a:chExt cx="5443644" cy="1268450"/>
          </a:xfrm>
        </p:grpSpPr>
        <p:cxnSp>
          <p:nvCxnSpPr>
            <p:cNvPr id="1056" name="Google Shape;1056;p43"/>
            <p:cNvCxnSpPr/>
            <p:nvPr/>
          </p:nvCxnSpPr>
          <p:spPr>
            <a:xfrm>
              <a:off x="2343414"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7" name="Google Shape;1057;p43"/>
            <p:cNvCxnSpPr/>
            <p:nvPr/>
          </p:nvCxnSpPr>
          <p:spPr>
            <a:xfrm>
              <a:off x="3758019" y="3046075"/>
              <a:ext cx="0" cy="899700"/>
            </a:xfrm>
            <a:prstGeom prst="straightConnector1">
              <a:avLst/>
            </a:prstGeom>
            <a:noFill/>
            <a:ln w="19050" cap="flat" cmpd="sng">
              <a:solidFill>
                <a:schemeClr val="accent3"/>
              </a:solidFill>
              <a:prstDash val="solid"/>
              <a:round/>
              <a:headEnd type="none" w="med" len="med"/>
              <a:tailEnd type="none" w="med" len="med"/>
            </a:ln>
          </p:spPr>
        </p:cxnSp>
        <p:cxnSp>
          <p:nvCxnSpPr>
            <p:cNvPr id="1058" name="Google Shape;1058;p43"/>
            <p:cNvCxnSpPr/>
            <p:nvPr/>
          </p:nvCxnSpPr>
          <p:spPr>
            <a:xfrm>
              <a:off x="7167625"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9" name="Google Shape;1059;p43"/>
            <p:cNvCxnSpPr/>
            <p:nvPr/>
          </p:nvCxnSpPr>
          <p:spPr>
            <a:xfrm rot="5400000" flipH="1" flipV="1">
              <a:off x="4705647" y="610253"/>
              <a:ext cx="0" cy="5443644"/>
            </a:xfrm>
            <a:prstGeom prst="straightConnector1">
              <a:avLst/>
            </a:prstGeom>
            <a:noFill/>
            <a:ln w="19050" cap="flat" cmpd="sng">
              <a:solidFill>
                <a:schemeClr val="accent3"/>
              </a:solidFill>
              <a:prstDash val="solid"/>
              <a:round/>
              <a:headEnd type="none" w="med" len="med"/>
              <a:tailEnd type="none" w="med" len="med"/>
            </a:ln>
          </p:spPr>
        </p:cxnSp>
        <p:sp>
          <p:nvSpPr>
            <p:cNvPr id="1060" name="Google Shape;1060;p43"/>
            <p:cNvSpPr/>
            <p:nvPr/>
          </p:nvSpPr>
          <p:spPr>
            <a:xfrm>
              <a:off x="2260763"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3675369"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7084975" y="3249425"/>
              <a:ext cx="165300" cy="165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TextBox 16"/>
          <p:cNvSpPr txBox="1"/>
          <p:nvPr/>
        </p:nvSpPr>
        <p:spPr>
          <a:xfrm>
            <a:off x="5038261" y="281639"/>
            <a:ext cx="2512466" cy="553998"/>
          </a:xfrm>
          <a:prstGeom prst="rect">
            <a:avLst/>
          </a:prstGeom>
          <a:noFill/>
        </p:spPr>
        <p:txBody>
          <a:bodyPr wrap="square" rtlCol="0">
            <a:spAutoFit/>
          </a:bodyPr>
          <a:lstStyle/>
          <a:p>
            <a:pPr algn="justLow" rtl="1">
              <a:lnSpc>
                <a:spcPct val="150000"/>
              </a:lnSpc>
            </a:pPr>
            <a:r>
              <a:rPr lang="ar-LB" sz="2000" b="1" dirty="0">
                <a:solidFill>
                  <a:schemeClr val="accent5">
                    <a:lumMod val="75000"/>
                  </a:schemeClr>
                </a:solidFill>
                <a:latin typeface="29LT Adir" panose="00000506000000000000" pitchFamily="50" charset="-78"/>
                <a:cs typeface="29LT Adir" panose="00000506000000000000" pitchFamily="50" charset="-78"/>
              </a:rPr>
              <a:t>المهدويّة وانتظار الظهور: </a:t>
            </a:r>
          </a:p>
        </p:txBody>
      </p:sp>
      <p:sp>
        <p:nvSpPr>
          <p:cNvPr id="19" name="TextBox 18"/>
          <p:cNvSpPr txBox="1"/>
          <p:nvPr/>
        </p:nvSpPr>
        <p:spPr>
          <a:xfrm>
            <a:off x="4770793" y="1713492"/>
            <a:ext cx="3009875" cy="3016210"/>
          </a:xfrm>
          <a:prstGeom prst="rect">
            <a:avLst/>
          </a:prstGeom>
          <a:noFill/>
        </p:spPr>
        <p:txBody>
          <a:bodyPr wrap="square" rtlCol="0">
            <a:spAutoFit/>
          </a:bodyPr>
          <a:lstStyle/>
          <a:p>
            <a:pPr algn="justLow" rtl="1">
              <a:lnSpc>
                <a:spcPct val="150000"/>
              </a:lnSpc>
            </a:pPr>
            <a:r>
              <a:rPr lang="ar-LB" sz="1600" b="1" dirty="0">
                <a:solidFill>
                  <a:srgbClr val="509195"/>
                </a:solidFill>
                <a:latin typeface="29LT Adir" panose="00000506000000000000" pitchFamily="50" charset="-78"/>
                <a:cs typeface="29LT Adir" panose="00000506000000000000" pitchFamily="50" charset="-78"/>
              </a:rPr>
              <a:t>"هناك عدد من الخصائص في العقيدة المهدوية التي هي بالنسبة لأي شعب بمنزلة الروح من الجسد. الأمل هو إحداها، يصل الأمر في بعض الأحيان أن تقضي القوى الاستكبارية على أمل الشعوب الضعيفة، وعندما تفقد هذه الشعوب الأمل، فلن تبادر بعد إلى القيام بأي </a:t>
            </a:r>
            <a:r>
              <a:rPr lang="ar-LB" sz="1600" b="1" dirty="0" smtClean="0">
                <a:solidFill>
                  <a:srgbClr val="509195"/>
                </a:solidFill>
                <a:latin typeface="29LT Adir" panose="00000506000000000000" pitchFamily="50" charset="-78"/>
                <a:cs typeface="29LT Adir" panose="00000506000000000000" pitchFamily="50" charset="-78"/>
              </a:rPr>
              <a:t>عمل .</a:t>
            </a:r>
            <a:endParaRPr lang="ar-LB" sz="1600" b="1" dirty="0">
              <a:solidFill>
                <a:srgbClr val="509195"/>
              </a:solidFill>
              <a:latin typeface="29LT Adir" panose="00000506000000000000" pitchFamily="50" charset="-78"/>
              <a:cs typeface="29LT Adir" panose="00000506000000000000" pitchFamily="50" charset="-78"/>
            </a:endParaRPr>
          </a:p>
        </p:txBody>
      </p:sp>
      <p:sp>
        <p:nvSpPr>
          <p:cNvPr id="20" name="TextBox 19"/>
          <p:cNvSpPr txBox="1"/>
          <p:nvPr/>
        </p:nvSpPr>
        <p:spPr>
          <a:xfrm>
            <a:off x="705839" y="1135312"/>
            <a:ext cx="3315821" cy="1200329"/>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قضية الإمام المهدي (عجل الله فرجه)، والعقيدة المهدوية خاصة ثقافة الأمل من المواضيع التي ينبغي توضيحها </a:t>
            </a:r>
            <a:r>
              <a:rPr lang="ar-LB" sz="1600" b="1" dirty="0" smtClean="0">
                <a:solidFill>
                  <a:srgbClr val="224253"/>
                </a:solidFill>
                <a:latin typeface="29LT Adir" panose="00000506000000000000" pitchFamily="50" charset="-78"/>
                <a:cs typeface="29LT Adir" panose="00000506000000000000" pitchFamily="50" charset="-78"/>
              </a:rPr>
              <a:t>للناس.</a:t>
            </a:r>
            <a:endParaRPr lang="ar-LB" sz="1600" b="1" dirty="0">
              <a:solidFill>
                <a:srgbClr val="224253"/>
              </a:solidFill>
              <a:latin typeface="29LT Adir" panose="00000506000000000000" pitchFamily="50" charset="-78"/>
              <a:cs typeface="29LT Adir" panose="00000506000000000000" pitchFamily="50" charset="-78"/>
            </a:endParaRPr>
          </a:p>
        </p:txBody>
      </p:sp>
      <p:grpSp>
        <p:nvGrpSpPr>
          <p:cNvPr id="25" name="Google Shape;1890;p74"/>
          <p:cNvGrpSpPr/>
          <p:nvPr/>
        </p:nvGrpSpPr>
        <p:grpSpPr>
          <a:xfrm flipH="1">
            <a:off x="1281838" y="3000047"/>
            <a:ext cx="2158583" cy="1682074"/>
            <a:chOff x="720011" y="2753006"/>
            <a:chExt cx="2383025" cy="1856970"/>
          </a:xfrm>
        </p:grpSpPr>
        <p:grpSp>
          <p:nvGrpSpPr>
            <p:cNvPr id="26" name="Google Shape;1891;p74"/>
            <p:cNvGrpSpPr/>
            <p:nvPr/>
          </p:nvGrpSpPr>
          <p:grpSpPr>
            <a:xfrm>
              <a:off x="720011" y="2753021"/>
              <a:ext cx="1804482" cy="1856955"/>
              <a:chOff x="835651" y="2281650"/>
              <a:chExt cx="1996772" cy="2054852"/>
            </a:xfrm>
          </p:grpSpPr>
          <p:sp>
            <p:nvSpPr>
              <p:cNvPr id="34" name="Google Shape;1892;p74"/>
              <p:cNvSpPr/>
              <p:nvPr/>
            </p:nvSpPr>
            <p:spPr>
              <a:xfrm>
                <a:off x="835651" y="3520644"/>
                <a:ext cx="1996772" cy="41087"/>
              </a:xfrm>
              <a:custGeom>
                <a:avLst/>
                <a:gdLst/>
                <a:ahLst/>
                <a:cxnLst/>
                <a:rect l="l" t="t" r="r" b="b"/>
                <a:pathLst>
                  <a:path w="67017" h="1379" extrusionOk="0">
                    <a:moveTo>
                      <a:pt x="1" y="0"/>
                    </a:moveTo>
                    <a:lnTo>
                      <a:pt x="1" y="0"/>
                    </a:lnTo>
                    <a:cubicBezTo>
                      <a:pt x="20731" y="606"/>
                      <a:pt x="44096" y="1014"/>
                      <a:pt x="64913" y="1373"/>
                    </a:cubicBezTo>
                    <a:cubicBezTo>
                      <a:pt x="65317" y="1373"/>
                      <a:pt x="65853" y="1379"/>
                      <a:pt x="66342" y="1379"/>
                    </a:cubicBezTo>
                    <a:cubicBezTo>
                      <a:pt x="66586" y="1379"/>
                      <a:pt x="66818" y="1377"/>
                      <a:pt x="67016" y="1373"/>
                    </a:cubicBezTo>
                    <a:lnTo>
                      <a:pt x="67004" y="1336"/>
                    </a:lnTo>
                    <a:lnTo>
                      <a:pt x="65965" y="1336"/>
                    </a:lnTo>
                    <a:lnTo>
                      <a:pt x="64913" y="1299"/>
                    </a:lnTo>
                    <a:cubicBezTo>
                      <a:pt x="43478" y="643"/>
                      <a:pt x="21449" y="173"/>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1893;p74"/>
              <p:cNvSpPr/>
              <p:nvPr/>
            </p:nvSpPr>
            <p:spPr>
              <a:xfrm>
                <a:off x="2045889" y="3910889"/>
                <a:ext cx="704682" cy="216729"/>
              </a:xfrm>
              <a:custGeom>
                <a:avLst/>
                <a:gdLst/>
                <a:ahLst/>
                <a:cxnLst/>
                <a:rect l="l" t="t" r="r" b="b"/>
                <a:pathLst>
                  <a:path w="23651" h="7274" extrusionOk="0">
                    <a:moveTo>
                      <a:pt x="11825" y="1"/>
                    </a:moveTo>
                    <a:cubicBezTo>
                      <a:pt x="5295" y="1"/>
                      <a:pt x="1" y="1634"/>
                      <a:pt x="1" y="3637"/>
                    </a:cubicBezTo>
                    <a:cubicBezTo>
                      <a:pt x="1" y="5641"/>
                      <a:pt x="5295" y="7274"/>
                      <a:pt x="11825" y="7274"/>
                    </a:cubicBezTo>
                    <a:cubicBezTo>
                      <a:pt x="18356" y="7274"/>
                      <a:pt x="23650" y="5641"/>
                      <a:pt x="23650" y="3637"/>
                    </a:cubicBezTo>
                    <a:cubicBezTo>
                      <a:pt x="23650" y="1634"/>
                      <a:pt x="18356" y="1"/>
                      <a:pt x="1182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1894;p74"/>
              <p:cNvSpPr/>
              <p:nvPr/>
            </p:nvSpPr>
            <p:spPr>
              <a:xfrm>
                <a:off x="2252273" y="3385021"/>
                <a:ext cx="318062" cy="111701"/>
              </a:xfrm>
              <a:custGeom>
                <a:avLst/>
                <a:gdLst/>
                <a:ahLst/>
                <a:cxnLst/>
                <a:rect l="l" t="t" r="r" b="b"/>
                <a:pathLst>
                  <a:path w="10675" h="3749" extrusionOk="0">
                    <a:moveTo>
                      <a:pt x="5331" y="0"/>
                    </a:moveTo>
                    <a:cubicBezTo>
                      <a:pt x="2388" y="0"/>
                      <a:pt x="0" y="841"/>
                      <a:pt x="0" y="1880"/>
                    </a:cubicBezTo>
                    <a:cubicBezTo>
                      <a:pt x="0" y="2907"/>
                      <a:pt x="2388" y="3748"/>
                      <a:pt x="5331" y="3748"/>
                    </a:cubicBezTo>
                    <a:cubicBezTo>
                      <a:pt x="8288" y="3748"/>
                      <a:pt x="10675" y="2907"/>
                      <a:pt x="10675" y="1880"/>
                    </a:cubicBezTo>
                    <a:cubicBezTo>
                      <a:pt x="10675" y="841"/>
                      <a:pt x="8288" y="0"/>
                      <a:pt x="5331"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1895;p74"/>
              <p:cNvSpPr/>
              <p:nvPr/>
            </p:nvSpPr>
            <p:spPr>
              <a:xfrm>
                <a:off x="2289129" y="2281650"/>
                <a:ext cx="487595" cy="1041514"/>
              </a:xfrm>
              <a:custGeom>
                <a:avLst/>
                <a:gdLst/>
                <a:ahLst/>
                <a:cxnLst/>
                <a:rect l="l" t="t" r="r" b="b"/>
                <a:pathLst>
                  <a:path w="16365" h="34956" extrusionOk="0">
                    <a:moveTo>
                      <a:pt x="12580" y="0"/>
                    </a:moveTo>
                    <a:cubicBezTo>
                      <a:pt x="10786" y="483"/>
                      <a:pt x="9203" y="1485"/>
                      <a:pt x="7508" y="2499"/>
                    </a:cubicBezTo>
                    <a:cubicBezTo>
                      <a:pt x="6605" y="3031"/>
                      <a:pt x="5900" y="3835"/>
                      <a:pt x="5517" y="4812"/>
                    </a:cubicBezTo>
                    <a:cubicBezTo>
                      <a:pt x="2387" y="12629"/>
                      <a:pt x="544" y="20756"/>
                      <a:pt x="0" y="28981"/>
                    </a:cubicBezTo>
                    <a:cubicBezTo>
                      <a:pt x="903" y="30230"/>
                      <a:pt x="2053" y="30886"/>
                      <a:pt x="3031" y="31702"/>
                    </a:cubicBezTo>
                    <a:cubicBezTo>
                      <a:pt x="4008" y="32531"/>
                      <a:pt x="4874" y="33706"/>
                      <a:pt x="4676" y="34955"/>
                    </a:cubicBezTo>
                    <a:cubicBezTo>
                      <a:pt x="5405" y="33496"/>
                      <a:pt x="6543" y="32197"/>
                      <a:pt x="7978" y="31467"/>
                    </a:cubicBezTo>
                    <a:cubicBezTo>
                      <a:pt x="8621" y="31146"/>
                      <a:pt x="9314" y="30935"/>
                      <a:pt x="9945" y="30601"/>
                    </a:cubicBezTo>
                    <a:cubicBezTo>
                      <a:pt x="10576" y="30267"/>
                      <a:pt x="11182" y="29785"/>
                      <a:pt x="11442" y="29117"/>
                    </a:cubicBezTo>
                    <a:cubicBezTo>
                      <a:pt x="13915" y="22116"/>
                      <a:pt x="15536" y="14769"/>
                      <a:pt x="16265" y="7323"/>
                    </a:cubicBezTo>
                    <a:cubicBezTo>
                      <a:pt x="16364" y="6383"/>
                      <a:pt x="16142" y="5430"/>
                      <a:pt x="15659" y="4614"/>
                    </a:cubicBezTo>
                    <a:cubicBezTo>
                      <a:pt x="14633" y="2919"/>
                      <a:pt x="13656" y="1423"/>
                      <a:pt x="1258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1896;p74"/>
              <p:cNvSpPr/>
              <p:nvPr/>
            </p:nvSpPr>
            <p:spPr>
              <a:xfrm>
                <a:off x="2265174" y="3181943"/>
                <a:ext cx="167329" cy="257637"/>
              </a:xfrm>
              <a:custGeom>
                <a:avLst/>
                <a:gdLst/>
                <a:ahLst/>
                <a:cxnLst/>
                <a:rect l="l" t="t" r="r" b="b"/>
                <a:pathLst>
                  <a:path w="5616" h="8647" extrusionOk="0">
                    <a:moveTo>
                      <a:pt x="569" y="1"/>
                    </a:moveTo>
                    <a:cubicBezTo>
                      <a:pt x="99" y="755"/>
                      <a:pt x="0" y="1720"/>
                      <a:pt x="297" y="2537"/>
                    </a:cubicBezTo>
                    <a:cubicBezTo>
                      <a:pt x="594" y="3365"/>
                      <a:pt x="1249" y="3996"/>
                      <a:pt x="1942" y="4540"/>
                    </a:cubicBezTo>
                    <a:cubicBezTo>
                      <a:pt x="2622" y="5085"/>
                      <a:pt x="3352" y="5579"/>
                      <a:pt x="3934" y="6247"/>
                    </a:cubicBezTo>
                    <a:cubicBezTo>
                      <a:pt x="4503" y="6903"/>
                      <a:pt x="4886" y="7793"/>
                      <a:pt x="4700" y="8647"/>
                    </a:cubicBezTo>
                    <a:cubicBezTo>
                      <a:pt x="5220" y="7645"/>
                      <a:pt x="5381" y="6470"/>
                      <a:pt x="5455" y="6087"/>
                    </a:cubicBezTo>
                    <a:lnTo>
                      <a:pt x="5455" y="6099"/>
                    </a:lnTo>
                    <a:cubicBezTo>
                      <a:pt x="5616" y="5196"/>
                      <a:pt x="5170" y="4293"/>
                      <a:pt x="4552" y="3625"/>
                    </a:cubicBezTo>
                    <a:cubicBezTo>
                      <a:pt x="3934" y="2970"/>
                      <a:pt x="3142" y="2499"/>
                      <a:pt x="2400" y="1968"/>
                    </a:cubicBezTo>
                    <a:cubicBezTo>
                      <a:pt x="1670" y="1448"/>
                      <a:pt x="940" y="830"/>
                      <a:pt x="56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1897;p74"/>
              <p:cNvSpPr/>
              <p:nvPr/>
            </p:nvSpPr>
            <p:spPr>
              <a:xfrm>
                <a:off x="2413668" y="3226188"/>
                <a:ext cx="189824" cy="195723"/>
              </a:xfrm>
              <a:custGeom>
                <a:avLst/>
                <a:gdLst/>
                <a:ahLst/>
                <a:cxnLst/>
                <a:rect l="l" t="t" r="r" b="b"/>
                <a:pathLst>
                  <a:path w="6371" h="6569" extrusionOk="0">
                    <a:moveTo>
                      <a:pt x="6371" y="0"/>
                    </a:moveTo>
                    <a:cubicBezTo>
                      <a:pt x="5616" y="891"/>
                      <a:pt x="4466" y="1299"/>
                      <a:pt x="3402" y="1769"/>
                    </a:cubicBezTo>
                    <a:cubicBezTo>
                      <a:pt x="2339" y="2251"/>
                      <a:pt x="1238" y="2919"/>
                      <a:pt x="879" y="4033"/>
                    </a:cubicBezTo>
                    <a:cubicBezTo>
                      <a:pt x="681" y="4626"/>
                      <a:pt x="186" y="5566"/>
                      <a:pt x="1" y="6568"/>
                    </a:cubicBezTo>
                    <a:cubicBezTo>
                      <a:pt x="335" y="5826"/>
                      <a:pt x="990" y="5269"/>
                      <a:pt x="1683" y="4837"/>
                    </a:cubicBezTo>
                    <a:cubicBezTo>
                      <a:pt x="2376" y="4404"/>
                      <a:pt x="3118" y="4070"/>
                      <a:pt x="3798" y="3612"/>
                    </a:cubicBezTo>
                    <a:cubicBezTo>
                      <a:pt x="5035" y="2746"/>
                      <a:pt x="5963" y="1447"/>
                      <a:pt x="6371"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1898;p74"/>
              <p:cNvSpPr/>
              <p:nvPr/>
            </p:nvSpPr>
            <p:spPr>
              <a:xfrm>
                <a:off x="2416260" y="3322006"/>
                <a:ext cx="165124" cy="123858"/>
              </a:xfrm>
              <a:custGeom>
                <a:avLst/>
                <a:gdLst/>
                <a:ahLst/>
                <a:cxnLst/>
                <a:rect l="l" t="t" r="r" b="b"/>
                <a:pathLst>
                  <a:path w="5542" h="4157" extrusionOk="0">
                    <a:moveTo>
                      <a:pt x="5542" y="0"/>
                    </a:moveTo>
                    <a:cubicBezTo>
                      <a:pt x="3254" y="606"/>
                      <a:pt x="1163" y="2016"/>
                      <a:pt x="1" y="4156"/>
                    </a:cubicBezTo>
                    <a:cubicBezTo>
                      <a:pt x="396" y="3464"/>
                      <a:pt x="1114" y="3018"/>
                      <a:pt x="1843" y="2709"/>
                    </a:cubicBezTo>
                    <a:cubicBezTo>
                      <a:pt x="2586" y="2387"/>
                      <a:pt x="3365" y="2177"/>
                      <a:pt x="4058" y="1781"/>
                    </a:cubicBezTo>
                    <a:cubicBezTo>
                      <a:pt x="4763" y="1398"/>
                      <a:pt x="5393" y="779"/>
                      <a:pt x="5542"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1899;p74"/>
              <p:cNvSpPr/>
              <p:nvPr/>
            </p:nvSpPr>
            <p:spPr>
              <a:xfrm>
                <a:off x="2419210" y="3192639"/>
                <a:ext cx="210829" cy="160357"/>
              </a:xfrm>
              <a:custGeom>
                <a:avLst/>
                <a:gdLst/>
                <a:ahLst/>
                <a:cxnLst/>
                <a:rect l="l" t="t" r="r" b="b"/>
                <a:pathLst>
                  <a:path w="7076" h="5382" extrusionOk="0">
                    <a:moveTo>
                      <a:pt x="7076" y="1"/>
                    </a:moveTo>
                    <a:lnTo>
                      <a:pt x="7076" y="1"/>
                    </a:lnTo>
                    <a:cubicBezTo>
                      <a:pt x="5529" y="471"/>
                      <a:pt x="3959" y="953"/>
                      <a:pt x="2586" y="1794"/>
                    </a:cubicBezTo>
                    <a:cubicBezTo>
                      <a:pt x="1200" y="2635"/>
                      <a:pt x="0" y="3885"/>
                      <a:pt x="310" y="5381"/>
                    </a:cubicBezTo>
                    <a:cubicBezTo>
                      <a:pt x="743" y="3971"/>
                      <a:pt x="2177" y="3130"/>
                      <a:pt x="3513" y="2524"/>
                    </a:cubicBezTo>
                    <a:cubicBezTo>
                      <a:pt x="4862" y="1905"/>
                      <a:pt x="6333" y="1287"/>
                      <a:pt x="7076"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42" name="Google Shape;1900;p74"/>
              <p:cNvGrpSpPr/>
              <p:nvPr/>
            </p:nvGrpSpPr>
            <p:grpSpPr>
              <a:xfrm>
                <a:off x="2291687" y="2290856"/>
                <a:ext cx="465858" cy="1703739"/>
                <a:chOff x="4342043" y="-72481"/>
                <a:chExt cx="1107862" cy="4051696"/>
              </a:xfrm>
            </p:grpSpPr>
            <p:sp>
              <p:nvSpPr>
                <p:cNvPr id="67" name="Google Shape;1901;p74"/>
                <p:cNvSpPr/>
                <p:nvPr/>
              </p:nvSpPr>
              <p:spPr>
                <a:xfrm>
                  <a:off x="4342043" y="260390"/>
                  <a:ext cx="833084" cy="3718825"/>
                </a:xfrm>
                <a:custGeom>
                  <a:avLst/>
                  <a:gdLst/>
                  <a:ahLst/>
                  <a:cxnLst/>
                  <a:rect l="l" t="t" r="r" b="b"/>
                  <a:pathLst>
                    <a:path w="11758" h="52485" extrusionOk="0">
                      <a:moveTo>
                        <a:pt x="11560" y="1"/>
                      </a:moveTo>
                      <a:cubicBezTo>
                        <a:pt x="11558" y="1"/>
                        <a:pt x="11556" y="1"/>
                        <a:pt x="11553" y="3"/>
                      </a:cubicBezTo>
                      <a:cubicBezTo>
                        <a:pt x="11318" y="139"/>
                        <a:pt x="9649" y="7066"/>
                        <a:pt x="9488" y="7288"/>
                      </a:cubicBezTo>
                      <a:cubicBezTo>
                        <a:pt x="9216" y="7659"/>
                        <a:pt x="6074" y="21389"/>
                        <a:pt x="4627" y="28810"/>
                      </a:cubicBezTo>
                      <a:cubicBezTo>
                        <a:pt x="3081" y="36702"/>
                        <a:pt x="1547" y="44593"/>
                        <a:pt x="1" y="52485"/>
                      </a:cubicBezTo>
                      <a:cubicBezTo>
                        <a:pt x="755" y="51260"/>
                        <a:pt x="1089" y="49838"/>
                        <a:pt x="1411" y="48440"/>
                      </a:cubicBezTo>
                      <a:cubicBezTo>
                        <a:pt x="4577" y="34537"/>
                        <a:pt x="6866" y="21946"/>
                        <a:pt x="10032" y="8043"/>
                      </a:cubicBezTo>
                      <a:cubicBezTo>
                        <a:pt x="10179" y="7406"/>
                        <a:pt x="11757" y="1"/>
                        <a:pt x="1156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1902;p74"/>
                <p:cNvSpPr/>
                <p:nvPr/>
              </p:nvSpPr>
              <p:spPr>
                <a:xfrm>
                  <a:off x="4391145" y="1470858"/>
                  <a:ext cx="408465" cy="347119"/>
                </a:xfrm>
                <a:custGeom>
                  <a:avLst/>
                  <a:gdLst/>
                  <a:ahLst/>
                  <a:cxnLst/>
                  <a:rect l="l" t="t" r="r" b="b"/>
                  <a:pathLst>
                    <a:path w="5765" h="4899" extrusionOk="0">
                      <a:moveTo>
                        <a:pt x="0" y="0"/>
                      </a:moveTo>
                      <a:cubicBezTo>
                        <a:pt x="1175" y="2400"/>
                        <a:pt x="4552" y="2524"/>
                        <a:pt x="5764" y="4899"/>
                      </a:cubicBezTo>
                      <a:cubicBezTo>
                        <a:pt x="5653" y="4602"/>
                        <a:pt x="5480" y="4317"/>
                        <a:pt x="5282" y="4070"/>
                      </a:cubicBezTo>
                      <a:cubicBezTo>
                        <a:pt x="3860" y="2289"/>
                        <a:pt x="1200" y="2004"/>
                        <a:pt x="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1903;p74"/>
                <p:cNvSpPr/>
                <p:nvPr/>
              </p:nvSpPr>
              <p:spPr>
                <a:xfrm>
                  <a:off x="4367479" y="1682924"/>
                  <a:ext cx="357663" cy="319131"/>
                </a:xfrm>
                <a:custGeom>
                  <a:avLst/>
                  <a:gdLst/>
                  <a:ahLst/>
                  <a:cxnLst/>
                  <a:rect l="l" t="t" r="r" b="b"/>
                  <a:pathLst>
                    <a:path w="5048" h="4504" extrusionOk="0">
                      <a:moveTo>
                        <a:pt x="0" y="1"/>
                      </a:moveTo>
                      <a:cubicBezTo>
                        <a:pt x="1101" y="1955"/>
                        <a:pt x="3983" y="1992"/>
                        <a:pt x="4911" y="4095"/>
                      </a:cubicBezTo>
                      <a:cubicBezTo>
                        <a:pt x="4960" y="4231"/>
                        <a:pt x="5010" y="4367"/>
                        <a:pt x="5047" y="4503"/>
                      </a:cubicBezTo>
                      <a:cubicBezTo>
                        <a:pt x="5010" y="4219"/>
                        <a:pt x="4911" y="3934"/>
                        <a:pt x="4775" y="3674"/>
                      </a:cubicBezTo>
                      <a:cubicBezTo>
                        <a:pt x="3736" y="1819"/>
                        <a:pt x="1200" y="1708"/>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1904;p74"/>
                <p:cNvSpPr/>
                <p:nvPr/>
              </p:nvSpPr>
              <p:spPr>
                <a:xfrm>
                  <a:off x="4348207" y="1858216"/>
                  <a:ext cx="362907" cy="314738"/>
                </a:xfrm>
                <a:custGeom>
                  <a:avLst/>
                  <a:gdLst/>
                  <a:ahLst/>
                  <a:cxnLst/>
                  <a:rect l="l" t="t" r="r" b="b"/>
                  <a:pathLst>
                    <a:path w="5122" h="4442" extrusionOk="0">
                      <a:moveTo>
                        <a:pt x="0" y="1"/>
                      </a:moveTo>
                      <a:lnTo>
                        <a:pt x="0" y="1"/>
                      </a:lnTo>
                      <a:cubicBezTo>
                        <a:pt x="1509" y="1534"/>
                        <a:pt x="4342" y="1708"/>
                        <a:pt x="5022" y="4008"/>
                      </a:cubicBezTo>
                      <a:cubicBezTo>
                        <a:pt x="5059" y="4157"/>
                        <a:pt x="5084" y="4293"/>
                        <a:pt x="5096" y="4441"/>
                      </a:cubicBezTo>
                      <a:cubicBezTo>
                        <a:pt x="5121" y="3204"/>
                        <a:pt x="4107" y="2239"/>
                        <a:pt x="3093" y="1695"/>
                      </a:cubicBezTo>
                      <a:cubicBezTo>
                        <a:pt x="2054" y="1126"/>
                        <a:pt x="916" y="76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1905;p74"/>
                <p:cNvSpPr/>
                <p:nvPr/>
              </p:nvSpPr>
              <p:spPr>
                <a:xfrm>
                  <a:off x="4414810" y="1335881"/>
                  <a:ext cx="412858" cy="276122"/>
                </a:xfrm>
                <a:custGeom>
                  <a:avLst/>
                  <a:gdLst/>
                  <a:ahLst/>
                  <a:cxnLst/>
                  <a:rect l="l" t="t" r="r" b="b"/>
                  <a:pathLst>
                    <a:path w="5827" h="3897" extrusionOk="0">
                      <a:moveTo>
                        <a:pt x="0" y="1"/>
                      </a:moveTo>
                      <a:lnTo>
                        <a:pt x="0" y="1"/>
                      </a:lnTo>
                      <a:cubicBezTo>
                        <a:pt x="1819" y="1485"/>
                        <a:pt x="4837" y="1497"/>
                        <a:pt x="5826" y="3897"/>
                      </a:cubicBezTo>
                      <a:cubicBezTo>
                        <a:pt x="5022" y="1374"/>
                        <a:pt x="1918" y="128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1906;p74"/>
                <p:cNvSpPr/>
                <p:nvPr/>
              </p:nvSpPr>
              <p:spPr>
                <a:xfrm>
                  <a:off x="4446340" y="1195661"/>
                  <a:ext cx="428658" cy="304181"/>
                </a:xfrm>
                <a:custGeom>
                  <a:avLst/>
                  <a:gdLst/>
                  <a:ahLst/>
                  <a:cxnLst/>
                  <a:rect l="l" t="t" r="r" b="b"/>
                  <a:pathLst>
                    <a:path w="6050" h="4293" extrusionOk="0">
                      <a:moveTo>
                        <a:pt x="1" y="1"/>
                      </a:moveTo>
                      <a:cubicBezTo>
                        <a:pt x="1510" y="1918"/>
                        <a:pt x="4775" y="1497"/>
                        <a:pt x="5901" y="3835"/>
                      </a:cubicBezTo>
                      <a:cubicBezTo>
                        <a:pt x="5963" y="3983"/>
                        <a:pt x="6012" y="4132"/>
                        <a:pt x="6049" y="4293"/>
                      </a:cubicBezTo>
                      <a:cubicBezTo>
                        <a:pt x="6012" y="3971"/>
                        <a:pt x="5888" y="3662"/>
                        <a:pt x="5728" y="3377"/>
                      </a:cubicBezTo>
                      <a:cubicBezTo>
                        <a:pt x="4441" y="1361"/>
                        <a:pt x="1572" y="165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1907;p74"/>
                <p:cNvSpPr/>
                <p:nvPr/>
              </p:nvSpPr>
              <p:spPr>
                <a:xfrm>
                  <a:off x="4477019" y="1015126"/>
                  <a:ext cx="419872" cy="309424"/>
                </a:xfrm>
                <a:custGeom>
                  <a:avLst/>
                  <a:gdLst/>
                  <a:ahLst/>
                  <a:cxnLst/>
                  <a:rect l="l" t="t" r="r" b="b"/>
                  <a:pathLst>
                    <a:path w="5926" h="4367" extrusionOk="0">
                      <a:moveTo>
                        <a:pt x="1" y="1"/>
                      </a:moveTo>
                      <a:cubicBezTo>
                        <a:pt x="1547" y="1831"/>
                        <a:pt x="4676" y="1609"/>
                        <a:pt x="5765" y="3922"/>
                      </a:cubicBezTo>
                      <a:cubicBezTo>
                        <a:pt x="5826" y="4058"/>
                        <a:pt x="5888" y="4206"/>
                        <a:pt x="5925" y="4367"/>
                      </a:cubicBezTo>
                      <a:cubicBezTo>
                        <a:pt x="5369" y="1534"/>
                        <a:pt x="1745" y="173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1908;p74"/>
                <p:cNvSpPr/>
                <p:nvPr/>
              </p:nvSpPr>
              <p:spPr>
                <a:xfrm>
                  <a:off x="4494520" y="903814"/>
                  <a:ext cx="454094" cy="312116"/>
                </a:xfrm>
                <a:custGeom>
                  <a:avLst/>
                  <a:gdLst/>
                  <a:ahLst/>
                  <a:cxnLst/>
                  <a:rect l="l" t="t" r="r" b="b"/>
                  <a:pathLst>
                    <a:path w="6409" h="4405" extrusionOk="0">
                      <a:moveTo>
                        <a:pt x="1" y="1"/>
                      </a:moveTo>
                      <a:lnTo>
                        <a:pt x="1" y="1"/>
                      </a:lnTo>
                      <a:cubicBezTo>
                        <a:pt x="854" y="1139"/>
                        <a:pt x="2450" y="1064"/>
                        <a:pt x="3637" y="1633"/>
                      </a:cubicBezTo>
                      <a:cubicBezTo>
                        <a:pt x="4540" y="2029"/>
                        <a:pt x="5332" y="2710"/>
                        <a:pt x="5901" y="3526"/>
                      </a:cubicBezTo>
                      <a:cubicBezTo>
                        <a:pt x="6099" y="3798"/>
                        <a:pt x="6260" y="4095"/>
                        <a:pt x="6408" y="4404"/>
                      </a:cubicBezTo>
                      <a:cubicBezTo>
                        <a:pt x="6297" y="4082"/>
                        <a:pt x="6148" y="3773"/>
                        <a:pt x="5975" y="3489"/>
                      </a:cubicBezTo>
                      <a:cubicBezTo>
                        <a:pt x="5431" y="2611"/>
                        <a:pt x="4627" y="1918"/>
                        <a:pt x="3699" y="1485"/>
                      </a:cubicBezTo>
                      <a:cubicBezTo>
                        <a:pt x="2475" y="928"/>
                        <a:pt x="953" y="105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1909;p74"/>
                <p:cNvSpPr/>
                <p:nvPr/>
              </p:nvSpPr>
              <p:spPr>
                <a:xfrm>
                  <a:off x="4539229" y="809154"/>
                  <a:ext cx="421643" cy="248984"/>
                </a:xfrm>
                <a:custGeom>
                  <a:avLst/>
                  <a:gdLst/>
                  <a:ahLst/>
                  <a:cxnLst/>
                  <a:rect l="l" t="t" r="r" b="b"/>
                  <a:pathLst>
                    <a:path w="5951" h="3514" extrusionOk="0">
                      <a:moveTo>
                        <a:pt x="1" y="1"/>
                      </a:moveTo>
                      <a:cubicBezTo>
                        <a:pt x="1720" y="1411"/>
                        <a:pt x="4664" y="904"/>
                        <a:pt x="5790" y="3093"/>
                      </a:cubicBezTo>
                      <a:cubicBezTo>
                        <a:pt x="5851" y="3229"/>
                        <a:pt x="5913" y="3365"/>
                        <a:pt x="5950" y="3514"/>
                      </a:cubicBezTo>
                      <a:cubicBezTo>
                        <a:pt x="5864" y="2895"/>
                        <a:pt x="5480" y="2376"/>
                        <a:pt x="5010" y="1992"/>
                      </a:cubicBezTo>
                      <a:cubicBezTo>
                        <a:pt x="3563" y="817"/>
                        <a:pt x="1522"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1910;p74"/>
                <p:cNvSpPr/>
                <p:nvPr/>
              </p:nvSpPr>
              <p:spPr>
                <a:xfrm>
                  <a:off x="4567287" y="689127"/>
                  <a:ext cx="433901" cy="273500"/>
                </a:xfrm>
                <a:custGeom>
                  <a:avLst/>
                  <a:gdLst/>
                  <a:ahLst/>
                  <a:cxnLst/>
                  <a:rect l="l" t="t" r="r" b="b"/>
                  <a:pathLst>
                    <a:path w="6124" h="3860" extrusionOk="0">
                      <a:moveTo>
                        <a:pt x="1" y="0"/>
                      </a:moveTo>
                      <a:lnTo>
                        <a:pt x="1" y="0"/>
                      </a:lnTo>
                      <a:cubicBezTo>
                        <a:pt x="1782" y="1472"/>
                        <a:pt x="4899" y="1052"/>
                        <a:pt x="5975" y="3414"/>
                      </a:cubicBezTo>
                      <a:cubicBezTo>
                        <a:pt x="6037" y="3563"/>
                        <a:pt x="6086" y="3711"/>
                        <a:pt x="6123" y="3859"/>
                      </a:cubicBezTo>
                      <a:cubicBezTo>
                        <a:pt x="6061" y="3216"/>
                        <a:pt x="5678" y="2647"/>
                        <a:pt x="5208" y="2227"/>
                      </a:cubicBezTo>
                      <a:cubicBezTo>
                        <a:pt x="3736" y="928"/>
                        <a:pt x="1584" y="1076"/>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1911;p74"/>
                <p:cNvSpPr/>
                <p:nvPr/>
              </p:nvSpPr>
              <p:spPr>
                <a:xfrm>
                  <a:off x="4591802" y="599710"/>
                  <a:ext cx="424265" cy="251606"/>
                </a:xfrm>
                <a:custGeom>
                  <a:avLst/>
                  <a:gdLst/>
                  <a:ahLst/>
                  <a:cxnLst/>
                  <a:rect l="l" t="t" r="r" b="b"/>
                  <a:pathLst>
                    <a:path w="5988" h="3551" extrusionOk="0">
                      <a:moveTo>
                        <a:pt x="1" y="1"/>
                      </a:moveTo>
                      <a:lnTo>
                        <a:pt x="1" y="1"/>
                      </a:lnTo>
                      <a:cubicBezTo>
                        <a:pt x="1015" y="681"/>
                        <a:pt x="2240" y="904"/>
                        <a:pt x="3365" y="1312"/>
                      </a:cubicBezTo>
                      <a:cubicBezTo>
                        <a:pt x="4454" y="1720"/>
                        <a:pt x="5592" y="2388"/>
                        <a:pt x="5988" y="3551"/>
                      </a:cubicBezTo>
                      <a:cubicBezTo>
                        <a:pt x="5864" y="2957"/>
                        <a:pt x="5468" y="2437"/>
                        <a:pt x="5010" y="2054"/>
                      </a:cubicBezTo>
                      <a:cubicBezTo>
                        <a:pt x="3576" y="854"/>
                        <a:pt x="1597" y="866"/>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1912;p74"/>
                <p:cNvSpPr/>
                <p:nvPr/>
              </p:nvSpPr>
              <p:spPr>
                <a:xfrm>
                  <a:off x="4632118" y="514685"/>
                  <a:ext cx="423415" cy="266557"/>
                </a:xfrm>
                <a:custGeom>
                  <a:avLst/>
                  <a:gdLst/>
                  <a:ahLst/>
                  <a:cxnLst/>
                  <a:rect l="l" t="t" r="r" b="b"/>
                  <a:pathLst>
                    <a:path w="5976" h="3762" extrusionOk="0">
                      <a:moveTo>
                        <a:pt x="1" y="1"/>
                      </a:moveTo>
                      <a:lnTo>
                        <a:pt x="1" y="1"/>
                      </a:lnTo>
                      <a:cubicBezTo>
                        <a:pt x="966" y="780"/>
                        <a:pt x="2203" y="1040"/>
                        <a:pt x="3328" y="1485"/>
                      </a:cubicBezTo>
                      <a:cubicBezTo>
                        <a:pt x="4429" y="1906"/>
                        <a:pt x="5579" y="2586"/>
                        <a:pt x="5975" y="3761"/>
                      </a:cubicBezTo>
                      <a:cubicBezTo>
                        <a:pt x="5851" y="3155"/>
                        <a:pt x="5456" y="2635"/>
                        <a:pt x="4986" y="2240"/>
                      </a:cubicBezTo>
                      <a:cubicBezTo>
                        <a:pt x="3551" y="1027"/>
                        <a:pt x="1547"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1913;p74"/>
                <p:cNvSpPr/>
                <p:nvPr/>
              </p:nvSpPr>
              <p:spPr>
                <a:xfrm>
                  <a:off x="4682070" y="371843"/>
                  <a:ext cx="383099" cy="314738"/>
                </a:xfrm>
                <a:custGeom>
                  <a:avLst/>
                  <a:gdLst/>
                  <a:ahLst/>
                  <a:cxnLst/>
                  <a:rect l="l" t="t" r="r" b="b"/>
                  <a:pathLst>
                    <a:path w="5407" h="4442" extrusionOk="0">
                      <a:moveTo>
                        <a:pt x="1" y="1"/>
                      </a:moveTo>
                      <a:cubicBezTo>
                        <a:pt x="162" y="260"/>
                        <a:pt x="372" y="483"/>
                        <a:pt x="595" y="681"/>
                      </a:cubicBezTo>
                      <a:cubicBezTo>
                        <a:pt x="2128" y="2017"/>
                        <a:pt x="4726" y="2277"/>
                        <a:pt x="5406" y="4441"/>
                      </a:cubicBezTo>
                      <a:lnTo>
                        <a:pt x="5406" y="4429"/>
                      </a:lnTo>
                      <a:cubicBezTo>
                        <a:pt x="4813" y="1831"/>
                        <a:pt x="1485" y="1831"/>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1914;p74"/>
                <p:cNvSpPr/>
                <p:nvPr/>
              </p:nvSpPr>
              <p:spPr>
                <a:xfrm>
                  <a:off x="4711899" y="281576"/>
                  <a:ext cx="375164" cy="274421"/>
                </a:xfrm>
                <a:custGeom>
                  <a:avLst/>
                  <a:gdLst/>
                  <a:ahLst/>
                  <a:cxnLst/>
                  <a:rect l="l" t="t" r="r" b="b"/>
                  <a:pathLst>
                    <a:path w="5295" h="3873" extrusionOk="0">
                      <a:moveTo>
                        <a:pt x="1" y="1"/>
                      </a:moveTo>
                      <a:lnTo>
                        <a:pt x="1" y="1"/>
                      </a:lnTo>
                      <a:cubicBezTo>
                        <a:pt x="1510" y="1621"/>
                        <a:pt x="4206" y="1807"/>
                        <a:pt x="5294" y="3872"/>
                      </a:cubicBezTo>
                      <a:cubicBezTo>
                        <a:pt x="4379" y="1671"/>
                        <a:pt x="1633" y="144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915;p74"/>
                <p:cNvSpPr/>
                <p:nvPr/>
              </p:nvSpPr>
              <p:spPr>
                <a:xfrm>
                  <a:off x="4821439" y="128248"/>
                  <a:ext cx="285748" cy="359377"/>
                </a:xfrm>
                <a:custGeom>
                  <a:avLst/>
                  <a:gdLst/>
                  <a:ahLst/>
                  <a:cxnLst/>
                  <a:rect l="l" t="t" r="r" b="b"/>
                  <a:pathLst>
                    <a:path w="4033" h="5072" extrusionOk="0">
                      <a:moveTo>
                        <a:pt x="1" y="0"/>
                      </a:moveTo>
                      <a:lnTo>
                        <a:pt x="1" y="0"/>
                      </a:lnTo>
                      <a:cubicBezTo>
                        <a:pt x="124" y="247"/>
                        <a:pt x="297" y="470"/>
                        <a:pt x="471" y="693"/>
                      </a:cubicBezTo>
                      <a:cubicBezTo>
                        <a:pt x="1683" y="2115"/>
                        <a:pt x="3724" y="3043"/>
                        <a:pt x="4033" y="5071"/>
                      </a:cubicBezTo>
                      <a:cubicBezTo>
                        <a:pt x="3922" y="2993"/>
                        <a:pt x="1819" y="1967"/>
                        <a:pt x="520" y="631"/>
                      </a:cubicBezTo>
                      <a:cubicBezTo>
                        <a:pt x="335" y="445"/>
                        <a:pt x="161" y="235"/>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916;p74"/>
                <p:cNvSpPr/>
                <p:nvPr/>
              </p:nvSpPr>
              <p:spPr>
                <a:xfrm>
                  <a:off x="4909935" y="60724"/>
                  <a:ext cx="231475" cy="344497"/>
                </a:xfrm>
                <a:custGeom>
                  <a:avLst/>
                  <a:gdLst/>
                  <a:ahLst/>
                  <a:cxnLst/>
                  <a:rect l="l" t="t" r="r" b="b"/>
                  <a:pathLst>
                    <a:path w="3267" h="4862" extrusionOk="0">
                      <a:moveTo>
                        <a:pt x="1" y="1"/>
                      </a:moveTo>
                      <a:cubicBezTo>
                        <a:pt x="88" y="236"/>
                        <a:pt x="211" y="446"/>
                        <a:pt x="347" y="656"/>
                      </a:cubicBezTo>
                      <a:cubicBezTo>
                        <a:pt x="1250" y="2004"/>
                        <a:pt x="3056" y="3031"/>
                        <a:pt x="2908" y="4862"/>
                      </a:cubicBezTo>
                      <a:cubicBezTo>
                        <a:pt x="3266" y="3006"/>
                        <a:pt x="1399" y="1868"/>
                        <a:pt x="409" y="607"/>
                      </a:cubicBezTo>
                      <a:cubicBezTo>
                        <a:pt x="261" y="421"/>
                        <a:pt x="125" y="223"/>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917;p74"/>
                <p:cNvSpPr/>
                <p:nvPr/>
              </p:nvSpPr>
              <p:spPr>
                <a:xfrm>
                  <a:off x="5021388" y="-72481"/>
                  <a:ext cx="184854" cy="443552"/>
                </a:xfrm>
                <a:custGeom>
                  <a:avLst/>
                  <a:gdLst/>
                  <a:ahLst/>
                  <a:cxnLst/>
                  <a:rect l="l" t="t" r="r" b="b"/>
                  <a:pathLst>
                    <a:path w="2609" h="6260" extrusionOk="0">
                      <a:moveTo>
                        <a:pt x="2609" y="1"/>
                      </a:moveTo>
                      <a:cubicBezTo>
                        <a:pt x="2175" y="1715"/>
                        <a:pt x="1862" y="3456"/>
                        <a:pt x="1605" y="5201"/>
                      </a:cubicBezTo>
                      <a:lnTo>
                        <a:pt x="1605" y="5201"/>
                      </a:lnTo>
                      <a:cubicBezTo>
                        <a:pt x="1582" y="5073"/>
                        <a:pt x="1553" y="4948"/>
                        <a:pt x="1520" y="4825"/>
                      </a:cubicBezTo>
                      <a:cubicBezTo>
                        <a:pt x="1161" y="3464"/>
                        <a:pt x="160" y="2264"/>
                        <a:pt x="296" y="792"/>
                      </a:cubicBezTo>
                      <a:lnTo>
                        <a:pt x="296" y="792"/>
                      </a:lnTo>
                      <a:cubicBezTo>
                        <a:pt x="1" y="2633"/>
                        <a:pt x="1654" y="4170"/>
                        <a:pt x="1494" y="5973"/>
                      </a:cubicBezTo>
                      <a:lnTo>
                        <a:pt x="1494" y="5973"/>
                      </a:lnTo>
                      <a:cubicBezTo>
                        <a:pt x="1482" y="6060"/>
                        <a:pt x="1470" y="6147"/>
                        <a:pt x="1458" y="6235"/>
                      </a:cubicBezTo>
                      <a:lnTo>
                        <a:pt x="1607" y="6259"/>
                      </a:lnTo>
                      <a:cubicBezTo>
                        <a:pt x="1626" y="6165"/>
                        <a:pt x="1639" y="6069"/>
                        <a:pt x="1647" y="5974"/>
                      </a:cubicBezTo>
                      <a:lnTo>
                        <a:pt x="1647" y="5974"/>
                      </a:lnTo>
                      <a:lnTo>
                        <a:pt x="1829" y="4688"/>
                      </a:lnTo>
                      <a:cubicBezTo>
                        <a:pt x="2052" y="3179"/>
                        <a:pt x="2324" y="1497"/>
                        <a:pt x="2609"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918;p74"/>
                <p:cNvSpPr/>
                <p:nvPr/>
              </p:nvSpPr>
              <p:spPr>
                <a:xfrm>
                  <a:off x="4741728" y="1871395"/>
                  <a:ext cx="397908" cy="268257"/>
                </a:xfrm>
                <a:custGeom>
                  <a:avLst/>
                  <a:gdLst/>
                  <a:ahLst/>
                  <a:cxnLst/>
                  <a:rect l="l" t="t" r="r" b="b"/>
                  <a:pathLst>
                    <a:path w="5616" h="3786" extrusionOk="0">
                      <a:moveTo>
                        <a:pt x="5616" y="0"/>
                      </a:moveTo>
                      <a:cubicBezTo>
                        <a:pt x="4107" y="1757"/>
                        <a:pt x="990" y="1472"/>
                        <a:pt x="0" y="3785"/>
                      </a:cubicBezTo>
                      <a:cubicBezTo>
                        <a:pt x="1014" y="1893"/>
                        <a:pt x="3476" y="1893"/>
                        <a:pt x="5022" y="631"/>
                      </a:cubicBezTo>
                      <a:cubicBezTo>
                        <a:pt x="5245" y="445"/>
                        <a:pt x="5455" y="235"/>
                        <a:pt x="561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919;p74"/>
                <p:cNvSpPr/>
                <p:nvPr/>
              </p:nvSpPr>
              <p:spPr>
                <a:xfrm>
                  <a:off x="4754836" y="1666273"/>
                  <a:ext cx="447930" cy="316438"/>
                </a:xfrm>
                <a:custGeom>
                  <a:avLst/>
                  <a:gdLst/>
                  <a:ahLst/>
                  <a:cxnLst/>
                  <a:rect l="l" t="t" r="r" b="b"/>
                  <a:pathLst>
                    <a:path w="6322" h="4466" extrusionOk="0">
                      <a:moveTo>
                        <a:pt x="6321" y="1"/>
                      </a:moveTo>
                      <a:cubicBezTo>
                        <a:pt x="4998" y="2437"/>
                        <a:pt x="1275" y="1967"/>
                        <a:pt x="1" y="4466"/>
                      </a:cubicBezTo>
                      <a:cubicBezTo>
                        <a:pt x="1287" y="2388"/>
                        <a:pt x="4194" y="2549"/>
                        <a:pt x="5789" y="830"/>
                      </a:cubicBezTo>
                      <a:cubicBezTo>
                        <a:pt x="6012" y="582"/>
                        <a:pt x="6197" y="310"/>
                        <a:pt x="632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920;p74"/>
                <p:cNvSpPr/>
                <p:nvPr/>
              </p:nvSpPr>
              <p:spPr>
                <a:xfrm>
                  <a:off x="4801316" y="1479644"/>
                  <a:ext cx="431208" cy="314667"/>
                </a:xfrm>
                <a:custGeom>
                  <a:avLst/>
                  <a:gdLst/>
                  <a:ahLst/>
                  <a:cxnLst/>
                  <a:rect l="l" t="t" r="r" b="b"/>
                  <a:pathLst>
                    <a:path w="6086" h="4441" extrusionOk="0">
                      <a:moveTo>
                        <a:pt x="6086" y="0"/>
                      </a:moveTo>
                      <a:lnTo>
                        <a:pt x="6086" y="0"/>
                      </a:lnTo>
                      <a:cubicBezTo>
                        <a:pt x="4707" y="2209"/>
                        <a:pt x="1618" y="2335"/>
                        <a:pt x="74" y="4358"/>
                      </a:cubicBezTo>
                      <a:lnTo>
                        <a:pt x="74" y="4358"/>
                      </a:lnTo>
                      <a:cubicBezTo>
                        <a:pt x="1579" y="2713"/>
                        <a:pt x="4045" y="2434"/>
                        <a:pt x="5554" y="792"/>
                      </a:cubicBezTo>
                      <a:cubicBezTo>
                        <a:pt x="5764" y="557"/>
                        <a:pt x="5950" y="285"/>
                        <a:pt x="6086" y="0"/>
                      </a:cubicBezTo>
                      <a:close/>
                      <a:moveTo>
                        <a:pt x="74" y="4358"/>
                      </a:moveTo>
                      <a:cubicBezTo>
                        <a:pt x="49" y="4385"/>
                        <a:pt x="25" y="4413"/>
                        <a:pt x="0" y="4441"/>
                      </a:cubicBezTo>
                      <a:lnTo>
                        <a:pt x="13" y="4441"/>
                      </a:lnTo>
                      <a:cubicBezTo>
                        <a:pt x="33" y="4413"/>
                        <a:pt x="53" y="4385"/>
                        <a:pt x="74" y="435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1921;p74"/>
                <p:cNvSpPr/>
                <p:nvPr/>
              </p:nvSpPr>
              <p:spPr>
                <a:xfrm>
                  <a:off x="4834618" y="1239520"/>
                  <a:ext cx="459266" cy="362848"/>
                </a:xfrm>
                <a:custGeom>
                  <a:avLst/>
                  <a:gdLst/>
                  <a:ahLst/>
                  <a:cxnLst/>
                  <a:rect l="l" t="t" r="r" b="b"/>
                  <a:pathLst>
                    <a:path w="6482" h="5121" extrusionOk="0">
                      <a:moveTo>
                        <a:pt x="6482" y="0"/>
                      </a:moveTo>
                      <a:lnTo>
                        <a:pt x="6482" y="0"/>
                      </a:lnTo>
                      <a:cubicBezTo>
                        <a:pt x="6271" y="285"/>
                        <a:pt x="6061" y="569"/>
                        <a:pt x="5851" y="854"/>
                      </a:cubicBezTo>
                      <a:cubicBezTo>
                        <a:pt x="4639" y="2548"/>
                        <a:pt x="3699" y="3228"/>
                        <a:pt x="1769" y="3983"/>
                      </a:cubicBezTo>
                      <a:cubicBezTo>
                        <a:pt x="1126" y="4255"/>
                        <a:pt x="483" y="4601"/>
                        <a:pt x="0" y="5121"/>
                      </a:cubicBezTo>
                      <a:cubicBezTo>
                        <a:pt x="520" y="4651"/>
                        <a:pt x="1163" y="4342"/>
                        <a:pt x="1818" y="4082"/>
                      </a:cubicBezTo>
                      <a:cubicBezTo>
                        <a:pt x="4292" y="3228"/>
                        <a:pt x="5146" y="2177"/>
                        <a:pt x="6482"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922;p74"/>
                <p:cNvSpPr/>
                <p:nvPr/>
              </p:nvSpPr>
              <p:spPr>
                <a:xfrm>
                  <a:off x="4881948" y="1040562"/>
                  <a:ext cx="450480" cy="339254"/>
                </a:xfrm>
                <a:custGeom>
                  <a:avLst/>
                  <a:gdLst/>
                  <a:ahLst/>
                  <a:cxnLst/>
                  <a:rect l="l" t="t" r="r" b="b"/>
                  <a:pathLst>
                    <a:path w="6358" h="4788" extrusionOk="0">
                      <a:moveTo>
                        <a:pt x="6345" y="0"/>
                      </a:moveTo>
                      <a:cubicBezTo>
                        <a:pt x="5170" y="2091"/>
                        <a:pt x="3006" y="3328"/>
                        <a:pt x="903" y="4342"/>
                      </a:cubicBezTo>
                      <a:lnTo>
                        <a:pt x="0" y="4787"/>
                      </a:lnTo>
                      <a:cubicBezTo>
                        <a:pt x="2474" y="3810"/>
                        <a:pt x="5170" y="2536"/>
                        <a:pt x="6358"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923;p74"/>
                <p:cNvSpPr/>
                <p:nvPr/>
              </p:nvSpPr>
              <p:spPr>
                <a:xfrm>
                  <a:off x="4918721" y="910829"/>
                  <a:ext cx="426886" cy="348890"/>
                </a:xfrm>
                <a:custGeom>
                  <a:avLst/>
                  <a:gdLst/>
                  <a:ahLst/>
                  <a:cxnLst/>
                  <a:rect l="l" t="t" r="r" b="b"/>
                  <a:pathLst>
                    <a:path w="6025" h="4924" extrusionOk="0">
                      <a:moveTo>
                        <a:pt x="6024" y="1"/>
                      </a:moveTo>
                      <a:lnTo>
                        <a:pt x="6024" y="1"/>
                      </a:lnTo>
                      <a:cubicBezTo>
                        <a:pt x="4812" y="2054"/>
                        <a:pt x="2252" y="2549"/>
                        <a:pt x="619" y="4157"/>
                      </a:cubicBezTo>
                      <a:cubicBezTo>
                        <a:pt x="384" y="4392"/>
                        <a:pt x="174" y="4651"/>
                        <a:pt x="1" y="4924"/>
                      </a:cubicBezTo>
                      <a:cubicBezTo>
                        <a:pt x="1609" y="2808"/>
                        <a:pt x="4812" y="2474"/>
                        <a:pt x="602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924;p74"/>
                <p:cNvSpPr/>
                <p:nvPr/>
              </p:nvSpPr>
              <p:spPr>
                <a:xfrm>
                  <a:off x="4973916" y="749565"/>
                  <a:ext cx="419022" cy="326146"/>
                </a:xfrm>
                <a:custGeom>
                  <a:avLst/>
                  <a:gdLst/>
                  <a:ahLst/>
                  <a:cxnLst/>
                  <a:rect l="l" t="t" r="r" b="b"/>
                  <a:pathLst>
                    <a:path w="5914" h="4603" extrusionOk="0">
                      <a:moveTo>
                        <a:pt x="5913" y="1"/>
                      </a:moveTo>
                      <a:cubicBezTo>
                        <a:pt x="5903" y="21"/>
                        <a:pt x="5893" y="41"/>
                        <a:pt x="5882" y="61"/>
                      </a:cubicBezTo>
                      <a:lnTo>
                        <a:pt x="5882" y="61"/>
                      </a:lnTo>
                      <a:cubicBezTo>
                        <a:pt x="5893" y="45"/>
                        <a:pt x="5903" y="29"/>
                        <a:pt x="5913" y="13"/>
                      </a:cubicBezTo>
                      <a:lnTo>
                        <a:pt x="5913" y="1"/>
                      </a:lnTo>
                      <a:close/>
                      <a:moveTo>
                        <a:pt x="5882" y="61"/>
                      </a:moveTo>
                      <a:cubicBezTo>
                        <a:pt x="5204" y="1116"/>
                        <a:pt x="4238" y="1975"/>
                        <a:pt x="3093" y="2487"/>
                      </a:cubicBezTo>
                      <a:cubicBezTo>
                        <a:pt x="2240" y="2883"/>
                        <a:pt x="1225" y="3118"/>
                        <a:pt x="533" y="3798"/>
                      </a:cubicBezTo>
                      <a:cubicBezTo>
                        <a:pt x="298" y="4021"/>
                        <a:pt x="100" y="4293"/>
                        <a:pt x="1" y="4602"/>
                      </a:cubicBezTo>
                      <a:cubicBezTo>
                        <a:pt x="137" y="4305"/>
                        <a:pt x="335" y="4058"/>
                        <a:pt x="582" y="3848"/>
                      </a:cubicBezTo>
                      <a:cubicBezTo>
                        <a:pt x="1312" y="3217"/>
                        <a:pt x="2277" y="3019"/>
                        <a:pt x="3155" y="2635"/>
                      </a:cubicBezTo>
                      <a:cubicBezTo>
                        <a:pt x="4310" y="2101"/>
                        <a:pt x="5297" y="1196"/>
                        <a:pt x="5882" y="6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925;p74"/>
                <p:cNvSpPr/>
                <p:nvPr/>
              </p:nvSpPr>
              <p:spPr>
                <a:xfrm>
                  <a:off x="5019546" y="587452"/>
                  <a:ext cx="425965" cy="291923"/>
                </a:xfrm>
                <a:custGeom>
                  <a:avLst/>
                  <a:gdLst/>
                  <a:ahLst/>
                  <a:cxnLst/>
                  <a:rect l="l" t="t" r="r" b="b"/>
                  <a:pathLst>
                    <a:path w="6012" h="4120" extrusionOk="0">
                      <a:moveTo>
                        <a:pt x="6011" y="0"/>
                      </a:moveTo>
                      <a:cubicBezTo>
                        <a:pt x="5170" y="891"/>
                        <a:pt x="4193" y="1670"/>
                        <a:pt x="3105" y="2239"/>
                      </a:cubicBezTo>
                      <a:cubicBezTo>
                        <a:pt x="2313" y="2722"/>
                        <a:pt x="1361" y="2882"/>
                        <a:pt x="569" y="3390"/>
                      </a:cubicBezTo>
                      <a:cubicBezTo>
                        <a:pt x="322" y="3563"/>
                        <a:pt x="99" y="3823"/>
                        <a:pt x="0" y="4119"/>
                      </a:cubicBezTo>
                      <a:cubicBezTo>
                        <a:pt x="124" y="3835"/>
                        <a:pt x="346" y="3600"/>
                        <a:pt x="619" y="3451"/>
                      </a:cubicBezTo>
                      <a:cubicBezTo>
                        <a:pt x="1422" y="3006"/>
                        <a:pt x="2363" y="2845"/>
                        <a:pt x="3179" y="2375"/>
                      </a:cubicBezTo>
                      <a:cubicBezTo>
                        <a:pt x="4267" y="1794"/>
                        <a:pt x="5257" y="990"/>
                        <a:pt x="601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926;p74"/>
                <p:cNvSpPr/>
                <p:nvPr/>
              </p:nvSpPr>
              <p:spPr>
                <a:xfrm>
                  <a:off x="5088770" y="422717"/>
                  <a:ext cx="361135" cy="301559"/>
                </a:xfrm>
                <a:custGeom>
                  <a:avLst/>
                  <a:gdLst/>
                  <a:ahLst/>
                  <a:cxnLst/>
                  <a:rect l="l" t="t" r="r" b="b"/>
                  <a:pathLst>
                    <a:path w="5097" h="4256" extrusionOk="0">
                      <a:moveTo>
                        <a:pt x="5096" y="0"/>
                      </a:moveTo>
                      <a:lnTo>
                        <a:pt x="5096" y="0"/>
                      </a:lnTo>
                      <a:cubicBezTo>
                        <a:pt x="4292" y="1967"/>
                        <a:pt x="1831" y="2115"/>
                        <a:pt x="483" y="3550"/>
                      </a:cubicBezTo>
                      <a:cubicBezTo>
                        <a:pt x="297" y="3760"/>
                        <a:pt x="124" y="3995"/>
                        <a:pt x="0" y="4255"/>
                      </a:cubicBezTo>
                      <a:cubicBezTo>
                        <a:pt x="1200" y="2288"/>
                        <a:pt x="4379" y="2363"/>
                        <a:pt x="509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927;p74"/>
                <p:cNvSpPr/>
                <p:nvPr/>
              </p:nvSpPr>
              <p:spPr>
                <a:xfrm>
                  <a:off x="5070348" y="290362"/>
                  <a:ext cx="367299" cy="289301"/>
                </a:xfrm>
                <a:custGeom>
                  <a:avLst/>
                  <a:gdLst/>
                  <a:ahLst/>
                  <a:cxnLst/>
                  <a:rect l="l" t="t" r="r" b="b"/>
                  <a:pathLst>
                    <a:path w="5184" h="4083" extrusionOk="0">
                      <a:moveTo>
                        <a:pt x="5183" y="0"/>
                      </a:moveTo>
                      <a:lnTo>
                        <a:pt x="5183" y="0"/>
                      </a:lnTo>
                      <a:cubicBezTo>
                        <a:pt x="4441" y="2029"/>
                        <a:pt x="1831" y="1955"/>
                        <a:pt x="483" y="3377"/>
                      </a:cubicBezTo>
                      <a:cubicBezTo>
                        <a:pt x="285" y="3587"/>
                        <a:pt x="124" y="3822"/>
                        <a:pt x="0" y="4082"/>
                      </a:cubicBezTo>
                      <a:cubicBezTo>
                        <a:pt x="149" y="3835"/>
                        <a:pt x="322" y="3625"/>
                        <a:pt x="532" y="3427"/>
                      </a:cubicBezTo>
                      <a:cubicBezTo>
                        <a:pt x="1942" y="2128"/>
                        <a:pt x="4614" y="2140"/>
                        <a:pt x="5183"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928;p74"/>
                <p:cNvSpPr/>
                <p:nvPr/>
              </p:nvSpPr>
              <p:spPr>
                <a:xfrm>
                  <a:off x="5094013" y="163250"/>
                  <a:ext cx="289291" cy="343647"/>
                </a:xfrm>
                <a:custGeom>
                  <a:avLst/>
                  <a:gdLst/>
                  <a:ahLst/>
                  <a:cxnLst/>
                  <a:rect l="l" t="t" r="r" b="b"/>
                  <a:pathLst>
                    <a:path w="4083" h="4850" extrusionOk="0">
                      <a:moveTo>
                        <a:pt x="4082" y="1"/>
                      </a:moveTo>
                      <a:cubicBezTo>
                        <a:pt x="3414" y="1856"/>
                        <a:pt x="1200" y="2413"/>
                        <a:pt x="273" y="4083"/>
                      </a:cubicBezTo>
                      <a:cubicBezTo>
                        <a:pt x="136" y="4318"/>
                        <a:pt x="38" y="4577"/>
                        <a:pt x="0" y="4850"/>
                      </a:cubicBezTo>
                      <a:cubicBezTo>
                        <a:pt x="656" y="2697"/>
                        <a:pt x="3538" y="2215"/>
                        <a:pt x="4082"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929;p74"/>
                <p:cNvSpPr/>
                <p:nvPr/>
              </p:nvSpPr>
              <p:spPr>
                <a:xfrm>
                  <a:off x="5139572" y="47616"/>
                  <a:ext cx="197253" cy="303259"/>
                </a:xfrm>
                <a:custGeom>
                  <a:avLst/>
                  <a:gdLst/>
                  <a:ahLst/>
                  <a:cxnLst/>
                  <a:rect l="l" t="t" r="r" b="b"/>
                  <a:pathLst>
                    <a:path w="2784" h="4280" extrusionOk="0">
                      <a:moveTo>
                        <a:pt x="2660" y="0"/>
                      </a:moveTo>
                      <a:lnTo>
                        <a:pt x="2660" y="13"/>
                      </a:lnTo>
                      <a:cubicBezTo>
                        <a:pt x="2573" y="1608"/>
                        <a:pt x="891" y="2350"/>
                        <a:pt x="211" y="3674"/>
                      </a:cubicBezTo>
                      <a:cubicBezTo>
                        <a:pt x="124" y="3872"/>
                        <a:pt x="38" y="4070"/>
                        <a:pt x="1" y="4280"/>
                      </a:cubicBezTo>
                      <a:cubicBezTo>
                        <a:pt x="545" y="2659"/>
                        <a:pt x="2784" y="1893"/>
                        <a:pt x="266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43" name="Google Shape;1930;p74"/>
              <p:cNvSpPr/>
              <p:nvPr/>
            </p:nvSpPr>
            <p:spPr>
              <a:xfrm>
                <a:off x="2146504" y="3462784"/>
                <a:ext cx="542150" cy="599893"/>
              </a:xfrm>
              <a:custGeom>
                <a:avLst/>
                <a:gdLst/>
                <a:ahLst/>
                <a:cxnLst/>
                <a:rect l="l" t="t" r="r" b="b"/>
                <a:pathLst>
                  <a:path w="18196" h="20134" extrusionOk="0">
                    <a:moveTo>
                      <a:pt x="3971" y="0"/>
                    </a:moveTo>
                    <a:lnTo>
                      <a:pt x="3971" y="0"/>
                    </a:lnTo>
                    <a:cubicBezTo>
                      <a:pt x="4602" y="1670"/>
                      <a:pt x="5022" y="3055"/>
                      <a:pt x="4416" y="3909"/>
                    </a:cubicBezTo>
                    <a:cubicBezTo>
                      <a:pt x="3723" y="4911"/>
                      <a:pt x="2301" y="6642"/>
                      <a:pt x="1534" y="7619"/>
                    </a:cubicBezTo>
                    <a:cubicBezTo>
                      <a:pt x="780" y="8572"/>
                      <a:pt x="260" y="10897"/>
                      <a:pt x="149" y="13000"/>
                    </a:cubicBezTo>
                    <a:cubicBezTo>
                      <a:pt x="0" y="15870"/>
                      <a:pt x="310" y="18752"/>
                      <a:pt x="3550" y="19481"/>
                    </a:cubicBezTo>
                    <a:cubicBezTo>
                      <a:pt x="5428" y="19901"/>
                      <a:pt x="7069" y="20134"/>
                      <a:pt x="8690" y="20134"/>
                    </a:cubicBezTo>
                    <a:cubicBezTo>
                      <a:pt x="10464" y="20134"/>
                      <a:pt x="12215" y="19855"/>
                      <a:pt x="14225" y="19234"/>
                    </a:cubicBezTo>
                    <a:cubicBezTo>
                      <a:pt x="16525" y="18517"/>
                      <a:pt x="17602" y="16476"/>
                      <a:pt x="17935" y="14348"/>
                    </a:cubicBezTo>
                    <a:cubicBezTo>
                      <a:pt x="18158" y="12889"/>
                      <a:pt x="18195" y="11367"/>
                      <a:pt x="17713" y="9982"/>
                    </a:cubicBezTo>
                    <a:lnTo>
                      <a:pt x="17700" y="9970"/>
                    </a:lnTo>
                    <a:cubicBezTo>
                      <a:pt x="17255" y="8696"/>
                      <a:pt x="16377" y="7619"/>
                      <a:pt x="15536" y="6556"/>
                    </a:cubicBezTo>
                    <a:cubicBezTo>
                      <a:pt x="14682" y="5492"/>
                      <a:pt x="13841" y="4379"/>
                      <a:pt x="13458" y="3080"/>
                    </a:cubicBezTo>
                    <a:cubicBezTo>
                      <a:pt x="13173" y="2115"/>
                      <a:pt x="13198" y="1014"/>
                      <a:pt x="13631" y="124"/>
                    </a:cubicBezTo>
                    <a:lnTo>
                      <a:pt x="13631" y="124"/>
                    </a:lnTo>
                    <a:cubicBezTo>
                      <a:pt x="12753" y="730"/>
                      <a:pt x="10959" y="1138"/>
                      <a:pt x="8881" y="1138"/>
                    </a:cubicBezTo>
                    <a:cubicBezTo>
                      <a:pt x="6680" y="1138"/>
                      <a:pt x="4787" y="668"/>
                      <a:pt x="3971"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1931;p74"/>
              <p:cNvSpPr/>
              <p:nvPr/>
            </p:nvSpPr>
            <p:spPr>
              <a:xfrm>
                <a:off x="2146504" y="3654569"/>
                <a:ext cx="542150" cy="408102"/>
              </a:xfrm>
              <a:custGeom>
                <a:avLst/>
                <a:gdLst/>
                <a:ahLst/>
                <a:cxnLst/>
                <a:rect l="l" t="t" r="r" b="b"/>
                <a:pathLst>
                  <a:path w="18196" h="13697" extrusionOk="0">
                    <a:moveTo>
                      <a:pt x="15815" y="0"/>
                    </a:moveTo>
                    <a:cubicBezTo>
                      <a:pt x="14583" y="0"/>
                      <a:pt x="12738" y="1603"/>
                      <a:pt x="8238" y="1603"/>
                    </a:cubicBezTo>
                    <a:cubicBezTo>
                      <a:pt x="6412" y="1603"/>
                      <a:pt x="3145" y="214"/>
                      <a:pt x="1725" y="214"/>
                    </a:cubicBezTo>
                    <a:cubicBezTo>
                      <a:pt x="1423" y="214"/>
                      <a:pt x="1205" y="276"/>
                      <a:pt x="1101" y="428"/>
                    </a:cubicBezTo>
                    <a:cubicBezTo>
                      <a:pt x="862" y="768"/>
                      <a:pt x="923" y="852"/>
                      <a:pt x="1079" y="852"/>
                    </a:cubicBezTo>
                    <a:cubicBezTo>
                      <a:pt x="1229" y="852"/>
                      <a:pt x="1465" y="775"/>
                      <a:pt x="1605" y="775"/>
                    </a:cubicBezTo>
                    <a:cubicBezTo>
                      <a:pt x="1748" y="775"/>
                      <a:pt x="1790" y="856"/>
                      <a:pt x="1534" y="1182"/>
                    </a:cubicBezTo>
                    <a:cubicBezTo>
                      <a:pt x="780" y="2135"/>
                      <a:pt x="260" y="4460"/>
                      <a:pt x="149" y="6563"/>
                    </a:cubicBezTo>
                    <a:cubicBezTo>
                      <a:pt x="0" y="9433"/>
                      <a:pt x="310" y="12315"/>
                      <a:pt x="3550" y="13044"/>
                    </a:cubicBezTo>
                    <a:cubicBezTo>
                      <a:pt x="5428" y="13464"/>
                      <a:pt x="7069" y="13697"/>
                      <a:pt x="8690" y="13697"/>
                    </a:cubicBezTo>
                    <a:cubicBezTo>
                      <a:pt x="10464" y="13697"/>
                      <a:pt x="12215" y="13418"/>
                      <a:pt x="14225" y="12797"/>
                    </a:cubicBezTo>
                    <a:cubicBezTo>
                      <a:pt x="16525" y="12080"/>
                      <a:pt x="17602" y="10039"/>
                      <a:pt x="17935" y="7911"/>
                    </a:cubicBezTo>
                    <a:cubicBezTo>
                      <a:pt x="18158" y="6452"/>
                      <a:pt x="18195" y="4930"/>
                      <a:pt x="17713" y="3545"/>
                    </a:cubicBezTo>
                    <a:lnTo>
                      <a:pt x="17700" y="3533"/>
                    </a:lnTo>
                    <a:cubicBezTo>
                      <a:pt x="17255" y="2259"/>
                      <a:pt x="17738" y="1838"/>
                      <a:pt x="16971" y="725"/>
                    </a:cubicBezTo>
                    <a:cubicBezTo>
                      <a:pt x="16602" y="196"/>
                      <a:pt x="16246" y="0"/>
                      <a:pt x="1581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1932;p74"/>
              <p:cNvSpPr/>
              <p:nvPr/>
            </p:nvSpPr>
            <p:spPr>
              <a:xfrm>
                <a:off x="837140" y="3682844"/>
                <a:ext cx="1151338" cy="527640"/>
              </a:xfrm>
              <a:custGeom>
                <a:avLst/>
                <a:gdLst/>
                <a:ahLst/>
                <a:cxnLst/>
                <a:rect l="l" t="t" r="r" b="b"/>
                <a:pathLst>
                  <a:path w="38642" h="17709" extrusionOk="0">
                    <a:moveTo>
                      <a:pt x="17440" y="1"/>
                    </a:moveTo>
                    <a:cubicBezTo>
                      <a:pt x="16999" y="1"/>
                      <a:pt x="16558" y="19"/>
                      <a:pt x="16117" y="60"/>
                    </a:cubicBezTo>
                    <a:cubicBezTo>
                      <a:pt x="11236" y="497"/>
                      <a:pt x="6664" y="3642"/>
                      <a:pt x="1907" y="3642"/>
                    </a:cubicBezTo>
                    <a:cubicBezTo>
                      <a:pt x="1275" y="3642"/>
                      <a:pt x="640" y="3587"/>
                      <a:pt x="0" y="3462"/>
                    </a:cubicBezTo>
                    <a:lnTo>
                      <a:pt x="0" y="3462"/>
                    </a:lnTo>
                    <a:cubicBezTo>
                      <a:pt x="3723" y="7420"/>
                      <a:pt x="8349" y="10475"/>
                      <a:pt x="12926" y="13481"/>
                    </a:cubicBezTo>
                    <a:cubicBezTo>
                      <a:pt x="15511" y="15188"/>
                      <a:pt x="18207" y="16932"/>
                      <a:pt x="21275" y="17513"/>
                    </a:cubicBezTo>
                    <a:cubicBezTo>
                      <a:pt x="21964" y="17645"/>
                      <a:pt x="22676" y="17708"/>
                      <a:pt x="23401" y="17708"/>
                    </a:cubicBezTo>
                    <a:cubicBezTo>
                      <a:pt x="30013" y="17708"/>
                      <a:pt x="37670" y="12433"/>
                      <a:pt x="38406" y="5812"/>
                    </a:cubicBezTo>
                    <a:lnTo>
                      <a:pt x="38406" y="5824"/>
                    </a:lnTo>
                    <a:cubicBezTo>
                      <a:pt x="38641" y="3759"/>
                      <a:pt x="27546" y="1396"/>
                      <a:pt x="22821" y="605"/>
                    </a:cubicBezTo>
                    <a:cubicBezTo>
                      <a:pt x="21043" y="307"/>
                      <a:pt x="19241" y="1"/>
                      <a:pt x="17440"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1933;p74"/>
              <p:cNvSpPr/>
              <p:nvPr/>
            </p:nvSpPr>
            <p:spPr>
              <a:xfrm>
                <a:off x="848194" y="2912186"/>
                <a:ext cx="1545645" cy="1230593"/>
              </a:xfrm>
              <a:custGeom>
                <a:avLst/>
                <a:gdLst/>
                <a:ahLst/>
                <a:cxnLst/>
                <a:rect l="l" t="t" r="r" b="b"/>
                <a:pathLst>
                  <a:path w="51876" h="41302" extrusionOk="0">
                    <a:moveTo>
                      <a:pt x="24058" y="1"/>
                    </a:moveTo>
                    <a:cubicBezTo>
                      <a:pt x="21151" y="1065"/>
                      <a:pt x="19185" y="3761"/>
                      <a:pt x="18096" y="6581"/>
                    </a:cubicBezTo>
                    <a:cubicBezTo>
                      <a:pt x="17008" y="9401"/>
                      <a:pt x="16624" y="12419"/>
                      <a:pt x="15820" y="15326"/>
                    </a:cubicBezTo>
                    <a:cubicBezTo>
                      <a:pt x="14831" y="18913"/>
                      <a:pt x="13136" y="22414"/>
                      <a:pt x="10328" y="24937"/>
                    </a:cubicBezTo>
                    <a:cubicBezTo>
                      <a:pt x="8092" y="26947"/>
                      <a:pt x="5070" y="28243"/>
                      <a:pt x="2176" y="28243"/>
                    </a:cubicBezTo>
                    <a:cubicBezTo>
                      <a:pt x="1438" y="28243"/>
                      <a:pt x="707" y="28158"/>
                      <a:pt x="0" y="27980"/>
                    </a:cubicBezTo>
                    <a:lnTo>
                      <a:pt x="0" y="27980"/>
                    </a:lnTo>
                    <a:cubicBezTo>
                      <a:pt x="6890" y="33632"/>
                      <a:pt x="14756" y="38172"/>
                      <a:pt x="23328" y="41301"/>
                    </a:cubicBezTo>
                    <a:cubicBezTo>
                      <a:pt x="27447" y="40843"/>
                      <a:pt x="31405" y="39062"/>
                      <a:pt x="34436" y="36304"/>
                    </a:cubicBezTo>
                    <a:cubicBezTo>
                      <a:pt x="37454" y="33546"/>
                      <a:pt x="39532" y="29823"/>
                      <a:pt x="40261" y="25852"/>
                    </a:cubicBezTo>
                    <a:cubicBezTo>
                      <a:pt x="41103" y="21251"/>
                      <a:pt x="40187" y="16353"/>
                      <a:pt x="41770" y="11937"/>
                    </a:cubicBezTo>
                    <a:cubicBezTo>
                      <a:pt x="43242" y="7830"/>
                      <a:pt x="46916" y="4553"/>
                      <a:pt x="51876" y="3254"/>
                    </a:cubicBezTo>
                    <a:cubicBezTo>
                      <a:pt x="42661" y="1337"/>
                      <a:pt x="33261" y="236"/>
                      <a:pt x="24058" y="1"/>
                    </a:cubicBez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1934;p74"/>
              <p:cNvSpPr/>
              <p:nvPr/>
            </p:nvSpPr>
            <p:spPr>
              <a:xfrm>
                <a:off x="1447325" y="2989055"/>
                <a:ext cx="299350" cy="248967"/>
              </a:xfrm>
              <a:custGeom>
                <a:avLst/>
                <a:gdLst/>
                <a:ahLst/>
                <a:cxnLst/>
                <a:rect l="l" t="t" r="r" b="b"/>
                <a:pathLst>
                  <a:path w="10047" h="8356" extrusionOk="0">
                    <a:moveTo>
                      <a:pt x="6496" y="167"/>
                    </a:moveTo>
                    <a:cubicBezTo>
                      <a:pt x="7392" y="167"/>
                      <a:pt x="7903" y="1398"/>
                      <a:pt x="7276" y="2171"/>
                    </a:cubicBezTo>
                    <a:cubicBezTo>
                      <a:pt x="6930" y="2591"/>
                      <a:pt x="6361" y="2801"/>
                      <a:pt x="5804" y="2838"/>
                    </a:cubicBezTo>
                    <a:cubicBezTo>
                      <a:pt x="5758" y="2841"/>
                      <a:pt x="5712" y="2842"/>
                      <a:pt x="5666" y="2842"/>
                    </a:cubicBezTo>
                    <a:cubicBezTo>
                      <a:pt x="5063" y="2842"/>
                      <a:pt x="4498" y="2629"/>
                      <a:pt x="3968" y="2333"/>
                    </a:cubicBezTo>
                    <a:lnTo>
                      <a:pt x="3968" y="2333"/>
                    </a:lnTo>
                    <a:cubicBezTo>
                      <a:pt x="4205" y="2005"/>
                      <a:pt x="4457" y="1682"/>
                      <a:pt x="4716" y="1379"/>
                    </a:cubicBezTo>
                    <a:cubicBezTo>
                      <a:pt x="5099" y="971"/>
                      <a:pt x="5470" y="538"/>
                      <a:pt x="5965" y="303"/>
                    </a:cubicBezTo>
                    <a:cubicBezTo>
                      <a:pt x="6152" y="208"/>
                      <a:pt x="6330" y="167"/>
                      <a:pt x="6496" y="167"/>
                    </a:cubicBezTo>
                    <a:close/>
                    <a:moveTo>
                      <a:pt x="1474" y="3419"/>
                    </a:moveTo>
                    <a:cubicBezTo>
                      <a:pt x="1483" y="3419"/>
                      <a:pt x="1491" y="3419"/>
                      <a:pt x="1500" y="3420"/>
                    </a:cubicBezTo>
                    <a:cubicBezTo>
                      <a:pt x="1964" y="3420"/>
                      <a:pt x="2380" y="3664"/>
                      <a:pt x="2709" y="3981"/>
                    </a:cubicBezTo>
                    <a:lnTo>
                      <a:pt x="2709" y="3981"/>
                    </a:lnTo>
                    <a:cubicBezTo>
                      <a:pt x="2693" y="4008"/>
                      <a:pt x="2678" y="4036"/>
                      <a:pt x="2663" y="4063"/>
                    </a:cubicBezTo>
                    <a:cubicBezTo>
                      <a:pt x="2371" y="4589"/>
                      <a:pt x="1837" y="5037"/>
                      <a:pt x="1271" y="5037"/>
                    </a:cubicBezTo>
                    <a:cubicBezTo>
                      <a:pt x="1093" y="5037"/>
                      <a:pt x="911" y="4993"/>
                      <a:pt x="733" y="4892"/>
                    </a:cubicBezTo>
                    <a:cubicBezTo>
                      <a:pt x="0" y="4391"/>
                      <a:pt x="787" y="3419"/>
                      <a:pt x="1474" y="3419"/>
                    </a:cubicBezTo>
                    <a:close/>
                    <a:moveTo>
                      <a:pt x="6473" y="1"/>
                    </a:moveTo>
                    <a:cubicBezTo>
                      <a:pt x="6291" y="1"/>
                      <a:pt x="6095" y="44"/>
                      <a:pt x="5891" y="142"/>
                    </a:cubicBezTo>
                    <a:cubicBezTo>
                      <a:pt x="5359" y="389"/>
                      <a:pt x="4963" y="835"/>
                      <a:pt x="4580" y="1255"/>
                    </a:cubicBezTo>
                    <a:cubicBezTo>
                      <a:pt x="4293" y="1561"/>
                      <a:pt x="4032" y="1888"/>
                      <a:pt x="3790" y="2229"/>
                    </a:cubicBezTo>
                    <a:lnTo>
                      <a:pt x="3790" y="2229"/>
                    </a:lnTo>
                    <a:cubicBezTo>
                      <a:pt x="3436" y="2017"/>
                      <a:pt x="3098" y="1773"/>
                      <a:pt x="2774" y="1540"/>
                    </a:cubicBezTo>
                    <a:lnTo>
                      <a:pt x="2762" y="1564"/>
                    </a:lnTo>
                    <a:cubicBezTo>
                      <a:pt x="3083" y="1806"/>
                      <a:pt x="3412" y="2054"/>
                      <a:pt x="3761" y="2271"/>
                    </a:cubicBezTo>
                    <a:lnTo>
                      <a:pt x="3761" y="2271"/>
                    </a:lnTo>
                    <a:cubicBezTo>
                      <a:pt x="3440" y="2726"/>
                      <a:pt x="3152" y="3206"/>
                      <a:pt x="2874" y="3690"/>
                    </a:cubicBezTo>
                    <a:lnTo>
                      <a:pt x="2874" y="3690"/>
                    </a:lnTo>
                    <a:cubicBezTo>
                      <a:pt x="2730" y="3559"/>
                      <a:pt x="2571" y="3443"/>
                      <a:pt x="2390" y="3346"/>
                    </a:cubicBezTo>
                    <a:cubicBezTo>
                      <a:pt x="2118" y="3197"/>
                      <a:pt x="1809" y="3111"/>
                      <a:pt x="1500" y="3111"/>
                    </a:cubicBezTo>
                    <a:cubicBezTo>
                      <a:pt x="857" y="3135"/>
                      <a:pt x="251" y="3630"/>
                      <a:pt x="164" y="4273"/>
                    </a:cubicBezTo>
                    <a:cubicBezTo>
                      <a:pt x="127" y="4969"/>
                      <a:pt x="666" y="5284"/>
                      <a:pt x="1248" y="5284"/>
                    </a:cubicBezTo>
                    <a:cubicBezTo>
                      <a:pt x="1639" y="5284"/>
                      <a:pt x="2048" y="5142"/>
                      <a:pt x="2316" y="4879"/>
                    </a:cubicBezTo>
                    <a:cubicBezTo>
                      <a:pt x="2545" y="4669"/>
                      <a:pt x="2725" y="4424"/>
                      <a:pt x="2883" y="4164"/>
                    </a:cubicBezTo>
                    <a:lnTo>
                      <a:pt x="2883" y="4164"/>
                    </a:lnTo>
                    <a:cubicBezTo>
                      <a:pt x="3612" y="4980"/>
                      <a:pt x="3915" y="6201"/>
                      <a:pt x="4901" y="6834"/>
                    </a:cubicBezTo>
                    <a:cubicBezTo>
                      <a:pt x="5384" y="7150"/>
                      <a:pt x="5953" y="7307"/>
                      <a:pt x="6519" y="7307"/>
                    </a:cubicBezTo>
                    <a:cubicBezTo>
                      <a:pt x="7091" y="7307"/>
                      <a:pt x="7661" y="7146"/>
                      <a:pt x="8137" y="6824"/>
                    </a:cubicBezTo>
                    <a:lnTo>
                      <a:pt x="8137" y="6824"/>
                    </a:lnTo>
                    <a:cubicBezTo>
                      <a:pt x="8490" y="7590"/>
                      <a:pt x="9218" y="8165"/>
                      <a:pt x="10047" y="8355"/>
                    </a:cubicBezTo>
                    <a:lnTo>
                      <a:pt x="10047" y="8330"/>
                    </a:lnTo>
                    <a:cubicBezTo>
                      <a:pt x="9243" y="8083"/>
                      <a:pt x="8550" y="7452"/>
                      <a:pt x="8253" y="6660"/>
                    </a:cubicBezTo>
                    <a:lnTo>
                      <a:pt x="8216" y="6549"/>
                    </a:lnTo>
                    <a:lnTo>
                      <a:pt x="8130" y="6623"/>
                    </a:lnTo>
                    <a:cubicBezTo>
                      <a:pt x="7685" y="6922"/>
                      <a:pt x="7147" y="7070"/>
                      <a:pt x="6611" y="7070"/>
                    </a:cubicBezTo>
                    <a:cubicBezTo>
                      <a:pt x="6059" y="7070"/>
                      <a:pt x="5508" y="6913"/>
                      <a:pt x="5062" y="6599"/>
                    </a:cubicBezTo>
                    <a:cubicBezTo>
                      <a:pt x="4129" y="5944"/>
                      <a:pt x="3817" y="4699"/>
                      <a:pt x="3053" y="3868"/>
                    </a:cubicBezTo>
                    <a:lnTo>
                      <a:pt x="3053" y="3868"/>
                    </a:lnTo>
                    <a:cubicBezTo>
                      <a:pt x="3265" y="3481"/>
                      <a:pt x="3454" y="3076"/>
                      <a:pt x="3702" y="2715"/>
                    </a:cubicBezTo>
                    <a:cubicBezTo>
                      <a:pt x="3778" y="2602"/>
                      <a:pt x="3856" y="2489"/>
                      <a:pt x="3937" y="2376"/>
                    </a:cubicBezTo>
                    <a:lnTo>
                      <a:pt x="3937" y="2376"/>
                    </a:lnTo>
                    <a:cubicBezTo>
                      <a:pt x="4014" y="2421"/>
                      <a:pt x="4092" y="2464"/>
                      <a:pt x="4172" y="2504"/>
                    </a:cubicBezTo>
                    <a:cubicBezTo>
                      <a:pt x="4633" y="2761"/>
                      <a:pt x="5190" y="2919"/>
                      <a:pt x="5735" y="2919"/>
                    </a:cubicBezTo>
                    <a:cubicBezTo>
                      <a:pt x="6345" y="2919"/>
                      <a:pt x="6938" y="2722"/>
                      <a:pt x="7363" y="2245"/>
                    </a:cubicBezTo>
                    <a:cubicBezTo>
                      <a:pt x="8087" y="1363"/>
                      <a:pt x="7493" y="1"/>
                      <a:pt x="6473"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1935;p74"/>
              <p:cNvSpPr/>
              <p:nvPr/>
            </p:nvSpPr>
            <p:spPr>
              <a:xfrm>
                <a:off x="1761772" y="3246805"/>
                <a:ext cx="23598" cy="23985"/>
              </a:xfrm>
              <a:custGeom>
                <a:avLst/>
                <a:gdLst/>
                <a:ahLst/>
                <a:cxnLst/>
                <a:rect l="l" t="t" r="r" b="b"/>
                <a:pathLst>
                  <a:path w="792" h="805" extrusionOk="0">
                    <a:moveTo>
                      <a:pt x="779" y="1"/>
                    </a:moveTo>
                    <a:cubicBezTo>
                      <a:pt x="619" y="100"/>
                      <a:pt x="458" y="199"/>
                      <a:pt x="309" y="310"/>
                    </a:cubicBezTo>
                    <a:cubicBezTo>
                      <a:pt x="136" y="421"/>
                      <a:pt x="12" y="545"/>
                      <a:pt x="0" y="780"/>
                    </a:cubicBezTo>
                    <a:lnTo>
                      <a:pt x="25" y="805"/>
                    </a:lnTo>
                    <a:cubicBezTo>
                      <a:pt x="148" y="805"/>
                      <a:pt x="235" y="755"/>
                      <a:pt x="322" y="706"/>
                    </a:cubicBezTo>
                    <a:cubicBezTo>
                      <a:pt x="396" y="656"/>
                      <a:pt x="433" y="558"/>
                      <a:pt x="482" y="483"/>
                    </a:cubicBezTo>
                    <a:cubicBezTo>
                      <a:pt x="594" y="335"/>
                      <a:pt x="705" y="186"/>
                      <a:pt x="792" y="26"/>
                    </a:cubicBezTo>
                    <a:lnTo>
                      <a:pt x="792" y="13"/>
                    </a:lnTo>
                    <a:lnTo>
                      <a:pt x="77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1936;p74"/>
              <p:cNvSpPr/>
              <p:nvPr/>
            </p:nvSpPr>
            <p:spPr>
              <a:xfrm>
                <a:off x="1440412" y="3243528"/>
                <a:ext cx="336862" cy="112029"/>
              </a:xfrm>
              <a:custGeom>
                <a:avLst/>
                <a:gdLst/>
                <a:ahLst/>
                <a:cxnLst/>
                <a:rect l="l" t="t" r="r" b="b"/>
                <a:pathLst>
                  <a:path w="11306" h="3760" extrusionOk="0">
                    <a:moveTo>
                      <a:pt x="1435" y="0"/>
                    </a:moveTo>
                    <a:cubicBezTo>
                      <a:pt x="944" y="0"/>
                      <a:pt x="415" y="191"/>
                      <a:pt x="13" y="395"/>
                    </a:cubicBezTo>
                    <a:lnTo>
                      <a:pt x="0" y="395"/>
                    </a:lnTo>
                    <a:lnTo>
                      <a:pt x="25" y="420"/>
                    </a:lnTo>
                    <a:cubicBezTo>
                      <a:pt x="435" y="258"/>
                      <a:pt x="864" y="87"/>
                      <a:pt x="1303" y="87"/>
                    </a:cubicBezTo>
                    <a:cubicBezTo>
                      <a:pt x="1368" y="87"/>
                      <a:pt x="1432" y="91"/>
                      <a:pt x="1497" y="99"/>
                    </a:cubicBezTo>
                    <a:cubicBezTo>
                      <a:pt x="1856" y="136"/>
                      <a:pt x="2227" y="296"/>
                      <a:pt x="2412" y="630"/>
                    </a:cubicBezTo>
                    <a:cubicBezTo>
                      <a:pt x="2524" y="853"/>
                      <a:pt x="2598" y="1150"/>
                      <a:pt x="2857" y="1286"/>
                    </a:cubicBezTo>
                    <a:cubicBezTo>
                      <a:pt x="3229" y="1471"/>
                      <a:pt x="3637" y="1335"/>
                      <a:pt x="4008" y="1484"/>
                    </a:cubicBezTo>
                    <a:cubicBezTo>
                      <a:pt x="4465" y="1645"/>
                      <a:pt x="4874" y="1979"/>
                      <a:pt x="5331" y="2226"/>
                    </a:cubicBezTo>
                    <a:cubicBezTo>
                      <a:pt x="5789" y="2498"/>
                      <a:pt x="6271" y="2708"/>
                      <a:pt x="6778" y="2844"/>
                    </a:cubicBezTo>
                    <a:cubicBezTo>
                      <a:pt x="7273" y="2981"/>
                      <a:pt x="7817" y="3042"/>
                      <a:pt x="8325" y="3079"/>
                    </a:cubicBezTo>
                    <a:cubicBezTo>
                      <a:pt x="9364" y="3129"/>
                      <a:pt x="10341" y="3339"/>
                      <a:pt x="11293" y="3760"/>
                    </a:cubicBezTo>
                    <a:lnTo>
                      <a:pt x="11306" y="3735"/>
                    </a:lnTo>
                    <a:cubicBezTo>
                      <a:pt x="11033" y="3562"/>
                      <a:pt x="10737" y="3401"/>
                      <a:pt x="10440" y="3265"/>
                    </a:cubicBezTo>
                    <a:cubicBezTo>
                      <a:pt x="9425" y="2807"/>
                      <a:pt x="8300" y="2795"/>
                      <a:pt x="7224" y="2622"/>
                    </a:cubicBezTo>
                    <a:cubicBezTo>
                      <a:pt x="6605" y="2510"/>
                      <a:pt x="5999" y="2313"/>
                      <a:pt x="5455" y="2016"/>
                    </a:cubicBezTo>
                    <a:cubicBezTo>
                      <a:pt x="4898" y="1744"/>
                      <a:pt x="4342" y="1261"/>
                      <a:pt x="3661" y="1212"/>
                    </a:cubicBezTo>
                    <a:cubicBezTo>
                      <a:pt x="3630" y="1210"/>
                      <a:pt x="3598" y="1210"/>
                      <a:pt x="3566" y="1210"/>
                    </a:cubicBezTo>
                    <a:cubicBezTo>
                      <a:pt x="3483" y="1210"/>
                      <a:pt x="3399" y="1213"/>
                      <a:pt x="3317" y="1213"/>
                    </a:cubicBezTo>
                    <a:cubicBezTo>
                      <a:pt x="3183" y="1213"/>
                      <a:pt x="3052" y="1203"/>
                      <a:pt x="2932" y="1150"/>
                    </a:cubicBezTo>
                    <a:cubicBezTo>
                      <a:pt x="2721" y="1039"/>
                      <a:pt x="2647" y="766"/>
                      <a:pt x="2524" y="556"/>
                    </a:cubicBezTo>
                    <a:cubicBezTo>
                      <a:pt x="2264" y="146"/>
                      <a:pt x="1864" y="0"/>
                      <a:pt x="143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1937;p74"/>
              <p:cNvSpPr/>
              <p:nvPr/>
            </p:nvSpPr>
            <p:spPr>
              <a:xfrm>
                <a:off x="1402812" y="3357342"/>
                <a:ext cx="149303" cy="61199"/>
              </a:xfrm>
              <a:custGeom>
                <a:avLst/>
                <a:gdLst/>
                <a:ahLst/>
                <a:cxnLst/>
                <a:rect l="l" t="t" r="r" b="b"/>
                <a:pathLst>
                  <a:path w="5011" h="2054" extrusionOk="0">
                    <a:moveTo>
                      <a:pt x="1218" y="1"/>
                    </a:moveTo>
                    <a:cubicBezTo>
                      <a:pt x="763" y="1"/>
                      <a:pt x="343" y="315"/>
                      <a:pt x="1" y="595"/>
                    </a:cubicBezTo>
                    <a:lnTo>
                      <a:pt x="25" y="620"/>
                    </a:lnTo>
                    <a:cubicBezTo>
                      <a:pt x="342" y="393"/>
                      <a:pt x="737" y="134"/>
                      <a:pt x="1136" y="134"/>
                    </a:cubicBezTo>
                    <a:cubicBezTo>
                      <a:pt x="1236" y="134"/>
                      <a:pt x="1336" y="150"/>
                      <a:pt x="1435" y="187"/>
                    </a:cubicBezTo>
                    <a:cubicBezTo>
                      <a:pt x="1658" y="261"/>
                      <a:pt x="1868" y="459"/>
                      <a:pt x="1881" y="670"/>
                    </a:cubicBezTo>
                    <a:cubicBezTo>
                      <a:pt x="1893" y="768"/>
                      <a:pt x="1831" y="880"/>
                      <a:pt x="1831" y="1053"/>
                    </a:cubicBezTo>
                    <a:cubicBezTo>
                      <a:pt x="1807" y="1244"/>
                      <a:pt x="2003" y="1412"/>
                      <a:pt x="2183" y="1412"/>
                    </a:cubicBezTo>
                    <a:cubicBezTo>
                      <a:pt x="2190" y="1412"/>
                      <a:pt x="2196" y="1412"/>
                      <a:pt x="2202" y="1412"/>
                    </a:cubicBezTo>
                    <a:cubicBezTo>
                      <a:pt x="2219" y="1414"/>
                      <a:pt x="2235" y="1415"/>
                      <a:pt x="2252" y="1415"/>
                    </a:cubicBezTo>
                    <a:cubicBezTo>
                      <a:pt x="2503" y="1415"/>
                      <a:pt x="2724" y="1164"/>
                      <a:pt x="2944" y="1164"/>
                    </a:cubicBezTo>
                    <a:cubicBezTo>
                      <a:pt x="3427" y="1164"/>
                      <a:pt x="3773" y="1721"/>
                      <a:pt x="4194" y="1931"/>
                    </a:cubicBezTo>
                    <a:cubicBezTo>
                      <a:pt x="4331" y="2000"/>
                      <a:pt x="4499" y="2053"/>
                      <a:pt x="4659" y="2053"/>
                    </a:cubicBezTo>
                    <a:cubicBezTo>
                      <a:pt x="4788" y="2053"/>
                      <a:pt x="4911" y="2019"/>
                      <a:pt x="5010" y="1931"/>
                    </a:cubicBezTo>
                    <a:lnTo>
                      <a:pt x="4998" y="1906"/>
                    </a:lnTo>
                    <a:cubicBezTo>
                      <a:pt x="4935" y="1931"/>
                      <a:pt x="4873" y="1942"/>
                      <a:pt x="4811" y="1942"/>
                    </a:cubicBezTo>
                    <a:cubicBezTo>
                      <a:pt x="4629" y="1942"/>
                      <a:pt x="4456" y="1847"/>
                      <a:pt x="4317" y="1746"/>
                    </a:cubicBezTo>
                    <a:cubicBezTo>
                      <a:pt x="3937" y="1427"/>
                      <a:pt x="3539" y="851"/>
                      <a:pt x="3018" y="851"/>
                    </a:cubicBezTo>
                    <a:cubicBezTo>
                      <a:pt x="2912" y="851"/>
                      <a:pt x="2801" y="875"/>
                      <a:pt x="2685" y="929"/>
                    </a:cubicBezTo>
                    <a:cubicBezTo>
                      <a:pt x="2512" y="1004"/>
                      <a:pt x="2388" y="1152"/>
                      <a:pt x="2202" y="1164"/>
                    </a:cubicBezTo>
                    <a:cubicBezTo>
                      <a:pt x="2103" y="1164"/>
                      <a:pt x="2066" y="1140"/>
                      <a:pt x="2054" y="1053"/>
                    </a:cubicBezTo>
                    <a:cubicBezTo>
                      <a:pt x="2041" y="954"/>
                      <a:pt x="2103" y="818"/>
                      <a:pt x="2079" y="645"/>
                    </a:cubicBezTo>
                    <a:cubicBezTo>
                      <a:pt x="2041" y="336"/>
                      <a:pt x="1769" y="125"/>
                      <a:pt x="1485" y="39"/>
                    </a:cubicBezTo>
                    <a:cubicBezTo>
                      <a:pt x="1395" y="13"/>
                      <a:pt x="1305" y="1"/>
                      <a:pt x="121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1938;p74"/>
              <p:cNvSpPr/>
              <p:nvPr/>
            </p:nvSpPr>
            <p:spPr>
              <a:xfrm>
                <a:off x="1598500" y="3405638"/>
                <a:ext cx="286002" cy="90338"/>
              </a:xfrm>
              <a:custGeom>
                <a:avLst/>
                <a:gdLst/>
                <a:ahLst/>
                <a:cxnLst/>
                <a:rect l="l" t="t" r="r" b="b"/>
                <a:pathLst>
                  <a:path w="9599" h="3032" extrusionOk="0">
                    <a:moveTo>
                      <a:pt x="2153" y="1"/>
                    </a:moveTo>
                    <a:lnTo>
                      <a:pt x="2153" y="1"/>
                    </a:lnTo>
                    <a:cubicBezTo>
                      <a:pt x="2017" y="38"/>
                      <a:pt x="211" y="607"/>
                      <a:pt x="13" y="669"/>
                    </a:cubicBezTo>
                    <a:lnTo>
                      <a:pt x="1" y="669"/>
                    </a:lnTo>
                    <a:lnTo>
                      <a:pt x="13" y="694"/>
                    </a:lnTo>
                    <a:lnTo>
                      <a:pt x="1722" y="244"/>
                    </a:lnTo>
                    <a:lnTo>
                      <a:pt x="1722" y="244"/>
                    </a:lnTo>
                    <a:cubicBezTo>
                      <a:pt x="1553" y="560"/>
                      <a:pt x="1803" y="1019"/>
                      <a:pt x="2153" y="1114"/>
                    </a:cubicBezTo>
                    <a:cubicBezTo>
                      <a:pt x="2342" y="1184"/>
                      <a:pt x="2533" y="1201"/>
                      <a:pt x="2723" y="1201"/>
                    </a:cubicBezTo>
                    <a:cubicBezTo>
                      <a:pt x="2892" y="1201"/>
                      <a:pt x="3059" y="1188"/>
                      <a:pt x="3224" y="1188"/>
                    </a:cubicBezTo>
                    <a:cubicBezTo>
                      <a:pt x="3429" y="1188"/>
                      <a:pt x="3630" y="1208"/>
                      <a:pt x="3823" y="1300"/>
                    </a:cubicBezTo>
                    <a:cubicBezTo>
                      <a:pt x="4210" y="1523"/>
                      <a:pt x="4487" y="2059"/>
                      <a:pt x="4990" y="2059"/>
                    </a:cubicBezTo>
                    <a:cubicBezTo>
                      <a:pt x="5017" y="2059"/>
                      <a:pt x="5044" y="2057"/>
                      <a:pt x="5072" y="2054"/>
                    </a:cubicBezTo>
                    <a:cubicBezTo>
                      <a:pt x="5437" y="2016"/>
                      <a:pt x="5742" y="1791"/>
                      <a:pt x="6081" y="1791"/>
                    </a:cubicBezTo>
                    <a:cubicBezTo>
                      <a:pt x="6178" y="1791"/>
                      <a:pt x="6278" y="1809"/>
                      <a:pt x="6383" y="1856"/>
                    </a:cubicBezTo>
                    <a:cubicBezTo>
                      <a:pt x="7076" y="2116"/>
                      <a:pt x="7805" y="2425"/>
                      <a:pt x="8510" y="2660"/>
                    </a:cubicBezTo>
                    <a:cubicBezTo>
                      <a:pt x="8869" y="2796"/>
                      <a:pt x="9228" y="2920"/>
                      <a:pt x="9587" y="3031"/>
                    </a:cubicBezTo>
                    <a:lnTo>
                      <a:pt x="9599" y="3007"/>
                    </a:lnTo>
                    <a:cubicBezTo>
                      <a:pt x="8931" y="2648"/>
                      <a:pt x="8238" y="2314"/>
                      <a:pt x="7546" y="2005"/>
                    </a:cubicBezTo>
                    <a:lnTo>
                      <a:pt x="7026" y="1770"/>
                    </a:lnTo>
                    <a:cubicBezTo>
                      <a:pt x="6729" y="1647"/>
                      <a:pt x="6398" y="1473"/>
                      <a:pt x="6055" y="1473"/>
                    </a:cubicBezTo>
                    <a:cubicBezTo>
                      <a:pt x="5983" y="1473"/>
                      <a:pt x="5911" y="1481"/>
                      <a:pt x="5839" y="1498"/>
                    </a:cubicBezTo>
                    <a:cubicBezTo>
                      <a:pt x="5534" y="1571"/>
                      <a:pt x="5265" y="1779"/>
                      <a:pt x="4978" y="1779"/>
                    </a:cubicBezTo>
                    <a:cubicBezTo>
                      <a:pt x="4928" y="1779"/>
                      <a:pt x="4877" y="1772"/>
                      <a:pt x="4824" y="1757"/>
                    </a:cubicBezTo>
                    <a:cubicBezTo>
                      <a:pt x="4478" y="1646"/>
                      <a:pt x="4268" y="1263"/>
                      <a:pt x="3922" y="1102"/>
                    </a:cubicBezTo>
                    <a:cubicBezTo>
                      <a:pt x="3735" y="1013"/>
                      <a:pt x="3540" y="989"/>
                      <a:pt x="3344" y="989"/>
                    </a:cubicBezTo>
                    <a:cubicBezTo>
                      <a:pt x="3123" y="989"/>
                      <a:pt x="2899" y="1019"/>
                      <a:pt x="2677" y="1019"/>
                    </a:cubicBezTo>
                    <a:cubicBezTo>
                      <a:pt x="2521" y="1019"/>
                      <a:pt x="2366" y="1004"/>
                      <a:pt x="2215" y="953"/>
                    </a:cubicBezTo>
                    <a:cubicBezTo>
                      <a:pt x="1893" y="879"/>
                      <a:pt x="1646" y="434"/>
                      <a:pt x="1918" y="186"/>
                    </a:cubicBezTo>
                    <a:lnTo>
                      <a:pt x="2153"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1939;p74"/>
              <p:cNvSpPr/>
              <p:nvPr/>
            </p:nvSpPr>
            <p:spPr>
              <a:xfrm>
                <a:off x="1794546" y="3359576"/>
                <a:ext cx="19218" cy="22138"/>
              </a:xfrm>
              <a:custGeom>
                <a:avLst/>
                <a:gdLst/>
                <a:ahLst/>
                <a:cxnLst/>
                <a:rect l="l" t="t" r="r" b="b"/>
                <a:pathLst>
                  <a:path w="645" h="743" extrusionOk="0">
                    <a:moveTo>
                      <a:pt x="619" y="1"/>
                    </a:moveTo>
                    <a:cubicBezTo>
                      <a:pt x="496" y="100"/>
                      <a:pt x="360" y="186"/>
                      <a:pt x="236" y="298"/>
                    </a:cubicBezTo>
                    <a:cubicBezTo>
                      <a:pt x="75" y="397"/>
                      <a:pt x="1" y="508"/>
                      <a:pt x="26" y="718"/>
                    </a:cubicBezTo>
                    <a:lnTo>
                      <a:pt x="50" y="743"/>
                    </a:lnTo>
                    <a:cubicBezTo>
                      <a:pt x="162" y="743"/>
                      <a:pt x="236" y="693"/>
                      <a:pt x="310" y="656"/>
                    </a:cubicBezTo>
                    <a:cubicBezTo>
                      <a:pt x="372" y="607"/>
                      <a:pt x="384" y="520"/>
                      <a:pt x="434" y="458"/>
                    </a:cubicBezTo>
                    <a:cubicBezTo>
                      <a:pt x="508" y="310"/>
                      <a:pt x="582" y="174"/>
                      <a:pt x="644" y="26"/>
                    </a:cubicBezTo>
                    <a:lnTo>
                      <a:pt x="61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1940;p74"/>
              <p:cNvSpPr/>
              <p:nvPr/>
            </p:nvSpPr>
            <p:spPr>
              <a:xfrm>
                <a:off x="1878595" y="3517307"/>
                <a:ext cx="38346" cy="26994"/>
              </a:xfrm>
              <a:custGeom>
                <a:avLst/>
                <a:gdLst/>
                <a:ahLst/>
                <a:cxnLst/>
                <a:rect l="l" t="t" r="r" b="b"/>
                <a:pathLst>
                  <a:path w="1287" h="906" extrusionOk="0">
                    <a:moveTo>
                      <a:pt x="1262" y="1"/>
                    </a:moveTo>
                    <a:cubicBezTo>
                      <a:pt x="1076" y="162"/>
                      <a:pt x="866" y="310"/>
                      <a:pt x="643" y="434"/>
                    </a:cubicBezTo>
                    <a:cubicBezTo>
                      <a:pt x="383" y="533"/>
                      <a:pt x="186" y="619"/>
                      <a:pt x="0" y="842"/>
                    </a:cubicBezTo>
                    <a:lnTo>
                      <a:pt x="12" y="879"/>
                    </a:lnTo>
                    <a:cubicBezTo>
                      <a:pt x="75" y="897"/>
                      <a:pt x="136" y="906"/>
                      <a:pt x="195" y="906"/>
                    </a:cubicBezTo>
                    <a:cubicBezTo>
                      <a:pt x="416" y="906"/>
                      <a:pt x="613" y="788"/>
                      <a:pt x="779" y="632"/>
                    </a:cubicBezTo>
                    <a:cubicBezTo>
                      <a:pt x="990" y="458"/>
                      <a:pt x="1163" y="248"/>
                      <a:pt x="1286" y="13"/>
                    </a:cubicBezTo>
                    <a:lnTo>
                      <a:pt x="1262"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1941;p74"/>
              <p:cNvSpPr/>
              <p:nvPr/>
            </p:nvSpPr>
            <p:spPr>
              <a:xfrm>
                <a:off x="1887801" y="3606511"/>
                <a:ext cx="53452" cy="47553"/>
              </a:xfrm>
              <a:custGeom>
                <a:avLst/>
                <a:gdLst/>
                <a:ahLst/>
                <a:cxnLst/>
                <a:rect l="l" t="t" r="r" b="b"/>
                <a:pathLst>
                  <a:path w="1794" h="1596" extrusionOk="0">
                    <a:moveTo>
                      <a:pt x="1781" y="0"/>
                    </a:moveTo>
                    <a:cubicBezTo>
                      <a:pt x="1497" y="198"/>
                      <a:pt x="1101" y="495"/>
                      <a:pt x="817" y="705"/>
                    </a:cubicBezTo>
                    <a:cubicBezTo>
                      <a:pt x="483" y="928"/>
                      <a:pt x="186" y="1188"/>
                      <a:pt x="0" y="1571"/>
                    </a:cubicBezTo>
                    <a:lnTo>
                      <a:pt x="25" y="1596"/>
                    </a:lnTo>
                    <a:cubicBezTo>
                      <a:pt x="433" y="1460"/>
                      <a:pt x="718" y="1200"/>
                      <a:pt x="990" y="891"/>
                    </a:cubicBezTo>
                    <a:cubicBezTo>
                      <a:pt x="1225" y="643"/>
                      <a:pt x="1571" y="285"/>
                      <a:pt x="1794" y="25"/>
                    </a:cubicBezTo>
                    <a:lnTo>
                      <a:pt x="1781"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1942;p74"/>
              <p:cNvSpPr/>
              <p:nvPr/>
            </p:nvSpPr>
            <p:spPr>
              <a:xfrm>
                <a:off x="1789034" y="3662137"/>
                <a:ext cx="37989" cy="26309"/>
              </a:xfrm>
              <a:custGeom>
                <a:avLst/>
                <a:gdLst/>
                <a:ahLst/>
                <a:cxnLst/>
                <a:rect l="l" t="t" r="r" b="b"/>
                <a:pathLst>
                  <a:path w="1275" h="883" extrusionOk="0">
                    <a:moveTo>
                      <a:pt x="1250" y="1"/>
                    </a:moveTo>
                    <a:cubicBezTo>
                      <a:pt x="1052" y="162"/>
                      <a:pt x="841" y="298"/>
                      <a:pt x="631" y="409"/>
                    </a:cubicBezTo>
                    <a:cubicBezTo>
                      <a:pt x="371" y="508"/>
                      <a:pt x="186" y="607"/>
                      <a:pt x="0" y="830"/>
                    </a:cubicBezTo>
                    <a:lnTo>
                      <a:pt x="13" y="854"/>
                    </a:lnTo>
                    <a:cubicBezTo>
                      <a:pt x="76" y="873"/>
                      <a:pt x="138" y="882"/>
                      <a:pt x="200" y="882"/>
                    </a:cubicBezTo>
                    <a:cubicBezTo>
                      <a:pt x="414" y="882"/>
                      <a:pt x="613" y="773"/>
                      <a:pt x="767" y="619"/>
                    </a:cubicBezTo>
                    <a:cubicBezTo>
                      <a:pt x="965" y="446"/>
                      <a:pt x="1138" y="248"/>
                      <a:pt x="1274" y="13"/>
                    </a:cubicBezTo>
                    <a:lnTo>
                      <a:pt x="1250"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1943;p74"/>
              <p:cNvSpPr/>
              <p:nvPr/>
            </p:nvSpPr>
            <p:spPr>
              <a:xfrm>
                <a:off x="1680315" y="3707484"/>
                <a:ext cx="30987" cy="30987"/>
              </a:xfrm>
              <a:custGeom>
                <a:avLst/>
                <a:gdLst/>
                <a:ahLst/>
                <a:cxnLst/>
                <a:rect l="l" t="t" r="r" b="b"/>
                <a:pathLst>
                  <a:path w="1040" h="1040" extrusionOk="0">
                    <a:moveTo>
                      <a:pt x="1015" y="0"/>
                    </a:moveTo>
                    <a:cubicBezTo>
                      <a:pt x="817" y="136"/>
                      <a:pt x="619" y="285"/>
                      <a:pt x="433" y="433"/>
                    </a:cubicBezTo>
                    <a:cubicBezTo>
                      <a:pt x="211" y="569"/>
                      <a:pt x="50" y="742"/>
                      <a:pt x="0" y="1014"/>
                    </a:cubicBezTo>
                    <a:lnTo>
                      <a:pt x="25" y="1039"/>
                    </a:lnTo>
                    <a:cubicBezTo>
                      <a:pt x="174" y="1014"/>
                      <a:pt x="273" y="953"/>
                      <a:pt x="372" y="878"/>
                    </a:cubicBezTo>
                    <a:cubicBezTo>
                      <a:pt x="631" y="631"/>
                      <a:pt x="829" y="309"/>
                      <a:pt x="1039" y="25"/>
                    </a:cubicBezTo>
                    <a:lnTo>
                      <a:pt x="1015"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1944;p74"/>
              <p:cNvSpPr/>
              <p:nvPr/>
            </p:nvSpPr>
            <p:spPr>
              <a:xfrm>
                <a:off x="1207869" y="3731439"/>
                <a:ext cx="263507" cy="113549"/>
              </a:xfrm>
              <a:custGeom>
                <a:avLst/>
                <a:gdLst/>
                <a:ahLst/>
                <a:cxnLst/>
                <a:rect l="l" t="t" r="r" b="b"/>
                <a:pathLst>
                  <a:path w="8844" h="3811" extrusionOk="0">
                    <a:moveTo>
                      <a:pt x="0" y="0"/>
                    </a:moveTo>
                    <a:lnTo>
                      <a:pt x="0" y="25"/>
                    </a:lnTo>
                    <a:lnTo>
                      <a:pt x="1660" y="191"/>
                    </a:lnTo>
                    <a:lnTo>
                      <a:pt x="1660" y="191"/>
                    </a:lnTo>
                    <a:lnTo>
                      <a:pt x="1448" y="817"/>
                    </a:lnTo>
                    <a:lnTo>
                      <a:pt x="1435" y="854"/>
                    </a:lnTo>
                    <a:cubicBezTo>
                      <a:pt x="1497" y="953"/>
                      <a:pt x="1596" y="1027"/>
                      <a:pt x="1707" y="1052"/>
                    </a:cubicBezTo>
                    <a:cubicBezTo>
                      <a:pt x="1778" y="1073"/>
                      <a:pt x="1853" y="1080"/>
                      <a:pt x="1931" y="1080"/>
                    </a:cubicBezTo>
                    <a:cubicBezTo>
                      <a:pt x="2078" y="1080"/>
                      <a:pt x="2233" y="1055"/>
                      <a:pt x="2376" y="1055"/>
                    </a:cubicBezTo>
                    <a:cubicBezTo>
                      <a:pt x="2557" y="1055"/>
                      <a:pt x="2719" y="1095"/>
                      <a:pt x="2821" y="1274"/>
                    </a:cubicBezTo>
                    <a:cubicBezTo>
                      <a:pt x="2895" y="1423"/>
                      <a:pt x="2969" y="1621"/>
                      <a:pt x="3130" y="1732"/>
                    </a:cubicBezTo>
                    <a:cubicBezTo>
                      <a:pt x="3337" y="1868"/>
                      <a:pt x="3564" y="1899"/>
                      <a:pt x="3796" y="1899"/>
                    </a:cubicBezTo>
                    <a:cubicBezTo>
                      <a:pt x="3984" y="1899"/>
                      <a:pt x="4175" y="1879"/>
                      <a:pt x="4363" y="1879"/>
                    </a:cubicBezTo>
                    <a:cubicBezTo>
                      <a:pt x="4469" y="1879"/>
                      <a:pt x="4574" y="1885"/>
                      <a:pt x="4676" y="1905"/>
                    </a:cubicBezTo>
                    <a:cubicBezTo>
                      <a:pt x="5158" y="2004"/>
                      <a:pt x="5566" y="2301"/>
                      <a:pt x="6012" y="2523"/>
                    </a:cubicBezTo>
                    <a:cubicBezTo>
                      <a:pt x="6618" y="2833"/>
                      <a:pt x="7236" y="3142"/>
                      <a:pt x="7855" y="3414"/>
                    </a:cubicBezTo>
                    <a:cubicBezTo>
                      <a:pt x="8424" y="3679"/>
                      <a:pt x="8726" y="3810"/>
                      <a:pt x="8780" y="3810"/>
                    </a:cubicBezTo>
                    <a:cubicBezTo>
                      <a:pt x="8844" y="3810"/>
                      <a:pt x="8554" y="3623"/>
                      <a:pt x="7941" y="3253"/>
                    </a:cubicBezTo>
                    <a:cubicBezTo>
                      <a:pt x="7360" y="2907"/>
                      <a:pt x="6766" y="2561"/>
                      <a:pt x="6160" y="2239"/>
                    </a:cubicBezTo>
                    <a:cubicBezTo>
                      <a:pt x="5715" y="2004"/>
                      <a:pt x="5245" y="1719"/>
                      <a:pt x="4713" y="1633"/>
                    </a:cubicBezTo>
                    <a:cubicBezTo>
                      <a:pt x="4629" y="1616"/>
                      <a:pt x="4542" y="1609"/>
                      <a:pt x="4455" y="1609"/>
                    </a:cubicBezTo>
                    <a:cubicBezTo>
                      <a:pt x="4216" y="1609"/>
                      <a:pt x="3970" y="1657"/>
                      <a:pt x="3736" y="1657"/>
                    </a:cubicBezTo>
                    <a:cubicBezTo>
                      <a:pt x="3567" y="1657"/>
                      <a:pt x="3403" y="1632"/>
                      <a:pt x="3253" y="1546"/>
                    </a:cubicBezTo>
                    <a:cubicBezTo>
                      <a:pt x="3117" y="1460"/>
                      <a:pt x="3080" y="1324"/>
                      <a:pt x="2994" y="1175"/>
                    </a:cubicBezTo>
                    <a:cubicBezTo>
                      <a:pt x="2878" y="937"/>
                      <a:pt x="2639" y="880"/>
                      <a:pt x="2397" y="880"/>
                    </a:cubicBezTo>
                    <a:cubicBezTo>
                      <a:pt x="2250" y="880"/>
                      <a:pt x="2101" y="901"/>
                      <a:pt x="1979" y="915"/>
                    </a:cubicBezTo>
                    <a:cubicBezTo>
                      <a:pt x="1953" y="917"/>
                      <a:pt x="1928" y="918"/>
                      <a:pt x="1903" y="918"/>
                    </a:cubicBezTo>
                    <a:cubicBezTo>
                      <a:pt x="1778" y="918"/>
                      <a:pt x="1670" y="893"/>
                      <a:pt x="1596" y="820"/>
                    </a:cubicBezTo>
                    <a:lnTo>
                      <a:pt x="1596" y="820"/>
                    </a:lnTo>
                    <a:lnTo>
                      <a:pt x="1782" y="161"/>
                    </a:lnTo>
                    <a:lnTo>
                      <a:pt x="1806" y="87"/>
                    </a:lnTo>
                    <a:lnTo>
                      <a:pt x="1744" y="87"/>
                    </a:lnTo>
                    <a:lnTo>
                      <a:pt x="0"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1945;p74"/>
              <p:cNvSpPr/>
              <p:nvPr/>
            </p:nvSpPr>
            <p:spPr>
              <a:xfrm>
                <a:off x="1378113" y="3453816"/>
                <a:ext cx="359357" cy="111433"/>
              </a:xfrm>
              <a:custGeom>
                <a:avLst/>
                <a:gdLst/>
                <a:ahLst/>
                <a:cxnLst/>
                <a:rect l="l" t="t" r="r" b="b"/>
                <a:pathLst>
                  <a:path w="12061" h="3740" extrusionOk="0">
                    <a:moveTo>
                      <a:pt x="1066" y="1"/>
                    </a:moveTo>
                    <a:cubicBezTo>
                      <a:pt x="805" y="1"/>
                      <a:pt x="466" y="98"/>
                      <a:pt x="1" y="351"/>
                    </a:cubicBezTo>
                    <a:lnTo>
                      <a:pt x="13" y="375"/>
                    </a:lnTo>
                    <a:cubicBezTo>
                      <a:pt x="211" y="276"/>
                      <a:pt x="409" y="190"/>
                      <a:pt x="607" y="140"/>
                    </a:cubicBezTo>
                    <a:cubicBezTo>
                      <a:pt x="762" y="97"/>
                      <a:pt x="895" y="78"/>
                      <a:pt x="1012" y="78"/>
                    </a:cubicBezTo>
                    <a:cubicBezTo>
                      <a:pt x="1945" y="78"/>
                      <a:pt x="1842" y="1298"/>
                      <a:pt x="3030" y="1298"/>
                    </a:cubicBezTo>
                    <a:cubicBezTo>
                      <a:pt x="3138" y="1298"/>
                      <a:pt x="3258" y="1288"/>
                      <a:pt x="3390" y="1266"/>
                    </a:cubicBezTo>
                    <a:cubicBezTo>
                      <a:pt x="3786" y="1200"/>
                      <a:pt x="4133" y="1027"/>
                      <a:pt x="4474" y="841"/>
                    </a:cubicBezTo>
                    <a:lnTo>
                      <a:pt x="4474" y="841"/>
                    </a:lnTo>
                    <a:cubicBezTo>
                      <a:pt x="4574" y="1350"/>
                      <a:pt x="4958" y="1788"/>
                      <a:pt x="5456" y="1946"/>
                    </a:cubicBezTo>
                    <a:cubicBezTo>
                      <a:pt x="5637" y="2004"/>
                      <a:pt x="5820" y="2027"/>
                      <a:pt x="6002" y="2027"/>
                    </a:cubicBezTo>
                    <a:cubicBezTo>
                      <a:pt x="6345" y="2027"/>
                      <a:pt x="6686" y="1945"/>
                      <a:pt x="7013" y="1853"/>
                    </a:cubicBezTo>
                    <a:lnTo>
                      <a:pt x="7013" y="1853"/>
                    </a:lnTo>
                    <a:cubicBezTo>
                      <a:pt x="7766" y="2322"/>
                      <a:pt x="8578" y="2707"/>
                      <a:pt x="9414" y="3022"/>
                    </a:cubicBezTo>
                    <a:cubicBezTo>
                      <a:pt x="10280" y="3344"/>
                      <a:pt x="11158" y="3591"/>
                      <a:pt x="12061" y="3740"/>
                    </a:cubicBezTo>
                    <a:lnTo>
                      <a:pt x="12061" y="3703"/>
                    </a:lnTo>
                    <a:cubicBezTo>
                      <a:pt x="11207" y="3431"/>
                      <a:pt x="10354" y="3121"/>
                      <a:pt x="9525" y="2763"/>
                    </a:cubicBezTo>
                    <a:cubicBezTo>
                      <a:pt x="8684" y="2404"/>
                      <a:pt x="7855" y="1983"/>
                      <a:pt x="7051" y="1526"/>
                    </a:cubicBezTo>
                    <a:cubicBezTo>
                      <a:pt x="6702" y="1651"/>
                      <a:pt x="6321" y="1770"/>
                      <a:pt x="5950" y="1770"/>
                    </a:cubicBezTo>
                    <a:cubicBezTo>
                      <a:pt x="5807" y="1770"/>
                      <a:pt x="5667" y="1752"/>
                      <a:pt x="5530" y="1711"/>
                    </a:cubicBezTo>
                    <a:cubicBezTo>
                      <a:pt x="5072" y="1588"/>
                      <a:pt x="4701" y="1155"/>
                      <a:pt x="4652" y="685"/>
                    </a:cubicBezTo>
                    <a:lnTo>
                      <a:pt x="4627" y="524"/>
                    </a:lnTo>
                    <a:cubicBezTo>
                      <a:pt x="4219" y="759"/>
                      <a:pt x="3811" y="1019"/>
                      <a:pt x="3353" y="1105"/>
                    </a:cubicBezTo>
                    <a:cubicBezTo>
                      <a:pt x="3225" y="1130"/>
                      <a:pt x="3109" y="1141"/>
                      <a:pt x="3005" y="1141"/>
                    </a:cubicBezTo>
                    <a:cubicBezTo>
                      <a:pt x="1947" y="1141"/>
                      <a:pt x="1959" y="1"/>
                      <a:pt x="1066"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1946;p74"/>
              <p:cNvSpPr/>
              <p:nvPr/>
            </p:nvSpPr>
            <p:spPr>
              <a:xfrm>
                <a:off x="1782390" y="3561909"/>
                <a:ext cx="126808" cy="40998"/>
              </a:xfrm>
              <a:custGeom>
                <a:avLst/>
                <a:gdLst/>
                <a:ahLst/>
                <a:cxnLst/>
                <a:rect l="l" t="t" r="r" b="b"/>
                <a:pathLst>
                  <a:path w="4256" h="1376" extrusionOk="0">
                    <a:moveTo>
                      <a:pt x="2227" y="0"/>
                    </a:moveTo>
                    <a:lnTo>
                      <a:pt x="2227" y="0"/>
                    </a:lnTo>
                    <a:cubicBezTo>
                      <a:pt x="1534" y="149"/>
                      <a:pt x="706" y="334"/>
                      <a:pt x="1" y="508"/>
                    </a:cubicBezTo>
                    <a:lnTo>
                      <a:pt x="13" y="532"/>
                    </a:lnTo>
                    <a:cubicBezTo>
                      <a:pt x="419" y="480"/>
                      <a:pt x="975" y="411"/>
                      <a:pt x="1420" y="346"/>
                    </a:cubicBezTo>
                    <a:lnTo>
                      <a:pt x="1420" y="346"/>
                    </a:lnTo>
                    <a:cubicBezTo>
                      <a:pt x="1359" y="510"/>
                      <a:pt x="1401" y="716"/>
                      <a:pt x="1522" y="854"/>
                    </a:cubicBezTo>
                    <a:cubicBezTo>
                      <a:pt x="1782" y="1151"/>
                      <a:pt x="2202" y="1163"/>
                      <a:pt x="2561" y="1250"/>
                    </a:cubicBezTo>
                    <a:cubicBezTo>
                      <a:pt x="3061" y="1327"/>
                      <a:pt x="3561" y="1375"/>
                      <a:pt x="4069" y="1375"/>
                    </a:cubicBezTo>
                    <a:cubicBezTo>
                      <a:pt x="4127" y="1375"/>
                      <a:pt x="4185" y="1375"/>
                      <a:pt x="4243" y="1373"/>
                    </a:cubicBezTo>
                    <a:lnTo>
                      <a:pt x="4256" y="1349"/>
                    </a:lnTo>
                    <a:cubicBezTo>
                      <a:pt x="3984" y="1237"/>
                      <a:pt x="3711" y="1163"/>
                      <a:pt x="3439" y="1101"/>
                    </a:cubicBezTo>
                    <a:cubicBezTo>
                      <a:pt x="3167" y="1027"/>
                      <a:pt x="2895" y="965"/>
                      <a:pt x="2611" y="928"/>
                    </a:cubicBezTo>
                    <a:cubicBezTo>
                      <a:pt x="2252" y="854"/>
                      <a:pt x="1757" y="940"/>
                      <a:pt x="1609" y="569"/>
                    </a:cubicBezTo>
                    <a:cubicBezTo>
                      <a:pt x="1584" y="458"/>
                      <a:pt x="1609" y="347"/>
                      <a:pt x="1683" y="310"/>
                    </a:cubicBezTo>
                    <a:lnTo>
                      <a:pt x="2227"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1947;p74"/>
              <p:cNvSpPr/>
              <p:nvPr/>
            </p:nvSpPr>
            <p:spPr>
              <a:xfrm>
                <a:off x="1325049" y="3521270"/>
                <a:ext cx="467335" cy="130234"/>
              </a:xfrm>
              <a:custGeom>
                <a:avLst/>
                <a:gdLst/>
                <a:ahLst/>
                <a:cxnLst/>
                <a:rect l="l" t="t" r="r" b="b"/>
                <a:pathLst>
                  <a:path w="15685" h="4371" extrusionOk="0">
                    <a:moveTo>
                      <a:pt x="465" y="0"/>
                    </a:moveTo>
                    <a:cubicBezTo>
                      <a:pt x="317" y="0"/>
                      <a:pt x="167" y="13"/>
                      <a:pt x="13" y="41"/>
                    </a:cubicBezTo>
                    <a:lnTo>
                      <a:pt x="1" y="41"/>
                    </a:lnTo>
                    <a:lnTo>
                      <a:pt x="13" y="78"/>
                    </a:lnTo>
                    <a:cubicBezTo>
                      <a:pt x="140" y="54"/>
                      <a:pt x="267" y="43"/>
                      <a:pt x="394" y="43"/>
                    </a:cubicBezTo>
                    <a:cubicBezTo>
                      <a:pt x="789" y="43"/>
                      <a:pt x="1182" y="148"/>
                      <a:pt x="1547" y="288"/>
                    </a:cubicBezTo>
                    <a:cubicBezTo>
                      <a:pt x="2536" y="672"/>
                      <a:pt x="3415" y="1340"/>
                      <a:pt x="4503" y="1476"/>
                    </a:cubicBezTo>
                    <a:cubicBezTo>
                      <a:pt x="4613" y="1488"/>
                      <a:pt x="4725" y="1495"/>
                      <a:pt x="4838" y="1495"/>
                    </a:cubicBezTo>
                    <a:cubicBezTo>
                      <a:pt x="5228" y="1495"/>
                      <a:pt x="5627" y="1413"/>
                      <a:pt x="5960" y="1198"/>
                    </a:cubicBezTo>
                    <a:lnTo>
                      <a:pt x="5960" y="1198"/>
                    </a:lnTo>
                    <a:cubicBezTo>
                      <a:pt x="6042" y="1375"/>
                      <a:pt x="6184" y="1524"/>
                      <a:pt x="6334" y="1624"/>
                    </a:cubicBezTo>
                    <a:cubicBezTo>
                      <a:pt x="6903" y="1995"/>
                      <a:pt x="7571" y="2082"/>
                      <a:pt x="8189" y="2304"/>
                    </a:cubicBezTo>
                    <a:cubicBezTo>
                      <a:pt x="10663" y="3084"/>
                      <a:pt x="13149" y="3789"/>
                      <a:pt x="15672" y="4370"/>
                    </a:cubicBezTo>
                    <a:lnTo>
                      <a:pt x="15685" y="4345"/>
                    </a:lnTo>
                    <a:cubicBezTo>
                      <a:pt x="13248" y="3480"/>
                      <a:pt x="10762" y="2737"/>
                      <a:pt x="8263" y="2057"/>
                    </a:cubicBezTo>
                    <a:cubicBezTo>
                      <a:pt x="7855" y="1933"/>
                      <a:pt x="7422" y="1822"/>
                      <a:pt x="7026" y="1698"/>
                    </a:cubicBezTo>
                    <a:cubicBezTo>
                      <a:pt x="6655" y="1587"/>
                      <a:pt x="6222" y="1402"/>
                      <a:pt x="6111" y="1018"/>
                    </a:cubicBezTo>
                    <a:lnTo>
                      <a:pt x="6074" y="857"/>
                    </a:lnTo>
                    <a:cubicBezTo>
                      <a:pt x="5740" y="1181"/>
                      <a:pt x="5290" y="1323"/>
                      <a:pt x="4825" y="1323"/>
                    </a:cubicBezTo>
                    <a:cubicBezTo>
                      <a:pt x="4722" y="1323"/>
                      <a:pt x="4619" y="1316"/>
                      <a:pt x="4515" y="1303"/>
                    </a:cubicBezTo>
                    <a:cubicBezTo>
                      <a:pt x="3092" y="1179"/>
                      <a:pt x="1893" y="0"/>
                      <a:pt x="46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1948;p74"/>
              <p:cNvSpPr/>
              <p:nvPr/>
            </p:nvSpPr>
            <p:spPr>
              <a:xfrm>
                <a:off x="1302197" y="3597126"/>
                <a:ext cx="368147" cy="105415"/>
              </a:xfrm>
              <a:custGeom>
                <a:avLst/>
                <a:gdLst/>
                <a:ahLst/>
                <a:cxnLst/>
                <a:rect l="l" t="t" r="r" b="b"/>
                <a:pathLst>
                  <a:path w="12356" h="3538" extrusionOk="0">
                    <a:moveTo>
                      <a:pt x="1" y="105"/>
                    </a:moveTo>
                    <a:lnTo>
                      <a:pt x="1" y="117"/>
                    </a:lnTo>
                    <a:cubicBezTo>
                      <a:pt x="2" y="117"/>
                      <a:pt x="3" y="116"/>
                      <a:pt x="5" y="116"/>
                    </a:cubicBezTo>
                    <a:lnTo>
                      <a:pt x="5" y="116"/>
                    </a:lnTo>
                    <a:lnTo>
                      <a:pt x="1" y="105"/>
                    </a:lnTo>
                    <a:close/>
                    <a:moveTo>
                      <a:pt x="757" y="0"/>
                    </a:moveTo>
                    <a:cubicBezTo>
                      <a:pt x="506" y="0"/>
                      <a:pt x="255" y="35"/>
                      <a:pt x="5" y="116"/>
                    </a:cubicBezTo>
                    <a:lnTo>
                      <a:pt x="5" y="116"/>
                    </a:lnTo>
                    <a:lnTo>
                      <a:pt x="13" y="142"/>
                    </a:lnTo>
                    <a:cubicBezTo>
                      <a:pt x="230" y="81"/>
                      <a:pt x="447" y="55"/>
                      <a:pt x="661" y="55"/>
                    </a:cubicBezTo>
                    <a:cubicBezTo>
                      <a:pt x="1497" y="55"/>
                      <a:pt x="2305" y="458"/>
                      <a:pt x="3044" y="822"/>
                    </a:cubicBezTo>
                    <a:cubicBezTo>
                      <a:pt x="4008" y="1305"/>
                      <a:pt x="4998" y="1713"/>
                      <a:pt x="6012" y="2059"/>
                    </a:cubicBezTo>
                    <a:cubicBezTo>
                      <a:pt x="7781" y="2702"/>
                      <a:pt x="9624" y="3135"/>
                      <a:pt x="11467" y="3432"/>
                    </a:cubicBezTo>
                    <a:cubicBezTo>
                      <a:pt x="11905" y="3502"/>
                      <a:pt x="12157" y="3537"/>
                      <a:pt x="12237" y="3537"/>
                    </a:cubicBezTo>
                    <a:cubicBezTo>
                      <a:pt x="12356" y="3537"/>
                      <a:pt x="12096" y="3459"/>
                      <a:pt x="11504" y="3296"/>
                    </a:cubicBezTo>
                    <a:cubicBezTo>
                      <a:pt x="9748" y="2801"/>
                      <a:pt x="7830" y="2356"/>
                      <a:pt x="6099" y="1836"/>
                    </a:cubicBezTo>
                    <a:cubicBezTo>
                      <a:pt x="5072" y="1503"/>
                      <a:pt x="4083" y="1131"/>
                      <a:pt x="3105" y="686"/>
                    </a:cubicBezTo>
                    <a:cubicBezTo>
                      <a:pt x="2378" y="365"/>
                      <a:pt x="1571" y="0"/>
                      <a:pt x="757"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1949;p74"/>
              <p:cNvSpPr/>
              <p:nvPr/>
            </p:nvSpPr>
            <p:spPr>
              <a:xfrm>
                <a:off x="1281192" y="3669884"/>
                <a:ext cx="121295" cy="46689"/>
              </a:xfrm>
              <a:custGeom>
                <a:avLst/>
                <a:gdLst/>
                <a:ahLst/>
                <a:cxnLst/>
                <a:rect l="l" t="t" r="r" b="b"/>
                <a:pathLst>
                  <a:path w="4071" h="1567" extrusionOk="0">
                    <a:moveTo>
                      <a:pt x="13" y="112"/>
                    </a:moveTo>
                    <a:lnTo>
                      <a:pt x="13" y="124"/>
                    </a:lnTo>
                    <a:lnTo>
                      <a:pt x="1" y="149"/>
                    </a:lnTo>
                    <a:cubicBezTo>
                      <a:pt x="706" y="545"/>
                      <a:pt x="1794" y="1"/>
                      <a:pt x="2314" y="755"/>
                    </a:cubicBezTo>
                    <a:cubicBezTo>
                      <a:pt x="2425" y="1027"/>
                      <a:pt x="2549" y="1386"/>
                      <a:pt x="2870" y="1485"/>
                    </a:cubicBezTo>
                    <a:cubicBezTo>
                      <a:pt x="3017" y="1542"/>
                      <a:pt x="3165" y="1567"/>
                      <a:pt x="3311" y="1567"/>
                    </a:cubicBezTo>
                    <a:cubicBezTo>
                      <a:pt x="3574" y="1567"/>
                      <a:pt x="3832" y="1489"/>
                      <a:pt x="4070" y="1386"/>
                    </a:cubicBezTo>
                    <a:lnTo>
                      <a:pt x="4058" y="1361"/>
                    </a:lnTo>
                    <a:cubicBezTo>
                      <a:pt x="3712" y="1336"/>
                      <a:pt x="3316" y="1361"/>
                      <a:pt x="3006" y="1213"/>
                    </a:cubicBezTo>
                    <a:cubicBezTo>
                      <a:pt x="2759" y="1101"/>
                      <a:pt x="2685" y="842"/>
                      <a:pt x="2536" y="619"/>
                    </a:cubicBezTo>
                    <a:cubicBezTo>
                      <a:pt x="2282" y="242"/>
                      <a:pt x="1826" y="151"/>
                      <a:pt x="1397" y="151"/>
                    </a:cubicBezTo>
                    <a:cubicBezTo>
                      <a:pt x="1305" y="151"/>
                      <a:pt x="1214" y="155"/>
                      <a:pt x="1126" y="161"/>
                    </a:cubicBezTo>
                    <a:cubicBezTo>
                      <a:pt x="941" y="180"/>
                      <a:pt x="752" y="202"/>
                      <a:pt x="565" y="202"/>
                    </a:cubicBezTo>
                    <a:cubicBezTo>
                      <a:pt x="378" y="202"/>
                      <a:pt x="193" y="180"/>
                      <a:pt x="13" y="112"/>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1950;p74"/>
              <p:cNvSpPr/>
              <p:nvPr/>
            </p:nvSpPr>
            <p:spPr>
              <a:xfrm>
                <a:off x="1506377" y="3758164"/>
                <a:ext cx="242531" cy="75739"/>
              </a:xfrm>
              <a:custGeom>
                <a:avLst/>
                <a:gdLst/>
                <a:ahLst/>
                <a:cxnLst/>
                <a:rect l="l" t="t" r="r" b="b"/>
                <a:pathLst>
                  <a:path w="8140" h="2542" extrusionOk="0">
                    <a:moveTo>
                      <a:pt x="521" y="0"/>
                    </a:moveTo>
                    <a:cubicBezTo>
                      <a:pt x="350" y="0"/>
                      <a:pt x="177" y="21"/>
                      <a:pt x="0" y="68"/>
                    </a:cubicBezTo>
                    <a:lnTo>
                      <a:pt x="13" y="105"/>
                    </a:lnTo>
                    <a:cubicBezTo>
                      <a:pt x="144" y="72"/>
                      <a:pt x="279" y="57"/>
                      <a:pt x="413" y="57"/>
                    </a:cubicBezTo>
                    <a:cubicBezTo>
                      <a:pt x="635" y="57"/>
                      <a:pt x="857" y="98"/>
                      <a:pt x="1064" y="167"/>
                    </a:cubicBezTo>
                    <a:cubicBezTo>
                      <a:pt x="2103" y="489"/>
                      <a:pt x="2882" y="1342"/>
                      <a:pt x="3946" y="1626"/>
                    </a:cubicBezTo>
                    <a:cubicBezTo>
                      <a:pt x="5331" y="2072"/>
                      <a:pt x="6803" y="1923"/>
                      <a:pt x="8127" y="2542"/>
                    </a:cubicBezTo>
                    <a:lnTo>
                      <a:pt x="8139" y="2517"/>
                    </a:lnTo>
                    <a:cubicBezTo>
                      <a:pt x="7855" y="2282"/>
                      <a:pt x="7533" y="2109"/>
                      <a:pt x="7187" y="1985"/>
                    </a:cubicBezTo>
                    <a:cubicBezTo>
                      <a:pt x="5826" y="1490"/>
                      <a:pt x="4305" y="1713"/>
                      <a:pt x="3031" y="1008"/>
                    </a:cubicBezTo>
                    <a:cubicBezTo>
                      <a:pt x="2260" y="592"/>
                      <a:pt x="1429" y="0"/>
                      <a:pt x="52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1951;p74"/>
              <p:cNvSpPr/>
              <p:nvPr/>
            </p:nvSpPr>
            <p:spPr>
              <a:xfrm>
                <a:off x="2008289" y="4161727"/>
                <a:ext cx="350508" cy="80983"/>
              </a:xfrm>
              <a:custGeom>
                <a:avLst/>
                <a:gdLst/>
                <a:ahLst/>
                <a:cxnLst/>
                <a:rect l="l" t="t" r="r" b="b"/>
                <a:pathLst>
                  <a:path w="11764" h="2718" extrusionOk="0">
                    <a:moveTo>
                      <a:pt x="5131" y="1"/>
                    </a:moveTo>
                    <a:cubicBezTo>
                      <a:pt x="3758" y="1"/>
                      <a:pt x="2385" y="188"/>
                      <a:pt x="1127" y="562"/>
                    </a:cubicBezTo>
                    <a:cubicBezTo>
                      <a:pt x="830" y="648"/>
                      <a:pt x="533" y="747"/>
                      <a:pt x="323" y="908"/>
                    </a:cubicBezTo>
                    <a:cubicBezTo>
                      <a:pt x="112" y="1081"/>
                      <a:pt x="1" y="1329"/>
                      <a:pt x="125" y="1539"/>
                    </a:cubicBezTo>
                    <a:cubicBezTo>
                      <a:pt x="268" y="1774"/>
                      <a:pt x="655" y="1874"/>
                      <a:pt x="1029" y="1874"/>
                    </a:cubicBezTo>
                    <a:cubicBezTo>
                      <a:pt x="1108" y="1874"/>
                      <a:pt x="1187" y="1869"/>
                      <a:pt x="1263" y="1861"/>
                    </a:cubicBezTo>
                    <a:cubicBezTo>
                      <a:pt x="1614" y="1831"/>
                      <a:pt x="1966" y="1756"/>
                      <a:pt x="2312" y="1756"/>
                    </a:cubicBezTo>
                    <a:cubicBezTo>
                      <a:pt x="2404" y="1756"/>
                      <a:pt x="2495" y="1761"/>
                      <a:pt x="2586" y="1774"/>
                    </a:cubicBezTo>
                    <a:cubicBezTo>
                      <a:pt x="3316" y="1873"/>
                      <a:pt x="3749" y="2430"/>
                      <a:pt x="4441" y="2627"/>
                    </a:cubicBezTo>
                    <a:cubicBezTo>
                      <a:pt x="4655" y="2691"/>
                      <a:pt x="4871" y="2717"/>
                      <a:pt x="5089" y="2717"/>
                    </a:cubicBezTo>
                    <a:cubicBezTo>
                      <a:pt x="6097" y="2717"/>
                      <a:pt x="7148" y="2157"/>
                      <a:pt x="8202" y="2157"/>
                    </a:cubicBezTo>
                    <a:cubicBezTo>
                      <a:pt x="8293" y="2157"/>
                      <a:pt x="8383" y="2161"/>
                      <a:pt x="8474" y="2170"/>
                    </a:cubicBezTo>
                    <a:cubicBezTo>
                      <a:pt x="8969" y="2207"/>
                      <a:pt x="9401" y="2405"/>
                      <a:pt x="9871" y="2516"/>
                    </a:cubicBezTo>
                    <a:cubicBezTo>
                      <a:pt x="10102" y="2571"/>
                      <a:pt x="10357" y="2611"/>
                      <a:pt x="10601" y="2611"/>
                    </a:cubicBezTo>
                    <a:cubicBezTo>
                      <a:pt x="10855" y="2611"/>
                      <a:pt x="11099" y="2568"/>
                      <a:pt x="11294" y="2454"/>
                    </a:cubicBezTo>
                    <a:cubicBezTo>
                      <a:pt x="11764" y="2195"/>
                      <a:pt x="11764" y="1663"/>
                      <a:pt x="11442" y="1316"/>
                    </a:cubicBezTo>
                    <a:cubicBezTo>
                      <a:pt x="11121" y="958"/>
                      <a:pt x="10577" y="760"/>
                      <a:pt x="10032" y="599"/>
                    </a:cubicBezTo>
                    <a:cubicBezTo>
                      <a:pt x="8758" y="240"/>
                      <a:pt x="7385" y="55"/>
                      <a:pt x="5505" y="5"/>
                    </a:cubicBezTo>
                    <a:cubicBezTo>
                      <a:pt x="5380" y="2"/>
                      <a:pt x="5256" y="1"/>
                      <a:pt x="513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1952;p74"/>
              <p:cNvSpPr/>
              <p:nvPr/>
            </p:nvSpPr>
            <p:spPr>
              <a:xfrm>
                <a:off x="1836347" y="4292286"/>
                <a:ext cx="159820" cy="44216"/>
              </a:xfrm>
              <a:custGeom>
                <a:avLst/>
                <a:gdLst/>
                <a:ahLst/>
                <a:cxnLst/>
                <a:rect l="l" t="t" r="r" b="b"/>
                <a:pathLst>
                  <a:path w="5364" h="1484" extrusionOk="0">
                    <a:moveTo>
                      <a:pt x="2268" y="1"/>
                    </a:moveTo>
                    <a:cubicBezTo>
                      <a:pt x="1805" y="1"/>
                      <a:pt x="1334" y="36"/>
                      <a:pt x="861" y="101"/>
                    </a:cubicBezTo>
                    <a:cubicBezTo>
                      <a:pt x="805" y="82"/>
                      <a:pt x="749" y="73"/>
                      <a:pt x="694" y="73"/>
                    </a:cubicBezTo>
                    <a:cubicBezTo>
                      <a:pt x="323" y="73"/>
                      <a:pt x="1" y="472"/>
                      <a:pt x="119" y="806"/>
                    </a:cubicBezTo>
                    <a:cubicBezTo>
                      <a:pt x="243" y="1189"/>
                      <a:pt x="738" y="1387"/>
                      <a:pt x="1195" y="1387"/>
                    </a:cubicBezTo>
                    <a:cubicBezTo>
                      <a:pt x="1205" y="1387"/>
                      <a:pt x="1214" y="1387"/>
                      <a:pt x="1224" y="1387"/>
                    </a:cubicBezTo>
                    <a:cubicBezTo>
                      <a:pt x="1923" y="1387"/>
                      <a:pt x="2621" y="1029"/>
                      <a:pt x="3295" y="1029"/>
                    </a:cubicBezTo>
                    <a:cubicBezTo>
                      <a:pt x="3458" y="1029"/>
                      <a:pt x="3620" y="1050"/>
                      <a:pt x="3781" y="1103"/>
                    </a:cubicBezTo>
                    <a:cubicBezTo>
                      <a:pt x="4003" y="1177"/>
                      <a:pt x="4213" y="1325"/>
                      <a:pt x="4436" y="1412"/>
                    </a:cubicBezTo>
                    <a:cubicBezTo>
                      <a:pt x="4554" y="1455"/>
                      <a:pt x="4683" y="1483"/>
                      <a:pt x="4809" y="1483"/>
                    </a:cubicBezTo>
                    <a:cubicBezTo>
                      <a:pt x="4934" y="1483"/>
                      <a:pt x="5055" y="1455"/>
                      <a:pt x="5154" y="1387"/>
                    </a:cubicBezTo>
                    <a:cubicBezTo>
                      <a:pt x="5364" y="1226"/>
                      <a:pt x="5339" y="917"/>
                      <a:pt x="5178" y="719"/>
                    </a:cubicBezTo>
                    <a:cubicBezTo>
                      <a:pt x="5017" y="521"/>
                      <a:pt x="4745" y="410"/>
                      <a:pt x="4486" y="323"/>
                    </a:cubicBezTo>
                    <a:cubicBezTo>
                      <a:pt x="3789" y="99"/>
                      <a:pt x="3040" y="1"/>
                      <a:pt x="226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1953;p74"/>
              <p:cNvSpPr/>
              <p:nvPr/>
            </p:nvSpPr>
            <p:spPr>
              <a:xfrm>
                <a:off x="1713148" y="4216876"/>
                <a:ext cx="45706" cy="29437"/>
              </a:xfrm>
              <a:custGeom>
                <a:avLst/>
                <a:gdLst/>
                <a:ahLst/>
                <a:cxnLst/>
                <a:rect l="l" t="t" r="r" b="b"/>
                <a:pathLst>
                  <a:path w="1534" h="988" extrusionOk="0">
                    <a:moveTo>
                      <a:pt x="1174" y="1"/>
                    </a:moveTo>
                    <a:cubicBezTo>
                      <a:pt x="1032" y="1"/>
                      <a:pt x="848" y="59"/>
                      <a:pt x="643" y="96"/>
                    </a:cubicBezTo>
                    <a:cubicBezTo>
                      <a:pt x="46" y="206"/>
                      <a:pt x="1" y="987"/>
                      <a:pt x="602" y="987"/>
                    </a:cubicBezTo>
                    <a:cubicBezTo>
                      <a:pt x="611" y="987"/>
                      <a:pt x="621" y="987"/>
                      <a:pt x="630" y="987"/>
                    </a:cubicBezTo>
                    <a:cubicBezTo>
                      <a:pt x="865" y="974"/>
                      <a:pt x="1113" y="913"/>
                      <a:pt x="1286" y="752"/>
                    </a:cubicBezTo>
                    <a:cubicBezTo>
                      <a:pt x="1459" y="591"/>
                      <a:pt x="1533" y="306"/>
                      <a:pt x="1397" y="109"/>
                    </a:cubicBezTo>
                    <a:cubicBezTo>
                      <a:pt x="1347" y="28"/>
                      <a:pt x="1270" y="1"/>
                      <a:pt x="117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7" name="Google Shape;1954;p74"/>
            <p:cNvGrpSpPr/>
            <p:nvPr/>
          </p:nvGrpSpPr>
          <p:grpSpPr>
            <a:xfrm>
              <a:off x="2615087" y="2753006"/>
              <a:ext cx="487949" cy="731226"/>
              <a:chOff x="7042293" y="3033972"/>
              <a:chExt cx="764090" cy="1144870"/>
            </a:xfrm>
          </p:grpSpPr>
          <p:sp>
            <p:nvSpPr>
              <p:cNvPr id="28" name="Google Shape;1955;p74"/>
              <p:cNvSpPr/>
              <p:nvPr/>
            </p:nvSpPr>
            <p:spPr>
              <a:xfrm>
                <a:off x="7042293" y="3416917"/>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1956;p74"/>
              <p:cNvSpPr/>
              <p:nvPr/>
            </p:nvSpPr>
            <p:spPr>
              <a:xfrm>
                <a:off x="7400719" y="3314363"/>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1957;p74"/>
              <p:cNvSpPr/>
              <p:nvPr/>
            </p:nvSpPr>
            <p:spPr>
              <a:xfrm>
                <a:off x="7400718" y="3716279"/>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1958;p74"/>
              <p:cNvSpPr/>
              <p:nvPr/>
            </p:nvSpPr>
            <p:spPr>
              <a:xfrm>
                <a:off x="7767698" y="3714726"/>
                <a:ext cx="38685" cy="38616"/>
              </a:xfrm>
              <a:custGeom>
                <a:avLst/>
                <a:gdLst/>
                <a:ahLst/>
                <a:cxnLst/>
                <a:rect l="l" t="t" r="r" b="b"/>
                <a:pathLst>
                  <a:path w="546" h="545" extrusionOk="0">
                    <a:moveTo>
                      <a:pt x="273" y="0"/>
                    </a:moveTo>
                    <a:cubicBezTo>
                      <a:pt x="125" y="0"/>
                      <a:pt x="1" y="124"/>
                      <a:pt x="1" y="273"/>
                    </a:cubicBezTo>
                    <a:cubicBezTo>
                      <a:pt x="1" y="421"/>
                      <a:pt x="125" y="545"/>
                      <a:pt x="273" y="545"/>
                    </a:cubicBezTo>
                    <a:cubicBezTo>
                      <a:pt x="421" y="545"/>
                      <a:pt x="545" y="421"/>
                      <a:pt x="545" y="273"/>
                    </a:cubicBezTo>
                    <a:cubicBezTo>
                      <a:pt x="545" y="124"/>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1959;p74"/>
              <p:cNvSpPr/>
              <p:nvPr/>
            </p:nvSpPr>
            <p:spPr>
              <a:xfrm>
                <a:off x="7192994" y="4141076"/>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1960;p74"/>
              <p:cNvSpPr/>
              <p:nvPr/>
            </p:nvSpPr>
            <p:spPr>
              <a:xfrm>
                <a:off x="7042301" y="3033972"/>
                <a:ext cx="38615" cy="38616"/>
              </a:xfrm>
              <a:custGeom>
                <a:avLst/>
                <a:gdLst/>
                <a:ahLst/>
                <a:cxnLst/>
                <a:rect l="l" t="t" r="r" b="b"/>
                <a:pathLst>
                  <a:path w="545" h="545" extrusionOk="0">
                    <a:moveTo>
                      <a:pt x="273" y="1"/>
                    </a:moveTo>
                    <a:cubicBezTo>
                      <a:pt x="124" y="1"/>
                      <a:pt x="0" y="124"/>
                      <a:pt x="0" y="273"/>
                    </a:cubicBezTo>
                    <a:cubicBezTo>
                      <a:pt x="0" y="421"/>
                      <a:pt x="124" y="545"/>
                      <a:pt x="273" y="545"/>
                    </a:cubicBezTo>
                    <a:cubicBezTo>
                      <a:pt x="421" y="545"/>
                      <a:pt x="545" y="421"/>
                      <a:pt x="545" y="273"/>
                    </a:cubicBezTo>
                    <a:cubicBezTo>
                      <a:pt x="545" y="124"/>
                      <a:pt x="421" y="1"/>
                      <a:pt x="273"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97" name="Rectangle 96"/>
          <p:cNvSpPr/>
          <p:nvPr/>
        </p:nvSpPr>
        <p:spPr>
          <a:xfrm>
            <a:off x="4517018" y="4496561"/>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
        <p:nvSpPr>
          <p:cNvPr id="98" name="Rectangle 97"/>
          <p:cNvSpPr/>
          <p:nvPr/>
        </p:nvSpPr>
        <p:spPr>
          <a:xfrm rot="16200000">
            <a:off x="7660783" y="1390757"/>
            <a:ext cx="2069797"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المواضيع التي </a:t>
            </a:r>
            <a:r>
              <a:rPr lang="ar-LB" kern="1200" dirty="0">
                <a:solidFill>
                  <a:srgbClr val="509195"/>
                </a:solidFill>
                <a:latin typeface="29LT Adir ExtraBold" panose="00000906000000000000" pitchFamily="50" charset="-78"/>
                <a:cs typeface="29LT Adir ExtraBold" panose="00000906000000000000" pitchFamily="50" charset="-78"/>
              </a:rPr>
              <a:t>تحتاج </a:t>
            </a:r>
            <a:r>
              <a:rPr lang="ar-LB" kern="1200" dirty="0" smtClean="0">
                <a:solidFill>
                  <a:srgbClr val="509195"/>
                </a:solidFill>
                <a:latin typeface="29LT Adir ExtraBold" panose="00000906000000000000" pitchFamily="50" charset="-78"/>
                <a:cs typeface="29LT Adir ExtraBold" panose="00000906000000000000" pitchFamily="50" charset="-78"/>
              </a:rPr>
              <a:t>إلى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36349080"/>
      </p:ext>
    </p:extLst>
  </p:cSld>
  <p:clrMapOvr>
    <a:masterClrMapping/>
  </p:clrMapOvr>
  <mc:AlternateContent xmlns:mc="http://schemas.openxmlformats.org/markup-compatibility/2006" xmlns:p14="http://schemas.microsoft.com/office/powerpoint/2010/main">
    <mc:Choice Requires="p14">
      <p:transition spd="slow">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Effect transition="in" filter="fade">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ppt_w</p:attrName>
                                        </p:attrNameLst>
                                      </p:cBhvr>
                                      <p:tavLst>
                                        <p:tav tm="0">
                                          <p:val>
                                            <p:fltVal val="0"/>
                                          </p:val>
                                        </p:tav>
                                        <p:tav tm="100000">
                                          <p:val>
                                            <p:strVal val="#ppt_w"/>
                                          </p:val>
                                        </p:tav>
                                      </p:tavLst>
                                    </p:anim>
                                    <p:anim calcmode="lin" valueType="num">
                                      <p:cBhvr>
                                        <p:cTn id="22" dur="500" fill="hold"/>
                                        <p:tgtEl>
                                          <p:spTgt spid="19"/>
                                        </p:tgtEl>
                                        <p:attrNameLst>
                                          <p:attrName>ppt_h</p:attrName>
                                        </p:attrNameLst>
                                      </p:cBhvr>
                                      <p:tavLst>
                                        <p:tav tm="0">
                                          <p:val>
                                            <p:fltVal val="0"/>
                                          </p:val>
                                        </p:tav>
                                        <p:tav tm="100000">
                                          <p:val>
                                            <p:strVal val="#ppt_h"/>
                                          </p:val>
                                        </p:tav>
                                      </p:tavLst>
                                    </p:anim>
                                    <p:animEffect transition="in" filter="fade">
                                      <p:cBhvr>
                                        <p:cTn id="23" dur="500"/>
                                        <p:tgtEl>
                                          <p:spTgt spid="1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7"/>
                                        </p:tgtEl>
                                        <p:attrNameLst>
                                          <p:attrName>style.visibility</p:attrName>
                                        </p:attrNameLst>
                                      </p:cBhvr>
                                      <p:to>
                                        <p:strVal val="visible"/>
                                      </p:to>
                                    </p:set>
                                    <p:anim calcmode="lin" valueType="num">
                                      <p:cBhvr>
                                        <p:cTn id="26" dur="500" fill="hold"/>
                                        <p:tgtEl>
                                          <p:spTgt spid="97"/>
                                        </p:tgtEl>
                                        <p:attrNameLst>
                                          <p:attrName>ppt_w</p:attrName>
                                        </p:attrNameLst>
                                      </p:cBhvr>
                                      <p:tavLst>
                                        <p:tav tm="0">
                                          <p:val>
                                            <p:fltVal val="0"/>
                                          </p:val>
                                        </p:tav>
                                        <p:tav tm="100000">
                                          <p:val>
                                            <p:strVal val="#ppt_w"/>
                                          </p:val>
                                        </p:tav>
                                      </p:tavLst>
                                    </p:anim>
                                    <p:anim calcmode="lin" valueType="num">
                                      <p:cBhvr>
                                        <p:cTn id="27" dur="500" fill="hold"/>
                                        <p:tgtEl>
                                          <p:spTgt spid="97"/>
                                        </p:tgtEl>
                                        <p:attrNameLst>
                                          <p:attrName>ppt_h</p:attrName>
                                        </p:attrNameLst>
                                      </p:cBhvr>
                                      <p:tavLst>
                                        <p:tav tm="0">
                                          <p:val>
                                            <p:fltVal val="0"/>
                                          </p:val>
                                        </p:tav>
                                        <p:tav tm="100000">
                                          <p:val>
                                            <p:strVal val="#ppt_h"/>
                                          </p:val>
                                        </p:tav>
                                      </p:tavLst>
                                    </p:anim>
                                    <p:animEffect transition="in" filter="fade">
                                      <p:cBhvr>
                                        <p:cTn id="28"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0" grpId="0"/>
      <p:bldP spid="9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grpSp>
        <p:nvGrpSpPr>
          <p:cNvPr id="3" name="Group 2"/>
          <p:cNvGrpSpPr/>
          <p:nvPr/>
        </p:nvGrpSpPr>
        <p:grpSpPr>
          <a:xfrm rot="16200000" flipH="1" flipV="1">
            <a:off x="2267277" y="2121808"/>
            <a:ext cx="4605261" cy="1029420"/>
            <a:chOff x="1983825" y="2677325"/>
            <a:chExt cx="5443644" cy="1268450"/>
          </a:xfrm>
        </p:grpSpPr>
        <p:cxnSp>
          <p:nvCxnSpPr>
            <p:cNvPr id="1056" name="Google Shape;1056;p43"/>
            <p:cNvCxnSpPr/>
            <p:nvPr/>
          </p:nvCxnSpPr>
          <p:spPr>
            <a:xfrm>
              <a:off x="2343414"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7" name="Google Shape;1057;p43"/>
            <p:cNvCxnSpPr/>
            <p:nvPr/>
          </p:nvCxnSpPr>
          <p:spPr>
            <a:xfrm>
              <a:off x="3491183" y="3046075"/>
              <a:ext cx="0" cy="899700"/>
            </a:xfrm>
            <a:prstGeom prst="straightConnector1">
              <a:avLst/>
            </a:prstGeom>
            <a:noFill/>
            <a:ln w="19050" cap="flat" cmpd="sng">
              <a:solidFill>
                <a:schemeClr val="accent3"/>
              </a:solidFill>
              <a:prstDash val="solid"/>
              <a:round/>
              <a:headEnd type="none" w="med" len="med"/>
              <a:tailEnd type="none" w="med" len="med"/>
            </a:ln>
          </p:spPr>
        </p:cxnSp>
        <p:cxnSp>
          <p:nvCxnSpPr>
            <p:cNvPr id="1058" name="Google Shape;1058;p43"/>
            <p:cNvCxnSpPr/>
            <p:nvPr/>
          </p:nvCxnSpPr>
          <p:spPr>
            <a:xfrm>
              <a:off x="7167625"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9" name="Google Shape;1059;p43"/>
            <p:cNvCxnSpPr/>
            <p:nvPr/>
          </p:nvCxnSpPr>
          <p:spPr>
            <a:xfrm rot="5400000" flipH="1" flipV="1">
              <a:off x="4705647" y="610253"/>
              <a:ext cx="0" cy="5443644"/>
            </a:xfrm>
            <a:prstGeom prst="straightConnector1">
              <a:avLst/>
            </a:prstGeom>
            <a:noFill/>
            <a:ln w="19050" cap="flat" cmpd="sng">
              <a:solidFill>
                <a:schemeClr val="accent3"/>
              </a:solidFill>
              <a:prstDash val="solid"/>
              <a:round/>
              <a:headEnd type="none" w="med" len="med"/>
              <a:tailEnd type="none" w="med" len="med"/>
            </a:ln>
          </p:spPr>
        </p:cxnSp>
        <p:sp>
          <p:nvSpPr>
            <p:cNvPr id="1060" name="Google Shape;1060;p43"/>
            <p:cNvSpPr/>
            <p:nvPr/>
          </p:nvSpPr>
          <p:spPr>
            <a:xfrm>
              <a:off x="2260763"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3408534"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7084975" y="3249425"/>
              <a:ext cx="165300" cy="165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TextBox 16"/>
          <p:cNvSpPr txBox="1"/>
          <p:nvPr/>
        </p:nvSpPr>
        <p:spPr>
          <a:xfrm>
            <a:off x="5038261" y="281639"/>
            <a:ext cx="2512466" cy="515526"/>
          </a:xfrm>
          <a:prstGeom prst="rect">
            <a:avLst/>
          </a:prstGeom>
          <a:noFill/>
        </p:spPr>
        <p:txBody>
          <a:bodyPr wrap="square" rtlCol="0">
            <a:spAutoFit/>
          </a:bodyPr>
          <a:lstStyle/>
          <a:p>
            <a:pPr algn="justLow" rtl="1">
              <a:lnSpc>
                <a:spcPct val="150000"/>
              </a:lnSpc>
            </a:pPr>
            <a:r>
              <a:rPr lang="ar-LB" sz="2000" b="1" dirty="0">
                <a:solidFill>
                  <a:schemeClr val="accent5">
                    <a:lumMod val="75000"/>
                  </a:schemeClr>
                </a:solidFill>
                <a:latin typeface="29LT Adir" panose="00000506000000000000" pitchFamily="50" charset="-78"/>
                <a:cs typeface="29LT Adir" panose="00000506000000000000" pitchFamily="50" charset="-78"/>
              </a:rPr>
              <a:t>الإمام الخميني </a:t>
            </a:r>
            <a:r>
              <a:rPr lang="ar-LB" sz="1600" b="1" dirty="0">
                <a:solidFill>
                  <a:schemeClr val="accent5">
                    <a:lumMod val="75000"/>
                  </a:schemeClr>
                </a:solidFill>
                <a:latin typeface="29LT Adir" panose="00000506000000000000" pitchFamily="50" charset="-78"/>
                <a:cs typeface="29LT Adir" panose="00000506000000000000" pitchFamily="50" charset="-78"/>
              </a:rPr>
              <a:t>(قدس سرّه):</a:t>
            </a:r>
          </a:p>
        </p:txBody>
      </p:sp>
      <p:sp>
        <p:nvSpPr>
          <p:cNvPr id="19" name="TextBox 18"/>
          <p:cNvSpPr txBox="1"/>
          <p:nvPr/>
        </p:nvSpPr>
        <p:spPr>
          <a:xfrm>
            <a:off x="4830645" y="1679017"/>
            <a:ext cx="3009875" cy="3179717"/>
          </a:xfrm>
          <a:prstGeom prst="rect">
            <a:avLst/>
          </a:prstGeom>
          <a:noFill/>
        </p:spPr>
        <p:txBody>
          <a:bodyPr wrap="square" rtlCol="0">
            <a:spAutoFit/>
          </a:bodyPr>
          <a:lstStyle/>
          <a:p>
            <a:pPr algn="justLow" rtl="1">
              <a:lnSpc>
                <a:spcPct val="150000"/>
              </a:lnSpc>
            </a:pPr>
            <a:r>
              <a:rPr lang="ar-LB" sz="1500" b="1" dirty="0">
                <a:solidFill>
                  <a:srgbClr val="509195"/>
                </a:solidFill>
                <a:latin typeface="29LT Adir" panose="00000506000000000000" pitchFamily="50" charset="-78"/>
                <a:cs typeface="29LT Adir" panose="00000506000000000000" pitchFamily="50" charset="-78"/>
              </a:rPr>
              <a:t>"أشعر بالقلق على أجيال الشباب الطاهرة والمستعدّة للحضور في الساحات المختلفة ألا تتوفّر لديها الفرصة لمعرفة الإمام، وألا نستطيع إطلاع أجيال المستقبل على هذه المحبّة والمعرفة والارتباط بذلك الإمام الجليل. وعليه، أطلب منكم أن تبذلوا جُهدًا في هذا المجال وأن ترسموا مستويات عالية من هذه الأهداف وألّا ترضوا بأقل منها</a:t>
            </a:r>
            <a:r>
              <a:rPr lang="ar-LB" sz="1500" b="1" dirty="0" smtClean="0">
                <a:solidFill>
                  <a:srgbClr val="509195"/>
                </a:solidFill>
                <a:latin typeface="29LT Adir" panose="00000506000000000000" pitchFamily="50" charset="-78"/>
                <a:cs typeface="29LT Adir" panose="00000506000000000000" pitchFamily="50" charset="-78"/>
              </a:rPr>
              <a:t>".</a:t>
            </a:r>
            <a:endParaRPr lang="ar-LB" sz="1500" b="1" dirty="0">
              <a:solidFill>
                <a:srgbClr val="509195"/>
              </a:solidFill>
              <a:latin typeface="29LT Adir" panose="00000506000000000000" pitchFamily="50" charset="-78"/>
              <a:cs typeface="29LT Adir" panose="00000506000000000000" pitchFamily="50" charset="-78"/>
            </a:endParaRPr>
          </a:p>
        </p:txBody>
      </p:sp>
      <p:sp>
        <p:nvSpPr>
          <p:cNvPr id="20" name="TextBox 19"/>
          <p:cNvSpPr txBox="1"/>
          <p:nvPr/>
        </p:nvSpPr>
        <p:spPr>
          <a:xfrm>
            <a:off x="733452" y="982663"/>
            <a:ext cx="3315821" cy="1908215"/>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تعريف الشباب على الإمام الخميني العظيم (قدس سرّه) وعلى نهجه، وتفاصيل ما قام به من أجل حفظ الإسلام وصيانته، وإعادة إحيائه من الأمور الأساسية في عملية جهاد التبيين.</a:t>
            </a:r>
          </a:p>
        </p:txBody>
      </p:sp>
      <p:grpSp>
        <p:nvGrpSpPr>
          <p:cNvPr id="25" name="Google Shape;1890;p74"/>
          <p:cNvGrpSpPr/>
          <p:nvPr/>
        </p:nvGrpSpPr>
        <p:grpSpPr>
          <a:xfrm flipH="1">
            <a:off x="1281838" y="3000047"/>
            <a:ext cx="2158583" cy="1682074"/>
            <a:chOff x="720011" y="2753006"/>
            <a:chExt cx="2383025" cy="1856970"/>
          </a:xfrm>
        </p:grpSpPr>
        <p:grpSp>
          <p:nvGrpSpPr>
            <p:cNvPr id="26" name="Google Shape;1891;p74"/>
            <p:cNvGrpSpPr/>
            <p:nvPr/>
          </p:nvGrpSpPr>
          <p:grpSpPr>
            <a:xfrm>
              <a:off x="720011" y="2753021"/>
              <a:ext cx="1804482" cy="1856955"/>
              <a:chOff x="835651" y="2281650"/>
              <a:chExt cx="1996772" cy="2054852"/>
            </a:xfrm>
          </p:grpSpPr>
          <p:sp>
            <p:nvSpPr>
              <p:cNvPr id="34" name="Google Shape;1892;p74"/>
              <p:cNvSpPr/>
              <p:nvPr/>
            </p:nvSpPr>
            <p:spPr>
              <a:xfrm>
                <a:off x="835651" y="3520644"/>
                <a:ext cx="1996772" cy="41087"/>
              </a:xfrm>
              <a:custGeom>
                <a:avLst/>
                <a:gdLst/>
                <a:ahLst/>
                <a:cxnLst/>
                <a:rect l="l" t="t" r="r" b="b"/>
                <a:pathLst>
                  <a:path w="67017" h="1379" extrusionOk="0">
                    <a:moveTo>
                      <a:pt x="1" y="0"/>
                    </a:moveTo>
                    <a:lnTo>
                      <a:pt x="1" y="0"/>
                    </a:lnTo>
                    <a:cubicBezTo>
                      <a:pt x="20731" y="606"/>
                      <a:pt x="44096" y="1014"/>
                      <a:pt x="64913" y="1373"/>
                    </a:cubicBezTo>
                    <a:cubicBezTo>
                      <a:pt x="65317" y="1373"/>
                      <a:pt x="65853" y="1379"/>
                      <a:pt x="66342" y="1379"/>
                    </a:cubicBezTo>
                    <a:cubicBezTo>
                      <a:pt x="66586" y="1379"/>
                      <a:pt x="66818" y="1377"/>
                      <a:pt x="67016" y="1373"/>
                    </a:cubicBezTo>
                    <a:lnTo>
                      <a:pt x="67004" y="1336"/>
                    </a:lnTo>
                    <a:lnTo>
                      <a:pt x="65965" y="1336"/>
                    </a:lnTo>
                    <a:lnTo>
                      <a:pt x="64913" y="1299"/>
                    </a:lnTo>
                    <a:cubicBezTo>
                      <a:pt x="43478" y="643"/>
                      <a:pt x="21449" y="173"/>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1893;p74"/>
              <p:cNvSpPr/>
              <p:nvPr/>
            </p:nvSpPr>
            <p:spPr>
              <a:xfrm>
                <a:off x="2045889" y="3910889"/>
                <a:ext cx="704682" cy="216729"/>
              </a:xfrm>
              <a:custGeom>
                <a:avLst/>
                <a:gdLst/>
                <a:ahLst/>
                <a:cxnLst/>
                <a:rect l="l" t="t" r="r" b="b"/>
                <a:pathLst>
                  <a:path w="23651" h="7274" extrusionOk="0">
                    <a:moveTo>
                      <a:pt x="11825" y="1"/>
                    </a:moveTo>
                    <a:cubicBezTo>
                      <a:pt x="5295" y="1"/>
                      <a:pt x="1" y="1634"/>
                      <a:pt x="1" y="3637"/>
                    </a:cubicBezTo>
                    <a:cubicBezTo>
                      <a:pt x="1" y="5641"/>
                      <a:pt x="5295" y="7274"/>
                      <a:pt x="11825" y="7274"/>
                    </a:cubicBezTo>
                    <a:cubicBezTo>
                      <a:pt x="18356" y="7274"/>
                      <a:pt x="23650" y="5641"/>
                      <a:pt x="23650" y="3637"/>
                    </a:cubicBezTo>
                    <a:cubicBezTo>
                      <a:pt x="23650" y="1634"/>
                      <a:pt x="18356" y="1"/>
                      <a:pt x="1182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1894;p74"/>
              <p:cNvSpPr/>
              <p:nvPr/>
            </p:nvSpPr>
            <p:spPr>
              <a:xfrm>
                <a:off x="2252273" y="3385021"/>
                <a:ext cx="318062" cy="111701"/>
              </a:xfrm>
              <a:custGeom>
                <a:avLst/>
                <a:gdLst/>
                <a:ahLst/>
                <a:cxnLst/>
                <a:rect l="l" t="t" r="r" b="b"/>
                <a:pathLst>
                  <a:path w="10675" h="3749" extrusionOk="0">
                    <a:moveTo>
                      <a:pt x="5331" y="0"/>
                    </a:moveTo>
                    <a:cubicBezTo>
                      <a:pt x="2388" y="0"/>
                      <a:pt x="0" y="841"/>
                      <a:pt x="0" y="1880"/>
                    </a:cubicBezTo>
                    <a:cubicBezTo>
                      <a:pt x="0" y="2907"/>
                      <a:pt x="2388" y="3748"/>
                      <a:pt x="5331" y="3748"/>
                    </a:cubicBezTo>
                    <a:cubicBezTo>
                      <a:pt x="8288" y="3748"/>
                      <a:pt x="10675" y="2907"/>
                      <a:pt x="10675" y="1880"/>
                    </a:cubicBezTo>
                    <a:cubicBezTo>
                      <a:pt x="10675" y="841"/>
                      <a:pt x="8288" y="0"/>
                      <a:pt x="5331"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1895;p74"/>
              <p:cNvSpPr/>
              <p:nvPr/>
            </p:nvSpPr>
            <p:spPr>
              <a:xfrm>
                <a:off x="2289129" y="2281650"/>
                <a:ext cx="487595" cy="1041514"/>
              </a:xfrm>
              <a:custGeom>
                <a:avLst/>
                <a:gdLst/>
                <a:ahLst/>
                <a:cxnLst/>
                <a:rect l="l" t="t" r="r" b="b"/>
                <a:pathLst>
                  <a:path w="16365" h="34956" extrusionOk="0">
                    <a:moveTo>
                      <a:pt x="12580" y="0"/>
                    </a:moveTo>
                    <a:cubicBezTo>
                      <a:pt x="10786" y="483"/>
                      <a:pt x="9203" y="1485"/>
                      <a:pt x="7508" y="2499"/>
                    </a:cubicBezTo>
                    <a:cubicBezTo>
                      <a:pt x="6605" y="3031"/>
                      <a:pt x="5900" y="3835"/>
                      <a:pt x="5517" y="4812"/>
                    </a:cubicBezTo>
                    <a:cubicBezTo>
                      <a:pt x="2387" y="12629"/>
                      <a:pt x="544" y="20756"/>
                      <a:pt x="0" y="28981"/>
                    </a:cubicBezTo>
                    <a:cubicBezTo>
                      <a:pt x="903" y="30230"/>
                      <a:pt x="2053" y="30886"/>
                      <a:pt x="3031" y="31702"/>
                    </a:cubicBezTo>
                    <a:cubicBezTo>
                      <a:pt x="4008" y="32531"/>
                      <a:pt x="4874" y="33706"/>
                      <a:pt x="4676" y="34955"/>
                    </a:cubicBezTo>
                    <a:cubicBezTo>
                      <a:pt x="5405" y="33496"/>
                      <a:pt x="6543" y="32197"/>
                      <a:pt x="7978" y="31467"/>
                    </a:cubicBezTo>
                    <a:cubicBezTo>
                      <a:pt x="8621" y="31146"/>
                      <a:pt x="9314" y="30935"/>
                      <a:pt x="9945" y="30601"/>
                    </a:cubicBezTo>
                    <a:cubicBezTo>
                      <a:pt x="10576" y="30267"/>
                      <a:pt x="11182" y="29785"/>
                      <a:pt x="11442" y="29117"/>
                    </a:cubicBezTo>
                    <a:cubicBezTo>
                      <a:pt x="13915" y="22116"/>
                      <a:pt x="15536" y="14769"/>
                      <a:pt x="16265" y="7323"/>
                    </a:cubicBezTo>
                    <a:cubicBezTo>
                      <a:pt x="16364" y="6383"/>
                      <a:pt x="16142" y="5430"/>
                      <a:pt x="15659" y="4614"/>
                    </a:cubicBezTo>
                    <a:cubicBezTo>
                      <a:pt x="14633" y="2919"/>
                      <a:pt x="13656" y="1423"/>
                      <a:pt x="1258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1896;p74"/>
              <p:cNvSpPr/>
              <p:nvPr/>
            </p:nvSpPr>
            <p:spPr>
              <a:xfrm>
                <a:off x="2265174" y="3181943"/>
                <a:ext cx="167329" cy="257637"/>
              </a:xfrm>
              <a:custGeom>
                <a:avLst/>
                <a:gdLst/>
                <a:ahLst/>
                <a:cxnLst/>
                <a:rect l="l" t="t" r="r" b="b"/>
                <a:pathLst>
                  <a:path w="5616" h="8647" extrusionOk="0">
                    <a:moveTo>
                      <a:pt x="569" y="1"/>
                    </a:moveTo>
                    <a:cubicBezTo>
                      <a:pt x="99" y="755"/>
                      <a:pt x="0" y="1720"/>
                      <a:pt x="297" y="2537"/>
                    </a:cubicBezTo>
                    <a:cubicBezTo>
                      <a:pt x="594" y="3365"/>
                      <a:pt x="1249" y="3996"/>
                      <a:pt x="1942" y="4540"/>
                    </a:cubicBezTo>
                    <a:cubicBezTo>
                      <a:pt x="2622" y="5085"/>
                      <a:pt x="3352" y="5579"/>
                      <a:pt x="3934" y="6247"/>
                    </a:cubicBezTo>
                    <a:cubicBezTo>
                      <a:pt x="4503" y="6903"/>
                      <a:pt x="4886" y="7793"/>
                      <a:pt x="4700" y="8647"/>
                    </a:cubicBezTo>
                    <a:cubicBezTo>
                      <a:pt x="5220" y="7645"/>
                      <a:pt x="5381" y="6470"/>
                      <a:pt x="5455" y="6087"/>
                    </a:cubicBezTo>
                    <a:lnTo>
                      <a:pt x="5455" y="6099"/>
                    </a:lnTo>
                    <a:cubicBezTo>
                      <a:pt x="5616" y="5196"/>
                      <a:pt x="5170" y="4293"/>
                      <a:pt x="4552" y="3625"/>
                    </a:cubicBezTo>
                    <a:cubicBezTo>
                      <a:pt x="3934" y="2970"/>
                      <a:pt x="3142" y="2499"/>
                      <a:pt x="2400" y="1968"/>
                    </a:cubicBezTo>
                    <a:cubicBezTo>
                      <a:pt x="1670" y="1448"/>
                      <a:pt x="940" y="830"/>
                      <a:pt x="56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1897;p74"/>
              <p:cNvSpPr/>
              <p:nvPr/>
            </p:nvSpPr>
            <p:spPr>
              <a:xfrm>
                <a:off x="2413668" y="3226188"/>
                <a:ext cx="189824" cy="195723"/>
              </a:xfrm>
              <a:custGeom>
                <a:avLst/>
                <a:gdLst/>
                <a:ahLst/>
                <a:cxnLst/>
                <a:rect l="l" t="t" r="r" b="b"/>
                <a:pathLst>
                  <a:path w="6371" h="6569" extrusionOk="0">
                    <a:moveTo>
                      <a:pt x="6371" y="0"/>
                    </a:moveTo>
                    <a:cubicBezTo>
                      <a:pt x="5616" y="891"/>
                      <a:pt x="4466" y="1299"/>
                      <a:pt x="3402" y="1769"/>
                    </a:cubicBezTo>
                    <a:cubicBezTo>
                      <a:pt x="2339" y="2251"/>
                      <a:pt x="1238" y="2919"/>
                      <a:pt x="879" y="4033"/>
                    </a:cubicBezTo>
                    <a:cubicBezTo>
                      <a:pt x="681" y="4626"/>
                      <a:pt x="186" y="5566"/>
                      <a:pt x="1" y="6568"/>
                    </a:cubicBezTo>
                    <a:cubicBezTo>
                      <a:pt x="335" y="5826"/>
                      <a:pt x="990" y="5269"/>
                      <a:pt x="1683" y="4837"/>
                    </a:cubicBezTo>
                    <a:cubicBezTo>
                      <a:pt x="2376" y="4404"/>
                      <a:pt x="3118" y="4070"/>
                      <a:pt x="3798" y="3612"/>
                    </a:cubicBezTo>
                    <a:cubicBezTo>
                      <a:pt x="5035" y="2746"/>
                      <a:pt x="5963" y="1447"/>
                      <a:pt x="6371"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1898;p74"/>
              <p:cNvSpPr/>
              <p:nvPr/>
            </p:nvSpPr>
            <p:spPr>
              <a:xfrm>
                <a:off x="2416260" y="3322006"/>
                <a:ext cx="165124" cy="123858"/>
              </a:xfrm>
              <a:custGeom>
                <a:avLst/>
                <a:gdLst/>
                <a:ahLst/>
                <a:cxnLst/>
                <a:rect l="l" t="t" r="r" b="b"/>
                <a:pathLst>
                  <a:path w="5542" h="4157" extrusionOk="0">
                    <a:moveTo>
                      <a:pt x="5542" y="0"/>
                    </a:moveTo>
                    <a:cubicBezTo>
                      <a:pt x="3254" y="606"/>
                      <a:pt x="1163" y="2016"/>
                      <a:pt x="1" y="4156"/>
                    </a:cubicBezTo>
                    <a:cubicBezTo>
                      <a:pt x="396" y="3464"/>
                      <a:pt x="1114" y="3018"/>
                      <a:pt x="1843" y="2709"/>
                    </a:cubicBezTo>
                    <a:cubicBezTo>
                      <a:pt x="2586" y="2387"/>
                      <a:pt x="3365" y="2177"/>
                      <a:pt x="4058" y="1781"/>
                    </a:cubicBezTo>
                    <a:cubicBezTo>
                      <a:pt x="4763" y="1398"/>
                      <a:pt x="5393" y="779"/>
                      <a:pt x="5542"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1899;p74"/>
              <p:cNvSpPr/>
              <p:nvPr/>
            </p:nvSpPr>
            <p:spPr>
              <a:xfrm>
                <a:off x="2419210" y="3192639"/>
                <a:ext cx="210829" cy="160357"/>
              </a:xfrm>
              <a:custGeom>
                <a:avLst/>
                <a:gdLst/>
                <a:ahLst/>
                <a:cxnLst/>
                <a:rect l="l" t="t" r="r" b="b"/>
                <a:pathLst>
                  <a:path w="7076" h="5382" extrusionOk="0">
                    <a:moveTo>
                      <a:pt x="7076" y="1"/>
                    </a:moveTo>
                    <a:lnTo>
                      <a:pt x="7076" y="1"/>
                    </a:lnTo>
                    <a:cubicBezTo>
                      <a:pt x="5529" y="471"/>
                      <a:pt x="3959" y="953"/>
                      <a:pt x="2586" y="1794"/>
                    </a:cubicBezTo>
                    <a:cubicBezTo>
                      <a:pt x="1200" y="2635"/>
                      <a:pt x="0" y="3885"/>
                      <a:pt x="310" y="5381"/>
                    </a:cubicBezTo>
                    <a:cubicBezTo>
                      <a:pt x="743" y="3971"/>
                      <a:pt x="2177" y="3130"/>
                      <a:pt x="3513" y="2524"/>
                    </a:cubicBezTo>
                    <a:cubicBezTo>
                      <a:pt x="4862" y="1905"/>
                      <a:pt x="6333" y="1287"/>
                      <a:pt x="7076"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42" name="Google Shape;1900;p74"/>
              <p:cNvGrpSpPr/>
              <p:nvPr/>
            </p:nvGrpSpPr>
            <p:grpSpPr>
              <a:xfrm>
                <a:off x="2291687" y="2290856"/>
                <a:ext cx="465858" cy="1703739"/>
                <a:chOff x="4342043" y="-72481"/>
                <a:chExt cx="1107862" cy="4051696"/>
              </a:xfrm>
            </p:grpSpPr>
            <p:sp>
              <p:nvSpPr>
                <p:cNvPr id="67" name="Google Shape;1901;p74"/>
                <p:cNvSpPr/>
                <p:nvPr/>
              </p:nvSpPr>
              <p:spPr>
                <a:xfrm>
                  <a:off x="4342043" y="260390"/>
                  <a:ext cx="833084" cy="3718825"/>
                </a:xfrm>
                <a:custGeom>
                  <a:avLst/>
                  <a:gdLst/>
                  <a:ahLst/>
                  <a:cxnLst/>
                  <a:rect l="l" t="t" r="r" b="b"/>
                  <a:pathLst>
                    <a:path w="11758" h="52485" extrusionOk="0">
                      <a:moveTo>
                        <a:pt x="11560" y="1"/>
                      </a:moveTo>
                      <a:cubicBezTo>
                        <a:pt x="11558" y="1"/>
                        <a:pt x="11556" y="1"/>
                        <a:pt x="11553" y="3"/>
                      </a:cubicBezTo>
                      <a:cubicBezTo>
                        <a:pt x="11318" y="139"/>
                        <a:pt x="9649" y="7066"/>
                        <a:pt x="9488" y="7288"/>
                      </a:cubicBezTo>
                      <a:cubicBezTo>
                        <a:pt x="9216" y="7659"/>
                        <a:pt x="6074" y="21389"/>
                        <a:pt x="4627" y="28810"/>
                      </a:cubicBezTo>
                      <a:cubicBezTo>
                        <a:pt x="3081" y="36702"/>
                        <a:pt x="1547" y="44593"/>
                        <a:pt x="1" y="52485"/>
                      </a:cubicBezTo>
                      <a:cubicBezTo>
                        <a:pt x="755" y="51260"/>
                        <a:pt x="1089" y="49838"/>
                        <a:pt x="1411" y="48440"/>
                      </a:cubicBezTo>
                      <a:cubicBezTo>
                        <a:pt x="4577" y="34537"/>
                        <a:pt x="6866" y="21946"/>
                        <a:pt x="10032" y="8043"/>
                      </a:cubicBezTo>
                      <a:cubicBezTo>
                        <a:pt x="10179" y="7406"/>
                        <a:pt x="11757" y="1"/>
                        <a:pt x="1156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1902;p74"/>
                <p:cNvSpPr/>
                <p:nvPr/>
              </p:nvSpPr>
              <p:spPr>
                <a:xfrm>
                  <a:off x="4391145" y="1470858"/>
                  <a:ext cx="408465" cy="347119"/>
                </a:xfrm>
                <a:custGeom>
                  <a:avLst/>
                  <a:gdLst/>
                  <a:ahLst/>
                  <a:cxnLst/>
                  <a:rect l="l" t="t" r="r" b="b"/>
                  <a:pathLst>
                    <a:path w="5765" h="4899" extrusionOk="0">
                      <a:moveTo>
                        <a:pt x="0" y="0"/>
                      </a:moveTo>
                      <a:cubicBezTo>
                        <a:pt x="1175" y="2400"/>
                        <a:pt x="4552" y="2524"/>
                        <a:pt x="5764" y="4899"/>
                      </a:cubicBezTo>
                      <a:cubicBezTo>
                        <a:pt x="5653" y="4602"/>
                        <a:pt x="5480" y="4317"/>
                        <a:pt x="5282" y="4070"/>
                      </a:cubicBezTo>
                      <a:cubicBezTo>
                        <a:pt x="3860" y="2289"/>
                        <a:pt x="1200" y="2004"/>
                        <a:pt x="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1903;p74"/>
                <p:cNvSpPr/>
                <p:nvPr/>
              </p:nvSpPr>
              <p:spPr>
                <a:xfrm>
                  <a:off x="4367479" y="1682924"/>
                  <a:ext cx="357663" cy="319131"/>
                </a:xfrm>
                <a:custGeom>
                  <a:avLst/>
                  <a:gdLst/>
                  <a:ahLst/>
                  <a:cxnLst/>
                  <a:rect l="l" t="t" r="r" b="b"/>
                  <a:pathLst>
                    <a:path w="5048" h="4504" extrusionOk="0">
                      <a:moveTo>
                        <a:pt x="0" y="1"/>
                      </a:moveTo>
                      <a:cubicBezTo>
                        <a:pt x="1101" y="1955"/>
                        <a:pt x="3983" y="1992"/>
                        <a:pt x="4911" y="4095"/>
                      </a:cubicBezTo>
                      <a:cubicBezTo>
                        <a:pt x="4960" y="4231"/>
                        <a:pt x="5010" y="4367"/>
                        <a:pt x="5047" y="4503"/>
                      </a:cubicBezTo>
                      <a:cubicBezTo>
                        <a:pt x="5010" y="4219"/>
                        <a:pt x="4911" y="3934"/>
                        <a:pt x="4775" y="3674"/>
                      </a:cubicBezTo>
                      <a:cubicBezTo>
                        <a:pt x="3736" y="1819"/>
                        <a:pt x="1200" y="1708"/>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1904;p74"/>
                <p:cNvSpPr/>
                <p:nvPr/>
              </p:nvSpPr>
              <p:spPr>
                <a:xfrm>
                  <a:off x="4348207" y="1858216"/>
                  <a:ext cx="362907" cy="314738"/>
                </a:xfrm>
                <a:custGeom>
                  <a:avLst/>
                  <a:gdLst/>
                  <a:ahLst/>
                  <a:cxnLst/>
                  <a:rect l="l" t="t" r="r" b="b"/>
                  <a:pathLst>
                    <a:path w="5122" h="4442" extrusionOk="0">
                      <a:moveTo>
                        <a:pt x="0" y="1"/>
                      </a:moveTo>
                      <a:lnTo>
                        <a:pt x="0" y="1"/>
                      </a:lnTo>
                      <a:cubicBezTo>
                        <a:pt x="1509" y="1534"/>
                        <a:pt x="4342" y="1708"/>
                        <a:pt x="5022" y="4008"/>
                      </a:cubicBezTo>
                      <a:cubicBezTo>
                        <a:pt x="5059" y="4157"/>
                        <a:pt x="5084" y="4293"/>
                        <a:pt x="5096" y="4441"/>
                      </a:cubicBezTo>
                      <a:cubicBezTo>
                        <a:pt x="5121" y="3204"/>
                        <a:pt x="4107" y="2239"/>
                        <a:pt x="3093" y="1695"/>
                      </a:cubicBezTo>
                      <a:cubicBezTo>
                        <a:pt x="2054" y="1126"/>
                        <a:pt x="916" y="76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1905;p74"/>
                <p:cNvSpPr/>
                <p:nvPr/>
              </p:nvSpPr>
              <p:spPr>
                <a:xfrm>
                  <a:off x="4414810" y="1335881"/>
                  <a:ext cx="412858" cy="276122"/>
                </a:xfrm>
                <a:custGeom>
                  <a:avLst/>
                  <a:gdLst/>
                  <a:ahLst/>
                  <a:cxnLst/>
                  <a:rect l="l" t="t" r="r" b="b"/>
                  <a:pathLst>
                    <a:path w="5827" h="3897" extrusionOk="0">
                      <a:moveTo>
                        <a:pt x="0" y="1"/>
                      </a:moveTo>
                      <a:lnTo>
                        <a:pt x="0" y="1"/>
                      </a:lnTo>
                      <a:cubicBezTo>
                        <a:pt x="1819" y="1485"/>
                        <a:pt x="4837" y="1497"/>
                        <a:pt x="5826" y="3897"/>
                      </a:cubicBezTo>
                      <a:cubicBezTo>
                        <a:pt x="5022" y="1374"/>
                        <a:pt x="1918" y="128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1906;p74"/>
                <p:cNvSpPr/>
                <p:nvPr/>
              </p:nvSpPr>
              <p:spPr>
                <a:xfrm>
                  <a:off x="4446340" y="1195661"/>
                  <a:ext cx="428658" cy="304181"/>
                </a:xfrm>
                <a:custGeom>
                  <a:avLst/>
                  <a:gdLst/>
                  <a:ahLst/>
                  <a:cxnLst/>
                  <a:rect l="l" t="t" r="r" b="b"/>
                  <a:pathLst>
                    <a:path w="6050" h="4293" extrusionOk="0">
                      <a:moveTo>
                        <a:pt x="1" y="1"/>
                      </a:moveTo>
                      <a:cubicBezTo>
                        <a:pt x="1510" y="1918"/>
                        <a:pt x="4775" y="1497"/>
                        <a:pt x="5901" y="3835"/>
                      </a:cubicBezTo>
                      <a:cubicBezTo>
                        <a:pt x="5963" y="3983"/>
                        <a:pt x="6012" y="4132"/>
                        <a:pt x="6049" y="4293"/>
                      </a:cubicBezTo>
                      <a:cubicBezTo>
                        <a:pt x="6012" y="3971"/>
                        <a:pt x="5888" y="3662"/>
                        <a:pt x="5728" y="3377"/>
                      </a:cubicBezTo>
                      <a:cubicBezTo>
                        <a:pt x="4441" y="1361"/>
                        <a:pt x="1572" y="165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1907;p74"/>
                <p:cNvSpPr/>
                <p:nvPr/>
              </p:nvSpPr>
              <p:spPr>
                <a:xfrm>
                  <a:off x="4477019" y="1015126"/>
                  <a:ext cx="419872" cy="309424"/>
                </a:xfrm>
                <a:custGeom>
                  <a:avLst/>
                  <a:gdLst/>
                  <a:ahLst/>
                  <a:cxnLst/>
                  <a:rect l="l" t="t" r="r" b="b"/>
                  <a:pathLst>
                    <a:path w="5926" h="4367" extrusionOk="0">
                      <a:moveTo>
                        <a:pt x="1" y="1"/>
                      </a:moveTo>
                      <a:cubicBezTo>
                        <a:pt x="1547" y="1831"/>
                        <a:pt x="4676" y="1609"/>
                        <a:pt x="5765" y="3922"/>
                      </a:cubicBezTo>
                      <a:cubicBezTo>
                        <a:pt x="5826" y="4058"/>
                        <a:pt x="5888" y="4206"/>
                        <a:pt x="5925" y="4367"/>
                      </a:cubicBezTo>
                      <a:cubicBezTo>
                        <a:pt x="5369" y="1534"/>
                        <a:pt x="1745" y="173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1908;p74"/>
                <p:cNvSpPr/>
                <p:nvPr/>
              </p:nvSpPr>
              <p:spPr>
                <a:xfrm>
                  <a:off x="4494520" y="903814"/>
                  <a:ext cx="454094" cy="312116"/>
                </a:xfrm>
                <a:custGeom>
                  <a:avLst/>
                  <a:gdLst/>
                  <a:ahLst/>
                  <a:cxnLst/>
                  <a:rect l="l" t="t" r="r" b="b"/>
                  <a:pathLst>
                    <a:path w="6409" h="4405" extrusionOk="0">
                      <a:moveTo>
                        <a:pt x="1" y="1"/>
                      </a:moveTo>
                      <a:lnTo>
                        <a:pt x="1" y="1"/>
                      </a:lnTo>
                      <a:cubicBezTo>
                        <a:pt x="854" y="1139"/>
                        <a:pt x="2450" y="1064"/>
                        <a:pt x="3637" y="1633"/>
                      </a:cubicBezTo>
                      <a:cubicBezTo>
                        <a:pt x="4540" y="2029"/>
                        <a:pt x="5332" y="2710"/>
                        <a:pt x="5901" y="3526"/>
                      </a:cubicBezTo>
                      <a:cubicBezTo>
                        <a:pt x="6099" y="3798"/>
                        <a:pt x="6260" y="4095"/>
                        <a:pt x="6408" y="4404"/>
                      </a:cubicBezTo>
                      <a:cubicBezTo>
                        <a:pt x="6297" y="4082"/>
                        <a:pt x="6148" y="3773"/>
                        <a:pt x="5975" y="3489"/>
                      </a:cubicBezTo>
                      <a:cubicBezTo>
                        <a:pt x="5431" y="2611"/>
                        <a:pt x="4627" y="1918"/>
                        <a:pt x="3699" y="1485"/>
                      </a:cubicBezTo>
                      <a:cubicBezTo>
                        <a:pt x="2475" y="928"/>
                        <a:pt x="953" y="105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1909;p74"/>
                <p:cNvSpPr/>
                <p:nvPr/>
              </p:nvSpPr>
              <p:spPr>
                <a:xfrm>
                  <a:off x="4539229" y="809154"/>
                  <a:ext cx="421643" cy="248984"/>
                </a:xfrm>
                <a:custGeom>
                  <a:avLst/>
                  <a:gdLst/>
                  <a:ahLst/>
                  <a:cxnLst/>
                  <a:rect l="l" t="t" r="r" b="b"/>
                  <a:pathLst>
                    <a:path w="5951" h="3514" extrusionOk="0">
                      <a:moveTo>
                        <a:pt x="1" y="1"/>
                      </a:moveTo>
                      <a:cubicBezTo>
                        <a:pt x="1720" y="1411"/>
                        <a:pt x="4664" y="904"/>
                        <a:pt x="5790" y="3093"/>
                      </a:cubicBezTo>
                      <a:cubicBezTo>
                        <a:pt x="5851" y="3229"/>
                        <a:pt x="5913" y="3365"/>
                        <a:pt x="5950" y="3514"/>
                      </a:cubicBezTo>
                      <a:cubicBezTo>
                        <a:pt x="5864" y="2895"/>
                        <a:pt x="5480" y="2376"/>
                        <a:pt x="5010" y="1992"/>
                      </a:cubicBezTo>
                      <a:cubicBezTo>
                        <a:pt x="3563" y="817"/>
                        <a:pt x="1522"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1910;p74"/>
                <p:cNvSpPr/>
                <p:nvPr/>
              </p:nvSpPr>
              <p:spPr>
                <a:xfrm>
                  <a:off x="4567287" y="689127"/>
                  <a:ext cx="433901" cy="273500"/>
                </a:xfrm>
                <a:custGeom>
                  <a:avLst/>
                  <a:gdLst/>
                  <a:ahLst/>
                  <a:cxnLst/>
                  <a:rect l="l" t="t" r="r" b="b"/>
                  <a:pathLst>
                    <a:path w="6124" h="3860" extrusionOk="0">
                      <a:moveTo>
                        <a:pt x="1" y="0"/>
                      </a:moveTo>
                      <a:lnTo>
                        <a:pt x="1" y="0"/>
                      </a:lnTo>
                      <a:cubicBezTo>
                        <a:pt x="1782" y="1472"/>
                        <a:pt x="4899" y="1052"/>
                        <a:pt x="5975" y="3414"/>
                      </a:cubicBezTo>
                      <a:cubicBezTo>
                        <a:pt x="6037" y="3563"/>
                        <a:pt x="6086" y="3711"/>
                        <a:pt x="6123" y="3859"/>
                      </a:cubicBezTo>
                      <a:cubicBezTo>
                        <a:pt x="6061" y="3216"/>
                        <a:pt x="5678" y="2647"/>
                        <a:pt x="5208" y="2227"/>
                      </a:cubicBezTo>
                      <a:cubicBezTo>
                        <a:pt x="3736" y="928"/>
                        <a:pt x="1584" y="1076"/>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1911;p74"/>
                <p:cNvSpPr/>
                <p:nvPr/>
              </p:nvSpPr>
              <p:spPr>
                <a:xfrm>
                  <a:off x="4591802" y="599710"/>
                  <a:ext cx="424265" cy="251606"/>
                </a:xfrm>
                <a:custGeom>
                  <a:avLst/>
                  <a:gdLst/>
                  <a:ahLst/>
                  <a:cxnLst/>
                  <a:rect l="l" t="t" r="r" b="b"/>
                  <a:pathLst>
                    <a:path w="5988" h="3551" extrusionOk="0">
                      <a:moveTo>
                        <a:pt x="1" y="1"/>
                      </a:moveTo>
                      <a:lnTo>
                        <a:pt x="1" y="1"/>
                      </a:lnTo>
                      <a:cubicBezTo>
                        <a:pt x="1015" y="681"/>
                        <a:pt x="2240" y="904"/>
                        <a:pt x="3365" y="1312"/>
                      </a:cubicBezTo>
                      <a:cubicBezTo>
                        <a:pt x="4454" y="1720"/>
                        <a:pt x="5592" y="2388"/>
                        <a:pt x="5988" y="3551"/>
                      </a:cubicBezTo>
                      <a:cubicBezTo>
                        <a:pt x="5864" y="2957"/>
                        <a:pt x="5468" y="2437"/>
                        <a:pt x="5010" y="2054"/>
                      </a:cubicBezTo>
                      <a:cubicBezTo>
                        <a:pt x="3576" y="854"/>
                        <a:pt x="1597" y="866"/>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1912;p74"/>
                <p:cNvSpPr/>
                <p:nvPr/>
              </p:nvSpPr>
              <p:spPr>
                <a:xfrm>
                  <a:off x="4632118" y="514685"/>
                  <a:ext cx="423415" cy="266557"/>
                </a:xfrm>
                <a:custGeom>
                  <a:avLst/>
                  <a:gdLst/>
                  <a:ahLst/>
                  <a:cxnLst/>
                  <a:rect l="l" t="t" r="r" b="b"/>
                  <a:pathLst>
                    <a:path w="5976" h="3762" extrusionOk="0">
                      <a:moveTo>
                        <a:pt x="1" y="1"/>
                      </a:moveTo>
                      <a:lnTo>
                        <a:pt x="1" y="1"/>
                      </a:lnTo>
                      <a:cubicBezTo>
                        <a:pt x="966" y="780"/>
                        <a:pt x="2203" y="1040"/>
                        <a:pt x="3328" y="1485"/>
                      </a:cubicBezTo>
                      <a:cubicBezTo>
                        <a:pt x="4429" y="1906"/>
                        <a:pt x="5579" y="2586"/>
                        <a:pt x="5975" y="3761"/>
                      </a:cubicBezTo>
                      <a:cubicBezTo>
                        <a:pt x="5851" y="3155"/>
                        <a:pt x="5456" y="2635"/>
                        <a:pt x="4986" y="2240"/>
                      </a:cubicBezTo>
                      <a:cubicBezTo>
                        <a:pt x="3551" y="1027"/>
                        <a:pt x="1547"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1913;p74"/>
                <p:cNvSpPr/>
                <p:nvPr/>
              </p:nvSpPr>
              <p:spPr>
                <a:xfrm>
                  <a:off x="4682070" y="371843"/>
                  <a:ext cx="383099" cy="314738"/>
                </a:xfrm>
                <a:custGeom>
                  <a:avLst/>
                  <a:gdLst/>
                  <a:ahLst/>
                  <a:cxnLst/>
                  <a:rect l="l" t="t" r="r" b="b"/>
                  <a:pathLst>
                    <a:path w="5407" h="4442" extrusionOk="0">
                      <a:moveTo>
                        <a:pt x="1" y="1"/>
                      </a:moveTo>
                      <a:cubicBezTo>
                        <a:pt x="162" y="260"/>
                        <a:pt x="372" y="483"/>
                        <a:pt x="595" y="681"/>
                      </a:cubicBezTo>
                      <a:cubicBezTo>
                        <a:pt x="2128" y="2017"/>
                        <a:pt x="4726" y="2277"/>
                        <a:pt x="5406" y="4441"/>
                      </a:cubicBezTo>
                      <a:lnTo>
                        <a:pt x="5406" y="4429"/>
                      </a:lnTo>
                      <a:cubicBezTo>
                        <a:pt x="4813" y="1831"/>
                        <a:pt x="1485" y="1831"/>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1914;p74"/>
                <p:cNvSpPr/>
                <p:nvPr/>
              </p:nvSpPr>
              <p:spPr>
                <a:xfrm>
                  <a:off x="4711899" y="281576"/>
                  <a:ext cx="375164" cy="274421"/>
                </a:xfrm>
                <a:custGeom>
                  <a:avLst/>
                  <a:gdLst/>
                  <a:ahLst/>
                  <a:cxnLst/>
                  <a:rect l="l" t="t" r="r" b="b"/>
                  <a:pathLst>
                    <a:path w="5295" h="3873" extrusionOk="0">
                      <a:moveTo>
                        <a:pt x="1" y="1"/>
                      </a:moveTo>
                      <a:lnTo>
                        <a:pt x="1" y="1"/>
                      </a:lnTo>
                      <a:cubicBezTo>
                        <a:pt x="1510" y="1621"/>
                        <a:pt x="4206" y="1807"/>
                        <a:pt x="5294" y="3872"/>
                      </a:cubicBezTo>
                      <a:cubicBezTo>
                        <a:pt x="4379" y="1671"/>
                        <a:pt x="1633" y="144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915;p74"/>
                <p:cNvSpPr/>
                <p:nvPr/>
              </p:nvSpPr>
              <p:spPr>
                <a:xfrm>
                  <a:off x="4821439" y="128248"/>
                  <a:ext cx="285748" cy="359377"/>
                </a:xfrm>
                <a:custGeom>
                  <a:avLst/>
                  <a:gdLst/>
                  <a:ahLst/>
                  <a:cxnLst/>
                  <a:rect l="l" t="t" r="r" b="b"/>
                  <a:pathLst>
                    <a:path w="4033" h="5072" extrusionOk="0">
                      <a:moveTo>
                        <a:pt x="1" y="0"/>
                      </a:moveTo>
                      <a:lnTo>
                        <a:pt x="1" y="0"/>
                      </a:lnTo>
                      <a:cubicBezTo>
                        <a:pt x="124" y="247"/>
                        <a:pt x="297" y="470"/>
                        <a:pt x="471" y="693"/>
                      </a:cubicBezTo>
                      <a:cubicBezTo>
                        <a:pt x="1683" y="2115"/>
                        <a:pt x="3724" y="3043"/>
                        <a:pt x="4033" y="5071"/>
                      </a:cubicBezTo>
                      <a:cubicBezTo>
                        <a:pt x="3922" y="2993"/>
                        <a:pt x="1819" y="1967"/>
                        <a:pt x="520" y="631"/>
                      </a:cubicBezTo>
                      <a:cubicBezTo>
                        <a:pt x="335" y="445"/>
                        <a:pt x="161" y="235"/>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916;p74"/>
                <p:cNvSpPr/>
                <p:nvPr/>
              </p:nvSpPr>
              <p:spPr>
                <a:xfrm>
                  <a:off x="4909935" y="60724"/>
                  <a:ext cx="231475" cy="344497"/>
                </a:xfrm>
                <a:custGeom>
                  <a:avLst/>
                  <a:gdLst/>
                  <a:ahLst/>
                  <a:cxnLst/>
                  <a:rect l="l" t="t" r="r" b="b"/>
                  <a:pathLst>
                    <a:path w="3267" h="4862" extrusionOk="0">
                      <a:moveTo>
                        <a:pt x="1" y="1"/>
                      </a:moveTo>
                      <a:cubicBezTo>
                        <a:pt x="88" y="236"/>
                        <a:pt x="211" y="446"/>
                        <a:pt x="347" y="656"/>
                      </a:cubicBezTo>
                      <a:cubicBezTo>
                        <a:pt x="1250" y="2004"/>
                        <a:pt x="3056" y="3031"/>
                        <a:pt x="2908" y="4862"/>
                      </a:cubicBezTo>
                      <a:cubicBezTo>
                        <a:pt x="3266" y="3006"/>
                        <a:pt x="1399" y="1868"/>
                        <a:pt x="409" y="607"/>
                      </a:cubicBezTo>
                      <a:cubicBezTo>
                        <a:pt x="261" y="421"/>
                        <a:pt x="125" y="223"/>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917;p74"/>
                <p:cNvSpPr/>
                <p:nvPr/>
              </p:nvSpPr>
              <p:spPr>
                <a:xfrm>
                  <a:off x="5021388" y="-72481"/>
                  <a:ext cx="184854" cy="443552"/>
                </a:xfrm>
                <a:custGeom>
                  <a:avLst/>
                  <a:gdLst/>
                  <a:ahLst/>
                  <a:cxnLst/>
                  <a:rect l="l" t="t" r="r" b="b"/>
                  <a:pathLst>
                    <a:path w="2609" h="6260" extrusionOk="0">
                      <a:moveTo>
                        <a:pt x="2609" y="1"/>
                      </a:moveTo>
                      <a:cubicBezTo>
                        <a:pt x="2175" y="1715"/>
                        <a:pt x="1862" y="3456"/>
                        <a:pt x="1605" y="5201"/>
                      </a:cubicBezTo>
                      <a:lnTo>
                        <a:pt x="1605" y="5201"/>
                      </a:lnTo>
                      <a:cubicBezTo>
                        <a:pt x="1582" y="5073"/>
                        <a:pt x="1553" y="4948"/>
                        <a:pt x="1520" y="4825"/>
                      </a:cubicBezTo>
                      <a:cubicBezTo>
                        <a:pt x="1161" y="3464"/>
                        <a:pt x="160" y="2264"/>
                        <a:pt x="296" y="792"/>
                      </a:cubicBezTo>
                      <a:lnTo>
                        <a:pt x="296" y="792"/>
                      </a:lnTo>
                      <a:cubicBezTo>
                        <a:pt x="1" y="2633"/>
                        <a:pt x="1654" y="4170"/>
                        <a:pt x="1494" y="5973"/>
                      </a:cubicBezTo>
                      <a:lnTo>
                        <a:pt x="1494" y="5973"/>
                      </a:lnTo>
                      <a:cubicBezTo>
                        <a:pt x="1482" y="6060"/>
                        <a:pt x="1470" y="6147"/>
                        <a:pt x="1458" y="6235"/>
                      </a:cubicBezTo>
                      <a:lnTo>
                        <a:pt x="1607" y="6259"/>
                      </a:lnTo>
                      <a:cubicBezTo>
                        <a:pt x="1626" y="6165"/>
                        <a:pt x="1639" y="6069"/>
                        <a:pt x="1647" y="5974"/>
                      </a:cubicBezTo>
                      <a:lnTo>
                        <a:pt x="1647" y="5974"/>
                      </a:lnTo>
                      <a:lnTo>
                        <a:pt x="1829" y="4688"/>
                      </a:lnTo>
                      <a:cubicBezTo>
                        <a:pt x="2052" y="3179"/>
                        <a:pt x="2324" y="1497"/>
                        <a:pt x="2609"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918;p74"/>
                <p:cNvSpPr/>
                <p:nvPr/>
              </p:nvSpPr>
              <p:spPr>
                <a:xfrm>
                  <a:off x="4741728" y="1871395"/>
                  <a:ext cx="397908" cy="268257"/>
                </a:xfrm>
                <a:custGeom>
                  <a:avLst/>
                  <a:gdLst/>
                  <a:ahLst/>
                  <a:cxnLst/>
                  <a:rect l="l" t="t" r="r" b="b"/>
                  <a:pathLst>
                    <a:path w="5616" h="3786" extrusionOk="0">
                      <a:moveTo>
                        <a:pt x="5616" y="0"/>
                      </a:moveTo>
                      <a:cubicBezTo>
                        <a:pt x="4107" y="1757"/>
                        <a:pt x="990" y="1472"/>
                        <a:pt x="0" y="3785"/>
                      </a:cubicBezTo>
                      <a:cubicBezTo>
                        <a:pt x="1014" y="1893"/>
                        <a:pt x="3476" y="1893"/>
                        <a:pt x="5022" y="631"/>
                      </a:cubicBezTo>
                      <a:cubicBezTo>
                        <a:pt x="5245" y="445"/>
                        <a:pt x="5455" y="235"/>
                        <a:pt x="561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919;p74"/>
                <p:cNvSpPr/>
                <p:nvPr/>
              </p:nvSpPr>
              <p:spPr>
                <a:xfrm>
                  <a:off x="4754836" y="1666273"/>
                  <a:ext cx="447930" cy="316438"/>
                </a:xfrm>
                <a:custGeom>
                  <a:avLst/>
                  <a:gdLst/>
                  <a:ahLst/>
                  <a:cxnLst/>
                  <a:rect l="l" t="t" r="r" b="b"/>
                  <a:pathLst>
                    <a:path w="6322" h="4466" extrusionOk="0">
                      <a:moveTo>
                        <a:pt x="6321" y="1"/>
                      </a:moveTo>
                      <a:cubicBezTo>
                        <a:pt x="4998" y="2437"/>
                        <a:pt x="1275" y="1967"/>
                        <a:pt x="1" y="4466"/>
                      </a:cubicBezTo>
                      <a:cubicBezTo>
                        <a:pt x="1287" y="2388"/>
                        <a:pt x="4194" y="2549"/>
                        <a:pt x="5789" y="830"/>
                      </a:cubicBezTo>
                      <a:cubicBezTo>
                        <a:pt x="6012" y="582"/>
                        <a:pt x="6197" y="310"/>
                        <a:pt x="632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920;p74"/>
                <p:cNvSpPr/>
                <p:nvPr/>
              </p:nvSpPr>
              <p:spPr>
                <a:xfrm>
                  <a:off x="4801316" y="1479644"/>
                  <a:ext cx="431208" cy="314667"/>
                </a:xfrm>
                <a:custGeom>
                  <a:avLst/>
                  <a:gdLst/>
                  <a:ahLst/>
                  <a:cxnLst/>
                  <a:rect l="l" t="t" r="r" b="b"/>
                  <a:pathLst>
                    <a:path w="6086" h="4441" extrusionOk="0">
                      <a:moveTo>
                        <a:pt x="6086" y="0"/>
                      </a:moveTo>
                      <a:lnTo>
                        <a:pt x="6086" y="0"/>
                      </a:lnTo>
                      <a:cubicBezTo>
                        <a:pt x="4707" y="2209"/>
                        <a:pt x="1618" y="2335"/>
                        <a:pt x="74" y="4358"/>
                      </a:cubicBezTo>
                      <a:lnTo>
                        <a:pt x="74" y="4358"/>
                      </a:lnTo>
                      <a:cubicBezTo>
                        <a:pt x="1579" y="2713"/>
                        <a:pt x="4045" y="2434"/>
                        <a:pt x="5554" y="792"/>
                      </a:cubicBezTo>
                      <a:cubicBezTo>
                        <a:pt x="5764" y="557"/>
                        <a:pt x="5950" y="285"/>
                        <a:pt x="6086" y="0"/>
                      </a:cubicBezTo>
                      <a:close/>
                      <a:moveTo>
                        <a:pt x="74" y="4358"/>
                      </a:moveTo>
                      <a:cubicBezTo>
                        <a:pt x="49" y="4385"/>
                        <a:pt x="25" y="4413"/>
                        <a:pt x="0" y="4441"/>
                      </a:cubicBezTo>
                      <a:lnTo>
                        <a:pt x="13" y="4441"/>
                      </a:lnTo>
                      <a:cubicBezTo>
                        <a:pt x="33" y="4413"/>
                        <a:pt x="53" y="4385"/>
                        <a:pt x="74" y="435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1921;p74"/>
                <p:cNvSpPr/>
                <p:nvPr/>
              </p:nvSpPr>
              <p:spPr>
                <a:xfrm>
                  <a:off x="4834618" y="1239520"/>
                  <a:ext cx="459266" cy="362848"/>
                </a:xfrm>
                <a:custGeom>
                  <a:avLst/>
                  <a:gdLst/>
                  <a:ahLst/>
                  <a:cxnLst/>
                  <a:rect l="l" t="t" r="r" b="b"/>
                  <a:pathLst>
                    <a:path w="6482" h="5121" extrusionOk="0">
                      <a:moveTo>
                        <a:pt x="6482" y="0"/>
                      </a:moveTo>
                      <a:lnTo>
                        <a:pt x="6482" y="0"/>
                      </a:lnTo>
                      <a:cubicBezTo>
                        <a:pt x="6271" y="285"/>
                        <a:pt x="6061" y="569"/>
                        <a:pt x="5851" y="854"/>
                      </a:cubicBezTo>
                      <a:cubicBezTo>
                        <a:pt x="4639" y="2548"/>
                        <a:pt x="3699" y="3228"/>
                        <a:pt x="1769" y="3983"/>
                      </a:cubicBezTo>
                      <a:cubicBezTo>
                        <a:pt x="1126" y="4255"/>
                        <a:pt x="483" y="4601"/>
                        <a:pt x="0" y="5121"/>
                      </a:cubicBezTo>
                      <a:cubicBezTo>
                        <a:pt x="520" y="4651"/>
                        <a:pt x="1163" y="4342"/>
                        <a:pt x="1818" y="4082"/>
                      </a:cubicBezTo>
                      <a:cubicBezTo>
                        <a:pt x="4292" y="3228"/>
                        <a:pt x="5146" y="2177"/>
                        <a:pt x="6482"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922;p74"/>
                <p:cNvSpPr/>
                <p:nvPr/>
              </p:nvSpPr>
              <p:spPr>
                <a:xfrm>
                  <a:off x="4881948" y="1040562"/>
                  <a:ext cx="450480" cy="339254"/>
                </a:xfrm>
                <a:custGeom>
                  <a:avLst/>
                  <a:gdLst/>
                  <a:ahLst/>
                  <a:cxnLst/>
                  <a:rect l="l" t="t" r="r" b="b"/>
                  <a:pathLst>
                    <a:path w="6358" h="4788" extrusionOk="0">
                      <a:moveTo>
                        <a:pt x="6345" y="0"/>
                      </a:moveTo>
                      <a:cubicBezTo>
                        <a:pt x="5170" y="2091"/>
                        <a:pt x="3006" y="3328"/>
                        <a:pt x="903" y="4342"/>
                      </a:cubicBezTo>
                      <a:lnTo>
                        <a:pt x="0" y="4787"/>
                      </a:lnTo>
                      <a:cubicBezTo>
                        <a:pt x="2474" y="3810"/>
                        <a:pt x="5170" y="2536"/>
                        <a:pt x="6358"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923;p74"/>
                <p:cNvSpPr/>
                <p:nvPr/>
              </p:nvSpPr>
              <p:spPr>
                <a:xfrm>
                  <a:off x="4918721" y="910829"/>
                  <a:ext cx="426886" cy="348890"/>
                </a:xfrm>
                <a:custGeom>
                  <a:avLst/>
                  <a:gdLst/>
                  <a:ahLst/>
                  <a:cxnLst/>
                  <a:rect l="l" t="t" r="r" b="b"/>
                  <a:pathLst>
                    <a:path w="6025" h="4924" extrusionOk="0">
                      <a:moveTo>
                        <a:pt x="6024" y="1"/>
                      </a:moveTo>
                      <a:lnTo>
                        <a:pt x="6024" y="1"/>
                      </a:lnTo>
                      <a:cubicBezTo>
                        <a:pt x="4812" y="2054"/>
                        <a:pt x="2252" y="2549"/>
                        <a:pt x="619" y="4157"/>
                      </a:cubicBezTo>
                      <a:cubicBezTo>
                        <a:pt x="384" y="4392"/>
                        <a:pt x="174" y="4651"/>
                        <a:pt x="1" y="4924"/>
                      </a:cubicBezTo>
                      <a:cubicBezTo>
                        <a:pt x="1609" y="2808"/>
                        <a:pt x="4812" y="2474"/>
                        <a:pt x="602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924;p74"/>
                <p:cNvSpPr/>
                <p:nvPr/>
              </p:nvSpPr>
              <p:spPr>
                <a:xfrm>
                  <a:off x="4973916" y="749565"/>
                  <a:ext cx="419022" cy="326146"/>
                </a:xfrm>
                <a:custGeom>
                  <a:avLst/>
                  <a:gdLst/>
                  <a:ahLst/>
                  <a:cxnLst/>
                  <a:rect l="l" t="t" r="r" b="b"/>
                  <a:pathLst>
                    <a:path w="5914" h="4603" extrusionOk="0">
                      <a:moveTo>
                        <a:pt x="5913" y="1"/>
                      </a:moveTo>
                      <a:cubicBezTo>
                        <a:pt x="5903" y="21"/>
                        <a:pt x="5893" y="41"/>
                        <a:pt x="5882" y="61"/>
                      </a:cubicBezTo>
                      <a:lnTo>
                        <a:pt x="5882" y="61"/>
                      </a:lnTo>
                      <a:cubicBezTo>
                        <a:pt x="5893" y="45"/>
                        <a:pt x="5903" y="29"/>
                        <a:pt x="5913" y="13"/>
                      </a:cubicBezTo>
                      <a:lnTo>
                        <a:pt x="5913" y="1"/>
                      </a:lnTo>
                      <a:close/>
                      <a:moveTo>
                        <a:pt x="5882" y="61"/>
                      </a:moveTo>
                      <a:cubicBezTo>
                        <a:pt x="5204" y="1116"/>
                        <a:pt x="4238" y="1975"/>
                        <a:pt x="3093" y="2487"/>
                      </a:cubicBezTo>
                      <a:cubicBezTo>
                        <a:pt x="2240" y="2883"/>
                        <a:pt x="1225" y="3118"/>
                        <a:pt x="533" y="3798"/>
                      </a:cubicBezTo>
                      <a:cubicBezTo>
                        <a:pt x="298" y="4021"/>
                        <a:pt x="100" y="4293"/>
                        <a:pt x="1" y="4602"/>
                      </a:cubicBezTo>
                      <a:cubicBezTo>
                        <a:pt x="137" y="4305"/>
                        <a:pt x="335" y="4058"/>
                        <a:pt x="582" y="3848"/>
                      </a:cubicBezTo>
                      <a:cubicBezTo>
                        <a:pt x="1312" y="3217"/>
                        <a:pt x="2277" y="3019"/>
                        <a:pt x="3155" y="2635"/>
                      </a:cubicBezTo>
                      <a:cubicBezTo>
                        <a:pt x="4310" y="2101"/>
                        <a:pt x="5297" y="1196"/>
                        <a:pt x="5882" y="6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925;p74"/>
                <p:cNvSpPr/>
                <p:nvPr/>
              </p:nvSpPr>
              <p:spPr>
                <a:xfrm>
                  <a:off x="5019546" y="587452"/>
                  <a:ext cx="425965" cy="291923"/>
                </a:xfrm>
                <a:custGeom>
                  <a:avLst/>
                  <a:gdLst/>
                  <a:ahLst/>
                  <a:cxnLst/>
                  <a:rect l="l" t="t" r="r" b="b"/>
                  <a:pathLst>
                    <a:path w="6012" h="4120" extrusionOk="0">
                      <a:moveTo>
                        <a:pt x="6011" y="0"/>
                      </a:moveTo>
                      <a:cubicBezTo>
                        <a:pt x="5170" y="891"/>
                        <a:pt x="4193" y="1670"/>
                        <a:pt x="3105" y="2239"/>
                      </a:cubicBezTo>
                      <a:cubicBezTo>
                        <a:pt x="2313" y="2722"/>
                        <a:pt x="1361" y="2882"/>
                        <a:pt x="569" y="3390"/>
                      </a:cubicBezTo>
                      <a:cubicBezTo>
                        <a:pt x="322" y="3563"/>
                        <a:pt x="99" y="3823"/>
                        <a:pt x="0" y="4119"/>
                      </a:cubicBezTo>
                      <a:cubicBezTo>
                        <a:pt x="124" y="3835"/>
                        <a:pt x="346" y="3600"/>
                        <a:pt x="619" y="3451"/>
                      </a:cubicBezTo>
                      <a:cubicBezTo>
                        <a:pt x="1422" y="3006"/>
                        <a:pt x="2363" y="2845"/>
                        <a:pt x="3179" y="2375"/>
                      </a:cubicBezTo>
                      <a:cubicBezTo>
                        <a:pt x="4267" y="1794"/>
                        <a:pt x="5257" y="990"/>
                        <a:pt x="601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926;p74"/>
                <p:cNvSpPr/>
                <p:nvPr/>
              </p:nvSpPr>
              <p:spPr>
                <a:xfrm>
                  <a:off x="5088770" y="422717"/>
                  <a:ext cx="361135" cy="301559"/>
                </a:xfrm>
                <a:custGeom>
                  <a:avLst/>
                  <a:gdLst/>
                  <a:ahLst/>
                  <a:cxnLst/>
                  <a:rect l="l" t="t" r="r" b="b"/>
                  <a:pathLst>
                    <a:path w="5097" h="4256" extrusionOk="0">
                      <a:moveTo>
                        <a:pt x="5096" y="0"/>
                      </a:moveTo>
                      <a:lnTo>
                        <a:pt x="5096" y="0"/>
                      </a:lnTo>
                      <a:cubicBezTo>
                        <a:pt x="4292" y="1967"/>
                        <a:pt x="1831" y="2115"/>
                        <a:pt x="483" y="3550"/>
                      </a:cubicBezTo>
                      <a:cubicBezTo>
                        <a:pt x="297" y="3760"/>
                        <a:pt x="124" y="3995"/>
                        <a:pt x="0" y="4255"/>
                      </a:cubicBezTo>
                      <a:cubicBezTo>
                        <a:pt x="1200" y="2288"/>
                        <a:pt x="4379" y="2363"/>
                        <a:pt x="509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927;p74"/>
                <p:cNvSpPr/>
                <p:nvPr/>
              </p:nvSpPr>
              <p:spPr>
                <a:xfrm>
                  <a:off x="5070348" y="290362"/>
                  <a:ext cx="367299" cy="289301"/>
                </a:xfrm>
                <a:custGeom>
                  <a:avLst/>
                  <a:gdLst/>
                  <a:ahLst/>
                  <a:cxnLst/>
                  <a:rect l="l" t="t" r="r" b="b"/>
                  <a:pathLst>
                    <a:path w="5184" h="4083" extrusionOk="0">
                      <a:moveTo>
                        <a:pt x="5183" y="0"/>
                      </a:moveTo>
                      <a:lnTo>
                        <a:pt x="5183" y="0"/>
                      </a:lnTo>
                      <a:cubicBezTo>
                        <a:pt x="4441" y="2029"/>
                        <a:pt x="1831" y="1955"/>
                        <a:pt x="483" y="3377"/>
                      </a:cubicBezTo>
                      <a:cubicBezTo>
                        <a:pt x="285" y="3587"/>
                        <a:pt x="124" y="3822"/>
                        <a:pt x="0" y="4082"/>
                      </a:cubicBezTo>
                      <a:cubicBezTo>
                        <a:pt x="149" y="3835"/>
                        <a:pt x="322" y="3625"/>
                        <a:pt x="532" y="3427"/>
                      </a:cubicBezTo>
                      <a:cubicBezTo>
                        <a:pt x="1942" y="2128"/>
                        <a:pt x="4614" y="2140"/>
                        <a:pt x="5183"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928;p74"/>
                <p:cNvSpPr/>
                <p:nvPr/>
              </p:nvSpPr>
              <p:spPr>
                <a:xfrm>
                  <a:off x="5094013" y="163250"/>
                  <a:ext cx="289291" cy="343647"/>
                </a:xfrm>
                <a:custGeom>
                  <a:avLst/>
                  <a:gdLst/>
                  <a:ahLst/>
                  <a:cxnLst/>
                  <a:rect l="l" t="t" r="r" b="b"/>
                  <a:pathLst>
                    <a:path w="4083" h="4850" extrusionOk="0">
                      <a:moveTo>
                        <a:pt x="4082" y="1"/>
                      </a:moveTo>
                      <a:cubicBezTo>
                        <a:pt x="3414" y="1856"/>
                        <a:pt x="1200" y="2413"/>
                        <a:pt x="273" y="4083"/>
                      </a:cubicBezTo>
                      <a:cubicBezTo>
                        <a:pt x="136" y="4318"/>
                        <a:pt x="38" y="4577"/>
                        <a:pt x="0" y="4850"/>
                      </a:cubicBezTo>
                      <a:cubicBezTo>
                        <a:pt x="656" y="2697"/>
                        <a:pt x="3538" y="2215"/>
                        <a:pt x="4082"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929;p74"/>
                <p:cNvSpPr/>
                <p:nvPr/>
              </p:nvSpPr>
              <p:spPr>
                <a:xfrm>
                  <a:off x="5139572" y="47616"/>
                  <a:ext cx="197253" cy="303259"/>
                </a:xfrm>
                <a:custGeom>
                  <a:avLst/>
                  <a:gdLst/>
                  <a:ahLst/>
                  <a:cxnLst/>
                  <a:rect l="l" t="t" r="r" b="b"/>
                  <a:pathLst>
                    <a:path w="2784" h="4280" extrusionOk="0">
                      <a:moveTo>
                        <a:pt x="2660" y="0"/>
                      </a:moveTo>
                      <a:lnTo>
                        <a:pt x="2660" y="13"/>
                      </a:lnTo>
                      <a:cubicBezTo>
                        <a:pt x="2573" y="1608"/>
                        <a:pt x="891" y="2350"/>
                        <a:pt x="211" y="3674"/>
                      </a:cubicBezTo>
                      <a:cubicBezTo>
                        <a:pt x="124" y="3872"/>
                        <a:pt x="38" y="4070"/>
                        <a:pt x="1" y="4280"/>
                      </a:cubicBezTo>
                      <a:cubicBezTo>
                        <a:pt x="545" y="2659"/>
                        <a:pt x="2784" y="1893"/>
                        <a:pt x="266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43" name="Google Shape;1930;p74"/>
              <p:cNvSpPr/>
              <p:nvPr/>
            </p:nvSpPr>
            <p:spPr>
              <a:xfrm>
                <a:off x="2146504" y="3462784"/>
                <a:ext cx="542150" cy="599893"/>
              </a:xfrm>
              <a:custGeom>
                <a:avLst/>
                <a:gdLst/>
                <a:ahLst/>
                <a:cxnLst/>
                <a:rect l="l" t="t" r="r" b="b"/>
                <a:pathLst>
                  <a:path w="18196" h="20134" extrusionOk="0">
                    <a:moveTo>
                      <a:pt x="3971" y="0"/>
                    </a:moveTo>
                    <a:lnTo>
                      <a:pt x="3971" y="0"/>
                    </a:lnTo>
                    <a:cubicBezTo>
                      <a:pt x="4602" y="1670"/>
                      <a:pt x="5022" y="3055"/>
                      <a:pt x="4416" y="3909"/>
                    </a:cubicBezTo>
                    <a:cubicBezTo>
                      <a:pt x="3723" y="4911"/>
                      <a:pt x="2301" y="6642"/>
                      <a:pt x="1534" y="7619"/>
                    </a:cubicBezTo>
                    <a:cubicBezTo>
                      <a:pt x="780" y="8572"/>
                      <a:pt x="260" y="10897"/>
                      <a:pt x="149" y="13000"/>
                    </a:cubicBezTo>
                    <a:cubicBezTo>
                      <a:pt x="0" y="15870"/>
                      <a:pt x="310" y="18752"/>
                      <a:pt x="3550" y="19481"/>
                    </a:cubicBezTo>
                    <a:cubicBezTo>
                      <a:pt x="5428" y="19901"/>
                      <a:pt x="7069" y="20134"/>
                      <a:pt x="8690" y="20134"/>
                    </a:cubicBezTo>
                    <a:cubicBezTo>
                      <a:pt x="10464" y="20134"/>
                      <a:pt x="12215" y="19855"/>
                      <a:pt x="14225" y="19234"/>
                    </a:cubicBezTo>
                    <a:cubicBezTo>
                      <a:pt x="16525" y="18517"/>
                      <a:pt x="17602" y="16476"/>
                      <a:pt x="17935" y="14348"/>
                    </a:cubicBezTo>
                    <a:cubicBezTo>
                      <a:pt x="18158" y="12889"/>
                      <a:pt x="18195" y="11367"/>
                      <a:pt x="17713" y="9982"/>
                    </a:cubicBezTo>
                    <a:lnTo>
                      <a:pt x="17700" y="9970"/>
                    </a:lnTo>
                    <a:cubicBezTo>
                      <a:pt x="17255" y="8696"/>
                      <a:pt x="16377" y="7619"/>
                      <a:pt x="15536" y="6556"/>
                    </a:cubicBezTo>
                    <a:cubicBezTo>
                      <a:pt x="14682" y="5492"/>
                      <a:pt x="13841" y="4379"/>
                      <a:pt x="13458" y="3080"/>
                    </a:cubicBezTo>
                    <a:cubicBezTo>
                      <a:pt x="13173" y="2115"/>
                      <a:pt x="13198" y="1014"/>
                      <a:pt x="13631" y="124"/>
                    </a:cubicBezTo>
                    <a:lnTo>
                      <a:pt x="13631" y="124"/>
                    </a:lnTo>
                    <a:cubicBezTo>
                      <a:pt x="12753" y="730"/>
                      <a:pt x="10959" y="1138"/>
                      <a:pt x="8881" y="1138"/>
                    </a:cubicBezTo>
                    <a:cubicBezTo>
                      <a:pt x="6680" y="1138"/>
                      <a:pt x="4787" y="668"/>
                      <a:pt x="3971"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1931;p74"/>
              <p:cNvSpPr/>
              <p:nvPr/>
            </p:nvSpPr>
            <p:spPr>
              <a:xfrm>
                <a:off x="2146504" y="3654569"/>
                <a:ext cx="542150" cy="408102"/>
              </a:xfrm>
              <a:custGeom>
                <a:avLst/>
                <a:gdLst/>
                <a:ahLst/>
                <a:cxnLst/>
                <a:rect l="l" t="t" r="r" b="b"/>
                <a:pathLst>
                  <a:path w="18196" h="13697" extrusionOk="0">
                    <a:moveTo>
                      <a:pt x="15815" y="0"/>
                    </a:moveTo>
                    <a:cubicBezTo>
                      <a:pt x="14583" y="0"/>
                      <a:pt x="12738" y="1603"/>
                      <a:pt x="8238" y="1603"/>
                    </a:cubicBezTo>
                    <a:cubicBezTo>
                      <a:pt x="6412" y="1603"/>
                      <a:pt x="3145" y="214"/>
                      <a:pt x="1725" y="214"/>
                    </a:cubicBezTo>
                    <a:cubicBezTo>
                      <a:pt x="1423" y="214"/>
                      <a:pt x="1205" y="276"/>
                      <a:pt x="1101" y="428"/>
                    </a:cubicBezTo>
                    <a:cubicBezTo>
                      <a:pt x="862" y="768"/>
                      <a:pt x="923" y="852"/>
                      <a:pt x="1079" y="852"/>
                    </a:cubicBezTo>
                    <a:cubicBezTo>
                      <a:pt x="1229" y="852"/>
                      <a:pt x="1465" y="775"/>
                      <a:pt x="1605" y="775"/>
                    </a:cubicBezTo>
                    <a:cubicBezTo>
                      <a:pt x="1748" y="775"/>
                      <a:pt x="1790" y="856"/>
                      <a:pt x="1534" y="1182"/>
                    </a:cubicBezTo>
                    <a:cubicBezTo>
                      <a:pt x="780" y="2135"/>
                      <a:pt x="260" y="4460"/>
                      <a:pt x="149" y="6563"/>
                    </a:cubicBezTo>
                    <a:cubicBezTo>
                      <a:pt x="0" y="9433"/>
                      <a:pt x="310" y="12315"/>
                      <a:pt x="3550" y="13044"/>
                    </a:cubicBezTo>
                    <a:cubicBezTo>
                      <a:pt x="5428" y="13464"/>
                      <a:pt x="7069" y="13697"/>
                      <a:pt x="8690" y="13697"/>
                    </a:cubicBezTo>
                    <a:cubicBezTo>
                      <a:pt x="10464" y="13697"/>
                      <a:pt x="12215" y="13418"/>
                      <a:pt x="14225" y="12797"/>
                    </a:cubicBezTo>
                    <a:cubicBezTo>
                      <a:pt x="16525" y="12080"/>
                      <a:pt x="17602" y="10039"/>
                      <a:pt x="17935" y="7911"/>
                    </a:cubicBezTo>
                    <a:cubicBezTo>
                      <a:pt x="18158" y="6452"/>
                      <a:pt x="18195" y="4930"/>
                      <a:pt x="17713" y="3545"/>
                    </a:cubicBezTo>
                    <a:lnTo>
                      <a:pt x="17700" y="3533"/>
                    </a:lnTo>
                    <a:cubicBezTo>
                      <a:pt x="17255" y="2259"/>
                      <a:pt x="17738" y="1838"/>
                      <a:pt x="16971" y="725"/>
                    </a:cubicBezTo>
                    <a:cubicBezTo>
                      <a:pt x="16602" y="196"/>
                      <a:pt x="16246" y="0"/>
                      <a:pt x="1581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1932;p74"/>
              <p:cNvSpPr/>
              <p:nvPr/>
            </p:nvSpPr>
            <p:spPr>
              <a:xfrm>
                <a:off x="837140" y="3682844"/>
                <a:ext cx="1151338" cy="527640"/>
              </a:xfrm>
              <a:custGeom>
                <a:avLst/>
                <a:gdLst/>
                <a:ahLst/>
                <a:cxnLst/>
                <a:rect l="l" t="t" r="r" b="b"/>
                <a:pathLst>
                  <a:path w="38642" h="17709" extrusionOk="0">
                    <a:moveTo>
                      <a:pt x="17440" y="1"/>
                    </a:moveTo>
                    <a:cubicBezTo>
                      <a:pt x="16999" y="1"/>
                      <a:pt x="16558" y="19"/>
                      <a:pt x="16117" y="60"/>
                    </a:cubicBezTo>
                    <a:cubicBezTo>
                      <a:pt x="11236" y="497"/>
                      <a:pt x="6664" y="3642"/>
                      <a:pt x="1907" y="3642"/>
                    </a:cubicBezTo>
                    <a:cubicBezTo>
                      <a:pt x="1275" y="3642"/>
                      <a:pt x="640" y="3587"/>
                      <a:pt x="0" y="3462"/>
                    </a:cubicBezTo>
                    <a:lnTo>
                      <a:pt x="0" y="3462"/>
                    </a:lnTo>
                    <a:cubicBezTo>
                      <a:pt x="3723" y="7420"/>
                      <a:pt x="8349" y="10475"/>
                      <a:pt x="12926" y="13481"/>
                    </a:cubicBezTo>
                    <a:cubicBezTo>
                      <a:pt x="15511" y="15188"/>
                      <a:pt x="18207" y="16932"/>
                      <a:pt x="21275" y="17513"/>
                    </a:cubicBezTo>
                    <a:cubicBezTo>
                      <a:pt x="21964" y="17645"/>
                      <a:pt x="22676" y="17708"/>
                      <a:pt x="23401" y="17708"/>
                    </a:cubicBezTo>
                    <a:cubicBezTo>
                      <a:pt x="30013" y="17708"/>
                      <a:pt x="37670" y="12433"/>
                      <a:pt x="38406" y="5812"/>
                    </a:cubicBezTo>
                    <a:lnTo>
                      <a:pt x="38406" y="5824"/>
                    </a:lnTo>
                    <a:cubicBezTo>
                      <a:pt x="38641" y="3759"/>
                      <a:pt x="27546" y="1396"/>
                      <a:pt x="22821" y="605"/>
                    </a:cubicBezTo>
                    <a:cubicBezTo>
                      <a:pt x="21043" y="307"/>
                      <a:pt x="19241" y="1"/>
                      <a:pt x="17440"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1933;p74"/>
              <p:cNvSpPr/>
              <p:nvPr/>
            </p:nvSpPr>
            <p:spPr>
              <a:xfrm>
                <a:off x="848194" y="2912186"/>
                <a:ext cx="1545645" cy="1230593"/>
              </a:xfrm>
              <a:custGeom>
                <a:avLst/>
                <a:gdLst/>
                <a:ahLst/>
                <a:cxnLst/>
                <a:rect l="l" t="t" r="r" b="b"/>
                <a:pathLst>
                  <a:path w="51876" h="41302" extrusionOk="0">
                    <a:moveTo>
                      <a:pt x="24058" y="1"/>
                    </a:moveTo>
                    <a:cubicBezTo>
                      <a:pt x="21151" y="1065"/>
                      <a:pt x="19185" y="3761"/>
                      <a:pt x="18096" y="6581"/>
                    </a:cubicBezTo>
                    <a:cubicBezTo>
                      <a:pt x="17008" y="9401"/>
                      <a:pt x="16624" y="12419"/>
                      <a:pt x="15820" y="15326"/>
                    </a:cubicBezTo>
                    <a:cubicBezTo>
                      <a:pt x="14831" y="18913"/>
                      <a:pt x="13136" y="22414"/>
                      <a:pt x="10328" y="24937"/>
                    </a:cubicBezTo>
                    <a:cubicBezTo>
                      <a:pt x="8092" y="26947"/>
                      <a:pt x="5070" y="28243"/>
                      <a:pt x="2176" y="28243"/>
                    </a:cubicBezTo>
                    <a:cubicBezTo>
                      <a:pt x="1438" y="28243"/>
                      <a:pt x="707" y="28158"/>
                      <a:pt x="0" y="27980"/>
                    </a:cubicBezTo>
                    <a:lnTo>
                      <a:pt x="0" y="27980"/>
                    </a:lnTo>
                    <a:cubicBezTo>
                      <a:pt x="6890" y="33632"/>
                      <a:pt x="14756" y="38172"/>
                      <a:pt x="23328" y="41301"/>
                    </a:cubicBezTo>
                    <a:cubicBezTo>
                      <a:pt x="27447" y="40843"/>
                      <a:pt x="31405" y="39062"/>
                      <a:pt x="34436" y="36304"/>
                    </a:cubicBezTo>
                    <a:cubicBezTo>
                      <a:pt x="37454" y="33546"/>
                      <a:pt x="39532" y="29823"/>
                      <a:pt x="40261" y="25852"/>
                    </a:cubicBezTo>
                    <a:cubicBezTo>
                      <a:pt x="41103" y="21251"/>
                      <a:pt x="40187" y="16353"/>
                      <a:pt x="41770" y="11937"/>
                    </a:cubicBezTo>
                    <a:cubicBezTo>
                      <a:pt x="43242" y="7830"/>
                      <a:pt x="46916" y="4553"/>
                      <a:pt x="51876" y="3254"/>
                    </a:cubicBezTo>
                    <a:cubicBezTo>
                      <a:pt x="42661" y="1337"/>
                      <a:pt x="33261" y="236"/>
                      <a:pt x="24058" y="1"/>
                    </a:cubicBez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1934;p74"/>
              <p:cNvSpPr/>
              <p:nvPr/>
            </p:nvSpPr>
            <p:spPr>
              <a:xfrm>
                <a:off x="1447325" y="2989055"/>
                <a:ext cx="299350" cy="248967"/>
              </a:xfrm>
              <a:custGeom>
                <a:avLst/>
                <a:gdLst/>
                <a:ahLst/>
                <a:cxnLst/>
                <a:rect l="l" t="t" r="r" b="b"/>
                <a:pathLst>
                  <a:path w="10047" h="8356" extrusionOk="0">
                    <a:moveTo>
                      <a:pt x="6496" y="167"/>
                    </a:moveTo>
                    <a:cubicBezTo>
                      <a:pt x="7392" y="167"/>
                      <a:pt x="7903" y="1398"/>
                      <a:pt x="7276" y="2171"/>
                    </a:cubicBezTo>
                    <a:cubicBezTo>
                      <a:pt x="6930" y="2591"/>
                      <a:pt x="6361" y="2801"/>
                      <a:pt x="5804" y="2838"/>
                    </a:cubicBezTo>
                    <a:cubicBezTo>
                      <a:pt x="5758" y="2841"/>
                      <a:pt x="5712" y="2842"/>
                      <a:pt x="5666" y="2842"/>
                    </a:cubicBezTo>
                    <a:cubicBezTo>
                      <a:pt x="5063" y="2842"/>
                      <a:pt x="4498" y="2629"/>
                      <a:pt x="3968" y="2333"/>
                    </a:cubicBezTo>
                    <a:lnTo>
                      <a:pt x="3968" y="2333"/>
                    </a:lnTo>
                    <a:cubicBezTo>
                      <a:pt x="4205" y="2005"/>
                      <a:pt x="4457" y="1682"/>
                      <a:pt x="4716" y="1379"/>
                    </a:cubicBezTo>
                    <a:cubicBezTo>
                      <a:pt x="5099" y="971"/>
                      <a:pt x="5470" y="538"/>
                      <a:pt x="5965" y="303"/>
                    </a:cubicBezTo>
                    <a:cubicBezTo>
                      <a:pt x="6152" y="208"/>
                      <a:pt x="6330" y="167"/>
                      <a:pt x="6496" y="167"/>
                    </a:cubicBezTo>
                    <a:close/>
                    <a:moveTo>
                      <a:pt x="1474" y="3419"/>
                    </a:moveTo>
                    <a:cubicBezTo>
                      <a:pt x="1483" y="3419"/>
                      <a:pt x="1491" y="3419"/>
                      <a:pt x="1500" y="3420"/>
                    </a:cubicBezTo>
                    <a:cubicBezTo>
                      <a:pt x="1964" y="3420"/>
                      <a:pt x="2380" y="3664"/>
                      <a:pt x="2709" y="3981"/>
                    </a:cubicBezTo>
                    <a:lnTo>
                      <a:pt x="2709" y="3981"/>
                    </a:lnTo>
                    <a:cubicBezTo>
                      <a:pt x="2693" y="4008"/>
                      <a:pt x="2678" y="4036"/>
                      <a:pt x="2663" y="4063"/>
                    </a:cubicBezTo>
                    <a:cubicBezTo>
                      <a:pt x="2371" y="4589"/>
                      <a:pt x="1837" y="5037"/>
                      <a:pt x="1271" y="5037"/>
                    </a:cubicBezTo>
                    <a:cubicBezTo>
                      <a:pt x="1093" y="5037"/>
                      <a:pt x="911" y="4993"/>
                      <a:pt x="733" y="4892"/>
                    </a:cubicBezTo>
                    <a:cubicBezTo>
                      <a:pt x="0" y="4391"/>
                      <a:pt x="787" y="3419"/>
                      <a:pt x="1474" y="3419"/>
                    </a:cubicBezTo>
                    <a:close/>
                    <a:moveTo>
                      <a:pt x="6473" y="1"/>
                    </a:moveTo>
                    <a:cubicBezTo>
                      <a:pt x="6291" y="1"/>
                      <a:pt x="6095" y="44"/>
                      <a:pt x="5891" y="142"/>
                    </a:cubicBezTo>
                    <a:cubicBezTo>
                      <a:pt x="5359" y="389"/>
                      <a:pt x="4963" y="835"/>
                      <a:pt x="4580" y="1255"/>
                    </a:cubicBezTo>
                    <a:cubicBezTo>
                      <a:pt x="4293" y="1561"/>
                      <a:pt x="4032" y="1888"/>
                      <a:pt x="3790" y="2229"/>
                    </a:cubicBezTo>
                    <a:lnTo>
                      <a:pt x="3790" y="2229"/>
                    </a:lnTo>
                    <a:cubicBezTo>
                      <a:pt x="3436" y="2017"/>
                      <a:pt x="3098" y="1773"/>
                      <a:pt x="2774" y="1540"/>
                    </a:cubicBezTo>
                    <a:lnTo>
                      <a:pt x="2762" y="1564"/>
                    </a:lnTo>
                    <a:cubicBezTo>
                      <a:pt x="3083" y="1806"/>
                      <a:pt x="3412" y="2054"/>
                      <a:pt x="3761" y="2271"/>
                    </a:cubicBezTo>
                    <a:lnTo>
                      <a:pt x="3761" y="2271"/>
                    </a:lnTo>
                    <a:cubicBezTo>
                      <a:pt x="3440" y="2726"/>
                      <a:pt x="3152" y="3206"/>
                      <a:pt x="2874" y="3690"/>
                    </a:cubicBezTo>
                    <a:lnTo>
                      <a:pt x="2874" y="3690"/>
                    </a:lnTo>
                    <a:cubicBezTo>
                      <a:pt x="2730" y="3559"/>
                      <a:pt x="2571" y="3443"/>
                      <a:pt x="2390" y="3346"/>
                    </a:cubicBezTo>
                    <a:cubicBezTo>
                      <a:pt x="2118" y="3197"/>
                      <a:pt x="1809" y="3111"/>
                      <a:pt x="1500" y="3111"/>
                    </a:cubicBezTo>
                    <a:cubicBezTo>
                      <a:pt x="857" y="3135"/>
                      <a:pt x="251" y="3630"/>
                      <a:pt x="164" y="4273"/>
                    </a:cubicBezTo>
                    <a:cubicBezTo>
                      <a:pt x="127" y="4969"/>
                      <a:pt x="666" y="5284"/>
                      <a:pt x="1248" y="5284"/>
                    </a:cubicBezTo>
                    <a:cubicBezTo>
                      <a:pt x="1639" y="5284"/>
                      <a:pt x="2048" y="5142"/>
                      <a:pt x="2316" y="4879"/>
                    </a:cubicBezTo>
                    <a:cubicBezTo>
                      <a:pt x="2545" y="4669"/>
                      <a:pt x="2725" y="4424"/>
                      <a:pt x="2883" y="4164"/>
                    </a:cubicBezTo>
                    <a:lnTo>
                      <a:pt x="2883" y="4164"/>
                    </a:lnTo>
                    <a:cubicBezTo>
                      <a:pt x="3612" y="4980"/>
                      <a:pt x="3915" y="6201"/>
                      <a:pt x="4901" y="6834"/>
                    </a:cubicBezTo>
                    <a:cubicBezTo>
                      <a:pt x="5384" y="7150"/>
                      <a:pt x="5953" y="7307"/>
                      <a:pt x="6519" y="7307"/>
                    </a:cubicBezTo>
                    <a:cubicBezTo>
                      <a:pt x="7091" y="7307"/>
                      <a:pt x="7661" y="7146"/>
                      <a:pt x="8137" y="6824"/>
                    </a:cubicBezTo>
                    <a:lnTo>
                      <a:pt x="8137" y="6824"/>
                    </a:lnTo>
                    <a:cubicBezTo>
                      <a:pt x="8490" y="7590"/>
                      <a:pt x="9218" y="8165"/>
                      <a:pt x="10047" y="8355"/>
                    </a:cubicBezTo>
                    <a:lnTo>
                      <a:pt x="10047" y="8330"/>
                    </a:lnTo>
                    <a:cubicBezTo>
                      <a:pt x="9243" y="8083"/>
                      <a:pt x="8550" y="7452"/>
                      <a:pt x="8253" y="6660"/>
                    </a:cubicBezTo>
                    <a:lnTo>
                      <a:pt x="8216" y="6549"/>
                    </a:lnTo>
                    <a:lnTo>
                      <a:pt x="8130" y="6623"/>
                    </a:lnTo>
                    <a:cubicBezTo>
                      <a:pt x="7685" y="6922"/>
                      <a:pt x="7147" y="7070"/>
                      <a:pt x="6611" y="7070"/>
                    </a:cubicBezTo>
                    <a:cubicBezTo>
                      <a:pt x="6059" y="7070"/>
                      <a:pt x="5508" y="6913"/>
                      <a:pt x="5062" y="6599"/>
                    </a:cubicBezTo>
                    <a:cubicBezTo>
                      <a:pt x="4129" y="5944"/>
                      <a:pt x="3817" y="4699"/>
                      <a:pt x="3053" y="3868"/>
                    </a:cubicBezTo>
                    <a:lnTo>
                      <a:pt x="3053" y="3868"/>
                    </a:lnTo>
                    <a:cubicBezTo>
                      <a:pt x="3265" y="3481"/>
                      <a:pt x="3454" y="3076"/>
                      <a:pt x="3702" y="2715"/>
                    </a:cubicBezTo>
                    <a:cubicBezTo>
                      <a:pt x="3778" y="2602"/>
                      <a:pt x="3856" y="2489"/>
                      <a:pt x="3937" y="2376"/>
                    </a:cubicBezTo>
                    <a:lnTo>
                      <a:pt x="3937" y="2376"/>
                    </a:lnTo>
                    <a:cubicBezTo>
                      <a:pt x="4014" y="2421"/>
                      <a:pt x="4092" y="2464"/>
                      <a:pt x="4172" y="2504"/>
                    </a:cubicBezTo>
                    <a:cubicBezTo>
                      <a:pt x="4633" y="2761"/>
                      <a:pt x="5190" y="2919"/>
                      <a:pt x="5735" y="2919"/>
                    </a:cubicBezTo>
                    <a:cubicBezTo>
                      <a:pt x="6345" y="2919"/>
                      <a:pt x="6938" y="2722"/>
                      <a:pt x="7363" y="2245"/>
                    </a:cubicBezTo>
                    <a:cubicBezTo>
                      <a:pt x="8087" y="1363"/>
                      <a:pt x="7493" y="1"/>
                      <a:pt x="6473"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1935;p74"/>
              <p:cNvSpPr/>
              <p:nvPr/>
            </p:nvSpPr>
            <p:spPr>
              <a:xfrm>
                <a:off x="1761772" y="3246805"/>
                <a:ext cx="23598" cy="23985"/>
              </a:xfrm>
              <a:custGeom>
                <a:avLst/>
                <a:gdLst/>
                <a:ahLst/>
                <a:cxnLst/>
                <a:rect l="l" t="t" r="r" b="b"/>
                <a:pathLst>
                  <a:path w="792" h="805" extrusionOk="0">
                    <a:moveTo>
                      <a:pt x="779" y="1"/>
                    </a:moveTo>
                    <a:cubicBezTo>
                      <a:pt x="619" y="100"/>
                      <a:pt x="458" y="199"/>
                      <a:pt x="309" y="310"/>
                    </a:cubicBezTo>
                    <a:cubicBezTo>
                      <a:pt x="136" y="421"/>
                      <a:pt x="12" y="545"/>
                      <a:pt x="0" y="780"/>
                    </a:cubicBezTo>
                    <a:lnTo>
                      <a:pt x="25" y="805"/>
                    </a:lnTo>
                    <a:cubicBezTo>
                      <a:pt x="148" y="805"/>
                      <a:pt x="235" y="755"/>
                      <a:pt x="322" y="706"/>
                    </a:cubicBezTo>
                    <a:cubicBezTo>
                      <a:pt x="396" y="656"/>
                      <a:pt x="433" y="558"/>
                      <a:pt x="482" y="483"/>
                    </a:cubicBezTo>
                    <a:cubicBezTo>
                      <a:pt x="594" y="335"/>
                      <a:pt x="705" y="186"/>
                      <a:pt x="792" y="26"/>
                    </a:cubicBezTo>
                    <a:lnTo>
                      <a:pt x="792" y="13"/>
                    </a:lnTo>
                    <a:lnTo>
                      <a:pt x="77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1936;p74"/>
              <p:cNvSpPr/>
              <p:nvPr/>
            </p:nvSpPr>
            <p:spPr>
              <a:xfrm>
                <a:off x="1440412" y="3243528"/>
                <a:ext cx="336862" cy="112029"/>
              </a:xfrm>
              <a:custGeom>
                <a:avLst/>
                <a:gdLst/>
                <a:ahLst/>
                <a:cxnLst/>
                <a:rect l="l" t="t" r="r" b="b"/>
                <a:pathLst>
                  <a:path w="11306" h="3760" extrusionOk="0">
                    <a:moveTo>
                      <a:pt x="1435" y="0"/>
                    </a:moveTo>
                    <a:cubicBezTo>
                      <a:pt x="944" y="0"/>
                      <a:pt x="415" y="191"/>
                      <a:pt x="13" y="395"/>
                    </a:cubicBezTo>
                    <a:lnTo>
                      <a:pt x="0" y="395"/>
                    </a:lnTo>
                    <a:lnTo>
                      <a:pt x="25" y="420"/>
                    </a:lnTo>
                    <a:cubicBezTo>
                      <a:pt x="435" y="258"/>
                      <a:pt x="864" y="87"/>
                      <a:pt x="1303" y="87"/>
                    </a:cubicBezTo>
                    <a:cubicBezTo>
                      <a:pt x="1368" y="87"/>
                      <a:pt x="1432" y="91"/>
                      <a:pt x="1497" y="99"/>
                    </a:cubicBezTo>
                    <a:cubicBezTo>
                      <a:pt x="1856" y="136"/>
                      <a:pt x="2227" y="296"/>
                      <a:pt x="2412" y="630"/>
                    </a:cubicBezTo>
                    <a:cubicBezTo>
                      <a:pt x="2524" y="853"/>
                      <a:pt x="2598" y="1150"/>
                      <a:pt x="2857" y="1286"/>
                    </a:cubicBezTo>
                    <a:cubicBezTo>
                      <a:pt x="3229" y="1471"/>
                      <a:pt x="3637" y="1335"/>
                      <a:pt x="4008" y="1484"/>
                    </a:cubicBezTo>
                    <a:cubicBezTo>
                      <a:pt x="4465" y="1645"/>
                      <a:pt x="4874" y="1979"/>
                      <a:pt x="5331" y="2226"/>
                    </a:cubicBezTo>
                    <a:cubicBezTo>
                      <a:pt x="5789" y="2498"/>
                      <a:pt x="6271" y="2708"/>
                      <a:pt x="6778" y="2844"/>
                    </a:cubicBezTo>
                    <a:cubicBezTo>
                      <a:pt x="7273" y="2981"/>
                      <a:pt x="7817" y="3042"/>
                      <a:pt x="8325" y="3079"/>
                    </a:cubicBezTo>
                    <a:cubicBezTo>
                      <a:pt x="9364" y="3129"/>
                      <a:pt x="10341" y="3339"/>
                      <a:pt x="11293" y="3760"/>
                    </a:cubicBezTo>
                    <a:lnTo>
                      <a:pt x="11306" y="3735"/>
                    </a:lnTo>
                    <a:cubicBezTo>
                      <a:pt x="11033" y="3562"/>
                      <a:pt x="10737" y="3401"/>
                      <a:pt x="10440" y="3265"/>
                    </a:cubicBezTo>
                    <a:cubicBezTo>
                      <a:pt x="9425" y="2807"/>
                      <a:pt x="8300" y="2795"/>
                      <a:pt x="7224" y="2622"/>
                    </a:cubicBezTo>
                    <a:cubicBezTo>
                      <a:pt x="6605" y="2510"/>
                      <a:pt x="5999" y="2313"/>
                      <a:pt x="5455" y="2016"/>
                    </a:cubicBezTo>
                    <a:cubicBezTo>
                      <a:pt x="4898" y="1744"/>
                      <a:pt x="4342" y="1261"/>
                      <a:pt x="3661" y="1212"/>
                    </a:cubicBezTo>
                    <a:cubicBezTo>
                      <a:pt x="3630" y="1210"/>
                      <a:pt x="3598" y="1210"/>
                      <a:pt x="3566" y="1210"/>
                    </a:cubicBezTo>
                    <a:cubicBezTo>
                      <a:pt x="3483" y="1210"/>
                      <a:pt x="3399" y="1213"/>
                      <a:pt x="3317" y="1213"/>
                    </a:cubicBezTo>
                    <a:cubicBezTo>
                      <a:pt x="3183" y="1213"/>
                      <a:pt x="3052" y="1203"/>
                      <a:pt x="2932" y="1150"/>
                    </a:cubicBezTo>
                    <a:cubicBezTo>
                      <a:pt x="2721" y="1039"/>
                      <a:pt x="2647" y="766"/>
                      <a:pt x="2524" y="556"/>
                    </a:cubicBezTo>
                    <a:cubicBezTo>
                      <a:pt x="2264" y="146"/>
                      <a:pt x="1864" y="0"/>
                      <a:pt x="143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1937;p74"/>
              <p:cNvSpPr/>
              <p:nvPr/>
            </p:nvSpPr>
            <p:spPr>
              <a:xfrm>
                <a:off x="1402812" y="3357342"/>
                <a:ext cx="149303" cy="61199"/>
              </a:xfrm>
              <a:custGeom>
                <a:avLst/>
                <a:gdLst/>
                <a:ahLst/>
                <a:cxnLst/>
                <a:rect l="l" t="t" r="r" b="b"/>
                <a:pathLst>
                  <a:path w="5011" h="2054" extrusionOk="0">
                    <a:moveTo>
                      <a:pt x="1218" y="1"/>
                    </a:moveTo>
                    <a:cubicBezTo>
                      <a:pt x="763" y="1"/>
                      <a:pt x="343" y="315"/>
                      <a:pt x="1" y="595"/>
                    </a:cubicBezTo>
                    <a:lnTo>
                      <a:pt x="25" y="620"/>
                    </a:lnTo>
                    <a:cubicBezTo>
                      <a:pt x="342" y="393"/>
                      <a:pt x="737" y="134"/>
                      <a:pt x="1136" y="134"/>
                    </a:cubicBezTo>
                    <a:cubicBezTo>
                      <a:pt x="1236" y="134"/>
                      <a:pt x="1336" y="150"/>
                      <a:pt x="1435" y="187"/>
                    </a:cubicBezTo>
                    <a:cubicBezTo>
                      <a:pt x="1658" y="261"/>
                      <a:pt x="1868" y="459"/>
                      <a:pt x="1881" y="670"/>
                    </a:cubicBezTo>
                    <a:cubicBezTo>
                      <a:pt x="1893" y="768"/>
                      <a:pt x="1831" y="880"/>
                      <a:pt x="1831" y="1053"/>
                    </a:cubicBezTo>
                    <a:cubicBezTo>
                      <a:pt x="1807" y="1244"/>
                      <a:pt x="2003" y="1412"/>
                      <a:pt x="2183" y="1412"/>
                    </a:cubicBezTo>
                    <a:cubicBezTo>
                      <a:pt x="2190" y="1412"/>
                      <a:pt x="2196" y="1412"/>
                      <a:pt x="2202" y="1412"/>
                    </a:cubicBezTo>
                    <a:cubicBezTo>
                      <a:pt x="2219" y="1414"/>
                      <a:pt x="2235" y="1415"/>
                      <a:pt x="2252" y="1415"/>
                    </a:cubicBezTo>
                    <a:cubicBezTo>
                      <a:pt x="2503" y="1415"/>
                      <a:pt x="2724" y="1164"/>
                      <a:pt x="2944" y="1164"/>
                    </a:cubicBezTo>
                    <a:cubicBezTo>
                      <a:pt x="3427" y="1164"/>
                      <a:pt x="3773" y="1721"/>
                      <a:pt x="4194" y="1931"/>
                    </a:cubicBezTo>
                    <a:cubicBezTo>
                      <a:pt x="4331" y="2000"/>
                      <a:pt x="4499" y="2053"/>
                      <a:pt x="4659" y="2053"/>
                    </a:cubicBezTo>
                    <a:cubicBezTo>
                      <a:pt x="4788" y="2053"/>
                      <a:pt x="4911" y="2019"/>
                      <a:pt x="5010" y="1931"/>
                    </a:cubicBezTo>
                    <a:lnTo>
                      <a:pt x="4998" y="1906"/>
                    </a:lnTo>
                    <a:cubicBezTo>
                      <a:pt x="4935" y="1931"/>
                      <a:pt x="4873" y="1942"/>
                      <a:pt x="4811" y="1942"/>
                    </a:cubicBezTo>
                    <a:cubicBezTo>
                      <a:pt x="4629" y="1942"/>
                      <a:pt x="4456" y="1847"/>
                      <a:pt x="4317" y="1746"/>
                    </a:cubicBezTo>
                    <a:cubicBezTo>
                      <a:pt x="3937" y="1427"/>
                      <a:pt x="3539" y="851"/>
                      <a:pt x="3018" y="851"/>
                    </a:cubicBezTo>
                    <a:cubicBezTo>
                      <a:pt x="2912" y="851"/>
                      <a:pt x="2801" y="875"/>
                      <a:pt x="2685" y="929"/>
                    </a:cubicBezTo>
                    <a:cubicBezTo>
                      <a:pt x="2512" y="1004"/>
                      <a:pt x="2388" y="1152"/>
                      <a:pt x="2202" y="1164"/>
                    </a:cubicBezTo>
                    <a:cubicBezTo>
                      <a:pt x="2103" y="1164"/>
                      <a:pt x="2066" y="1140"/>
                      <a:pt x="2054" y="1053"/>
                    </a:cubicBezTo>
                    <a:cubicBezTo>
                      <a:pt x="2041" y="954"/>
                      <a:pt x="2103" y="818"/>
                      <a:pt x="2079" y="645"/>
                    </a:cubicBezTo>
                    <a:cubicBezTo>
                      <a:pt x="2041" y="336"/>
                      <a:pt x="1769" y="125"/>
                      <a:pt x="1485" y="39"/>
                    </a:cubicBezTo>
                    <a:cubicBezTo>
                      <a:pt x="1395" y="13"/>
                      <a:pt x="1305" y="1"/>
                      <a:pt x="121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1938;p74"/>
              <p:cNvSpPr/>
              <p:nvPr/>
            </p:nvSpPr>
            <p:spPr>
              <a:xfrm>
                <a:off x="1598500" y="3405638"/>
                <a:ext cx="286002" cy="90338"/>
              </a:xfrm>
              <a:custGeom>
                <a:avLst/>
                <a:gdLst/>
                <a:ahLst/>
                <a:cxnLst/>
                <a:rect l="l" t="t" r="r" b="b"/>
                <a:pathLst>
                  <a:path w="9599" h="3032" extrusionOk="0">
                    <a:moveTo>
                      <a:pt x="2153" y="1"/>
                    </a:moveTo>
                    <a:lnTo>
                      <a:pt x="2153" y="1"/>
                    </a:lnTo>
                    <a:cubicBezTo>
                      <a:pt x="2017" y="38"/>
                      <a:pt x="211" y="607"/>
                      <a:pt x="13" y="669"/>
                    </a:cubicBezTo>
                    <a:lnTo>
                      <a:pt x="1" y="669"/>
                    </a:lnTo>
                    <a:lnTo>
                      <a:pt x="13" y="694"/>
                    </a:lnTo>
                    <a:lnTo>
                      <a:pt x="1722" y="244"/>
                    </a:lnTo>
                    <a:lnTo>
                      <a:pt x="1722" y="244"/>
                    </a:lnTo>
                    <a:cubicBezTo>
                      <a:pt x="1553" y="560"/>
                      <a:pt x="1803" y="1019"/>
                      <a:pt x="2153" y="1114"/>
                    </a:cubicBezTo>
                    <a:cubicBezTo>
                      <a:pt x="2342" y="1184"/>
                      <a:pt x="2533" y="1201"/>
                      <a:pt x="2723" y="1201"/>
                    </a:cubicBezTo>
                    <a:cubicBezTo>
                      <a:pt x="2892" y="1201"/>
                      <a:pt x="3059" y="1188"/>
                      <a:pt x="3224" y="1188"/>
                    </a:cubicBezTo>
                    <a:cubicBezTo>
                      <a:pt x="3429" y="1188"/>
                      <a:pt x="3630" y="1208"/>
                      <a:pt x="3823" y="1300"/>
                    </a:cubicBezTo>
                    <a:cubicBezTo>
                      <a:pt x="4210" y="1523"/>
                      <a:pt x="4487" y="2059"/>
                      <a:pt x="4990" y="2059"/>
                    </a:cubicBezTo>
                    <a:cubicBezTo>
                      <a:pt x="5017" y="2059"/>
                      <a:pt x="5044" y="2057"/>
                      <a:pt x="5072" y="2054"/>
                    </a:cubicBezTo>
                    <a:cubicBezTo>
                      <a:pt x="5437" y="2016"/>
                      <a:pt x="5742" y="1791"/>
                      <a:pt x="6081" y="1791"/>
                    </a:cubicBezTo>
                    <a:cubicBezTo>
                      <a:pt x="6178" y="1791"/>
                      <a:pt x="6278" y="1809"/>
                      <a:pt x="6383" y="1856"/>
                    </a:cubicBezTo>
                    <a:cubicBezTo>
                      <a:pt x="7076" y="2116"/>
                      <a:pt x="7805" y="2425"/>
                      <a:pt x="8510" y="2660"/>
                    </a:cubicBezTo>
                    <a:cubicBezTo>
                      <a:pt x="8869" y="2796"/>
                      <a:pt x="9228" y="2920"/>
                      <a:pt x="9587" y="3031"/>
                    </a:cubicBezTo>
                    <a:lnTo>
                      <a:pt x="9599" y="3007"/>
                    </a:lnTo>
                    <a:cubicBezTo>
                      <a:pt x="8931" y="2648"/>
                      <a:pt x="8238" y="2314"/>
                      <a:pt x="7546" y="2005"/>
                    </a:cubicBezTo>
                    <a:lnTo>
                      <a:pt x="7026" y="1770"/>
                    </a:lnTo>
                    <a:cubicBezTo>
                      <a:pt x="6729" y="1647"/>
                      <a:pt x="6398" y="1473"/>
                      <a:pt x="6055" y="1473"/>
                    </a:cubicBezTo>
                    <a:cubicBezTo>
                      <a:pt x="5983" y="1473"/>
                      <a:pt x="5911" y="1481"/>
                      <a:pt x="5839" y="1498"/>
                    </a:cubicBezTo>
                    <a:cubicBezTo>
                      <a:pt x="5534" y="1571"/>
                      <a:pt x="5265" y="1779"/>
                      <a:pt x="4978" y="1779"/>
                    </a:cubicBezTo>
                    <a:cubicBezTo>
                      <a:pt x="4928" y="1779"/>
                      <a:pt x="4877" y="1772"/>
                      <a:pt x="4824" y="1757"/>
                    </a:cubicBezTo>
                    <a:cubicBezTo>
                      <a:pt x="4478" y="1646"/>
                      <a:pt x="4268" y="1263"/>
                      <a:pt x="3922" y="1102"/>
                    </a:cubicBezTo>
                    <a:cubicBezTo>
                      <a:pt x="3735" y="1013"/>
                      <a:pt x="3540" y="989"/>
                      <a:pt x="3344" y="989"/>
                    </a:cubicBezTo>
                    <a:cubicBezTo>
                      <a:pt x="3123" y="989"/>
                      <a:pt x="2899" y="1019"/>
                      <a:pt x="2677" y="1019"/>
                    </a:cubicBezTo>
                    <a:cubicBezTo>
                      <a:pt x="2521" y="1019"/>
                      <a:pt x="2366" y="1004"/>
                      <a:pt x="2215" y="953"/>
                    </a:cubicBezTo>
                    <a:cubicBezTo>
                      <a:pt x="1893" y="879"/>
                      <a:pt x="1646" y="434"/>
                      <a:pt x="1918" y="186"/>
                    </a:cubicBezTo>
                    <a:lnTo>
                      <a:pt x="2153"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1939;p74"/>
              <p:cNvSpPr/>
              <p:nvPr/>
            </p:nvSpPr>
            <p:spPr>
              <a:xfrm>
                <a:off x="1794546" y="3359576"/>
                <a:ext cx="19218" cy="22138"/>
              </a:xfrm>
              <a:custGeom>
                <a:avLst/>
                <a:gdLst/>
                <a:ahLst/>
                <a:cxnLst/>
                <a:rect l="l" t="t" r="r" b="b"/>
                <a:pathLst>
                  <a:path w="645" h="743" extrusionOk="0">
                    <a:moveTo>
                      <a:pt x="619" y="1"/>
                    </a:moveTo>
                    <a:cubicBezTo>
                      <a:pt x="496" y="100"/>
                      <a:pt x="360" y="186"/>
                      <a:pt x="236" y="298"/>
                    </a:cubicBezTo>
                    <a:cubicBezTo>
                      <a:pt x="75" y="397"/>
                      <a:pt x="1" y="508"/>
                      <a:pt x="26" y="718"/>
                    </a:cubicBezTo>
                    <a:lnTo>
                      <a:pt x="50" y="743"/>
                    </a:lnTo>
                    <a:cubicBezTo>
                      <a:pt x="162" y="743"/>
                      <a:pt x="236" y="693"/>
                      <a:pt x="310" y="656"/>
                    </a:cubicBezTo>
                    <a:cubicBezTo>
                      <a:pt x="372" y="607"/>
                      <a:pt x="384" y="520"/>
                      <a:pt x="434" y="458"/>
                    </a:cubicBezTo>
                    <a:cubicBezTo>
                      <a:pt x="508" y="310"/>
                      <a:pt x="582" y="174"/>
                      <a:pt x="644" y="26"/>
                    </a:cubicBezTo>
                    <a:lnTo>
                      <a:pt x="61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1940;p74"/>
              <p:cNvSpPr/>
              <p:nvPr/>
            </p:nvSpPr>
            <p:spPr>
              <a:xfrm>
                <a:off x="1878595" y="3517307"/>
                <a:ext cx="38346" cy="26994"/>
              </a:xfrm>
              <a:custGeom>
                <a:avLst/>
                <a:gdLst/>
                <a:ahLst/>
                <a:cxnLst/>
                <a:rect l="l" t="t" r="r" b="b"/>
                <a:pathLst>
                  <a:path w="1287" h="906" extrusionOk="0">
                    <a:moveTo>
                      <a:pt x="1262" y="1"/>
                    </a:moveTo>
                    <a:cubicBezTo>
                      <a:pt x="1076" y="162"/>
                      <a:pt x="866" y="310"/>
                      <a:pt x="643" y="434"/>
                    </a:cubicBezTo>
                    <a:cubicBezTo>
                      <a:pt x="383" y="533"/>
                      <a:pt x="186" y="619"/>
                      <a:pt x="0" y="842"/>
                    </a:cubicBezTo>
                    <a:lnTo>
                      <a:pt x="12" y="879"/>
                    </a:lnTo>
                    <a:cubicBezTo>
                      <a:pt x="75" y="897"/>
                      <a:pt x="136" y="906"/>
                      <a:pt x="195" y="906"/>
                    </a:cubicBezTo>
                    <a:cubicBezTo>
                      <a:pt x="416" y="906"/>
                      <a:pt x="613" y="788"/>
                      <a:pt x="779" y="632"/>
                    </a:cubicBezTo>
                    <a:cubicBezTo>
                      <a:pt x="990" y="458"/>
                      <a:pt x="1163" y="248"/>
                      <a:pt x="1286" y="13"/>
                    </a:cubicBezTo>
                    <a:lnTo>
                      <a:pt x="1262"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1941;p74"/>
              <p:cNvSpPr/>
              <p:nvPr/>
            </p:nvSpPr>
            <p:spPr>
              <a:xfrm>
                <a:off x="1887801" y="3606511"/>
                <a:ext cx="53452" cy="47553"/>
              </a:xfrm>
              <a:custGeom>
                <a:avLst/>
                <a:gdLst/>
                <a:ahLst/>
                <a:cxnLst/>
                <a:rect l="l" t="t" r="r" b="b"/>
                <a:pathLst>
                  <a:path w="1794" h="1596" extrusionOk="0">
                    <a:moveTo>
                      <a:pt x="1781" y="0"/>
                    </a:moveTo>
                    <a:cubicBezTo>
                      <a:pt x="1497" y="198"/>
                      <a:pt x="1101" y="495"/>
                      <a:pt x="817" y="705"/>
                    </a:cubicBezTo>
                    <a:cubicBezTo>
                      <a:pt x="483" y="928"/>
                      <a:pt x="186" y="1188"/>
                      <a:pt x="0" y="1571"/>
                    </a:cubicBezTo>
                    <a:lnTo>
                      <a:pt x="25" y="1596"/>
                    </a:lnTo>
                    <a:cubicBezTo>
                      <a:pt x="433" y="1460"/>
                      <a:pt x="718" y="1200"/>
                      <a:pt x="990" y="891"/>
                    </a:cubicBezTo>
                    <a:cubicBezTo>
                      <a:pt x="1225" y="643"/>
                      <a:pt x="1571" y="285"/>
                      <a:pt x="1794" y="25"/>
                    </a:cubicBezTo>
                    <a:lnTo>
                      <a:pt x="1781"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1942;p74"/>
              <p:cNvSpPr/>
              <p:nvPr/>
            </p:nvSpPr>
            <p:spPr>
              <a:xfrm>
                <a:off x="1789034" y="3662137"/>
                <a:ext cx="37989" cy="26309"/>
              </a:xfrm>
              <a:custGeom>
                <a:avLst/>
                <a:gdLst/>
                <a:ahLst/>
                <a:cxnLst/>
                <a:rect l="l" t="t" r="r" b="b"/>
                <a:pathLst>
                  <a:path w="1275" h="883" extrusionOk="0">
                    <a:moveTo>
                      <a:pt x="1250" y="1"/>
                    </a:moveTo>
                    <a:cubicBezTo>
                      <a:pt x="1052" y="162"/>
                      <a:pt x="841" y="298"/>
                      <a:pt x="631" y="409"/>
                    </a:cubicBezTo>
                    <a:cubicBezTo>
                      <a:pt x="371" y="508"/>
                      <a:pt x="186" y="607"/>
                      <a:pt x="0" y="830"/>
                    </a:cubicBezTo>
                    <a:lnTo>
                      <a:pt x="13" y="854"/>
                    </a:lnTo>
                    <a:cubicBezTo>
                      <a:pt x="76" y="873"/>
                      <a:pt x="138" y="882"/>
                      <a:pt x="200" y="882"/>
                    </a:cubicBezTo>
                    <a:cubicBezTo>
                      <a:pt x="414" y="882"/>
                      <a:pt x="613" y="773"/>
                      <a:pt x="767" y="619"/>
                    </a:cubicBezTo>
                    <a:cubicBezTo>
                      <a:pt x="965" y="446"/>
                      <a:pt x="1138" y="248"/>
                      <a:pt x="1274" y="13"/>
                    </a:cubicBezTo>
                    <a:lnTo>
                      <a:pt x="1250"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1943;p74"/>
              <p:cNvSpPr/>
              <p:nvPr/>
            </p:nvSpPr>
            <p:spPr>
              <a:xfrm>
                <a:off x="1680315" y="3707484"/>
                <a:ext cx="30987" cy="30987"/>
              </a:xfrm>
              <a:custGeom>
                <a:avLst/>
                <a:gdLst/>
                <a:ahLst/>
                <a:cxnLst/>
                <a:rect l="l" t="t" r="r" b="b"/>
                <a:pathLst>
                  <a:path w="1040" h="1040" extrusionOk="0">
                    <a:moveTo>
                      <a:pt x="1015" y="0"/>
                    </a:moveTo>
                    <a:cubicBezTo>
                      <a:pt x="817" y="136"/>
                      <a:pt x="619" y="285"/>
                      <a:pt x="433" y="433"/>
                    </a:cubicBezTo>
                    <a:cubicBezTo>
                      <a:pt x="211" y="569"/>
                      <a:pt x="50" y="742"/>
                      <a:pt x="0" y="1014"/>
                    </a:cubicBezTo>
                    <a:lnTo>
                      <a:pt x="25" y="1039"/>
                    </a:lnTo>
                    <a:cubicBezTo>
                      <a:pt x="174" y="1014"/>
                      <a:pt x="273" y="953"/>
                      <a:pt x="372" y="878"/>
                    </a:cubicBezTo>
                    <a:cubicBezTo>
                      <a:pt x="631" y="631"/>
                      <a:pt x="829" y="309"/>
                      <a:pt x="1039" y="25"/>
                    </a:cubicBezTo>
                    <a:lnTo>
                      <a:pt x="1015"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1944;p74"/>
              <p:cNvSpPr/>
              <p:nvPr/>
            </p:nvSpPr>
            <p:spPr>
              <a:xfrm>
                <a:off x="1207869" y="3731439"/>
                <a:ext cx="263507" cy="113549"/>
              </a:xfrm>
              <a:custGeom>
                <a:avLst/>
                <a:gdLst/>
                <a:ahLst/>
                <a:cxnLst/>
                <a:rect l="l" t="t" r="r" b="b"/>
                <a:pathLst>
                  <a:path w="8844" h="3811" extrusionOk="0">
                    <a:moveTo>
                      <a:pt x="0" y="0"/>
                    </a:moveTo>
                    <a:lnTo>
                      <a:pt x="0" y="25"/>
                    </a:lnTo>
                    <a:lnTo>
                      <a:pt x="1660" y="191"/>
                    </a:lnTo>
                    <a:lnTo>
                      <a:pt x="1660" y="191"/>
                    </a:lnTo>
                    <a:lnTo>
                      <a:pt x="1448" y="817"/>
                    </a:lnTo>
                    <a:lnTo>
                      <a:pt x="1435" y="854"/>
                    </a:lnTo>
                    <a:cubicBezTo>
                      <a:pt x="1497" y="953"/>
                      <a:pt x="1596" y="1027"/>
                      <a:pt x="1707" y="1052"/>
                    </a:cubicBezTo>
                    <a:cubicBezTo>
                      <a:pt x="1778" y="1073"/>
                      <a:pt x="1853" y="1080"/>
                      <a:pt x="1931" y="1080"/>
                    </a:cubicBezTo>
                    <a:cubicBezTo>
                      <a:pt x="2078" y="1080"/>
                      <a:pt x="2233" y="1055"/>
                      <a:pt x="2376" y="1055"/>
                    </a:cubicBezTo>
                    <a:cubicBezTo>
                      <a:pt x="2557" y="1055"/>
                      <a:pt x="2719" y="1095"/>
                      <a:pt x="2821" y="1274"/>
                    </a:cubicBezTo>
                    <a:cubicBezTo>
                      <a:pt x="2895" y="1423"/>
                      <a:pt x="2969" y="1621"/>
                      <a:pt x="3130" y="1732"/>
                    </a:cubicBezTo>
                    <a:cubicBezTo>
                      <a:pt x="3337" y="1868"/>
                      <a:pt x="3564" y="1899"/>
                      <a:pt x="3796" y="1899"/>
                    </a:cubicBezTo>
                    <a:cubicBezTo>
                      <a:pt x="3984" y="1899"/>
                      <a:pt x="4175" y="1879"/>
                      <a:pt x="4363" y="1879"/>
                    </a:cubicBezTo>
                    <a:cubicBezTo>
                      <a:pt x="4469" y="1879"/>
                      <a:pt x="4574" y="1885"/>
                      <a:pt x="4676" y="1905"/>
                    </a:cubicBezTo>
                    <a:cubicBezTo>
                      <a:pt x="5158" y="2004"/>
                      <a:pt x="5566" y="2301"/>
                      <a:pt x="6012" y="2523"/>
                    </a:cubicBezTo>
                    <a:cubicBezTo>
                      <a:pt x="6618" y="2833"/>
                      <a:pt x="7236" y="3142"/>
                      <a:pt x="7855" y="3414"/>
                    </a:cubicBezTo>
                    <a:cubicBezTo>
                      <a:pt x="8424" y="3679"/>
                      <a:pt x="8726" y="3810"/>
                      <a:pt x="8780" y="3810"/>
                    </a:cubicBezTo>
                    <a:cubicBezTo>
                      <a:pt x="8844" y="3810"/>
                      <a:pt x="8554" y="3623"/>
                      <a:pt x="7941" y="3253"/>
                    </a:cubicBezTo>
                    <a:cubicBezTo>
                      <a:pt x="7360" y="2907"/>
                      <a:pt x="6766" y="2561"/>
                      <a:pt x="6160" y="2239"/>
                    </a:cubicBezTo>
                    <a:cubicBezTo>
                      <a:pt x="5715" y="2004"/>
                      <a:pt x="5245" y="1719"/>
                      <a:pt x="4713" y="1633"/>
                    </a:cubicBezTo>
                    <a:cubicBezTo>
                      <a:pt x="4629" y="1616"/>
                      <a:pt x="4542" y="1609"/>
                      <a:pt x="4455" y="1609"/>
                    </a:cubicBezTo>
                    <a:cubicBezTo>
                      <a:pt x="4216" y="1609"/>
                      <a:pt x="3970" y="1657"/>
                      <a:pt x="3736" y="1657"/>
                    </a:cubicBezTo>
                    <a:cubicBezTo>
                      <a:pt x="3567" y="1657"/>
                      <a:pt x="3403" y="1632"/>
                      <a:pt x="3253" y="1546"/>
                    </a:cubicBezTo>
                    <a:cubicBezTo>
                      <a:pt x="3117" y="1460"/>
                      <a:pt x="3080" y="1324"/>
                      <a:pt x="2994" y="1175"/>
                    </a:cubicBezTo>
                    <a:cubicBezTo>
                      <a:pt x="2878" y="937"/>
                      <a:pt x="2639" y="880"/>
                      <a:pt x="2397" y="880"/>
                    </a:cubicBezTo>
                    <a:cubicBezTo>
                      <a:pt x="2250" y="880"/>
                      <a:pt x="2101" y="901"/>
                      <a:pt x="1979" y="915"/>
                    </a:cubicBezTo>
                    <a:cubicBezTo>
                      <a:pt x="1953" y="917"/>
                      <a:pt x="1928" y="918"/>
                      <a:pt x="1903" y="918"/>
                    </a:cubicBezTo>
                    <a:cubicBezTo>
                      <a:pt x="1778" y="918"/>
                      <a:pt x="1670" y="893"/>
                      <a:pt x="1596" y="820"/>
                    </a:cubicBezTo>
                    <a:lnTo>
                      <a:pt x="1596" y="820"/>
                    </a:lnTo>
                    <a:lnTo>
                      <a:pt x="1782" y="161"/>
                    </a:lnTo>
                    <a:lnTo>
                      <a:pt x="1806" y="87"/>
                    </a:lnTo>
                    <a:lnTo>
                      <a:pt x="1744" y="87"/>
                    </a:lnTo>
                    <a:lnTo>
                      <a:pt x="0"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1945;p74"/>
              <p:cNvSpPr/>
              <p:nvPr/>
            </p:nvSpPr>
            <p:spPr>
              <a:xfrm>
                <a:off x="1378113" y="3453816"/>
                <a:ext cx="359357" cy="111433"/>
              </a:xfrm>
              <a:custGeom>
                <a:avLst/>
                <a:gdLst/>
                <a:ahLst/>
                <a:cxnLst/>
                <a:rect l="l" t="t" r="r" b="b"/>
                <a:pathLst>
                  <a:path w="12061" h="3740" extrusionOk="0">
                    <a:moveTo>
                      <a:pt x="1066" y="1"/>
                    </a:moveTo>
                    <a:cubicBezTo>
                      <a:pt x="805" y="1"/>
                      <a:pt x="466" y="98"/>
                      <a:pt x="1" y="351"/>
                    </a:cubicBezTo>
                    <a:lnTo>
                      <a:pt x="13" y="375"/>
                    </a:lnTo>
                    <a:cubicBezTo>
                      <a:pt x="211" y="276"/>
                      <a:pt x="409" y="190"/>
                      <a:pt x="607" y="140"/>
                    </a:cubicBezTo>
                    <a:cubicBezTo>
                      <a:pt x="762" y="97"/>
                      <a:pt x="895" y="78"/>
                      <a:pt x="1012" y="78"/>
                    </a:cubicBezTo>
                    <a:cubicBezTo>
                      <a:pt x="1945" y="78"/>
                      <a:pt x="1842" y="1298"/>
                      <a:pt x="3030" y="1298"/>
                    </a:cubicBezTo>
                    <a:cubicBezTo>
                      <a:pt x="3138" y="1298"/>
                      <a:pt x="3258" y="1288"/>
                      <a:pt x="3390" y="1266"/>
                    </a:cubicBezTo>
                    <a:cubicBezTo>
                      <a:pt x="3786" y="1200"/>
                      <a:pt x="4133" y="1027"/>
                      <a:pt x="4474" y="841"/>
                    </a:cubicBezTo>
                    <a:lnTo>
                      <a:pt x="4474" y="841"/>
                    </a:lnTo>
                    <a:cubicBezTo>
                      <a:pt x="4574" y="1350"/>
                      <a:pt x="4958" y="1788"/>
                      <a:pt x="5456" y="1946"/>
                    </a:cubicBezTo>
                    <a:cubicBezTo>
                      <a:pt x="5637" y="2004"/>
                      <a:pt x="5820" y="2027"/>
                      <a:pt x="6002" y="2027"/>
                    </a:cubicBezTo>
                    <a:cubicBezTo>
                      <a:pt x="6345" y="2027"/>
                      <a:pt x="6686" y="1945"/>
                      <a:pt x="7013" y="1853"/>
                    </a:cubicBezTo>
                    <a:lnTo>
                      <a:pt x="7013" y="1853"/>
                    </a:lnTo>
                    <a:cubicBezTo>
                      <a:pt x="7766" y="2322"/>
                      <a:pt x="8578" y="2707"/>
                      <a:pt x="9414" y="3022"/>
                    </a:cubicBezTo>
                    <a:cubicBezTo>
                      <a:pt x="10280" y="3344"/>
                      <a:pt x="11158" y="3591"/>
                      <a:pt x="12061" y="3740"/>
                    </a:cubicBezTo>
                    <a:lnTo>
                      <a:pt x="12061" y="3703"/>
                    </a:lnTo>
                    <a:cubicBezTo>
                      <a:pt x="11207" y="3431"/>
                      <a:pt x="10354" y="3121"/>
                      <a:pt x="9525" y="2763"/>
                    </a:cubicBezTo>
                    <a:cubicBezTo>
                      <a:pt x="8684" y="2404"/>
                      <a:pt x="7855" y="1983"/>
                      <a:pt x="7051" y="1526"/>
                    </a:cubicBezTo>
                    <a:cubicBezTo>
                      <a:pt x="6702" y="1651"/>
                      <a:pt x="6321" y="1770"/>
                      <a:pt x="5950" y="1770"/>
                    </a:cubicBezTo>
                    <a:cubicBezTo>
                      <a:pt x="5807" y="1770"/>
                      <a:pt x="5667" y="1752"/>
                      <a:pt x="5530" y="1711"/>
                    </a:cubicBezTo>
                    <a:cubicBezTo>
                      <a:pt x="5072" y="1588"/>
                      <a:pt x="4701" y="1155"/>
                      <a:pt x="4652" y="685"/>
                    </a:cubicBezTo>
                    <a:lnTo>
                      <a:pt x="4627" y="524"/>
                    </a:lnTo>
                    <a:cubicBezTo>
                      <a:pt x="4219" y="759"/>
                      <a:pt x="3811" y="1019"/>
                      <a:pt x="3353" y="1105"/>
                    </a:cubicBezTo>
                    <a:cubicBezTo>
                      <a:pt x="3225" y="1130"/>
                      <a:pt x="3109" y="1141"/>
                      <a:pt x="3005" y="1141"/>
                    </a:cubicBezTo>
                    <a:cubicBezTo>
                      <a:pt x="1947" y="1141"/>
                      <a:pt x="1959" y="1"/>
                      <a:pt x="1066"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1946;p74"/>
              <p:cNvSpPr/>
              <p:nvPr/>
            </p:nvSpPr>
            <p:spPr>
              <a:xfrm>
                <a:off x="1782390" y="3561909"/>
                <a:ext cx="126808" cy="40998"/>
              </a:xfrm>
              <a:custGeom>
                <a:avLst/>
                <a:gdLst/>
                <a:ahLst/>
                <a:cxnLst/>
                <a:rect l="l" t="t" r="r" b="b"/>
                <a:pathLst>
                  <a:path w="4256" h="1376" extrusionOk="0">
                    <a:moveTo>
                      <a:pt x="2227" y="0"/>
                    </a:moveTo>
                    <a:lnTo>
                      <a:pt x="2227" y="0"/>
                    </a:lnTo>
                    <a:cubicBezTo>
                      <a:pt x="1534" y="149"/>
                      <a:pt x="706" y="334"/>
                      <a:pt x="1" y="508"/>
                    </a:cubicBezTo>
                    <a:lnTo>
                      <a:pt x="13" y="532"/>
                    </a:lnTo>
                    <a:cubicBezTo>
                      <a:pt x="419" y="480"/>
                      <a:pt x="975" y="411"/>
                      <a:pt x="1420" y="346"/>
                    </a:cubicBezTo>
                    <a:lnTo>
                      <a:pt x="1420" y="346"/>
                    </a:lnTo>
                    <a:cubicBezTo>
                      <a:pt x="1359" y="510"/>
                      <a:pt x="1401" y="716"/>
                      <a:pt x="1522" y="854"/>
                    </a:cubicBezTo>
                    <a:cubicBezTo>
                      <a:pt x="1782" y="1151"/>
                      <a:pt x="2202" y="1163"/>
                      <a:pt x="2561" y="1250"/>
                    </a:cubicBezTo>
                    <a:cubicBezTo>
                      <a:pt x="3061" y="1327"/>
                      <a:pt x="3561" y="1375"/>
                      <a:pt x="4069" y="1375"/>
                    </a:cubicBezTo>
                    <a:cubicBezTo>
                      <a:pt x="4127" y="1375"/>
                      <a:pt x="4185" y="1375"/>
                      <a:pt x="4243" y="1373"/>
                    </a:cubicBezTo>
                    <a:lnTo>
                      <a:pt x="4256" y="1349"/>
                    </a:lnTo>
                    <a:cubicBezTo>
                      <a:pt x="3984" y="1237"/>
                      <a:pt x="3711" y="1163"/>
                      <a:pt x="3439" y="1101"/>
                    </a:cubicBezTo>
                    <a:cubicBezTo>
                      <a:pt x="3167" y="1027"/>
                      <a:pt x="2895" y="965"/>
                      <a:pt x="2611" y="928"/>
                    </a:cubicBezTo>
                    <a:cubicBezTo>
                      <a:pt x="2252" y="854"/>
                      <a:pt x="1757" y="940"/>
                      <a:pt x="1609" y="569"/>
                    </a:cubicBezTo>
                    <a:cubicBezTo>
                      <a:pt x="1584" y="458"/>
                      <a:pt x="1609" y="347"/>
                      <a:pt x="1683" y="310"/>
                    </a:cubicBezTo>
                    <a:lnTo>
                      <a:pt x="2227"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1947;p74"/>
              <p:cNvSpPr/>
              <p:nvPr/>
            </p:nvSpPr>
            <p:spPr>
              <a:xfrm>
                <a:off x="1325049" y="3521270"/>
                <a:ext cx="467335" cy="130234"/>
              </a:xfrm>
              <a:custGeom>
                <a:avLst/>
                <a:gdLst/>
                <a:ahLst/>
                <a:cxnLst/>
                <a:rect l="l" t="t" r="r" b="b"/>
                <a:pathLst>
                  <a:path w="15685" h="4371" extrusionOk="0">
                    <a:moveTo>
                      <a:pt x="465" y="0"/>
                    </a:moveTo>
                    <a:cubicBezTo>
                      <a:pt x="317" y="0"/>
                      <a:pt x="167" y="13"/>
                      <a:pt x="13" y="41"/>
                    </a:cubicBezTo>
                    <a:lnTo>
                      <a:pt x="1" y="41"/>
                    </a:lnTo>
                    <a:lnTo>
                      <a:pt x="13" y="78"/>
                    </a:lnTo>
                    <a:cubicBezTo>
                      <a:pt x="140" y="54"/>
                      <a:pt x="267" y="43"/>
                      <a:pt x="394" y="43"/>
                    </a:cubicBezTo>
                    <a:cubicBezTo>
                      <a:pt x="789" y="43"/>
                      <a:pt x="1182" y="148"/>
                      <a:pt x="1547" y="288"/>
                    </a:cubicBezTo>
                    <a:cubicBezTo>
                      <a:pt x="2536" y="672"/>
                      <a:pt x="3415" y="1340"/>
                      <a:pt x="4503" y="1476"/>
                    </a:cubicBezTo>
                    <a:cubicBezTo>
                      <a:pt x="4613" y="1488"/>
                      <a:pt x="4725" y="1495"/>
                      <a:pt x="4838" y="1495"/>
                    </a:cubicBezTo>
                    <a:cubicBezTo>
                      <a:pt x="5228" y="1495"/>
                      <a:pt x="5627" y="1413"/>
                      <a:pt x="5960" y="1198"/>
                    </a:cubicBezTo>
                    <a:lnTo>
                      <a:pt x="5960" y="1198"/>
                    </a:lnTo>
                    <a:cubicBezTo>
                      <a:pt x="6042" y="1375"/>
                      <a:pt x="6184" y="1524"/>
                      <a:pt x="6334" y="1624"/>
                    </a:cubicBezTo>
                    <a:cubicBezTo>
                      <a:pt x="6903" y="1995"/>
                      <a:pt x="7571" y="2082"/>
                      <a:pt x="8189" y="2304"/>
                    </a:cubicBezTo>
                    <a:cubicBezTo>
                      <a:pt x="10663" y="3084"/>
                      <a:pt x="13149" y="3789"/>
                      <a:pt x="15672" y="4370"/>
                    </a:cubicBezTo>
                    <a:lnTo>
                      <a:pt x="15685" y="4345"/>
                    </a:lnTo>
                    <a:cubicBezTo>
                      <a:pt x="13248" y="3480"/>
                      <a:pt x="10762" y="2737"/>
                      <a:pt x="8263" y="2057"/>
                    </a:cubicBezTo>
                    <a:cubicBezTo>
                      <a:pt x="7855" y="1933"/>
                      <a:pt x="7422" y="1822"/>
                      <a:pt x="7026" y="1698"/>
                    </a:cubicBezTo>
                    <a:cubicBezTo>
                      <a:pt x="6655" y="1587"/>
                      <a:pt x="6222" y="1402"/>
                      <a:pt x="6111" y="1018"/>
                    </a:cubicBezTo>
                    <a:lnTo>
                      <a:pt x="6074" y="857"/>
                    </a:lnTo>
                    <a:cubicBezTo>
                      <a:pt x="5740" y="1181"/>
                      <a:pt x="5290" y="1323"/>
                      <a:pt x="4825" y="1323"/>
                    </a:cubicBezTo>
                    <a:cubicBezTo>
                      <a:pt x="4722" y="1323"/>
                      <a:pt x="4619" y="1316"/>
                      <a:pt x="4515" y="1303"/>
                    </a:cubicBezTo>
                    <a:cubicBezTo>
                      <a:pt x="3092" y="1179"/>
                      <a:pt x="1893" y="0"/>
                      <a:pt x="46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1948;p74"/>
              <p:cNvSpPr/>
              <p:nvPr/>
            </p:nvSpPr>
            <p:spPr>
              <a:xfrm>
                <a:off x="1302197" y="3597126"/>
                <a:ext cx="368147" cy="105415"/>
              </a:xfrm>
              <a:custGeom>
                <a:avLst/>
                <a:gdLst/>
                <a:ahLst/>
                <a:cxnLst/>
                <a:rect l="l" t="t" r="r" b="b"/>
                <a:pathLst>
                  <a:path w="12356" h="3538" extrusionOk="0">
                    <a:moveTo>
                      <a:pt x="1" y="105"/>
                    </a:moveTo>
                    <a:lnTo>
                      <a:pt x="1" y="117"/>
                    </a:lnTo>
                    <a:cubicBezTo>
                      <a:pt x="2" y="117"/>
                      <a:pt x="3" y="116"/>
                      <a:pt x="5" y="116"/>
                    </a:cubicBezTo>
                    <a:lnTo>
                      <a:pt x="5" y="116"/>
                    </a:lnTo>
                    <a:lnTo>
                      <a:pt x="1" y="105"/>
                    </a:lnTo>
                    <a:close/>
                    <a:moveTo>
                      <a:pt x="757" y="0"/>
                    </a:moveTo>
                    <a:cubicBezTo>
                      <a:pt x="506" y="0"/>
                      <a:pt x="255" y="35"/>
                      <a:pt x="5" y="116"/>
                    </a:cubicBezTo>
                    <a:lnTo>
                      <a:pt x="5" y="116"/>
                    </a:lnTo>
                    <a:lnTo>
                      <a:pt x="13" y="142"/>
                    </a:lnTo>
                    <a:cubicBezTo>
                      <a:pt x="230" y="81"/>
                      <a:pt x="447" y="55"/>
                      <a:pt x="661" y="55"/>
                    </a:cubicBezTo>
                    <a:cubicBezTo>
                      <a:pt x="1497" y="55"/>
                      <a:pt x="2305" y="458"/>
                      <a:pt x="3044" y="822"/>
                    </a:cubicBezTo>
                    <a:cubicBezTo>
                      <a:pt x="4008" y="1305"/>
                      <a:pt x="4998" y="1713"/>
                      <a:pt x="6012" y="2059"/>
                    </a:cubicBezTo>
                    <a:cubicBezTo>
                      <a:pt x="7781" y="2702"/>
                      <a:pt x="9624" y="3135"/>
                      <a:pt x="11467" y="3432"/>
                    </a:cubicBezTo>
                    <a:cubicBezTo>
                      <a:pt x="11905" y="3502"/>
                      <a:pt x="12157" y="3537"/>
                      <a:pt x="12237" y="3537"/>
                    </a:cubicBezTo>
                    <a:cubicBezTo>
                      <a:pt x="12356" y="3537"/>
                      <a:pt x="12096" y="3459"/>
                      <a:pt x="11504" y="3296"/>
                    </a:cubicBezTo>
                    <a:cubicBezTo>
                      <a:pt x="9748" y="2801"/>
                      <a:pt x="7830" y="2356"/>
                      <a:pt x="6099" y="1836"/>
                    </a:cubicBezTo>
                    <a:cubicBezTo>
                      <a:pt x="5072" y="1503"/>
                      <a:pt x="4083" y="1131"/>
                      <a:pt x="3105" y="686"/>
                    </a:cubicBezTo>
                    <a:cubicBezTo>
                      <a:pt x="2378" y="365"/>
                      <a:pt x="1571" y="0"/>
                      <a:pt x="757"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1949;p74"/>
              <p:cNvSpPr/>
              <p:nvPr/>
            </p:nvSpPr>
            <p:spPr>
              <a:xfrm>
                <a:off x="1281192" y="3669884"/>
                <a:ext cx="121295" cy="46689"/>
              </a:xfrm>
              <a:custGeom>
                <a:avLst/>
                <a:gdLst/>
                <a:ahLst/>
                <a:cxnLst/>
                <a:rect l="l" t="t" r="r" b="b"/>
                <a:pathLst>
                  <a:path w="4071" h="1567" extrusionOk="0">
                    <a:moveTo>
                      <a:pt x="13" y="112"/>
                    </a:moveTo>
                    <a:lnTo>
                      <a:pt x="13" y="124"/>
                    </a:lnTo>
                    <a:lnTo>
                      <a:pt x="1" y="149"/>
                    </a:lnTo>
                    <a:cubicBezTo>
                      <a:pt x="706" y="545"/>
                      <a:pt x="1794" y="1"/>
                      <a:pt x="2314" y="755"/>
                    </a:cubicBezTo>
                    <a:cubicBezTo>
                      <a:pt x="2425" y="1027"/>
                      <a:pt x="2549" y="1386"/>
                      <a:pt x="2870" y="1485"/>
                    </a:cubicBezTo>
                    <a:cubicBezTo>
                      <a:pt x="3017" y="1542"/>
                      <a:pt x="3165" y="1567"/>
                      <a:pt x="3311" y="1567"/>
                    </a:cubicBezTo>
                    <a:cubicBezTo>
                      <a:pt x="3574" y="1567"/>
                      <a:pt x="3832" y="1489"/>
                      <a:pt x="4070" y="1386"/>
                    </a:cubicBezTo>
                    <a:lnTo>
                      <a:pt x="4058" y="1361"/>
                    </a:lnTo>
                    <a:cubicBezTo>
                      <a:pt x="3712" y="1336"/>
                      <a:pt x="3316" y="1361"/>
                      <a:pt x="3006" y="1213"/>
                    </a:cubicBezTo>
                    <a:cubicBezTo>
                      <a:pt x="2759" y="1101"/>
                      <a:pt x="2685" y="842"/>
                      <a:pt x="2536" y="619"/>
                    </a:cubicBezTo>
                    <a:cubicBezTo>
                      <a:pt x="2282" y="242"/>
                      <a:pt x="1826" y="151"/>
                      <a:pt x="1397" y="151"/>
                    </a:cubicBezTo>
                    <a:cubicBezTo>
                      <a:pt x="1305" y="151"/>
                      <a:pt x="1214" y="155"/>
                      <a:pt x="1126" y="161"/>
                    </a:cubicBezTo>
                    <a:cubicBezTo>
                      <a:pt x="941" y="180"/>
                      <a:pt x="752" y="202"/>
                      <a:pt x="565" y="202"/>
                    </a:cubicBezTo>
                    <a:cubicBezTo>
                      <a:pt x="378" y="202"/>
                      <a:pt x="193" y="180"/>
                      <a:pt x="13" y="112"/>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1950;p74"/>
              <p:cNvSpPr/>
              <p:nvPr/>
            </p:nvSpPr>
            <p:spPr>
              <a:xfrm>
                <a:off x="1506377" y="3758164"/>
                <a:ext cx="242531" cy="75739"/>
              </a:xfrm>
              <a:custGeom>
                <a:avLst/>
                <a:gdLst/>
                <a:ahLst/>
                <a:cxnLst/>
                <a:rect l="l" t="t" r="r" b="b"/>
                <a:pathLst>
                  <a:path w="8140" h="2542" extrusionOk="0">
                    <a:moveTo>
                      <a:pt x="521" y="0"/>
                    </a:moveTo>
                    <a:cubicBezTo>
                      <a:pt x="350" y="0"/>
                      <a:pt x="177" y="21"/>
                      <a:pt x="0" y="68"/>
                    </a:cubicBezTo>
                    <a:lnTo>
                      <a:pt x="13" y="105"/>
                    </a:lnTo>
                    <a:cubicBezTo>
                      <a:pt x="144" y="72"/>
                      <a:pt x="279" y="57"/>
                      <a:pt x="413" y="57"/>
                    </a:cubicBezTo>
                    <a:cubicBezTo>
                      <a:pt x="635" y="57"/>
                      <a:pt x="857" y="98"/>
                      <a:pt x="1064" y="167"/>
                    </a:cubicBezTo>
                    <a:cubicBezTo>
                      <a:pt x="2103" y="489"/>
                      <a:pt x="2882" y="1342"/>
                      <a:pt x="3946" y="1626"/>
                    </a:cubicBezTo>
                    <a:cubicBezTo>
                      <a:pt x="5331" y="2072"/>
                      <a:pt x="6803" y="1923"/>
                      <a:pt x="8127" y="2542"/>
                    </a:cubicBezTo>
                    <a:lnTo>
                      <a:pt x="8139" y="2517"/>
                    </a:lnTo>
                    <a:cubicBezTo>
                      <a:pt x="7855" y="2282"/>
                      <a:pt x="7533" y="2109"/>
                      <a:pt x="7187" y="1985"/>
                    </a:cubicBezTo>
                    <a:cubicBezTo>
                      <a:pt x="5826" y="1490"/>
                      <a:pt x="4305" y="1713"/>
                      <a:pt x="3031" y="1008"/>
                    </a:cubicBezTo>
                    <a:cubicBezTo>
                      <a:pt x="2260" y="592"/>
                      <a:pt x="1429" y="0"/>
                      <a:pt x="52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1951;p74"/>
              <p:cNvSpPr/>
              <p:nvPr/>
            </p:nvSpPr>
            <p:spPr>
              <a:xfrm>
                <a:off x="2008289" y="4161727"/>
                <a:ext cx="350508" cy="80983"/>
              </a:xfrm>
              <a:custGeom>
                <a:avLst/>
                <a:gdLst/>
                <a:ahLst/>
                <a:cxnLst/>
                <a:rect l="l" t="t" r="r" b="b"/>
                <a:pathLst>
                  <a:path w="11764" h="2718" extrusionOk="0">
                    <a:moveTo>
                      <a:pt x="5131" y="1"/>
                    </a:moveTo>
                    <a:cubicBezTo>
                      <a:pt x="3758" y="1"/>
                      <a:pt x="2385" y="188"/>
                      <a:pt x="1127" y="562"/>
                    </a:cubicBezTo>
                    <a:cubicBezTo>
                      <a:pt x="830" y="648"/>
                      <a:pt x="533" y="747"/>
                      <a:pt x="323" y="908"/>
                    </a:cubicBezTo>
                    <a:cubicBezTo>
                      <a:pt x="112" y="1081"/>
                      <a:pt x="1" y="1329"/>
                      <a:pt x="125" y="1539"/>
                    </a:cubicBezTo>
                    <a:cubicBezTo>
                      <a:pt x="268" y="1774"/>
                      <a:pt x="655" y="1874"/>
                      <a:pt x="1029" y="1874"/>
                    </a:cubicBezTo>
                    <a:cubicBezTo>
                      <a:pt x="1108" y="1874"/>
                      <a:pt x="1187" y="1869"/>
                      <a:pt x="1263" y="1861"/>
                    </a:cubicBezTo>
                    <a:cubicBezTo>
                      <a:pt x="1614" y="1831"/>
                      <a:pt x="1966" y="1756"/>
                      <a:pt x="2312" y="1756"/>
                    </a:cubicBezTo>
                    <a:cubicBezTo>
                      <a:pt x="2404" y="1756"/>
                      <a:pt x="2495" y="1761"/>
                      <a:pt x="2586" y="1774"/>
                    </a:cubicBezTo>
                    <a:cubicBezTo>
                      <a:pt x="3316" y="1873"/>
                      <a:pt x="3749" y="2430"/>
                      <a:pt x="4441" y="2627"/>
                    </a:cubicBezTo>
                    <a:cubicBezTo>
                      <a:pt x="4655" y="2691"/>
                      <a:pt x="4871" y="2717"/>
                      <a:pt x="5089" y="2717"/>
                    </a:cubicBezTo>
                    <a:cubicBezTo>
                      <a:pt x="6097" y="2717"/>
                      <a:pt x="7148" y="2157"/>
                      <a:pt x="8202" y="2157"/>
                    </a:cubicBezTo>
                    <a:cubicBezTo>
                      <a:pt x="8293" y="2157"/>
                      <a:pt x="8383" y="2161"/>
                      <a:pt x="8474" y="2170"/>
                    </a:cubicBezTo>
                    <a:cubicBezTo>
                      <a:pt x="8969" y="2207"/>
                      <a:pt x="9401" y="2405"/>
                      <a:pt x="9871" y="2516"/>
                    </a:cubicBezTo>
                    <a:cubicBezTo>
                      <a:pt x="10102" y="2571"/>
                      <a:pt x="10357" y="2611"/>
                      <a:pt x="10601" y="2611"/>
                    </a:cubicBezTo>
                    <a:cubicBezTo>
                      <a:pt x="10855" y="2611"/>
                      <a:pt x="11099" y="2568"/>
                      <a:pt x="11294" y="2454"/>
                    </a:cubicBezTo>
                    <a:cubicBezTo>
                      <a:pt x="11764" y="2195"/>
                      <a:pt x="11764" y="1663"/>
                      <a:pt x="11442" y="1316"/>
                    </a:cubicBezTo>
                    <a:cubicBezTo>
                      <a:pt x="11121" y="958"/>
                      <a:pt x="10577" y="760"/>
                      <a:pt x="10032" y="599"/>
                    </a:cubicBezTo>
                    <a:cubicBezTo>
                      <a:pt x="8758" y="240"/>
                      <a:pt x="7385" y="55"/>
                      <a:pt x="5505" y="5"/>
                    </a:cubicBezTo>
                    <a:cubicBezTo>
                      <a:pt x="5380" y="2"/>
                      <a:pt x="5256" y="1"/>
                      <a:pt x="513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1952;p74"/>
              <p:cNvSpPr/>
              <p:nvPr/>
            </p:nvSpPr>
            <p:spPr>
              <a:xfrm>
                <a:off x="1836347" y="4292286"/>
                <a:ext cx="159820" cy="44216"/>
              </a:xfrm>
              <a:custGeom>
                <a:avLst/>
                <a:gdLst/>
                <a:ahLst/>
                <a:cxnLst/>
                <a:rect l="l" t="t" r="r" b="b"/>
                <a:pathLst>
                  <a:path w="5364" h="1484" extrusionOk="0">
                    <a:moveTo>
                      <a:pt x="2268" y="1"/>
                    </a:moveTo>
                    <a:cubicBezTo>
                      <a:pt x="1805" y="1"/>
                      <a:pt x="1334" y="36"/>
                      <a:pt x="861" y="101"/>
                    </a:cubicBezTo>
                    <a:cubicBezTo>
                      <a:pt x="805" y="82"/>
                      <a:pt x="749" y="73"/>
                      <a:pt x="694" y="73"/>
                    </a:cubicBezTo>
                    <a:cubicBezTo>
                      <a:pt x="323" y="73"/>
                      <a:pt x="1" y="472"/>
                      <a:pt x="119" y="806"/>
                    </a:cubicBezTo>
                    <a:cubicBezTo>
                      <a:pt x="243" y="1189"/>
                      <a:pt x="738" y="1387"/>
                      <a:pt x="1195" y="1387"/>
                    </a:cubicBezTo>
                    <a:cubicBezTo>
                      <a:pt x="1205" y="1387"/>
                      <a:pt x="1214" y="1387"/>
                      <a:pt x="1224" y="1387"/>
                    </a:cubicBezTo>
                    <a:cubicBezTo>
                      <a:pt x="1923" y="1387"/>
                      <a:pt x="2621" y="1029"/>
                      <a:pt x="3295" y="1029"/>
                    </a:cubicBezTo>
                    <a:cubicBezTo>
                      <a:pt x="3458" y="1029"/>
                      <a:pt x="3620" y="1050"/>
                      <a:pt x="3781" y="1103"/>
                    </a:cubicBezTo>
                    <a:cubicBezTo>
                      <a:pt x="4003" y="1177"/>
                      <a:pt x="4213" y="1325"/>
                      <a:pt x="4436" y="1412"/>
                    </a:cubicBezTo>
                    <a:cubicBezTo>
                      <a:pt x="4554" y="1455"/>
                      <a:pt x="4683" y="1483"/>
                      <a:pt x="4809" y="1483"/>
                    </a:cubicBezTo>
                    <a:cubicBezTo>
                      <a:pt x="4934" y="1483"/>
                      <a:pt x="5055" y="1455"/>
                      <a:pt x="5154" y="1387"/>
                    </a:cubicBezTo>
                    <a:cubicBezTo>
                      <a:pt x="5364" y="1226"/>
                      <a:pt x="5339" y="917"/>
                      <a:pt x="5178" y="719"/>
                    </a:cubicBezTo>
                    <a:cubicBezTo>
                      <a:pt x="5017" y="521"/>
                      <a:pt x="4745" y="410"/>
                      <a:pt x="4486" y="323"/>
                    </a:cubicBezTo>
                    <a:cubicBezTo>
                      <a:pt x="3789" y="99"/>
                      <a:pt x="3040" y="1"/>
                      <a:pt x="226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1953;p74"/>
              <p:cNvSpPr/>
              <p:nvPr/>
            </p:nvSpPr>
            <p:spPr>
              <a:xfrm>
                <a:off x="1713148" y="4216876"/>
                <a:ext cx="45706" cy="29437"/>
              </a:xfrm>
              <a:custGeom>
                <a:avLst/>
                <a:gdLst/>
                <a:ahLst/>
                <a:cxnLst/>
                <a:rect l="l" t="t" r="r" b="b"/>
                <a:pathLst>
                  <a:path w="1534" h="988" extrusionOk="0">
                    <a:moveTo>
                      <a:pt x="1174" y="1"/>
                    </a:moveTo>
                    <a:cubicBezTo>
                      <a:pt x="1032" y="1"/>
                      <a:pt x="848" y="59"/>
                      <a:pt x="643" y="96"/>
                    </a:cubicBezTo>
                    <a:cubicBezTo>
                      <a:pt x="46" y="206"/>
                      <a:pt x="1" y="987"/>
                      <a:pt x="602" y="987"/>
                    </a:cubicBezTo>
                    <a:cubicBezTo>
                      <a:pt x="611" y="987"/>
                      <a:pt x="621" y="987"/>
                      <a:pt x="630" y="987"/>
                    </a:cubicBezTo>
                    <a:cubicBezTo>
                      <a:pt x="865" y="974"/>
                      <a:pt x="1113" y="913"/>
                      <a:pt x="1286" y="752"/>
                    </a:cubicBezTo>
                    <a:cubicBezTo>
                      <a:pt x="1459" y="591"/>
                      <a:pt x="1533" y="306"/>
                      <a:pt x="1397" y="109"/>
                    </a:cubicBezTo>
                    <a:cubicBezTo>
                      <a:pt x="1347" y="28"/>
                      <a:pt x="1270" y="1"/>
                      <a:pt x="117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7" name="Google Shape;1954;p74"/>
            <p:cNvGrpSpPr/>
            <p:nvPr/>
          </p:nvGrpSpPr>
          <p:grpSpPr>
            <a:xfrm>
              <a:off x="2615087" y="2753006"/>
              <a:ext cx="487949" cy="731226"/>
              <a:chOff x="7042293" y="3033972"/>
              <a:chExt cx="764090" cy="1144870"/>
            </a:xfrm>
          </p:grpSpPr>
          <p:sp>
            <p:nvSpPr>
              <p:cNvPr id="28" name="Google Shape;1955;p74"/>
              <p:cNvSpPr/>
              <p:nvPr/>
            </p:nvSpPr>
            <p:spPr>
              <a:xfrm>
                <a:off x="7042293" y="3416917"/>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1956;p74"/>
              <p:cNvSpPr/>
              <p:nvPr/>
            </p:nvSpPr>
            <p:spPr>
              <a:xfrm>
                <a:off x="7400719" y="3314363"/>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1957;p74"/>
              <p:cNvSpPr/>
              <p:nvPr/>
            </p:nvSpPr>
            <p:spPr>
              <a:xfrm>
                <a:off x="7400718" y="3716279"/>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1958;p74"/>
              <p:cNvSpPr/>
              <p:nvPr/>
            </p:nvSpPr>
            <p:spPr>
              <a:xfrm>
                <a:off x="7767698" y="3714726"/>
                <a:ext cx="38685" cy="38616"/>
              </a:xfrm>
              <a:custGeom>
                <a:avLst/>
                <a:gdLst/>
                <a:ahLst/>
                <a:cxnLst/>
                <a:rect l="l" t="t" r="r" b="b"/>
                <a:pathLst>
                  <a:path w="546" h="545" extrusionOk="0">
                    <a:moveTo>
                      <a:pt x="273" y="0"/>
                    </a:moveTo>
                    <a:cubicBezTo>
                      <a:pt x="125" y="0"/>
                      <a:pt x="1" y="124"/>
                      <a:pt x="1" y="273"/>
                    </a:cubicBezTo>
                    <a:cubicBezTo>
                      <a:pt x="1" y="421"/>
                      <a:pt x="125" y="545"/>
                      <a:pt x="273" y="545"/>
                    </a:cubicBezTo>
                    <a:cubicBezTo>
                      <a:pt x="421" y="545"/>
                      <a:pt x="545" y="421"/>
                      <a:pt x="545" y="273"/>
                    </a:cubicBezTo>
                    <a:cubicBezTo>
                      <a:pt x="545" y="124"/>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1959;p74"/>
              <p:cNvSpPr/>
              <p:nvPr/>
            </p:nvSpPr>
            <p:spPr>
              <a:xfrm>
                <a:off x="7192994" y="4141076"/>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1960;p74"/>
              <p:cNvSpPr/>
              <p:nvPr/>
            </p:nvSpPr>
            <p:spPr>
              <a:xfrm>
                <a:off x="7042301" y="3033972"/>
                <a:ext cx="38615" cy="38616"/>
              </a:xfrm>
              <a:custGeom>
                <a:avLst/>
                <a:gdLst/>
                <a:ahLst/>
                <a:cxnLst/>
                <a:rect l="l" t="t" r="r" b="b"/>
                <a:pathLst>
                  <a:path w="545" h="545" extrusionOk="0">
                    <a:moveTo>
                      <a:pt x="273" y="1"/>
                    </a:moveTo>
                    <a:cubicBezTo>
                      <a:pt x="124" y="1"/>
                      <a:pt x="0" y="124"/>
                      <a:pt x="0" y="273"/>
                    </a:cubicBezTo>
                    <a:cubicBezTo>
                      <a:pt x="0" y="421"/>
                      <a:pt x="124" y="545"/>
                      <a:pt x="273" y="545"/>
                    </a:cubicBezTo>
                    <a:cubicBezTo>
                      <a:pt x="421" y="545"/>
                      <a:pt x="545" y="421"/>
                      <a:pt x="545" y="273"/>
                    </a:cubicBezTo>
                    <a:cubicBezTo>
                      <a:pt x="545" y="124"/>
                      <a:pt x="421" y="1"/>
                      <a:pt x="273"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97" name="Rectangle 96"/>
          <p:cNvSpPr/>
          <p:nvPr/>
        </p:nvSpPr>
        <p:spPr>
          <a:xfrm>
            <a:off x="4517018" y="4686164"/>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
        <p:nvSpPr>
          <p:cNvPr id="98" name="Rectangle 97"/>
          <p:cNvSpPr/>
          <p:nvPr/>
        </p:nvSpPr>
        <p:spPr>
          <a:xfrm rot="16200000">
            <a:off x="7660783" y="1390757"/>
            <a:ext cx="2069797"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المواضيع التي </a:t>
            </a:r>
            <a:r>
              <a:rPr lang="ar-LB" kern="1200" dirty="0">
                <a:solidFill>
                  <a:srgbClr val="509195"/>
                </a:solidFill>
                <a:latin typeface="29LT Adir ExtraBold" panose="00000906000000000000" pitchFamily="50" charset="-78"/>
                <a:cs typeface="29LT Adir ExtraBold" panose="00000906000000000000" pitchFamily="50" charset="-78"/>
              </a:rPr>
              <a:t>تحتاج </a:t>
            </a:r>
            <a:r>
              <a:rPr lang="ar-LB" kern="1200" dirty="0" smtClean="0">
                <a:solidFill>
                  <a:srgbClr val="509195"/>
                </a:solidFill>
                <a:latin typeface="29LT Adir ExtraBold" panose="00000906000000000000" pitchFamily="50" charset="-78"/>
                <a:cs typeface="29LT Adir ExtraBold" panose="00000906000000000000" pitchFamily="50" charset="-78"/>
              </a:rPr>
              <a:t>إلى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1742863268"/>
      </p:ext>
    </p:extLst>
  </p:cSld>
  <p:clrMapOvr>
    <a:masterClrMapping/>
  </p:clrMapOvr>
  <mc:AlternateContent xmlns:mc="http://schemas.openxmlformats.org/markup-compatibility/2006" xmlns:p14="http://schemas.microsoft.com/office/powerpoint/2010/main">
    <mc:Choice Requires="p14">
      <p:transition spd="slow">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Effect transition="in" filter="fade">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ppt_w</p:attrName>
                                        </p:attrNameLst>
                                      </p:cBhvr>
                                      <p:tavLst>
                                        <p:tav tm="0">
                                          <p:val>
                                            <p:fltVal val="0"/>
                                          </p:val>
                                        </p:tav>
                                        <p:tav tm="100000">
                                          <p:val>
                                            <p:strVal val="#ppt_w"/>
                                          </p:val>
                                        </p:tav>
                                      </p:tavLst>
                                    </p:anim>
                                    <p:anim calcmode="lin" valueType="num">
                                      <p:cBhvr>
                                        <p:cTn id="22" dur="500" fill="hold"/>
                                        <p:tgtEl>
                                          <p:spTgt spid="19"/>
                                        </p:tgtEl>
                                        <p:attrNameLst>
                                          <p:attrName>ppt_h</p:attrName>
                                        </p:attrNameLst>
                                      </p:cBhvr>
                                      <p:tavLst>
                                        <p:tav tm="0">
                                          <p:val>
                                            <p:fltVal val="0"/>
                                          </p:val>
                                        </p:tav>
                                        <p:tav tm="100000">
                                          <p:val>
                                            <p:strVal val="#ppt_h"/>
                                          </p:val>
                                        </p:tav>
                                      </p:tavLst>
                                    </p:anim>
                                    <p:animEffect transition="in" filter="fade">
                                      <p:cBhvr>
                                        <p:cTn id="23" dur="500"/>
                                        <p:tgtEl>
                                          <p:spTgt spid="1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7"/>
                                        </p:tgtEl>
                                        <p:attrNameLst>
                                          <p:attrName>style.visibility</p:attrName>
                                        </p:attrNameLst>
                                      </p:cBhvr>
                                      <p:to>
                                        <p:strVal val="visible"/>
                                      </p:to>
                                    </p:set>
                                    <p:anim calcmode="lin" valueType="num">
                                      <p:cBhvr>
                                        <p:cTn id="26" dur="500" fill="hold"/>
                                        <p:tgtEl>
                                          <p:spTgt spid="97"/>
                                        </p:tgtEl>
                                        <p:attrNameLst>
                                          <p:attrName>ppt_w</p:attrName>
                                        </p:attrNameLst>
                                      </p:cBhvr>
                                      <p:tavLst>
                                        <p:tav tm="0">
                                          <p:val>
                                            <p:fltVal val="0"/>
                                          </p:val>
                                        </p:tav>
                                        <p:tav tm="100000">
                                          <p:val>
                                            <p:strVal val="#ppt_w"/>
                                          </p:val>
                                        </p:tav>
                                      </p:tavLst>
                                    </p:anim>
                                    <p:anim calcmode="lin" valueType="num">
                                      <p:cBhvr>
                                        <p:cTn id="27" dur="500" fill="hold"/>
                                        <p:tgtEl>
                                          <p:spTgt spid="97"/>
                                        </p:tgtEl>
                                        <p:attrNameLst>
                                          <p:attrName>ppt_h</p:attrName>
                                        </p:attrNameLst>
                                      </p:cBhvr>
                                      <p:tavLst>
                                        <p:tav tm="0">
                                          <p:val>
                                            <p:fltVal val="0"/>
                                          </p:val>
                                        </p:tav>
                                        <p:tav tm="100000">
                                          <p:val>
                                            <p:strVal val="#ppt_h"/>
                                          </p:val>
                                        </p:tav>
                                      </p:tavLst>
                                    </p:anim>
                                    <p:animEffect transition="in" filter="fade">
                                      <p:cBhvr>
                                        <p:cTn id="28"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0" grpId="0"/>
      <p:bldP spid="9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29" name="Google Shape;529;p35"/>
          <p:cNvSpPr txBox="1">
            <a:spLocks noGrp="1"/>
          </p:cNvSpPr>
          <p:nvPr>
            <p:ph type="title" idx="2"/>
          </p:nvPr>
        </p:nvSpPr>
        <p:spPr>
          <a:xfrm>
            <a:off x="6868725" y="1255658"/>
            <a:ext cx="1917000" cy="11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0</a:t>
            </a:r>
            <a:r>
              <a:rPr lang="ar-LB" dirty="0" smtClean="0"/>
              <a:t>2</a:t>
            </a:r>
            <a:endParaRPr dirty="0"/>
          </a:p>
        </p:txBody>
      </p:sp>
      <p:sp>
        <p:nvSpPr>
          <p:cNvPr id="156" name="TextBox 155"/>
          <p:cNvSpPr txBox="1"/>
          <p:nvPr/>
        </p:nvSpPr>
        <p:spPr>
          <a:xfrm>
            <a:off x="6309977" y="2239980"/>
            <a:ext cx="1849051" cy="1938992"/>
          </a:xfrm>
          <a:prstGeom prst="rect">
            <a:avLst/>
          </a:prstGeom>
          <a:noFill/>
        </p:spPr>
        <p:txBody>
          <a:bodyPr wrap="square" rtlCol="0">
            <a:spAutoFit/>
          </a:bodyPr>
          <a:lstStyle/>
          <a:p>
            <a:pPr lvl="0" algn="justLow" rtl="1"/>
            <a:r>
              <a:rPr lang="ar-LB" sz="4000" kern="1200" dirty="0" smtClean="0">
                <a:solidFill>
                  <a:srgbClr val="224253"/>
                </a:solidFill>
                <a:latin typeface="29LT Adir ExtraBold" panose="00000906000000000000" pitchFamily="50" charset="-78"/>
                <a:cs typeface="29LT Adir ExtraBold" panose="00000906000000000000" pitchFamily="50" charset="-78"/>
              </a:rPr>
              <a:t>أهميّة </a:t>
            </a:r>
            <a:r>
              <a:rPr lang="ar-LB" sz="4000" kern="1200" dirty="0">
                <a:solidFill>
                  <a:srgbClr val="224253"/>
                </a:solidFill>
                <a:latin typeface="29LT Adir ExtraBold" panose="00000906000000000000" pitchFamily="50" charset="-78"/>
                <a:cs typeface="29LT Adir ExtraBold" panose="00000906000000000000" pitchFamily="50" charset="-78"/>
              </a:rPr>
              <a:t>جهاد </a:t>
            </a:r>
            <a:r>
              <a:rPr lang="ar-LB" sz="4000" kern="1200" dirty="0" smtClean="0">
                <a:solidFill>
                  <a:srgbClr val="224253"/>
                </a:solidFill>
                <a:latin typeface="29LT Adir ExtraBold" panose="00000906000000000000" pitchFamily="50" charset="-78"/>
                <a:cs typeface="29LT Adir ExtraBold" panose="00000906000000000000" pitchFamily="50" charset="-78"/>
              </a:rPr>
              <a:t>التبييـــــن</a:t>
            </a:r>
            <a:endParaRPr lang="en-US" sz="4000" dirty="0">
              <a:solidFill>
                <a:srgbClr val="224253"/>
              </a:solidFill>
            </a:endParaRPr>
          </a:p>
        </p:txBody>
      </p:sp>
      <p:grpSp>
        <p:nvGrpSpPr>
          <p:cNvPr id="153" name="Google Shape;62;p17"/>
          <p:cNvGrpSpPr/>
          <p:nvPr/>
        </p:nvGrpSpPr>
        <p:grpSpPr>
          <a:xfrm>
            <a:off x="2001963" y="2912745"/>
            <a:ext cx="955440" cy="2068919"/>
            <a:chOff x="3973772" y="3121713"/>
            <a:chExt cx="1201168" cy="2601019"/>
          </a:xfrm>
        </p:grpSpPr>
        <p:sp>
          <p:nvSpPr>
            <p:cNvPr id="154" name="Google Shape;63;p17"/>
            <p:cNvSpPr/>
            <p:nvPr/>
          </p:nvSpPr>
          <p:spPr>
            <a:xfrm>
              <a:off x="3973772" y="5427859"/>
              <a:ext cx="1201168" cy="294873"/>
            </a:xfrm>
            <a:custGeom>
              <a:avLst/>
              <a:gdLst/>
              <a:ahLst/>
              <a:cxnLst/>
              <a:rect l="l" t="t" r="r" b="b"/>
              <a:pathLst>
                <a:path w="31256" h="7673" extrusionOk="0">
                  <a:moveTo>
                    <a:pt x="15645" y="1"/>
                  </a:moveTo>
                  <a:cubicBezTo>
                    <a:pt x="7005" y="1"/>
                    <a:pt x="0" y="1702"/>
                    <a:pt x="0" y="3837"/>
                  </a:cubicBezTo>
                  <a:cubicBezTo>
                    <a:pt x="0" y="5938"/>
                    <a:pt x="7005" y="7673"/>
                    <a:pt x="15645" y="7673"/>
                  </a:cubicBezTo>
                  <a:cubicBezTo>
                    <a:pt x="24251" y="7673"/>
                    <a:pt x="31256" y="5938"/>
                    <a:pt x="31256" y="3837"/>
                  </a:cubicBezTo>
                  <a:cubicBezTo>
                    <a:pt x="31256" y="1702"/>
                    <a:pt x="24251" y="1"/>
                    <a:pt x="15645"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64;p17"/>
            <p:cNvSpPr/>
            <p:nvPr/>
          </p:nvSpPr>
          <p:spPr>
            <a:xfrm>
              <a:off x="4292972" y="3199918"/>
              <a:ext cx="566650" cy="825553"/>
            </a:xfrm>
            <a:custGeom>
              <a:avLst/>
              <a:gdLst/>
              <a:ahLst/>
              <a:cxnLst/>
              <a:rect l="l" t="t" r="r" b="b"/>
              <a:pathLst>
                <a:path w="14745" h="21482" extrusionOk="0">
                  <a:moveTo>
                    <a:pt x="7105" y="0"/>
                  </a:moveTo>
                  <a:cubicBezTo>
                    <a:pt x="3203" y="0"/>
                    <a:pt x="0" y="3202"/>
                    <a:pt x="0" y="7138"/>
                  </a:cubicBezTo>
                  <a:lnTo>
                    <a:pt x="0" y="21482"/>
                  </a:lnTo>
                  <a:lnTo>
                    <a:pt x="14744" y="21482"/>
                  </a:lnTo>
                  <a:lnTo>
                    <a:pt x="14744" y="7138"/>
                  </a:lnTo>
                  <a:lnTo>
                    <a:pt x="14711" y="7138"/>
                  </a:lnTo>
                  <a:cubicBezTo>
                    <a:pt x="14711" y="3202"/>
                    <a:pt x="11509" y="0"/>
                    <a:pt x="7572" y="0"/>
                  </a:cubicBezTo>
                  <a:close/>
                </a:path>
              </a:pathLst>
            </a:custGeom>
            <a:solidFill>
              <a:srgbClr val="FA81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65;p17"/>
            <p:cNvSpPr/>
            <p:nvPr/>
          </p:nvSpPr>
          <p:spPr>
            <a:xfrm>
              <a:off x="4104511" y="5306074"/>
              <a:ext cx="939690" cy="274390"/>
            </a:xfrm>
            <a:custGeom>
              <a:avLst/>
              <a:gdLst/>
              <a:ahLst/>
              <a:cxnLst/>
              <a:rect l="l" t="t" r="r" b="b"/>
              <a:pathLst>
                <a:path w="24452" h="7140" extrusionOk="0">
                  <a:moveTo>
                    <a:pt x="24452" y="1"/>
                  </a:moveTo>
                  <a:cubicBezTo>
                    <a:pt x="24452" y="1402"/>
                    <a:pt x="20916" y="2569"/>
                    <a:pt x="16012" y="2936"/>
                  </a:cubicBezTo>
                  <a:cubicBezTo>
                    <a:pt x="14811" y="3036"/>
                    <a:pt x="13577" y="3136"/>
                    <a:pt x="12243" y="3136"/>
                  </a:cubicBezTo>
                  <a:cubicBezTo>
                    <a:pt x="5471" y="3136"/>
                    <a:pt x="1" y="1735"/>
                    <a:pt x="1" y="34"/>
                  </a:cubicBezTo>
                  <a:lnTo>
                    <a:pt x="1" y="3136"/>
                  </a:lnTo>
                  <a:lnTo>
                    <a:pt x="1" y="4037"/>
                  </a:lnTo>
                  <a:cubicBezTo>
                    <a:pt x="1" y="5738"/>
                    <a:pt x="5471" y="7139"/>
                    <a:pt x="12243" y="7139"/>
                  </a:cubicBezTo>
                  <a:cubicBezTo>
                    <a:pt x="13577" y="7139"/>
                    <a:pt x="14811" y="7073"/>
                    <a:pt x="16012" y="6973"/>
                  </a:cubicBezTo>
                  <a:cubicBezTo>
                    <a:pt x="20916" y="6539"/>
                    <a:pt x="24452" y="5371"/>
                    <a:pt x="24452" y="4004"/>
                  </a:cubicBezTo>
                  <a:lnTo>
                    <a:pt x="24452" y="3070"/>
                  </a:lnTo>
                  <a:lnTo>
                    <a:pt x="24452" y="1"/>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66;p17"/>
            <p:cNvSpPr/>
            <p:nvPr/>
          </p:nvSpPr>
          <p:spPr>
            <a:xfrm>
              <a:off x="4104511" y="5188171"/>
              <a:ext cx="939690" cy="238458"/>
            </a:xfrm>
            <a:custGeom>
              <a:avLst/>
              <a:gdLst/>
              <a:ahLst/>
              <a:cxnLst/>
              <a:rect l="l" t="t" r="r" b="b"/>
              <a:pathLst>
                <a:path w="24452" h="6205" extrusionOk="0">
                  <a:moveTo>
                    <a:pt x="11009" y="0"/>
                  </a:moveTo>
                  <a:cubicBezTo>
                    <a:pt x="4838" y="167"/>
                    <a:pt x="1" y="1468"/>
                    <a:pt x="1" y="3102"/>
                  </a:cubicBezTo>
                  <a:cubicBezTo>
                    <a:pt x="1" y="4803"/>
                    <a:pt x="5471" y="6204"/>
                    <a:pt x="12243" y="6204"/>
                  </a:cubicBezTo>
                  <a:cubicBezTo>
                    <a:pt x="13577" y="6204"/>
                    <a:pt x="14811" y="6138"/>
                    <a:pt x="16012" y="6004"/>
                  </a:cubicBezTo>
                  <a:cubicBezTo>
                    <a:pt x="20916" y="5604"/>
                    <a:pt x="24452" y="4437"/>
                    <a:pt x="24452" y="3069"/>
                  </a:cubicBezTo>
                  <a:cubicBezTo>
                    <a:pt x="24452" y="1701"/>
                    <a:pt x="20916" y="567"/>
                    <a:pt x="16012" y="133"/>
                  </a:cubicBezTo>
                  <a:cubicBezTo>
                    <a:pt x="15178" y="67"/>
                    <a:pt x="14344" y="0"/>
                    <a:pt x="13444" y="0"/>
                  </a:cubicBezTo>
                  <a:lnTo>
                    <a:pt x="13444" y="2435"/>
                  </a:lnTo>
                  <a:cubicBezTo>
                    <a:pt x="14511" y="2569"/>
                    <a:pt x="15278" y="2769"/>
                    <a:pt x="15278" y="3069"/>
                  </a:cubicBezTo>
                  <a:cubicBezTo>
                    <a:pt x="15245" y="3436"/>
                    <a:pt x="13911" y="3736"/>
                    <a:pt x="12243" y="3736"/>
                  </a:cubicBezTo>
                  <a:cubicBezTo>
                    <a:pt x="10575" y="3736"/>
                    <a:pt x="9241" y="3436"/>
                    <a:pt x="9174" y="3069"/>
                  </a:cubicBezTo>
                  <a:cubicBezTo>
                    <a:pt x="9174" y="2769"/>
                    <a:pt x="9941" y="2502"/>
                    <a:pt x="11009" y="2435"/>
                  </a:cubicBezTo>
                  <a:lnTo>
                    <a:pt x="11009" y="0"/>
                  </a:ln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67;p17"/>
            <p:cNvSpPr/>
            <p:nvPr/>
          </p:nvSpPr>
          <p:spPr>
            <a:xfrm>
              <a:off x="4457068" y="5281748"/>
              <a:ext cx="234615" cy="49997"/>
            </a:xfrm>
            <a:custGeom>
              <a:avLst/>
              <a:gdLst/>
              <a:ahLst/>
              <a:cxnLst/>
              <a:rect l="l" t="t" r="r" b="b"/>
              <a:pathLst>
                <a:path w="6105" h="1301" extrusionOk="0">
                  <a:moveTo>
                    <a:pt x="1835" y="0"/>
                  </a:moveTo>
                  <a:cubicBezTo>
                    <a:pt x="767" y="134"/>
                    <a:pt x="0" y="334"/>
                    <a:pt x="0" y="634"/>
                  </a:cubicBezTo>
                  <a:cubicBezTo>
                    <a:pt x="33" y="1001"/>
                    <a:pt x="1368" y="1301"/>
                    <a:pt x="3036" y="1301"/>
                  </a:cubicBezTo>
                  <a:cubicBezTo>
                    <a:pt x="4703" y="1301"/>
                    <a:pt x="6038" y="1001"/>
                    <a:pt x="6104" y="634"/>
                  </a:cubicBezTo>
                  <a:cubicBezTo>
                    <a:pt x="6104" y="334"/>
                    <a:pt x="5337" y="134"/>
                    <a:pt x="4270" y="0"/>
                  </a:cubicBezTo>
                  <a:lnTo>
                    <a:pt x="4270" y="334"/>
                  </a:lnTo>
                  <a:cubicBezTo>
                    <a:pt x="4270" y="500"/>
                    <a:pt x="4136" y="634"/>
                    <a:pt x="3970" y="634"/>
                  </a:cubicBezTo>
                  <a:lnTo>
                    <a:pt x="2135" y="634"/>
                  </a:lnTo>
                  <a:cubicBezTo>
                    <a:pt x="1968" y="634"/>
                    <a:pt x="1835" y="500"/>
                    <a:pt x="1835" y="334"/>
                  </a:cubicBezTo>
                  <a:lnTo>
                    <a:pt x="1835"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68;p17"/>
            <p:cNvSpPr/>
            <p:nvPr/>
          </p:nvSpPr>
          <p:spPr>
            <a:xfrm>
              <a:off x="4527549" y="4909976"/>
              <a:ext cx="93615" cy="396136"/>
            </a:xfrm>
            <a:custGeom>
              <a:avLst/>
              <a:gdLst/>
              <a:ahLst/>
              <a:cxnLst/>
              <a:rect l="l" t="t" r="r" b="b"/>
              <a:pathLst>
                <a:path w="2436" h="10308" extrusionOk="0">
                  <a:moveTo>
                    <a:pt x="1" y="1"/>
                  </a:moveTo>
                  <a:lnTo>
                    <a:pt x="1" y="7239"/>
                  </a:lnTo>
                  <a:lnTo>
                    <a:pt x="1" y="9674"/>
                  </a:lnTo>
                  <a:lnTo>
                    <a:pt x="1" y="10008"/>
                  </a:lnTo>
                  <a:cubicBezTo>
                    <a:pt x="1" y="10174"/>
                    <a:pt x="134" y="10308"/>
                    <a:pt x="301" y="10308"/>
                  </a:cubicBezTo>
                  <a:lnTo>
                    <a:pt x="2136" y="10308"/>
                  </a:lnTo>
                  <a:cubicBezTo>
                    <a:pt x="2302" y="10308"/>
                    <a:pt x="2436" y="10174"/>
                    <a:pt x="2436" y="10008"/>
                  </a:cubicBezTo>
                  <a:lnTo>
                    <a:pt x="2436" y="9674"/>
                  </a:lnTo>
                  <a:lnTo>
                    <a:pt x="2436" y="7239"/>
                  </a:lnTo>
                  <a:lnTo>
                    <a:pt x="24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69;p17"/>
            <p:cNvSpPr/>
            <p:nvPr/>
          </p:nvSpPr>
          <p:spPr>
            <a:xfrm>
              <a:off x="4290397" y="4340790"/>
              <a:ext cx="566650" cy="315395"/>
            </a:xfrm>
            <a:custGeom>
              <a:avLst/>
              <a:gdLst/>
              <a:ahLst/>
              <a:cxnLst/>
              <a:rect l="l" t="t" r="r" b="b"/>
              <a:pathLst>
                <a:path w="14745" h="8207" extrusionOk="0">
                  <a:moveTo>
                    <a:pt x="1" y="1"/>
                  </a:moveTo>
                  <a:lnTo>
                    <a:pt x="1" y="1102"/>
                  </a:lnTo>
                  <a:cubicBezTo>
                    <a:pt x="1" y="5005"/>
                    <a:pt x="3236" y="8207"/>
                    <a:pt x="7139" y="8207"/>
                  </a:cubicBezTo>
                  <a:lnTo>
                    <a:pt x="7606" y="8207"/>
                  </a:lnTo>
                  <a:cubicBezTo>
                    <a:pt x="8907" y="8207"/>
                    <a:pt x="10108" y="7873"/>
                    <a:pt x="11142" y="7273"/>
                  </a:cubicBezTo>
                  <a:cubicBezTo>
                    <a:pt x="13277" y="6005"/>
                    <a:pt x="14744" y="3704"/>
                    <a:pt x="14744" y="1102"/>
                  </a:cubicBezTo>
                  <a:lnTo>
                    <a:pt x="14744" y="1"/>
                  </a:lnTo>
                  <a:close/>
                </a:path>
              </a:pathLst>
            </a:custGeom>
            <a:solidFill>
              <a:srgbClr val="FA81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70;p17"/>
            <p:cNvSpPr/>
            <p:nvPr/>
          </p:nvSpPr>
          <p:spPr>
            <a:xfrm>
              <a:off x="4290397" y="4269003"/>
              <a:ext cx="567919" cy="71826"/>
            </a:xfrm>
            <a:custGeom>
              <a:avLst/>
              <a:gdLst/>
              <a:ahLst/>
              <a:cxnLst/>
              <a:rect l="l" t="t" r="r" b="b"/>
              <a:pathLst>
                <a:path w="14778" h="1869" extrusionOk="0">
                  <a:moveTo>
                    <a:pt x="1" y="1"/>
                  </a:moveTo>
                  <a:lnTo>
                    <a:pt x="1" y="1869"/>
                  </a:lnTo>
                  <a:lnTo>
                    <a:pt x="14778" y="1869"/>
                  </a:lnTo>
                  <a:lnTo>
                    <a:pt x="1477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71;p17"/>
            <p:cNvSpPr/>
            <p:nvPr/>
          </p:nvSpPr>
          <p:spPr>
            <a:xfrm>
              <a:off x="4480126" y="4729240"/>
              <a:ext cx="188461" cy="179507"/>
            </a:xfrm>
            <a:custGeom>
              <a:avLst/>
              <a:gdLst/>
              <a:ahLst/>
              <a:cxnLst/>
              <a:rect l="l" t="t" r="r" b="b"/>
              <a:pathLst>
                <a:path w="4904" h="4671" extrusionOk="0">
                  <a:moveTo>
                    <a:pt x="0" y="0"/>
                  </a:moveTo>
                  <a:lnTo>
                    <a:pt x="0" y="34"/>
                  </a:lnTo>
                  <a:lnTo>
                    <a:pt x="0" y="4270"/>
                  </a:lnTo>
                  <a:cubicBezTo>
                    <a:pt x="0" y="4503"/>
                    <a:pt x="167" y="4670"/>
                    <a:pt x="367" y="4670"/>
                  </a:cubicBezTo>
                  <a:lnTo>
                    <a:pt x="4537" y="4670"/>
                  </a:lnTo>
                  <a:cubicBezTo>
                    <a:pt x="4737" y="4670"/>
                    <a:pt x="4904" y="4503"/>
                    <a:pt x="4904" y="4270"/>
                  </a:cubicBezTo>
                  <a:lnTo>
                    <a:pt x="4904" y="34"/>
                  </a:lnTo>
                  <a:lnTo>
                    <a:pt x="490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72;p17"/>
            <p:cNvSpPr/>
            <p:nvPr/>
          </p:nvSpPr>
          <p:spPr>
            <a:xfrm>
              <a:off x="4235288" y="3121713"/>
              <a:ext cx="679442" cy="903758"/>
            </a:xfrm>
            <a:custGeom>
              <a:avLst/>
              <a:gdLst/>
              <a:ahLst/>
              <a:cxnLst/>
              <a:rect l="l" t="t" r="r" b="b"/>
              <a:pathLst>
                <a:path w="17680" h="23517" extrusionOk="0">
                  <a:moveTo>
                    <a:pt x="8840" y="0"/>
                  </a:moveTo>
                  <a:cubicBezTo>
                    <a:pt x="3936" y="0"/>
                    <a:pt x="0" y="3970"/>
                    <a:pt x="0" y="8840"/>
                  </a:cubicBezTo>
                  <a:lnTo>
                    <a:pt x="0" y="23517"/>
                  </a:lnTo>
                  <a:lnTo>
                    <a:pt x="667" y="23517"/>
                  </a:lnTo>
                  <a:lnTo>
                    <a:pt x="667" y="8840"/>
                  </a:lnTo>
                  <a:cubicBezTo>
                    <a:pt x="667" y="4337"/>
                    <a:pt x="4337" y="667"/>
                    <a:pt x="8840" y="667"/>
                  </a:cubicBezTo>
                  <a:cubicBezTo>
                    <a:pt x="10208" y="667"/>
                    <a:pt x="11508" y="1001"/>
                    <a:pt x="12609" y="1635"/>
                  </a:cubicBezTo>
                  <a:cubicBezTo>
                    <a:pt x="15211" y="3002"/>
                    <a:pt x="17012" y="5704"/>
                    <a:pt x="17012" y="8840"/>
                  </a:cubicBezTo>
                  <a:lnTo>
                    <a:pt x="17012" y="23517"/>
                  </a:lnTo>
                  <a:lnTo>
                    <a:pt x="17646" y="23517"/>
                  </a:lnTo>
                  <a:lnTo>
                    <a:pt x="17646" y="8840"/>
                  </a:lnTo>
                  <a:cubicBezTo>
                    <a:pt x="17680" y="5337"/>
                    <a:pt x="15611" y="2302"/>
                    <a:pt x="12609" y="868"/>
                  </a:cubicBezTo>
                  <a:cubicBezTo>
                    <a:pt x="11442" y="334"/>
                    <a:pt x="10208" y="0"/>
                    <a:pt x="884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73;p17"/>
            <p:cNvSpPr/>
            <p:nvPr/>
          </p:nvSpPr>
          <p:spPr>
            <a:xfrm>
              <a:off x="4236557" y="4143375"/>
              <a:ext cx="682017" cy="587172"/>
            </a:xfrm>
            <a:custGeom>
              <a:avLst/>
              <a:gdLst/>
              <a:ahLst/>
              <a:cxnLst/>
              <a:rect l="l" t="t" r="r" b="b"/>
              <a:pathLst>
                <a:path w="17747" h="15279" extrusionOk="0">
                  <a:moveTo>
                    <a:pt x="1" y="1"/>
                  </a:moveTo>
                  <a:lnTo>
                    <a:pt x="1" y="12010"/>
                  </a:lnTo>
                  <a:cubicBezTo>
                    <a:pt x="1" y="13811"/>
                    <a:pt x="1468" y="15279"/>
                    <a:pt x="3236" y="15279"/>
                  </a:cubicBezTo>
                  <a:lnTo>
                    <a:pt x="14511" y="15279"/>
                  </a:lnTo>
                  <a:cubicBezTo>
                    <a:pt x="16312" y="15279"/>
                    <a:pt x="17747" y="13811"/>
                    <a:pt x="17747" y="12010"/>
                  </a:cubicBezTo>
                  <a:lnTo>
                    <a:pt x="17747" y="1"/>
                  </a:lnTo>
                  <a:lnTo>
                    <a:pt x="16979" y="1"/>
                  </a:lnTo>
                  <a:lnTo>
                    <a:pt x="16979" y="12010"/>
                  </a:lnTo>
                  <a:cubicBezTo>
                    <a:pt x="16979" y="13444"/>
                    <a:pt x="15812" y="14578"/>
                    <a:pt x="14411" y="14578"/>
                  </a:cubicBezTo>
                  <a:lnTo>
                    <a:pt x="3203" y="14578"/>
                  </a:lnTo>
                  <a:cubicBezTo>
                    <a:pt x="1802" y="14578"/>
                    <a:pt x="668" y="13411"/>
                    <a:pt x="668" y="12010"/>
                  </a:cubicBezTo>
                  <a:lnTo>
                    <a:pt x="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74;p17"/>
            <p:cNvSpPr/>
            <p:nvPr/>
          </p:nvSpPr>
          <p:spPr>
            <a:xfrm>
              <a:off x="4290397" y="4025472"/>
              <a:ext cx="567919" cy="251294"/>
            </a:xfrm>
            <a:custGeom>
              <a:avLst/>
              <a:gdLst/>
              <a:ahLst/>
              <a:cxnLst/>
              <a:rect l="l" t="t" r="r" b="b"/>
              <a:pathLst>
                <a:path w="14778" h="6539" extrusionOk="0">
                  <a:moveTo>
                    <a:pt x="1" y="0"/>
                  </a:moveTo>
                  <a:lnTo>
                    <a:pt x="1" y="6538"/>
                  </a:lnTo>
                  <a:lnTo>
                    <a:pt x="14778" y="6538"/>
                  </a:lnTo>
                  <a:lnTo>
                    <a:pt x="14778" y="0"/>
                  </a:lnTo>
                  <a:close/>
                </a:path>
              </a:pathLst>
            </a:custGeom>
            <a:solidFill>
              <a:srgbClr val="FFB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75;p17"/>
            <p:cNvSpPr/>
            <p:nvPr/>
          </p:nvSpPr>
          <p:spPr>
            <a:xfrm>
              <a:off x="4172455" y="4025472"/>
              <a:ext cx="806377" cy="119248"/>
            </a:xfrm>
            <a:custGeom>
              <a:avLst/>
              <a:gdLst/>
              <a:ahLst/>
              <a:cxnLst/>
              <a:rect l="l" t="t" r="r" b="b"/>
              <a:pathLst>
                <a:path w="20983" h="3103" extrusionOk="0">
                  <a:moveTo>
                    <a:pt x="368" y="0"/>
                  </a:moveTo>
                  <a:cubicBezTo>
                    <a:pt x="168" y="0"/>
                    <a:pt x="1" y="167"/>
                    <a:pt x="1" y="367"/>
                  </a:cubicBezTo>
                  <a:lnTo>
                    <a:pt x="1" y="2702"/>
                  </a:lnTo>
                  <a:cubicBezTo>
                    <a:pt x="1" y="2902"/>
                    <a:pt x="168" y="3102"/>
                    <a:pt x="368" y="3102"/>
                  </a:cubicBezTo>
                  <a:lnTo>
                    <a:pt x="20549" y="3102"/>
                  </a:lnTo>
                  <a:cubicBezTo>
                    <a:pt x="20749" y="3102"/>
                    <a:pt x="20916" y="2902"/>
                    <a:pt x="20916" y="2702"/>
                  </a:cubicBezTo>
                  <a:lnTo>
                    <a:pt x="20916" y="367"/>
                  </a:lnTo>
                  <a:cubicBezTo>
                    <a:pt x="20982" y="167"/>
                    <a:pt x="20749" y="0"/>
                    <a:pt x="2054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68" name="Google Shape;78;p17"/>
          <p:cNvGrpSpPr/>
          <p:nvPr/>
        </p:nvGrpSpPr>
        <p:grpSpPr>
          <a:xfrm rot="20971837">
            <a:off x="-1039756" y="3089174"/>
            <a:ext cx="2642880" cy="1472312"/>
            <a:chOff x="-1614103" y="1847374"/>
            <a:chExt cx="4257275" cy="2371669"/>
          </a:xfrm>
        </p:grpSpPr>
        <p:sp>
          <p:nvSpPr>
            <p:cNvPr id="169" name="Google Shape;79;p17"/>
            <p:cNvSpPr/>
            <p:nvPr/>
          </p:nvSpPr>
          <p:spPr>
            <a:xfrm>
              <a:off x="-1614103" y="2475628"/>
              <a:ext cx="3586826" cy="1743415"/>
            </a:xfrm>
            <a:custGeom>
              <a:avLst/>
              <a:gdLst/>
              <a:ahLst/>
              <a:cxnLst/>
              <a:rect l="l" t="t" r="r" b="b"/>
              <a:pathLst>
                <a:path w="93334" h="45366" extrusionOk="0">
                  <a:moveTo>
                    <a:pt x="93334" y="0"/>
                  </a:moveTo>
                  <a:lnTo>
                    <a:pt x="1" y="44665"/>
                  </a:lnTo>
                  <a:lnTo>
                    <a:pt x="2836" y="45366"/>
                  </a:lnTo>
                  <a:lnTo>
                    <a:pt x="92667" y="2268"/>
                  </a:lnTo>
                  <a:lnTo>
                    <a:pt x="92767" y="2202"/>
                  </a:lnTo>
                  <a:lnTo>
                    <a:pt x="933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0" name="Google Shape;80;p17"/>
            <p:cNvSpPr/>
            <p:nvPr/>
          </p:nvSpPr>
          <p:spPr>
            <a:xfrm>
              <a:off x="-1473104" y="2485505"/>
              <a:ext cx="3313780" cy="1719473"/>
            </a:xfrm>
            <a:custGeom>
              <a:avLst/>
              <a:gdLst/>
              <a:ahLst/>
              <a:cxnLst/>
              <a:rect l="l" t="t" r="r" b="b"/>
              <a:pathLst>
                <a:path w="86229" h="44743" extrusionOk="0">
                  <a:moveTo>
                    <a:pt x="83715" y="0"/>
                  </a:moveTo>
                  <a:cubicBezTo>
                    <a:pt x="83097" y="0"/>
                    <a:pt x="82489" y="177"/>
                    <a:pt x="82026" y="544"/>
                  </a:cubicBezTo>
                  <a:cubicBezTo>
                    <a:pt x="80658" y="1578"/>
                    <a:pt x="80258" y="3379"/>
                    <a:pt x="80025" y="4947"/>
                  </a:cubicBezTo>
                  <a:cubicBezTo>
                    <a:pt x="79758" y="6415"/>
                    <a:pt x="79524" y="8082"/>
                    <a:pt x="78423" y="9083"/>
                  </a:cubicBezTo>
                  <a:cubicBezTo>
                    <a:pt x="77758" y="9685"/>
                    <a:pt x="76897" y="9986"/>
                    <a:pt x="75844" y="9986"/>
                  </a:cubicBezTo>
                  <a:cubicBezTo>
                    <a:pt x="74679" y="9986"/>
                    <a:pt x="73281" y="9619"/>
                    <a:pt x="71652" y="8883"/>
                  </a:cubicBezTo>
                  <a:cubicBezTo>
                    <a:pt x="70138" y="8208"/>
                    <a:pt x="68234" y="7353"/>
                    <a:pt x="66394" y="7353"/>
                  </a:cubicBezTo>
                  <a:cubicBezTo>
                    <a:pt x="65598" y="7353"/>
                    <a:pt x="64815" y="7513"/>
                    <a:pt x="64080" y="7916"/>
                  </a:cubicBezTo>
                  <a:cubicBezTo>
                    <a:pt x="62045" y="9050"/>
                    <a:pt x="61511" y="11418"/>
                    <a:pt x="60978" y="13720"/>
                  </a:cubicBezTo>
                  <a:cubicBezTo>
                    <a:pt x="60477" y="15888"/>
                    <a:pt x="59977" y="17956"/>
                    <a:pt x="58342" y="19057"/>
                  </a:cubicBezTo>
                  <a:cubicBezTo>
                    <a:pt x="57605" y="19549"/>
                    <a:pt x="56783" y="19733"/>
                    <a:pt x="55907" y="19733"/>
                  </a:cubicBezTo>
                  <a:cubicBezTo>
                    <a:pt x="54644" y="19733"/>
                    <a:pt x="53269" y="19351"/>
                    <a:pt x="51871" y="18957"/>
                  </a:cubicBezTo>
                  <a:cubicBezTo>
                    <a:pt x="50427" y="18586"/>
                    <a:pt x="48958" y="18163"/>
                    <a:pt x="47549" y="18163"/>
                  </a:cubicBezTo>
                  <a:cubicBezTo>
                    <a:pt x="46680" y="18163"/>
                    <a:pt x="45835" y="18324"/>
                    <a:pt x="45033" y="18757"/>
                  </a:cubicBezTo>
                  <a:cubicBezTo>
                    <a:pt x="42865" y="19924"/>
                    <a:pt x="42031" y="22426"/>
                    <a:pt x="41297" y="24895"/>
                  </a:cubicBezTo>
                  <a:cubicBezTo>
                    <a:pt x="40463" y="27430"/>
                    <a:pt x="39696" y="29898"/>
                    <a:pt x="37461" y="30565"/>
                  </a:cubicBezTo>
                  <a:cubicBezTo>
                    <a:pt x="37084" y="30681"/>
                    <a:pt x="36712" y="30734"/>
                    <a:pt x="36344" y="30734"/>
                  </a:cubicBezTo>
                  <a:cubicBezTo>
                    <a:pt x="34593" y="30734"/>
                    <a:pt x="32920" y="29549"/>
                    <a:pt x="31156" y="28364"/>
                  </a:cubicBezTo>
                  <a:cubicBezTo>
                    <a:pt x="29373" y="27148"/>
                    <a:pt x="27546" y="25866"/>
                    <a:pt x="25605" y="25866"/>
                  </a:cubicBezTo>
                  <a:cubicBezTo>
                    <a:pt x="25149" y="25866"/>
                    <a:pt x="24687" y="25937"/>
                    <a:pt x="24218" y="26095"/>
                  </a:cubicBezTo>
                  <a:cubicBezTo>
                    <a:pt x="21616" y="26963"/>
                    <a:pt x="20816" y="29865"/>
                    <a:pt x="20048" y="32633"/>
                  </a:cubicBezTo>
                  <a:cubicBezTo>
                    <a:pt x="19281" y="35402"/>
                    <a:pt x="18547" y="37971"/>
                    <a:pt x="16212" y="38638"/>
                  </a:cubicBezTo>
                  <a:cubicBezTo>
                    <a:pt x="15883" y="38734"/>
                    <a:pt x="15553" y="38776"/>
                    <a:pt x="15222" y="38776"/>
                  </a:cubicBezTo>
                  <a:cubicBezTo>
                    <a:pt x="13949" y="38776"/>
                    <a:pt x="12667" y="38146"/>
                    <a:pt x="11342" y="37537"/>
                  </a:cubicBezTo>
                  <a:cubicBezTo>
                    <a:pt x="10275" y="36970"/>
                    <a:pt x="9174" y="36436"/>
                    <a:pt x="8007" y="36236"/>
                  </a:cubicBezTo>
                  <a:cubicBezTo>
                    <a:pt x="7636" y="36163"/>
                    <a:pt x="7259" y="36128"/>
                    <a:pt x="6882" y="36128"/>
                  </a:cubicBezTo>
                  <a:cubicBezTo>
                    <a:pt x="5014" y="36128"/>
                    <a:pt x="3129" y="36989"/>
                    <a:pt x="1936" y="38404"/>
                  </a:cubicBezTo>
                  <a:cubicBezTo>
                    <a:pt x="468" y="40105"/>
                    <a:pt x="1" y="42607"/>
                    <a:pt x="801" y="44742"/>
                  </a:cubicBezTo>
                  <a:lnTo>
                    <a:pt x="1502" y="44575"/>
                  </a:lnTo>
                  <a:cubicBezTo>
                    <a:pt x="801" y="42707"/>
                    <a:pt x="1202" y="40439"/>
                    <a:pt x="2503" y="38905"/>
                  </a:cubicBezTo>
                  <a:cubicBezTo>
                    <a:pt x="3592" y="37647"/>
                    <a:pt x="5314" y="36881"/>
                    <a:pt x="7001" y="36881"/>
                  </a:cubicBezTo>
                  <a:cubicBezTo>
                    <a:pt x="7328" y="36881"/>
                    <a:pt x="7654" y="36910"/>
                    <a:pt x="7973" y="36970"/>
                  </a:cubicBezTo>
                  <a:cubicBezTo>
                    <a:pt x="9041" y="37203"/>
                    <a:pt x="10108" y="37704"/>
                    <a:pt x="11142" y="38204"/>
                  </a:cubicBezTo>
                  <a:cubicBezTo>
                    <a:pt x="12479" y="38860"/>
                    <a:pt x="13858" y="39536"/>
                    <a:pt x="15294" y="39536"/>
                  </a:cubicBezTo>
                  <a:cubicBezTo>
                    <a:pt x="15685" y="39536"/>
                    <a:pt x="16080" y="39486"/>
                    <a:pt x="16479" y="39372"/>
                  </a:cubicBezTo>
                  <a:cubicBezTo>
                    <a:pt x="19181" y="38571"/>
                    <a:pt x="19982" y="35636"/>
                    <a:pt x="20782" y="32867"/>
                  </a:cubicBezTo>
                  <a:cubicBezTo>
                    <a:pt x="21516" y="30098"/>
                    <a:pt x="22217" y="27530"/>
                    <a:pt x="24518" y="26763"/>
                  </a:cubicBezTo>
                  <a:cubicBezTo>
                    <a:pt x="24922" y="26624"/>
                    <a:pt x="25321" y="26561"/>
                    <a:pt x="25719" y="26561"/>
                  </a:cubicBezTo>
                  <a:cubicBezTo>
                    <a:pt x="27425" y="26561"/>
                    <a:pt x="29091" y="27713"/>
                    <a:pt x="30823" y="28931"/>
                  </a:cubicBezTo>
                  <a:cubicBezTo>
                    <a:pt x="32599" y="30188"/>
                    <a:pt x="34420" y="31467"/>
                    <a:pt x="36377" y="31467"/>
                  </a:cubicBezTo>
                  <a:cubicBezTo>
                    <a:pt x="36809" y="31467"/>
                    <a:pt x="37248" y="31405"/>
                    <a:pt x="37694" y="31266"/>
                  </a:cubicBezTo>
                  <a:cubicBezTo>
                    <a:pt x="40296" y="30465"/>
                    <a:pt x="41130" y="27763"/>
                    <a:pt x="41964" y="25128"/>
                  </a:cubicBezTo>
                  <a:cubicBezTo>
                    <a:pt x="42665" y="22793"/>
                    <a:pt x="43398" y="20425"/>
                    <a:pt x="45367" y="19391"/>
                  </a:cubicBezTo>
                  <a:cubicBezTo>
                    <a:pt x="46057" y="19027"/>
                    <a:pt x="46799" y="18885"/>
                    <a:pt x="47579" y="18885"/>
                  </a:cubicBezTo>
                  <a:cubicBezTo>
                    <a:pt x="48872" y="18885"/>
                    <a:pt x="50269" y="19275"/>
                    <a:pt x="51704" y="19691"/>
                  </a:cubicBezTo>
                  <a:cubicBezTo>
                    <a:pt x="53135" y="20077"/>
                    <a:pt x="54577" y="20475"/>
                    <a:pt x="55939" y="20475"/>
                  </a:cubicBezTo>
                  <a:cubicBezTo>
                    <a:pt x="56927" y="20475"/>
                    <a:pt x="57873" y="20266"/>
                    <a:pt x="58743" y="19691"/>
                  </a:cubicBezTo>
                  <a:cubicBezTo>
                    <a:pt x="60644" y="18423"/>
                    <a:pt x="61178" y="16122"/>
                    <a:pt x="61678" y="13920"/>
                  </a:cubicBezTo>
                  <a:cubicBezTo>
                    <a:pt x="62212" y="11685"/>
                    <a:pt x="62679" y="9550"/>
                    <a:pt x="64480" y="8549"/>
                  </a:cubicBezTo>
                  <a:cubicBezTo>
                    <a:pt x="65088" y="8206"/>
                    <a:pt x="65751" y="8068"/>
                    <a:pt x="66438" y="8068"/>
                  </a:cubicBezTo>
                  <a:cubicBezTo>
                    <a:pt x="68088" y="8068"/>
                    <a:pt x="69878" y="8867"/>
                    <a:pt x="71385" y="9550"/>
                  </a:cubicBezTo>
                  <a:cubicBezTo>
                    <a:pt x="73088" y="10326"/>
                    <a:pt x="74587" y="10710"/>
                    <a:pt x="75855" y="10710"/>
                  </a:cubicBezTo>
                  <a:cubicBezTo>
                    <a:pt x="77095" y="10710"/>
                    <a:pt x="78115" y="10343"/>
                    <a:pt x="78890" y="9617"/>
                  </a:cubicBezTo>
                  <a:cubicBezTo>
                    <a:pt x="80158" y="8516"/>
                    <a:pt x="80425" y="6715"/>
                    <a:pt x="80692" y="5114"/>
                  </a:cubicBezTo>
                  <a:cubicBezTo>
                    <a:pt x="80925" y="3679"/>
                    <a:pt x="81259" y="2011"/>
                    <a:pt x="82426" y="1111"/>
                  </a:cubicBezTo>
                  <a:cubicBezTo>
                    <a:pt x="82785" y="852"/>
                    <a:pt x="83273" y="712"/>
                    <a:pt x="83765" y="712"/>
                  </a:cubicBezTo>
                  <a:cubicBezTo>
                    <a:pt x="84098" y="712"/>
                    <a:pt x="84432" y="776"/>
                    <a:pt x="84728" y="911"/>
                  </a:cubicBezTo>
                  <a:cubicBezTo>
                    <a:pt x="85028" y="1044"/>
                    <a:pt x="85529" y="1378"/>
                    <a:pt x="85562" y="2011"/>
                  </a:cubicBezTo>
                  <a:lnTo>
                    <a:pt x="86229" y="1945"/>
                  </a:lnTo>
                  <a:cubicBezTo>
                    <a:pt x="86196" y="1244"/>
                    <a:pt x="85762" y="610"/>
                    <a:pt x="85028" y="277"/>
                  </a:cubicBezTo>
                  <a:cubicBezTo>
                    <a:pt x="84620" y="94"/>
                    <a:pt x="84165" y="0"/>
                    <a:pt x="83715" y="0"/>
                  </a:cubicBez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1" name="Google Shape;81;p17"/>
            <p:cNvSpPr/>
            <p:nvPr/>
          </p:nvSpPr>
          <p:spPr>
            <a:xfrm>
              <a:off x="384410" y="3162718"/>
              <a:ext cx="207714" cy="105144"/>
            </a:xfrm>
            <a:custGeom>
              <a:avLst/>
              <a:gdLst/>
              <a:ahLst/>
              <a:cxnLst/>
              <a:rect l="l" t="t" r="r" b="b"/>
              <a:pathLst>
                <a:path w="5405" h="2736" extrusionOk="0">
                  <a:moveTo>
                    <a:pt x="3903" y="1"/>
                  </a:moveTo>
                  <a:lnTo>
                    <a:pt x="0" y="1902"/>
                  </a:lnTo>
                  <a:lnTo>
                    <a:pt x="2402" y="2736"/>
                  </a:lnTo>
                  <a:lnTo>
                    <a:pt x="5404" y="1302"/>
                  </a:lnTo>
                  <a:lnTo>
                    <a:pt x="3903"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2" name="Google Shape;82;p17"/>
            <p:cNvSpPr/>
            <p:nvPr/>
          </p:nvSpPr>
          <p:spPr>
            <a:xfrm>
              <a:off x="1192017" y="2801207"/>
              <a:ext cx="167978" cy="82086"/>
            </a:xfrm>
            <a:custGeom>
              <a:avLst/>
              <a:gdLst/>
              <a:ahLst/>
              <a:cxnLst/>
              <a:rect l="l" t="t" r="r" b="b"/>
              <a:pathLst>
                <a:path w="4371" h="2136" extrusionOk="0">
                  <a:moveTo>
                    <a:pt x="2636" y="1"/>
                  </a:moveTo>
                  <a:lnTo>
                    <a:pt x="0" y="1235"/>
                  </a:lnTo>
                  <a:lnTo>
                    <a:pt x="2235" y="2136"/>
                  </a:lnTo>
                  <a:lnTo>
                    <a:pt x="4370" y="1135"/>
                  </a:lnTo>
                  <a:lnTo>
                    <a:pt x="26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3" name="Google Shape;83;p17"/>
            <p:cNvSpPr/>
            <p:nvPr/>
          </p:nvSpPr>
          <p:spPr>
            <a:xfrm>
              <a:off x="1752211" y="2525626"/>
              <a:ext cx="119248" cy="96152"/>
            </a:xfrm>
            <a:custGeom>
              <a:avLst/>
              <a:gdLst/>
              <a:ahLst/>
              <a:cxnLst/>
              <a:rect l="l" t="t" r="r" b="b"/>
              <a:pathLst>
                <a:path w="3103" h="2502" extrusionOk="0">
                  <a:moveTo>
                    <a:pt x="3003" y="0"/>
                  </a:moveTo>
                  <a:lnTo>
                    <a:pt x="0" y="1401"/>
                  </a:lnTo>
                  <a:lnTo>
                    <a:pt x="1835" y="2502"/>
                  </a:lnTo>
                  <a:lnTo>
                    <a:pt x="3103" y="1901"/>
                  </a:lnTo>
                  <a:lnTo>
                    <a:pt x="3003"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4" name="Google Shape;84;p17"/>
            <p:cNvSpPr/>
            <p:nvPr/>
          </p:nvSpPr>
          <p:spPr>
            <a:xfrm>
              <a:off x="1722735" y="1847374"/>
              <a:ext cx="920437" cy="1320609"/>
            </a:xfrm>
            <a:custGeom>
              <a:avLst/>
              <a:gdLst/>
              <a:ahLst/>
              <a:cxnLst/>
              <a:rect l="l" t="t" r="r" b="b"/>
              <a:pathLst>
                <a:path w="23951" h="34364" extrusionOk="0">
                  <a:moveTo>
                    <a:pt x="17083" y="0"/>
                  </a:moveTo>
                  <a:cubicBezTo>
                    <a:pt x="14770" y="0"/>
                    <a:pt x="12545" y="1312"/>
                    <a:pt x="11542" y="3539"/>
                  </a:cubicBezTo>
                  <a:lnTo>
                    <a:pt x="1368" y="25788"/>
                  </a:lnTo>
                  <a:cubicBezTo>
                    <a:pt x="0" y="28790"/>
                    <a:pt x="1334" y="32393"/>
                    <a:pt x="4370" y="33827"/>
                  </a:cubicBezTo>
                  <a:cubicBezTo>
                    <a:pt x="5178" y="34191"/>
                    <a:pt x="6029" y="34364"/>
                    <a:pt x="6868" y="34364"/>
                  </a:cubicBezTo>
                  <a:cubicBezTo>
                    <a:pt x="9181" y="34364"/>
                    <a:pt x="11405" y="33053"/>
                    <a:pt x="12409" y="30825"/>
                  </a:cubicBezTo>
                  <a:lnTo>
                    <a:pt x="22583" y="8609"/>
                  </a:lnTo>
                  <a:cubicBezTo>
                    <a:pt x="23951" y="5540"/>
                    <a:pt x="22616" y="1938"/>
                    <a:pt x="19581" y="537"/>
                  </a:cubicBezTo>
                  <a:cubicBezTo>
                    <a:pt x="18773" y="173"/>
                    <a:pt x="17922" y="0"/>
                    <a:pt x="17083" y="0"/>
                  </a:cubicBez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5" name="Google Shape;85;p17"/>
            <p:cNvSpPr/>
            <p:nvPr/>
          </p:nvSpPr>
          <p:spPr>
            <a:xfrm>
              <a:off x="2114990" y="1977998"/>
              <a:ext cx="496131" cy="276120"/>
            </a:xfrm>
            <a:custGeom>
              <a:avLst/>
              <a:gdLst/>
              <a:ahLst/>
              <a:cxnLst/>
              <a:rect l="l" t="t" r="r" b="b"/>
              <a:pathLst>
                <a:path w="12910" h="7185" extrusionOk="0">
                  <a:moveTo>
                    <a:pt x="892" y="0"/>
                  </a:moveTo>
                  <a:cubicBezTo>
                    <a:pt x="765" y="0"/>
                    <a:pt x="640" y="86"/>
                    <a:pt x="568" y="207"/>
                  </a:cubicBezTo>
                  <a:lnTo>
                    <a:pt x="34" y="1374"/>
                  </a:lnTo>
                  <a:cubicBezTo>
                    <a:pt x="0" y="1574"/>
                    <a:pt x="34" y="1741"/>
                    <a:pt x="201" y="1808"/>
                  </a:cubicBezTo>
                  <a:lnTo>
                    <a:pt x="11842" y="7145"/>
                  </a:lnTo>
                  <a:cubicBezTo>
                    <a:pt x="11888" y="7173"/>
                    <a:pt x="11937" y="7185"/>
                    <a:pt x="11985" y="7185"/>
                  </a:cubicBezTo>
                  <a:cubicBezTo>
                    <a:pt x="12112" y="7185"/>
                    <a:pt x="12237" y="7099"/>
                    <a:pt x="12309" y="6978"/>
                  </a:cubicBezTo>
                  <a:lnTo>
                    <a:pt x="12843" y="5811"/>
                  </a:lnTo>
                  <a:cubicBezTo>
                    <a:pt x="12910" y="5644"/>
                    <a:pt x="12843" y="5444"/>
                    <a:pt x="12676" y="5377"/>
                  </a:cubicBezTo>
                  <a:lnTo>
                    <a:pt x="1035" y="40"/>
                  </a:lnTo>
                  <a:cubicBezTo>
                    <a:pt x="989" y="12"/>
                    <a:pt x="940" y="0"/>
                    <a:pt x="892"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6" name="Google Shape;86;p17"/>
            <p:cNvSpPr/>
            <p:nvPr/>
          </p:nvSpPr>
          <p:spPr>
            <a:xfrm>
              <a:off x="1756054" y="2759933"/>
              <a:ext cx="498706" cy="276158"/>
            </a:xfrm>
            <a:custGeom>
              <a:avLst/>
              <a:gdLst/>
              <a:ahLst/>
              <a:cxnLst/>
              <a:rect l="l" t="t" r="r" b="b"/>
              <a:pathLst>
                <a:path w="12977" h="7186" extrusionOk="0">
                  <a:moveTo>
                    <a:pt x="925" y="1"/>
                  </a:moveTo>
                  <a:cubicBezTo>
                    <a:pt x="799" y="1"/>
                    <a:pt x="673" y="87"/>
                    <a:pt x="601" y="208"/>
                  </a:cubicBezTo>
                  <a:lnTo>
                    <a:pt x="67" y="1375"/>
                  </a:lnTo>
                  <a:cubicBezTo>
                    <a:pt x="0" y="1542"/>
                    <a:pt x="67" y="1742"/>
                    <a:pt x="234" y="1809"/>
                  </a:cubicBezTo>
                  <a:lnTo>
                    <a:pt x="11876" y="7146"/>
                  </a:lnTo>
                  <a:cubicBezTo>
                    <a:pt x="11922" y="7173"/>
                    <a:pt x="11970" y="7186"/>
                    <a:pt x="12018" y="7186"/>
                  </a:cubicBezTo>
                  <a:cubicBezTo>
                    <a:pt x="12145" y="7186"/>
                    <a:pt x="12270" y="7100"/>
                    <a:pt x="12343" y="6979"/>
                  </a:cubicBezTo>
                  <a:lnTo>
                    <a:pt x="12876" y="5812"/>
                  </a:lnTo>
                  <a:cubicBezTo>
                    <a:pt x="12976" y="5645"/>
                    <a:pt x="12876" y="5445"/>
                    <a:pt x="12710" y="5378"/>
                  </a:cubicBezTo>
                  <a:lnTo>
                    <a:pt x="1068" y="41"/>
                  </a:lnTo>
                  <a:cubicBezTo>
                    <a:pt x="1022" y="13"/>
                    <a:pt x="974" y="1"/>
                    <a:pt x="92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77" name="Google Shape;90;p17"/>
          <p:cNvGrpSpPr/>
          <p:nvPr/>
        </p:nvGrpSpPr>
        <p:grpSpPr>
          <a:xfrm rot="3943751">
            <a:off x="-679941" y="555269"/>
            <a:ext cx="2073050" cy="1924843"/>
            <a:chOff x="-447561" y="3020028"/>
            <a:chExt cx="4100904" cy="3807721"/>
          </a:xfrm>
        </p:grpSpPr>
        <p:sp>
          <p:nvSpPr>
            <p:cNvPr id="178" name="Google Shape;91;p17"/>
            <p:cNvSpPr/>
            <p:nvPr/>
          </p:nvSpPr>
          <p:spPr>
            <a:xfrm>
              <a:off x="-447561" y="4403623"/>
              <a:ext cx="2670270" cy="2424126"/>
            </a:xfrm>
            <a:custGeom>
              <a:avLst/>
              <a:gdLst/>
              <a:ahLst/>
              <a:cxnLst/>
              <a:rect l="l" t="t" r="r" b="b"/>
              <a:pathLst>
                <a:path w="69484" h="63079" extrusionOk="0">
                  <a:moveTo>
                    <a:pt x="59476" y="0"/>
                  </a:moveTo>
                  <a:lnTo>
                    <a:pt x="2369" y="58943"/>
                  </a:lnTo>
                  <a:lnTo>
                    <a:pt x="1" y="59576"/>
                  </a:lnTo>
                  <a:lnTo>
                    <a:pt x="3670" y="60043"/>
                  </a:lnTo>
                  <a:lnTo>
                    <a:pt x="21950" y="62245"/>
                  </a:lnTo>
                  <a:lnTo>
                    <a:pt x="26019" y="62745"/>
                  </a:lnTo>
                  <a:lnTo>
                    <a:pt x="28688" y="63079"/>
                  </a:lnTo>
                  <a:lnTo>
                    <a:pt x="69483" y="8807"/>
                  </a:lnTo>
                  <a:lnTo>
                    <a:pt x="59476" y="0"/>
                  </a:lnTo>
                  <a:close/>
                </a:path>
              </a:pathLst>
            </a:custGeom>
            <a:solidFill>
              <a:srgbClr val="CE9FB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79" name="Google Shape;92;p17"/>
            <p:cNvSpPr/>
            <p:nvPr/>
          </p:nvSpPr>
          <p:spPr>
            <a:xfrm>
              <a:off x="2661080" y="3031979"/>
              <a:ext cx="984538" cy="983654"/>
            </a:xfrm>
            <a:custGeom>
              <a:avLst/>
              <a:gdLst/>
              <a:ahLst/>
              <a:cxnLst/>
              <a:rect l="l" t="t" r="r" b="b"/>
              <a:pathLst>
                <a:path w="25619" h="25596" extrusionOk="0">
                  <a:moveTo>
                    <a:pt x="15442" y="1"/>
                  </a:moveTo>
                  <a:cubicBezTo>
                    <a:pt x="14290" y="1"/>
                    <a:pt x="13121" y="516"/>
                    <a:pt x="12309" y="1501"/>
                  </a:cubicBezTo>
                  <a:lnTo>
                    <a:pt x="1135" y="14077"/>
                  </a:lnTo>
                  <a:cubicBezTo>
                    <a:pt x="1" y="15411"/>
                    <a:pt x="601" y="17713"/>
                    <a:pt x="1835" y="18747"/>
                  </a:cubicBezTo>
                  <a:lnTo>
                    <a:pt x="9174" y="24851"/>
                  </a:lnTo>
                  <a:cubicBezTo>
                    <a:pt x="9795" y="25345"/>
                    <a:pt x="10598" y="25595"/>
                    <a:pt x="11417" y="25595"/>
                  </a:cubicBezTo>
                  <a:cubicBezTo>
                    <a:pt x="12314" y="25595"/>
                    <a:pt x="13229" y="25295"/>
                    <a:pt x="13944" y="24685"/>
                  </a:cubicBezTo>
                  <a:lnTo>
                    <a:pt x="24451" y="11542"/>
                  </a:lnTo>
                  <a:cubicBezTo>
                    <a:pt x="25619" y="9674"/>
                    <a:pt x="25419" y="7205"/>
                    <a:pt x="23851" y="5871"/>
                  </a:cubicBezTo>
                  <a:lnTo>
                    <a:pt x="17780" y="834"/>
                  </a:lnTo>
                  <a:cubicBezTo>
                    <a:pt x="17106" y="273"/>
                    <a:pt x="16279" y="1"/>
                    <a:pt x="15442" y="1"/>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0" name="Google Shape;93;p17"/>
            <p:cNvSpPr/>
            <p:nvPr/>
          </p:nvSpPr>
          <p:spPr>
            <a:xfrm>
              <a:off x="1711168" y="4876658"/>
              <a:ext cx="378228" cy="302406"/>
            </a:xfrm>
            <a:custGeom>
              <a:avLst/>
              <a:gdLst/>
              <a:ahLst/>
              <a:cxnLst/>
              <a:rect l="l" t="t" r="r" b="b"/>
              <a:pathLst>
                <a:path w="9842" h="7869" extrusionOk="0">
                  <a:moveTo>
                    <a:pt x="1802" y="0"/>
                  </a:moveTo>
                  <a:cubicBezTo>
                    <a:pt x="1569" y="234"/>
                    <a:pt x="1502" y="367"/>
                    <a:pt x="1502" y="367"/>
                  </a:cubicBezTo>
                  <a:cubicBezTo>
                    <a:pt x="1502" y="367"/>
                    <a:pt x="1" y="1735"/>
                    <a:pt x="1802" y="3203"/>
                  </a:cubicBezTo>
                  <a:lnTo>
                    <a:pt x="6139" y="6772"/>
                  </a:lnTo>
                  <a:lnTo>
                    <a:pt x="6706" y="7272"/>
                  </a:lnTo>
                  <a:cubicBezTo>
                    <a:pt x="7249" y="7714"/>
                    <a:pt x="7722" y="7869"/>
                    <a:pt x="8118" y="7869"/>
                  </a:cubicBezTo>
                  <a:cubicBezTo>
                    <a:pt x="9036" y="7869"/>
                    <a:pt x="9541" y="7039"/>
                    <a:pt x="9541" y="7039"/>
                  </a:cubicBezTo>
                  <a:cubicBezTo>
                    <a:pt x="9541" y="7039"/>
                    <a:pt x="9675" y="6905"/>
                    <a:pt x="9841" y="6672"/>
                  </a:cubicBezTo>
                  <a:lnTo>
                    <a:pt x="7673" y="4870"/>
                  </a:lnTo>
                  <a:lnTo>
                    <a:pt x="1802" y="0"/>
                  </a:ln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1" name="Google Shape;94;p17"/>
            <p:cNvSpPr/>
            <p:nvPr/>
          </p:nvSpPr>
          <p:spPr>
            <a:xfrm>
              <a:off x="1781687" y="4838189"/>
              <a:ext cx="339760" cy="292299"/>
            </a:xfrm>
            <a:custGeom>
              <a:avLst/>
              <a:gdLst/>
              <a:ahLst/>
              <a:cxnLst/>
              <a:rect l="l" t="t" r="r" b="b"/>
              <a:pathLst>
                <a:path w="8841" h="7606" extrusionOk="0">
                  <a:moveTo>
                    <a:pt x="801" y="1"/>
                  </a:moveTo>
                  <a:cubicBezTo>
                    <a:pt x="468" y="401"/>
                    <a:pt x="167" y="734"/>
                    <a:pt x="1" y="935"/>
                  </a:cubicBezTo>
                  <a:lnTo>
                    <a:pt x="5871" y="5838"/>
                  </a:lnTo>
                  <a:lnTo>
                    <a:pt x="8040" y="7606"/>
                  </a:lnTo>
                  <a:cubicBezTo>
                    <a:pt x="8206" y="7406"/>
                    <a:pt x="8507" y="7072"/>
                    <a:pt x="8840" y="6672"/>
                  </a:cubicBezTo>
                  <a:lnTo>
                    <a:pt x="6805" y="5004"/>
                  </a:lnTo>
                  <a:lnTo>
                    <a:pt x="6672" y="4871"/>
                  </a:lnTo>
                  <a:lnTo>
                    <a:pt x="801"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2" name="Google Shape;95;p17"/>
            <p:cNvSpPr/>
            <p:nvPr/>
          </p:nvSpPr>
          <p:spPr>
            <a:xfrm>
              <a:off x="1812469" y="3647282"/>
              <a:ext cx="1160163" cy="1379368"/>
            </a:xfrm>
            <a:custGeom>
              <a:avLst/>
              <a:gdLst/>
              <a:ahLst/>
              <a:cxnLst/>
              <a:rect l="l" t="t" r="r" b="b"/>
              <a:pathLst>
                <a:path w="30189" h="35893" extrusionOk="0">
                  <a:moveTo>
                    <a:pt x="22349" y="1"/>
                  </a:moveTo>
                  <a:cubicBezTo>
                    <a:pt x="21616" y="1702"/>
                    <a:pt x="19581" y="6672"/>
                    <a:pt x="18113" y="8840"/>
                  </a:cubicBezTo>
                  <a:cubicBezTo>
                    <a:pt x="16579" y="11142"/>
                    <a:pt x="4570" y="25519"/>
                    <a:pt x="0" y="31023"/>
                  </a:cubicBezTo>
                  <a:lnTo>
                    <a:pt x="5871" y="35893"/>
                  </a:lnTo>
                  <a:lnTo>
                    <a:pt x="30188" y="6505"/>
                  </a:lnTo>
                  <a:lnTo>
                    <a:pt x="22349"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3" name="Google Shape;96;p17"/>
            <p:cNvSpPr/>
            <p:nvPr/>
          </p:nvSpPr>
          <p:spPr>
            <a:xfrm>
              <a:off x="2036785" y="3895963"/>
              <a:ext cx="1092219" cy="1198632"/>
            </a:xfrm>
            <a:custGeom>
              <a:avLst/>
              <a:gdLst/>
              <a:ahLst/>
              <a:cxnLst/>
              <a:rect l="l" t="t" r="r" b="b"/>
              <a:pathLst>
                <a:path w="28421" h="31190" extrusionOk="0">
                  <a:moveTo>
                    <a:pt x="24285" y="1"/>
                  </a:moveTo>
                  <a:lnTo>
                    <a:pt x="1" y="29389"/>
                  </a:lnTo>
                  <a:lnTo>
                    <a:pt x="101" y="29522"/>
                  </a:lnTo>
                  <a:lnTo>
                    <a:pt x="2102" y="31190"/>
                  </a:lnTo>
                  <a:cubicBezTo>
                    <a:pt x="6672" y="25619"/>
                    <a:pt x="18514" y="11176"/>
                    <a:pt x="20482" y="9208"/>
                  </a:cubicBezTo>
                  <a:cubicBezTo>
                    <a:pt x="22383" y="7373"/>
                    <a:pt x="26853" y="4404"/>
                    <a:pt x="28421" y="3403"/>
                  </a:cubicBezTo>
                  <a:lnTo>
                    <a:pt x="24285"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4" name="Google Shape;97;p17"/>
            <p:cNvSpPr/>
            <p:nvPr/>
          </p:nvSpPr>
          <p:spPr>
            <a:xfrm>
              <a:off x="2648283" y="3020028"/>
              <a:ext cx="1005060" cy="1023583"/>
            </a:xfrm>
            <a:custGeom>
              <a:avLst/>
              <a:gdLst/>
              <a:ahLst/>
              <a:cxnLst/>
              <a:rect l="l" t="t" r="r" b="b"/>
              <a:pathLst>
                <a:path w="26153" h="26635" extrusionOk="0">
                  <a:moveTo>
                    <a:pt x="14377" y="3480"/>
                  </a:moveTo>
                  <a:lnTo>
                    <a:pt x="20315" y="8384"/>
                  </a:lnTo>
                  <a:lnTo>
                    <a:pt x="22516" y="10218"/>
                  </a:lnTo>
                  <a:lnTo>
                    <a:pt x="13310" y="21360"/>
                  </a:lnTo>
                  <a:lnTo>
                    <a:pt x="11108" y="19525"/>
                  </a:lnTo>
                  <a:lnTo>
                    <a:pt x="5170" y="14621"/>
                  </a:lnTo>
                  <a:lnTo>
                    <a:pt x="14377" y="3480"/>
                  </a:lnTo>
                  <a:close/>
                  <a:moveTo>
                    <a:pt x="13705" y="1"/>
                  </a:moveTo>
                  <a:cubicBezTo>
                    <a:pt x="13612" y="1"/>
                    <a:pt x="13515" y="33"/>
                    <a:pt x="13476" y="111"/>
                  </a:cubicBezTo>
                  <a:lnTo>
                    <a:pt x="12142" y="1279"/>
                  </a:lnTo>
                  <a:cubicBezTo>
                    <a:pt x="12009" y="1379"/>
                    <a:pt x="12042" y="1612"/>
                    <a:pt x="12175" y="1679"/>
                  </a:cubicBezTo>
                  <a:lnTo>
                    <a:pt x="13443" y="2713"/>
                  </a:lnTo>
                  <a:lnTo>
                    <a:pt x="4203" y="13854"/>
                  </a:lnTo>
                  <a:lnTo>
                    <a:pt x="2835" y="12720"/>
                  </a:lnTo>
                  <a:cubicBezTo>
                    <a:pt x="2780" y="12692"/>
                    <a:pt x="2713" y="12676"/>
                    <a:pt x="2649" y="12676"/>
                  </a:cubicBezTo>
                  <a:cubicBezTo>
                    <a:pt x="2559" y="12676"/>
                    <a:pt x="2474" y="12709"/>
                    <a:pt x="2435" y="12787"/>
                  </a:cubicBezTo>
                  <a:lnTo>
                    <a:pt x="133" y="15555"/>
                  </a:lnTo>
                  <a:cubicBezTo>
                    <a:pt x="0" y="15689"/>
                    <a:pt x="33" y="15889"/>
                    <a:pt x="167" y="15989"/>
                  </a:cubicBezTo>
                  <a:lnTo>
                    <a:pt x="534" y="16323"/>
                  </a:lnTo>
                  <a:lnTo>
                    <a:pt x="8373" y="22827"/>
                  </a:lnTo>
                  <a:lnTo>
                    <a:pt x="12509" y="26230"/>
                  </a:lnTo>
                  <a:lnTo>
                    <a:pt x="12876" y="26563"/>
                  </a:lnTo>
                  <a:cubicBezTo>
                    <a:pt x="12938" y="26610"/>
                    <a:pt x="13014" y="26635"/>
                    <a:pt x="13088" y="26635"/>
                  </a:cubicBezTo>
                  <a:cubicBezTo>
                    <a:pt x="13174" y="26635"/>
                    <a:pt x="13256" y="26601"/>
                    <a:pt x="13310" y="26530"/>
                  </a:cubicBezTo>
                  <a:lnTo>
                    <a:pt x="15611" y="23728"/>
                  </a:lnTo>
                  <a:cubicBezTo>
                    <a:pt x="15711" y="23628"/>
                    <a:pt x="15678" y="23394"/>
                    <a:pt x="15544" y="23328"/>
                  </a:cubicBezTo>
                  <a:lnTo>
                    <a:pt x="14177" y="22194"/>
                  </a:lnTo>
                  <a:lnTo>
                    <a:pt x="23383" y="11052"/>
                  </a:lnTo>
                  <a:lnTo>
                    <a:pt x="24651" y="12120"/>
                  </a:lnTo>
                  <a:cubicBezTo>
                    <a:pt x="24706" y="12147"/>
                    <a:pt x="24773" y="12163"/>
                    <a:pt x="24837" y="12163"/>
                  </a:cubicBezTo>
                  <a:cubicBezTo>
                    <a:pt x="24927" y="12163"/>
                    <a:pt x="25012" y="12131"/>
                    <a:pt x="25051" y="12053"/>
                  </a:cubicBezTo>
                  <a:lnTo>
                    <a:pt x="25952" y="10552"/>
                  </a:lnTo>
                  <a:cubicBezTo>
                    <a:pt x="26152" y="10352"/>
                    <a:pt x="26152" y="10185"/>
                    <a:pt x="26019" y="10052"/>
                  </a:cubicBezTo>
                  <a:lnTo>
                    <a:pt x="21816" y="6616"/>
                  </a:lnTo>
                  <a:lnTo>
                    <a:pt x="13877" y="44"/>
                  </a:lnTo>
                  <a:cubicBezTo>
                    <a:pt x="13835" y="17"/>
                    <a:pt x="13771" y="1"/>
                    <a:pt x="1370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5" name="Google Shape;98;p17"/>
            <p:cNvSpPr/>
            <p:nvPr/>
          </p:nvSpPr>
          <p:spPr>
            <a:xfrm>
              <a:off x="1912464" y="3967558"/>
              <a:ext cx="823017" cy="607886"/>
            </a:xfrm>
            <a:custGeom>
              <a:avLst/>
              <a:gdLst/>
              <a:ahLst/>
              <a:cxnLst/>
              <a:rect l="l" t="t" r="r" b="b"/>
              <a:pathLst>
                <a:path w="21416" h="15818" extrusionOk="0">
                  <a:moveTo>
                    <a:pt x="14300" y="0"/>
                  </a:moveTo>
                  <a:cubicBezTo>
                    <a:pt x="11725" y="0"/>
                    <a:pt x="9240" y="506"/>
                    <a:pt x="9240" y="506"/>
                  </a:cubicBezTo>
                  <a:cubicBezTo>
                    <a:pt x="4270" y="2308"/>
                    <a:pt x="1901" y="9346"/>
                    <a:pt x="1901" y="9346"/>
                  </a:cubicBezTo>
                  <a:lnTo>
                    <a:pt x="0" y="13115"/>
                  </a:lnTo>
                  <a:lnTo>
                    <a:pt x="3102" y="15817"/>
                  </a:lnTo>
                  <a:lnTo>
                    <a:pt x="13109" y="3909"/>
                  </a:lnTo>
                  <a:cubicBezTo>
                    <a:pt x="14123" y="4284"/>
                    <a:pt x="15103" y="4401"/>
                    <a:pt x="15933" y="4401"/>
                  </a:cubicBezTo>
                  <a:cubicBezTo>
                    <a:pt x="17316" y="4401"/>
                    <a:pt x="18280" y="4076"/>
                    <a:pt x="18280" y="4076"/>
                  </a:cubicBezTo>
                  <a:cubicBezTo>
                    <a:pt x="21415" y="2741"/>
                    <a:pt x="19114" y="1173"/>
                    <a:pt x="19114" y="1173"/>
                  </a:cubicBezTo>
                  <a:cubicBezTo>
                    <a:pt x="18065" y="264"/>
                    <a:pt x="16159" y="0"/>
                    <a:pt x="14300"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6" name="Google Shape;99;p17"/>
            <p:cNvSpPr/>
            <p:nvPr/>
          </p:nvSpPr>
          <p:spPr>
            <a:xfrm>
              <a:off x="2250879" y="4574252"/>
              <a:ext cx="306402" cy="253561"/>
            </a:xfrm>
            <a:custGeom>
              <a:avLst/>
              <a:gdLst/>
              <a:ahLst/>
              <a:cxnLst/>
              <a:rect l="l" t="t" r="r" b="b"/>
              <a:pathLst>
                <a:path w="7973" h="6598" extrusionOk="0">
                  <a:moveTo>
                    <a:pt x="1214" y="1"/>
                  </a:moveTo>
                  <a:cubicBezTo>
                    <a:pt x="944" y="1"/>
                    <a:pt x="733" y="74"/>
                    <a:pt x="601" y="230"/>
                  </a:cubicBezTo>
                  <a:cubicBezTo>
                    <a:pt x="0" y="864"/>
                    <a:pt x="1001" y="2766"/>
                    <a:pt x="2869" y="4467"/>
                  </a:cubicBezTo>
                  <a:cubicBezTo>
                    <a:pt x="4327" y="5797"/>
                    <a:pt x="5844" y="6598"/>
                    <a:pt x="6728" y="6598"/>
                  </a:cubicBezTo>
                  <a:cubicBezTo>
                    <a:pt x="6997" y="6598"/>
                    <a:pt x="7207" y="6524"/>
                    <a:pt x="7339" y="6368"/>
                  </a:cubicBezTo>
                  <a:cubicBezTo>
                    <a:pt x="7973" y="5701"/>
                    <a:pt x="6939" y="3766"/>
                    <a:pt x="5037" y="2098"/>
                  </a:cubicBezTo>
                  <a:cubicBezTo>
                    <a:pt x="3606" y="795"/>
                    <a:pt x="2096" y="1"/>
                    <a:pt x="1214" y="1"/>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7" name="Google Shape;100;p17"/>
            <p:cNvSpPr/>
            <p:nvPr/>
          </p:nvSpPr>
          <p:spPr>
            <a:xfrm>
              <a:off x="2303412" y="4434751"/>
              <a:ext cx="374385" cy="310822"/>
            </a:xfrm>
            <a:custGeom>
              <a:avLst/>
              <a:gdLst/>
              <a:ahLst/>
              <a:cxnLst/>
              <a:rect l="l" t="t" r="r" b="b"/>
              <a:pathLst>
                <a:path w="9742" h="8088" extrusionOk="0">
                  <a:moveTo>
                    <a:pt x="1514" y="0"/>
                  </a:moveTo>
                  <a:cubicBezTo>
                    <a:pt x="1191" y="0"/>
                    <a:pt x="935" y="84"/>
                    <a:pt x="768" y="258"/>
                  </a:cubicBezTo>
                  <a:cubicBezTo>
                    <a:pt x="1" y="1092"/>
                    <a:pt x="1269" y="3427"/>
                    <a:pt x="3570" y="5528"/>
                  </a:cubicBezTo>
                  <a:cubicBezTo>
                    <a:pt x="5323" y="7127"/>
                    <a:pt x="7176" y="8087"/>
                    <a:pt x="8266" y="8087"/>
                  </a:cubicBezTo>
                  <a:cubicBezTo>
                    <a:pt x="8586" y="8087"/>
                    <a:pt x="8841" y="8004"/>
                    <a:pt x="9007" y="7830"/>
                  </a:cubicBezTo>
                  <a:cubicBezTo>
                    <a:pt x="9741" y="6996"/>
                    <a:pt x="8474" y="4661"/>
                    <a:pt x="6239" y="2560"/>
                  </a:cubicBezTo>
                  <a:cubicBezTo>
                    <a:pt x="4486" y="961"/>
                    <a:pt x="2613" y="0"/>
                    <a:pt x="1514"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8" name="Google Shape;101;p17"/>
            <p:cNvSpPr/>
            <p:nvPr/>
          </p:nvSpPr>
          <p:spPr>
            <a:xfrm>
              <a:off x="2405982" y="4309854"/>
              <a:ext cx="415390" cy="345947"/>
            </a:xfrm>
            <a:custGeom>
              <a:avLst/>
              <a:gdLst/>
              <a:ahLst/>
              <a:cxnLst/>
              <a:rect l="l" t="t" r="r" b="b"/>
              <a:pathLst>
                <a:path w="10809" h="9002" extrusionOk="0">
                  <a:moveTo>
                    <a:pt x="1649" y="1"/>
                  </a:moveTo>
                  <a:cubicBezTo>
                    <a:pt x="1284" y="1"/>
                    <a:pt x="993" y="98"/>
                    <a:pt x="801" y="306"/>
                  </a:cubicBezTo>
                  <a:cubicBezTo>
                    <a:pt x="1" y="1240"/>
                    <a:pt x="1402" y="3841"/>
                    <a:pt x="3937" y="6143"/>
                  </a:cubicBezTo>
                  <a:cubicBezTo>
                    <a:pt x="5876" y="7904"/>
                    <a:pt x="7913" y="9001"/>
                    <a:pt x="9137" y="9001"/>
                  </a:cubicBezTo>
                  <a:cubicBezTo>
                    <a:pt x="9513" y="9001"/>
                    <a:pt x="9812" y="8898"/>
                    <a:pt x="10008" y="8678"/>
                  </a:cubicBezTo>
                  <a:cubicBezTo>
                    <a:pt x="10808" y="7811"/>
                    <a:pt x="9441" y="5176"/>
                    <a:pt x="6905" y="2841"/>
                  </a:cubicBezTo>
                  <a:cubicBezTo>
                    <a:pt x="4928" y="1094"/>
                    <a:pt x="2872" y="1"/>
                    <a:pt x="1649" y="1"/>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89" name="Google Shape;102;p17"/>
            <p:cNvSpPr/>
            <p:nvPr/>
          </p:nvSpPr>
          <p:spPr>
            <a:xfrm>
              <a:off x="2552131" y="4210666"/>
              <a:ext cx="383339" cy="318008"/>
            </a:xfrm>
            <a:custGeom>
              <a:avLst/>
              <a:gdLst/>
              <a:ahLst/>
              <a:cxnLst/>
              <a:rect l="l" t="t" r="r" b="b"/>
              <a:pathLst>
                <a:path w="9975" h="8275" extrusionOk="0">
                  <a:moveTo>
                    <a:pt x="1769" y="0"/>
                  </a:moveTo>
                  <a:cubicBezTo>
                    <a:pt x="1369" y="0"/>
                    <a:pt x="1047" y="113"/>
                    <a:pt x="834" y="351"/>
                  </a:cubicBezTo>
                  <a:cubicBezTo>
                    <a:pt x="0" y="1252"/>
                    <a:pt x="1201" y="3687"/>
                    <a:pt x="3503" y="5755"/>
                  </a:cubicBezTo>
                  <a:cubicBezTo>
                    <a:pt x="5216" y="7320"/>
                    <a:pt x="7041" y="8274"/>
                    <a:pt x="8206" y="8274"/>
                  </a:cubicBezTo>
                  <a:cubicBezTo>
                    <a:pt x="8605" y="8274"/>
                    <a:pt x="8927" y="8162"/>
                    <a:pt x="9140" y="7924"/>
                  </a:cubicBezTo>
                  <a:cubicBezTo>
                    <a:pt x="9974" y="7023"/>
                    <a:pt x="8740" y="4588"/>
                    <a:pt x="6472" y="2520"/>
                  </a:cubicBezTo>
                  <a:cubicBezTo>
                    <a:pt x="4758" y="955"/>
                    <a:pt x="2933" y="0"/>
                    <a:pt x="1769" y="0"/>
                  </a:cubicBez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0" name="Google Shape;103;p17"/>
            <p:cNvSpPr/>
            <p:nvPr/>
          </p:nvSpPr>
          <p:spPr>
            <a:xfrm>
              <a:off x="2077828" y="4104945"/>
              <a:ext cx="338453" cy="319238"/>
            </a:xfrm>
            <a:custGeom>
              <a:avLst/>
              <a:gdLst/>
              <a:ahLst/>
              <a:cxnLst/>
              <a:rect l="l" t="t" r="r" b="b"/>
              <a:pathLst>
                <a:path w="8807" h="8307" extrusionOk="0">
                  <a:moveTo>
                    <a:pt x="8339" y="0"/>
                  </a:moveTo>
                  <a:lnTo>
                    <a:pt x="0" y="7806"/>
                  </a:lnTo>
                  <a:lnTo>
                    <a:pt x="1701" y="8306"/>
                  </a:lnTo>
                  <a:cubicBezTo>
                    <a:pt x="7005" y="5771"/>
                    <a:pt x="8806" y="334"/>
                    <a:pt x="8806" y="334"/>
                  </a:cubicBezTo>
                  <a:lnTo>
                    <a:pt x="8339" y="0"/>
                  </a:lnTo>
                  <a:close/>
                </a:path>
              </a:pathLst>
            </a:custGeom>
            <a:solidFill>
              <a:schemeClr val="accent1">
                <a:lumMod val="75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191" name="Google Shape;104;p17"/>
          <p:cNvGrpSpPr/>
          <p:nvPr/>
        </p:nvGrpSpPr>
        <p:grpSpPr>
          <a:xfrm rot="782068">
            <a:off x="3415557" y="3411168"/>
            <a:ext cx="1994624" cy="1803853"/>
            <a:chOff x="5433882" y="3019682"/>
            <a:chExt cx="3945761" cy="3568379"/>
          </a:xfrm>
        </p:grpSpPr>
        <p:sp>
          <p:nvSpPr>
            <p:cNvPr id="192" name="Google Shape;105;p17"/>
            <p:cNvSpPr/>
            <p:nvPr/>
          </p:nvSpPr>
          <p:spPr>
            <a:xfrm>
              <a:off x="6831158" y="4319000"/>
              <a:ext cx="2548485" cy="2269061"/>
            </a:xfrm>
            <a:custGeom>
              <a:avLst/>
              <a:gdLst/>
              <a:ahLst/>
              <a:cxnLst/>
              <a:rect l="l" t="t" r="r" b="b"/>
              <a:pathLst>
                <a:path w="66315" h="59044" extrusionOk="0">
                  <a:moveTo>
                    <a:pt x="9741" y="1"/>
                  </a:moveTo>
                  <a:lnTo>
                    <a:pt x="6572" y="2936"/>
                  </a:lnTo>
                  <a:lnTo>
                    <a:pt x="0" y="9074"/>
                  </a:lnTo>
                  <a:lnTo>
                    <a:pt x="37761" y="59043"/>
                  </a:lnTo>
                  <a:lnTo>
                    <a:pt x="40429" y="58609"/>
                  </a:lnTo>
                  <a:lnTo>
                    <a:pt x="44532" y="57976"/>
                  </a:lnTo>
                  <a:lnTo>
                    <a:pt x="62645" y="55240"/>
                  </a:lnTo>
                  <a:lnTo>
                    <a:pt x="66314" y="54640"/>
                  </a:lnTo>
                  <a:lnTo>
                    <a:pt x="63946" y="54106"/>
                  </a:lnTo>
                  <a:lnTo>
                    <a:pt x="9741"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3" name="Google Shape;106;p17"/>
            <p:cNvSpPr/>
            <p:nvPr/>
          </p:nvSpPr>
          <p:spPr>
            <a:xfrm>
              <a:off x="5433882" y="3019682"/>
              <a:ext cx="867865" cy="782973"/>
            </a:xfrm>
            <a:custGeom>
              <a:avLst/>
              <a:gdLst/>
              <a:ahLst/>
              <a:cxnLst/>
              <a:rect l="l" t="t" r="r" b="b"/>
              <a:pathLst>
                <a:path w="22583" h="20374" extrusionOk="0">
                  <a:moveTo>
                    <a:pt x="11041" y="1"/>
                  </a:moveTo>
                  <a:cubicBezTo>
                    <a:pt x="8694" y="1"/>
                    <a:pt x="6354" y="816"/>
                    <a:pt x="4470" y="2488"/>
                  </a:cubicBezTo>
                  <a:cubicBezTo>
                    <a:pt x="300" y="6158"/>
                    <a:pt x="0" y="12596"/>
                    <a:pt x="3770" y="16865"/>
                  </a:cubicBezTo>
                  <a:cubicBezTo>
                    <a:pt x="5833" y="19184"/>
                    <a:pt x="8695" y="20374"/>
                    <a:pt x="11543" y="20374"/>
                  </a:cubicBezTo>
                  <a:cubicBezTo>
                    <a:pt x="13897" y="20374"/>
                    <a:pt x="16241" y="19560"/>
                    <a:pt x="18113" y="17899"/>
                  </a:cubicBezTo>
                  <a:cubicBezTo>
                    <a:pt x="22283" y="14230"/>
                    <a:pt x="22583" y="7792"/>
                    <a:pt x="18814" y="3523"/>
                  </a:cubicBezTo>
                  <a:cubicBezTo>
                    <a:pt x="16747" y="1200"/>
                    <a:pt x="13889" y="1"/>
                    <a:pt x="11041"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4" name="Google Shape;107;p17"/>
            <p:cNvSpPr/>
            <p:nvPr/>
          </p:nvSpPr>
          <p:spPr>
            <a:xfrm>
              <a:off x="7069578" y="4799721"/>
              <a:ext cx="314127" cy="284228"/>
            </a:xfrm>
            <a:custGeom>
              <a:avLst/>
              <a:gdLst/>
              <a:ahLst/>
              <a:cxnLst/>
              <a:rect l="l" t="t" r="r" b="b"/>
              <a:pathLst>
                <a:path w="8174" h="7396" extrusionOk="0">
                  <a:moveTo>
                    <a:pt x="7139" y="1"/>
                  </a:moveTo>
                  <a:lnTo>
                    <a:pt x="5138" y="1769"/>
                  </a:lnTo>
                  <a:lnTo>
                    <a:pt x="1" y="6339"/>
                  </a:lnTo>
                  <a:lnTo>
                    <a:pt x="201" y="6572"/>
                  </a:lnTo>
                  <a:cubicBezTo>
                    <a:pt x="688" y="7115"/>
                    <a:pt x="1363" y="7395"/>
                    <a:pt x="2028" y="7395"/>
                  </a:cubicBezTo>
                  <a:cubicBezTo>
                    <a:pt x="2547" y="7395"/>
                    <a:pt x="3060" y="7224"/>
                    <a:pt x="3470" y="6872"/>
                  </a:cubicBezTo>
                  <a:lnTo>
                    <a:pt x="5038" y="5438"/>
                  </a:lnTo>
                  <a:lnTo>
                    <a:pt x="5672" y="4904"/>
                  </a:lnTo>
                  <a:lnTo>
                    <a:pt x="6906" y="3770"/>
                  </a:lnTo>
                  <a:lnTo>
                    <a:pt x="7239" y="3503"/>
                  </a:lnTo>
                  <a:cubicBezTo>
                    <a:pt x="8140" y="2669"/>
                    <a:pt x="8173" y="1202"/>
                    <a:pt x="7339" y="234"/>
                  </a:cubicBezTo>
                  <a:lnTo>
                    <a:pt x="7139" y="1"/>
                  </a:lnTo>
                  <a:close/>
                </a:path>
              </a:pathLst>
            </a:custGeom>
            <a:solidFill>
              <a:srgbClr val="FA81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5" name="Google Shape;108;p17"/>
            <p:cNvSpPr/>
            <p:nvPr/>
          </p:nvSpPr>
          <p:spPr>
            <a:xfrm>
              <a:off x="5959450" y="3694705"/>
              <a:ext cx="1272994" cy="1312730"/>
            </a:xfrm>
            <a:custGeom>
              <a:avLst/>
              <a:gdLst/>
              <a:ahLst/>
              <a:cxnLst/>
              <a:rect l="l" t="t" r="r" b="b"/>
              <a:pathLst>
                <a:path w="33125" h="34159" extrusionOk="0">
                  <a:moveTo>
                    <a:pt x="6939" y="1"/>
                  </a:moveTo>
                  <a:lnTo>
                    <a:pt x="1" y="6172"/>
                  </a:lnTo>
                  <a:lnTo>
                    <a:pt x="5671" y="9941"/>
                  </a:lnTo>
                  <a:cubicBezTo>
                    <a:pt x="7106" y="10909"/>
                    <a:pt x="8440" y="12076"/>
                    <a:pt x="9607" y="13344"/>
                  </a:cubicBezTo>
                  <a:lnTo>
                    <a:pt x="28021" y="34159"/>
                  </a:lnTo>
                  <a:lnTo>
                    <a:pt x="33124" y="29622"/>
                  </a:lnTo>
                  <a:lnTo>
                    <a:pt x="6939" y="1"/>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6" name="Google Shape;109;p17"/>
            <p:cNvSpPr/>
            <p:nvPr/>
          </p:nvSpPr>
          <p:spPr>
            <a:xfrm>
              <a:off x="6226078" y="3563966"/>
              <a:ext cx="1083265" cy="1269151"/>
            </a:xfrm>
            <a:custGeom>
              <a:avLst/>
              <a:gdLst/>
              <a:ahLst/>
              <a:cxnLst/>
              <a:rect l="l" t="t" r="r" b="b"/>
              <a:pathLst>
                <a:path w="28188" h="33025" extrusionOk="0">
                  <a:moveTo>
                    <a:pt x="3904" y="0"/>
                  </a:moveTo>
                  <a:lnTo>
                    <a:pt x="1" y="3403"/>
                  </a:lnTo>
                  <a:lnTo>
                    <a:pt x="26186" y="33024"/>
                  </a:lnTo>
                  <a:lnTo>
                    <a:pt x="28188" y="31223"/>
                  </a:lnTo>
                  <a:lnTo>
                    <a:pt x="9808" y="10408"/>
                  </a:lnTo>
                  <a:cubicBezTo>
                    <a:pt x="8640" y="9140"/>
                    <a:pt x="7673" y="7673"/>
                    <a:pt x="6906" y="6071"/>
                  </a:cubicBezTo>
                  <a:lnTo>
                    <a:pt x="3904" y="0"/>
                  </a:ln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7" name="Google Shape;110;p17"/>
            <p:cNvSpPr/>
            <p:nvPr/>
          </p:nvSpPr>
          <p:spPr>
            <a:xfrm>
              <a:off x="7036259" y="4763827"/>
              <a:ext cx="307709" cy="279501"/>
            </a:xfrm>
            <a:custGeom>
              <a:avLst/>
              <a:gdLst/>
              <a:ahLst/>
              <a:cxnLst/>
              <a:rect l="l" t="t" r="r" b="b"/>
              <a:pathLst>
                <a:path w="8007" h="7273" extrusionOk="0">
                  <a:moveTo>
                    <a:pt x="7172" y="1"/>
                  </a:moveTo>
                  <a:lnTo>
                    <a:pt x="5104" y="1802"/>
                  </a:lnTo>
                  <a:lnTo>
                    <a:pt x="1" y="6339"/>
                  </a:lnTo>
                  <a:lnTo>
                    <a:pt x="835" y="7273"/>
                  </a:lnTo>
                  <a:lnTo>
                    <a:pt x="5938" y="2703"/>
                  </a:lnTo>
                  <a:lnTo>
                    <a:pt x="8006" y="935"/>
                  </a:lnTo>
                  <a:lnTo>
                    <a:pt x="7172"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8" name="Google Shape;111;p17"/>
            <p:cNvSpPr/>
            <p:nvPr/>
          </p:nvSpPr>
          <p:spPr>
            <a:xfrm>
              <a:off x="5859456" y="3453710"/>
              <a:ext cx="516653" cy="482027"/>
            </a:xfrm>
            <a:custGeom>
              <a:avLst/>
              <a:gdLst/>
              <a:ahLst/>
              <a:cxnLst/>
              <a:rect l="l" t="t" r="r" b="b"/>
              <a:pathLst>
                <a:path w="13444" h="12543" extrusionOk="0">
                  <a:moveTo>
                    <a:pt x="11109" y="1"/>
                  </a:moveTo>
                  <a:lnTo>
                    <a:pt x="7106" y="3537"/>
                  </a:lnTo>
                  <a:lnTo>
                    <a:pt x="1" y="9841"/>
                  </a:lnTo>
                  <a:cubicBezTo>
                    <a:pt x="34" y="10041"/>
                    <a:pt x="101" y="10208"/>
                    <a:pt x="168" y="10408"/>
                  </a:cubicBezTo>
                  <a:cubicBezTo>
                    <a:pt x="368" y="10875"/>
                    <a:pt x="668" y="11242"/>
                    <a:pt x="1102" y="11542"/>
                  </a:cubicBezTo>
                  <a:lnTo>
                    <a:pt x="2603" y="12543"/>
                  </a:lnTo>
                  <a:lnTo>
                    <a:pt x="9541" y="6372"/>
                  </a:lnTo>
                  <a:lnTo>
                    <a:pt x="13444" y="2970"/>
                  </a:lnTo>
                  <a:lnTo>
                    <a:pt x="12643" y="1235"/>
                  </a:lnTo>
                  <a:cubicBezTo>
                    <a:pt x="12443" y="768"/>
                    <a:pt x="12043" y="401"/>
                    <a:pt x="11642" y="201"/>
                  </a:cubicBezTo>
                  <a:cubicBezTo>
                    <a:pt x="11476" y="101"/>
                    <a:pt x="11242" y="34"/>
                    <a:pt x="11109"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99" name="Google Shape;112;p17"/>
            <p:cNvSpPr/>
            <p:nvPr/>
          </p:nvSpPr>
          <p:spPr>
            <a:xfrm>
              <a:off x="5527459" y="3102421"/>
              <a:ext cx="688397" cy="621682"/>
            </a:xfrm>
            <a:custGeom>
              <a:avLst/>
              <a:gdLst/>
              <a:ahLst/>
              <a:cxnLst/>
              <a:rect l="l" t="t" r="r" b="b"/>
              <a:pathLst>
                <a:path w="17913" h="16177" extrusionOk="0">
                  <a:moveTo>
                    <a:pt x="16157" y="0"/>
                  </a:moveTo>
                  <a:cubicBezTo>
                    <a:pt x="16070" y="0"/>
                    <a:pt x="15984" y="25"/>
                    <a:pt x="15912" y="69"/>
                  </a:cubicBezTo>
                  <a:lnTo>
                    <a:pt x="9607" y="5673"/>
                  </a:lnTo>
                  <a:lnTo>
                    <a:pt x="167" y="14012"/>
                  </a:lnTo>
                  <a:cubicBezTo>
                    <a:pt x="0" y="14179"/>
                    <a:pt x="0" y="14412"/>
                    <a:pt x="134" y="14612"/>
                  </a:cubicBezTo>
                  <a:lnTo>
                    <a:pt x="1435" y="16047"/>
                  </a:lnTo>
                  <a:cubicBezTo>
                    <a:pt x="1523" y="16135"/>
                    <a:pt x="1629" y="16176"/>
                    <a:pt x="1735" y="16176"/>
                  </a:cubicBezTo>
                  <a:cubicBezTo>
                    <a:pt x="1829" y="16176"/>
                    <a:pt x="1923" y="16143"/>
                    <a:pt x="2002" y="16080"/>
                  </a:cubicBezTo>
                  <a:lnTo>
                    <a:pt x="11442" y="7741"/>
                  </a:lnTo>
                  <a:lnTo>
                    <a:pt x="17746" y="2170"/>
                  </a:lnTo>
                  <a:cubicBezTo>
                    <a:pt x="17913" y="2003"/>
                    <a:pt x="17913" y="1736"/>
                    <a:pt x="17780" y="1570"/>
                  </a:cubicBezTo>
                  <a:lnTo>
                    <a:pt x="16479" y="135"/>
                  </a:lnTo>
                  <a:cubicBezTo>
                    <a:pt x="16385" y="41"/>
                    <a:pt x="16270" y="0"/>
                    <a:pt x="16157"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0" name="Google Shape;113;p17"/>
            <p:cNvSpPr/>
            <p:nvPr/>
          </p:nvSpPr>
          <p:spPr>
            <a:xfrm>
              <a:off x="6299172" y="3902227"/>
              <a:ext cx="834546" cy="565536"/>
            </a:xfrm>
            <a:custGeom>
              <a:avLst/>
              <a:gdLst/>
              <a:ahLst/>
              <a:cxnLst/>
              <a:rect l="l" t="t" r="r" b="b"/>
              <a:pathLst>
                <a:path w="21716" h="14716" extrusionOk="0">
                  <a:moveTo>
                    <a:pt x="7635" y="0"/>
                  </a:moveTo>
                  <a:cubicBezTo>
                    <a:pt x="5598" y="0"/>
                    <a:pt x="3385" y="283"/>
                    <a:pt x="2235" y="1339"/>
                  </a:cubicBezTo>
                  <a:cubicBezTo>
                    <a:pt x="2235" y="1339"/>
                    <a:pt x="0" y="2940"/>
                    <a:pt x="3169" y="4208"/>
                  </a:cubicBezTo>
                  <a:cubicBezTo>
                    <a:pt x="3169" y="4208"/>
                    <a:pt x="3985" y="4454"/>
                    <a:pt x="5203" y="4454"/>
                  </a:cubicBezTo>
                  <a:cubicBezTo>
                    <a:pt x="6089" y="4454"/>
                    <a:pt x="7188" y="4324"/>
                    <a:pt x="8340" y="3874"/>
                  </a:cubicBezTo>
                  <a:lnTo>
                    <a:pt x="19548" y="14715"/>
                  </a:lnTo>
                  <a:lnTo>
                    <a:pt x="21716" y="12681"/>
                  </a:lnTo>
                  <a:lnTo>
                    <a:pt x="19714" y="8944"/>
                  </a:lnTo>
                  <a:cubicBezTo>
                    <a:pt x="19714" y="8944"/>
                    <a:pt x="17079" y="2006"/>
                    <a:pt x="12076" y="372"/>
                  </a:cubicBezTo>
                  <a:cubicBezTo>
                    <a:pt x="12076" y="372"/>
                    <a:pt x="9971" y="0"/>
                    <a:pt x="7635" y="0"/>
                  </a:cubicBezTo>
                  <a:close/>
                </a:path>
              </a:pathLst>
            </a:custGeom>
            <a:solidFill>
              <a:srgbClr val="FFB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1" name="Google Shape;114;p17"/>
            <p:cNvSpPr/>
            <p:nvPr/>
          </p:nvSpPr>
          <p:spPr>
            <a:xfrm>
              <a:off x="6499123" y="4503349"/>
              <a:ext cx="300023" cy="258826"/>
            </a:xfrm>
            <a:custGeom>
              <a:avLst/>
              <a:gdLst/>
              <a:ahLst/>
              <a:cxnLst/>
              <a:rect l="l" t="t" r="r" b="b"/>
              <a:pathLst>
                <a:path w="7807" h="6735" extrusionOk="0">
                  <a:moveTo>
                    <a:pt x="6611" y="1"/>
                  </a:moveTo>
                  <a:cubicBezTo>
                    <a:pt x="5723" y="1"/>
                    <a:pt x="4232" y="831"/>
                    <a:pt x="2803" y="2209"/>
                  </a:cubicBezTo>
                  <a:cubicBezTo>
                    <a:pt x="968" y="3943"/>
                    <a:pt x="1" y="5912"/>
                    <a:pt x="635" y="6545"/>
                  </a:cubicBezTo>
                  <a:cubicBezTo>
                    <a:pt x="763" y="6674"/>
                    <a:pt x="954" y="6735"/>
                    <a:pt x="1193" y="6735"/>
                  </a:cubicBezTo>
                  <a:cubicBezTo>
                    <a:pt x="2071" y="6735"/>
                    <a:pt x="3596" y="5907"/>
                    <a:pt x="5038" y="4544"/>
                  </a:cubicBezTo>
                  <a:cubicBezTo>
                    <a:pt x="6839" y="2776"/>
                    <a:pt x="7807" y="808"/>
                    <a:pt x="7206" y="207"/>
                  </a:cubicBezTo>
                  <a:cubicBezTo>
                    <a:pt x="7066" y="67"/>
                    <a:pt x="6863" y="1"/>
                    <a:pt x="6611" y="1"/>
                  </a:cubicBezTo>
                  <a:close/>
                </a:path>
              </a:pathLst>
            </a:custGeom>
            <a:solidFill>
              <a:srgbClr val="FFB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2" name="Google Shape;115;p17"/>
            <p:cNvSpPr/>
            <p:nvPr/>
          </p:nvSpPr>
          <p:spPr>
            <a:xfrm>
              <a:off x="6376070" y="4364770"/>
              <a:ext cx="367967" cy="319276"/>
            </a:xfrm>
            <a:custGeom>
              <a:avLst/>
              <a:gdLst/>
              <a:ahLst/>
              <a:cxnLst/>
              <a:rect l="l" t="t" r="r" b="b"/>
              <a:pathLst>
                <a:path w="9575" h="8308" extrusionOk="0">
                  <a:moveTo>
                    <a:pt x="8080" y="0"/>
                  </a:moveTo>
                  <a:cubicBezTo>
                    <a:pt x="6998" y="0"/>
                    <a:pt x="5122" y="1038"/>
                    <a:pt x="3370" y="2713"/>
                  </a:cubicBezTo>
                  <a:cubicBezTo>
                    <a:pt x="1168" y="4881"/>
                    <a:pt x="1" y="7316"/>
                    <a:pt x="735" y="8050"/>
                  </a:cubicBezTo>
                  <a:cubicBezTo>
                    <a:pt x="902" y="8225"/>
                    <a:pt x="1148" y="8307"/>
                    <a:pt x="1453" y="8307"/>
                  </a:cubicBezTo>
                  <a:cubicBezTo>
                    <a:pt x="2544" y="8307"/>
                    <a:pt x="4399" y="7250"/>
                    <a:pt x="6172" y="5581"/>
                  </a:cubicBezTo>
                  <a:cubicBezTo>
                    <a:pt x="8373" y="3413"/>
                    <a:pt x="9574" y="1045"/>
                    <a:pt x="8774" y="244"/>
                  </a:cubicBezTo>
                  <a:cubicBezTo>
                    <a:pt x="8615" y="79"/>
                    <a:pt x="8378" y="0"/>
                    <a:pt x="8080" y="0"/>
                  </a:cubicBezTo>
                  <a:close/>
                </a:path>
              </a:pathLst>
            </a:custGeom>
            <a:solidFill>
              <a:srgbClr val="FFB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3" name="Google Shape;116;p17"/>
            <p:cNvSpPr/>
            <p:nvPr/>
          </p:nvSpPr>
          <p:spPr>
            <a:xfrm>
              <a:off x="6228653" y="4245522"/>
              <a:ext cx="407704" cy="354670"/>
            </a:xfrm>
            <a:custGeom>
              <a:avLst/>
              <a:gdLst/>
              <a:ahLst/>
              <a:cxnLst/>
              <a:rect l="l" t="t" r="r" b="b"/>
              <a:pathLst>
                <a:path w="10609" h="9229" extrusionOk="0">
                  <a:moveTo>
                    <a:pt x="8955" y="1"/>
                  </a:moveTo>
                  <a:cubicBezTo>
                    <a:pt x="7744" y="1"/>
                    <a:pt x="5669" y="1160"/>
                    <a:pt x="3737" y="3014"/>
                  </a:cubicBezTo>
                  <a:cubicBezTo>
                    <a:pt x="1268" y="5415"/>
                    <a:pt x="1" y="8084"/>
                    <a:pt x="835" y="8951"/>
                  </a:cubicBezTo>
                  <a:cubicBezTo>
                    <a:pt x="1015" y="9139"/>
                    <a:pt x="1284" y="9229"/>
                    <a:pt x="1619" y="9229"/>
                  </a:cubicBezTo>
                  <a:cubicBezTo>
                    <a:pt x="2829" y="9229"/>
                    <a:pt x="4906" y="8064"/>
                    <a:pt x="6839" y="6183"/>
                  </a:cubicBezTo>
                  <a:cubicBezTo>
                    <a:pt x="9274" y="3814"/>
                    <a:pt x="10608" y="1146"/>
                    <a:pt x="9741" y="278"/>
                  </a:cubicBezTo>
                  <a:cubicBezTo>
                    <a:pt x="9560" y="90"/>
                    <a:pt x="9290" y="1"/>
                    <a:pt x="8955" y="1"/>
                  </a:cubicBezTo>
                  <a:close/>
                </a:path>
              </a:pathLst>
            </a:custGeom>
            <a:solidFill>
              <a:srgbClr val="FFB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4" name="Google Shape;117;p17"/>
            <p:cNvSpPr/>
            <p:nvPr/>
          </p:nvSpPr>
          <p:spPr>
            <a:xfrm>
              <a:off x="6109443" y="4150830"/>
              <a:ext cx="378190" cy="325387"/>
            </a:xfrm>
            <a:custGeom>
              <a:avLst/>
              <a:gdLst/>
              <a:ahLst/>
              <a:cxnLst/>
              <a:rect l="l" t="t" r="r" b="b"/>
              <a:pathLst>
                <a:path w="9841" h="8467" extrusionOk="0">
                  <a:moveTo>
                    <a:pt x="8113" y="1"/>
                  </a:moveTo>
                  <a:cubicBezTo>
                    <a:pt x="6954" y="1"/>
                    <a:pt x="5094" y="994"/>
                    <a:pt x="3369" y="2642"/>
                  </a:cubicBezTo>
                  <a:cubicBezTo>
                    <a:pt x="1135" y="4811"/>
                    <a:pt x="0" y="7279"/>
                    <a:pt x="868" y="8146"/>
                  </a:cubicBezTo>
                  <a:cubicBezTo>
                    <a:pt x="1069" y="8364"/>
                    <a:pt x="1368" y="8467"/>
                    <a:pt x="1738" y="8467"/>
                  </a:cubicBezTo>
                  <a:cubicBezTo>
                    <a:pt x="2897" y="8467"/>
                    <a:pt x="4752" y="7455"/>
                    <a:pt x="6472" y="5811"/>
                  </a:cubicBezTo>
                  <a:cubicBezTo>
                    <a:pt x="8707" y="3643"/>
                    <a:pt x="9841" y="1208"/>
                    <a:pt x="8973" y="307"/>
                  </a:cubicBezTo>
                  <a:cubicBezTo>
                    <a:pt x="8774" y="99"/>
                    <a:pt x="8478" y="1"/>
                    <a:pt x="8113" y="1"/>
                  </a:cubicBezTo>
                  <a:close/>
                </a:path>
              </a:pathLst>
            </a:custGeom>
            <a:solidFill>
              <a:srgbClr val="FFB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5" name="Google Shape;118;p17"/>
            <p:cNvSpPr/>
            <p:nvPr/>
          </p:nvSpPr>
          <p:spPr>
            <a:xfrm>
              <a:off x="6619639" y="4038269"/>
              <a:ext cx="347446" cy="308977"/>
            </a:xfrm>
            <a:custGeom>
              <a:avLst/>
              <a:gdLst/>
              <a:ahLst/>
              <a:cxnLst/>
              <a:rect l="l" t="t" r="r" b="b"/>
              <a:pathLst>
                <a:path w="9041" h="8040" extrusionOk="0">
                  <a:moveTo>
                    <a:pt x="501" y="1"/>
                  </a:moveTo>
                  <a:lnTo>
                    <a:pt x="1" y="334"/>
                  </a:lnTo>
                  <a:cubicBezTo>
                    <a:pt x="1" y="334"/>
                    <a:pt x="1568" y="7373"/>
                    <a:pt x="7940" y="8040"/>
                  </a:cubicBezTo>
                  <a:lnTo>
                    <a:pt x="9040" y="7539"/>
                  </a:lnTo>
                  <a:lnTo>
                    <a:pt x="501" y="1"/>
                  </a:lnTo>
                  <a:close/>
                </a:path>
              </a:pathLst>
            </a:custGeom>
            <a:solidFill>
              <a:srgbClr val="FFB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06" name="Google Shape;119;p17"/>
          <p:cNvGrpSpPr/>
          <p:nvPr/>
        </p:nvGrpSpPr>
        <p:grpSpPr>
          <a:xfrm rot="4274806" flipH="1">
            <a:off x="747455" y="22929"/>
            <a:ext cx="2391862" cy="1156145"/>
            <a:chOff x="6388906" y="2092212"/>
            <a:chExt cx="4731578" cy="2287084"/>
          </a:xfrm>
        </p:grpSpPr>
        <p:sp>
          <p:nvSpPr>
            <p:cNvPr id="207" name="Google Shape;120;p17"/>
            <p:cNvSpPr/>
            <p:nvPr/>
          </p:nvSpPr>
          <p:spPr>
            <a:xfrm>
              <a:off x="7840022" y="2640992"/>
              <a:ext cx="3280462" cy="1738304"/>
            </a:xfrm>
            <a:custGeom>
              <a:avLst/>
              <a:gdLst/>
              <a:ahLst/>
              <a:cxnLst/>
              <a:rect l="l" t="t" r="r" b="b"/>
              <a:pathLst>
                <a:path w="85362" h="45233" extrusionOk="0">
                  <a:moveTo>
                    <a:pt x="1" y="0"/>
                  </a:moveTo>
                  <a:lnTo>
                    <a:pt x="434" y="2035"/>
                  </a:lnTo>
                  <a:lnTo>
                    <a:pt x="534" y="2068"/>
                  </a:lnTo>
                  <a:lnTo>
                    <a:pt x="82693" y="45233"/>
                  </a:lnTo>
                  <a:lnTo>
                    <a:pt x="85361" y="44699"/>
                  </a:lnTo>
                  <a:lnTo>
                    <a:pt x="1"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8" name="Google Shape;121;p17"/>
            <p:cNvSpPr/>
            <p:nvPr/>
          </p:nvSpPr>
          <p:spPr>
            <a:xfrm>
              <a:off x="7965650" y="2660745"/>
              <a:ext cx="3025363" cy="1704447"/>
            </a:xfrm>
            <a:custGeom>
              <a:avLst/>
              <a:gdLst/>
              <a:ahLst/>
              <a:cxnLst/>
              <a:rect l="l" t="t" r="r" b="b"/>
              <a:pathLst>
                <a:path w="78724" h="44352" extrusionOk="0">
                  <a:moveTo>
                    <a:pt x="2242" y="0"/>
                  </a:moveTo>
                  <a:cubicBezTo>
                    <a:pt x="1865" y="0"/>
                    <a:pt x="1483" y="71"/>
                    <a:pt x="1135" y="220"/>
                  </a:cubicBezTo>
                  <a:cubicBezTo>
                    <a:pt x="434" y="520"/>
                    <a:pt x="34" y="1054"/>
                    <a:pt x="1" y="1788"/>
                  </a:cubicBezTo>
                  <a:lnTo>
                    <a:pt x="601" y="1821"/>
                  </a:lnTo>
                  <a:cubicBezTo>
                    <a:pt x="634" y="1221"/>
                    <a:pt x="1135" y="954"/>
                    <a:pt x="1402" y="821"/>
                  </a:cubicBezTo>
                  <a:cubicBezTo>
                    <a:pt x="1663" y="709"/>
                    <a:pt x="1952" y="657"/>
                    <a:pt x="2239" y="657"/>
                  </a:cubicBezTo>
                  <a:cubicBezTo>
                    <a:pt x="2723" y="657"/>
                    <a:pt x="3202" y="803"/>
                    <a:pt x="3536" y="1054"/>
                  </a:cubicBezTo>
                  <a:cubicBezTo>
                    <a:pt x="4570" y="1955"/>
                    <a:pt x="4871" y="3489"/>
                    <a:pt x="5037" y="4857"/>
                  </a:cubicBezTo>
                  <a:cubicBezTo>
                    <a:pt x="5204" y="6324"/>
                    <a:pt x="5404" y="7992"/>
                    <a:pt x="6572" y="9127"/>
                  </a:cubicBezTo>
                  <a:cubicBezTo>
                    <a:pt x="7342" y="9861"/>
                    <a:pt x="8350" y="10238"/>
                    <a:pt x="9596" y="10238"/>
                  </a:cubicBezTo>
                  <a:cubicBezTo>
                    <a:pt x="10727" y="10238"/>
                    <a:pt x="12054" y="9928"/>
                    <a:pt x="13577" y="9293"/>
                  </a:cubicBezTo>
                  <a:cubicBezTo>
                    <a:pt x="14968" y="8723"/>
                    <a:pt x="16577" y="8044"/>
                    <a:pt x="18073" y="8044"/>
                  </a:cubicBezTo>
                  <a:cubicBezTo>
                    <a:pt x="18767" y="8044"/>
                    <a:pt x="19436" y="8190"/>
                    <a:pt x="20048" y="8559"/>
                  </a:cubicBezTo>
                  <a:cubicBezTo>
                    <a:pt x="21683" y="9560"/>
                    <a:pt x="22050" y="11528"/>
                    <a:pt x="22450" y="13663"/>
                  </a:cubicBezTo>
                  <a:cubicBezTo>
                    <a:pt x="22884" y="15731"/>
                    <a:pt x="23250" y="17899"/>
                    <a:pt x="24952" y="19134"/>
                  </a:cubicBezTo>
                  <a:cubicBezTo>
                    <a:pt x="25824" y="19750"/>
                    <a:pt x="26777" y="19967"/>
                    <a:pt x="27769" y="19967"/>
                  </a:cubicBezTo>
                  <a:cubicBezTo>
                    <a:pt x="28978" y="19967"/>
                    <a:pt x="30244" y="19645"/>
                    <a:pt x="31490" y="19334"/>
                  </a:cubicBezTo>
                  <a:cubicBezTo>
                    <a:pt x="32749" y="19024"/>
                    <a:pt x="33974" y="18725"/>
                    <a:pt x="35114" y="18725"/>
                  </a:cubicBezTo>
                  <a:cubicBezTo>
                    <a:pt x="35936" y="18725"/>
                    <a:pt x="36714" y="18881"/>
                    <a:pt x="37427" y="19300"/>
                  </a:cubicBezTo>
                  <a:cubicBezTo>
                    <a:pt x="39229" y="20335"/>
                    <a:pt x="39796" y="22569"/>
                    <a:pt x="40429" y="24738"/>
                  </a:cubicBezTo>
                  <a:cubicBezTo>
                    <a:pt x="41097" y="27206"/>
                    <a:pt x="41797" y="29741"/>
                    <a:pt x="44199" y="30575"/>
                  </a:cubicBezTo>
                  <a:cubicBezTo>
                    <a:pt x="44660" y="30740"/>
                    <a:pt x="45118" y="30813"/>
                    <a:pt x="45572" y="30813"/>
                  </a:cubicBezTo>
                  <a:cubicBezTo>
                    <a:pt x="47322" y="30813"/>
                    <a:pt x="49021" y="29733"/>
                    <a:pt x="50637" y="28674"/>
                  </a:cubicBezTo>
                  <a:cubicBezTo>
                    <a:pt x="52284" y="27611"/>
                    <a:pt x="53826" y="26633"/>
                    <a:pt x="55396" y="26633"/>
                  </a:cubicBezTo>
                  <a:cubicBezTo>
                    <a:pt x="55797" y="26633"/>
                    <a:pt x="56200" y="26697"/>
                    <a:pt x="56608" y="26839"/>
                  </a:cubicBezTo>
                  <a:cubicBezTo>
                    <a:pt x="58676" y="27640"/>
                    <a:pt x="59276" y="30041"/>
                    <a:pt x="59910" y="32643"/>
                  </a:cubicBezTo>
                  <a:cubicBezTo>
                    <a:pt x="60544" y="35245"/>
                    <a:pt x="61178" y="38014"/>
                    <a:pt x="63646" y="38814"/>
                  </a:cubicBezTo>
                  <a:cubicBezTo>
                    <a:pt x="64064" y="38945"/>
                    <a:pt x="64479" y="39002"/>
                    <a:pt x="64893" y="39002"/>
                  </a:cubicBezTo>
                  <a:cubicBezTo>
                    <a:pt x="66164" y="39002"/>
                    <a:pt x="67416" y="38467"/>
                    <a:pt x="68650" y="37914"/>
                  </a:cubicBezTo>
                  <a:cubicBezTo>
                    <a:pt x="69617" y="37513"/>
                    <a:pt x="70618" y="37046"/>
                    <a:pt x="71618" y="36880"/>
                  </a:cubicBezTo>
                  <a:cubicBezTo>
                    <a:pt x="71876" y="36838"/>
                    <a:pt x="72136" y="36817"/>
                    <a:pt x="72397" y="36817"/>
                  </a:cubicBezTo>
                  <a:cubicBezTo>
                    <a:pt x="73998" y="36817"/>
                    <a:pt x="75618" y="37586"/>
                    <a:pt x="76622" y="38848"/>
                  </a:cubicBezTo>
                  <a:cubicBezTo>
                    <a:pt x="77789" y="40315"/>
                    <a:pt x="78090" y="42417"/>
                    <a:pt x="77356" y="44185"/>
                  </a:cubicBezTo>
                  <a:lnTo>
                    <a:pt x="77923" y="44352"/>
                  </a:lnTo>
                  <a:cubicBezTo>
                    <a:pt x="78723" y="42384"/>
                    <a:pt x="78390" y="40049"/>
                    <a:pt x="77089" y="38381"/>
                  </a:cubicBezTo>
                  <a:cubicBezTo>
                    <a:pt x="75973" y="36950"/>
                    <a:pt x="74195" y="36109"/>
                    <a:pt x="72385" y="36109"/>
                  </a:cubicBezTo>
                  <a:cubicBezTo>
                    <a:pt x="72085" y="36109"/>
                    <a:pt x="71784" y="36132"/>
                    <a:pt x="71485" y="36179"/>
                  </a:cubicBezTo>
                  <a:cubicBezTo>
                    <a:pt x="70417" y="36346"/>
                    <a:pt x="69383" y="36813"/>
                    <a:pt x="68383" y="37247"/>
                  </a:cubicBezTo>
                  <a:cubicBezTo>
                    <a:pt x="67155" y="37809"/>
                    <a:pt x="65987" y="38293"/>
                    <a:pt x="64847" y="38293"/>
                  </a:cubicBezTo>
                  <a:cubicBezTo>
                    <a:pt x="64500" y="38293"/>
                    <a:pt x="64155" y="38248"/>
                    <a:pt x="63813" y="38147"/>
                  </a:cubicBezTo>
                  <a:cubicBezTo>
                    <a:pt x="61645" y="37413"/>
                    <a:pt x="61077" y="35012"/>
                    <a:pt x="60477" y="32410"/>
                  </a:cubicBezTo>
                  <a:cubicBezTo>
                    <a:pt x="59843" y="29808"/>
                    <a:pt x="59243" y="27139"/>
                    <a:pt x="56808" y="26205"/>
                  </a:cubicBezTo>
                  <a:cubicBezTo>
                    <a:pt x="56327" y="26019"/>
                    <a:pt x="55850" y="25937"/>
                    <a:pt x="55376" y="25937"/>
                  </a:cubicBezTo>
                  <a:cubicBezTo>
                    <a:pt x="53644" y="25937"/>
                    <a:pt x="51953" y="27026"/>
                    <a:pt x="50303" y="28073"/>
                  </a:cubicBezTo>
                  <a:cubicBezTo>
                    <a:pt x="48655" y="29127"/>
                    <a:pt x="47095" y="30159"/>
                    <a:pt x="45516" y="30159"/>
                  </a:cubicBezTo>
                  <a:cubicBezTo>
                    <a:pt x="45145" y="30159"/>
                    <a:pt x="44773" y="30102"/>
                    <a:pt x="44399" y="29975"/>
                  </a:cubicBezTo>
                  <a:cubicBezTo>
                    <a:pt x="42297" y="29241"/>
                    <a:pt x="41697" y="26973"/>
                    <a:pt x="41030" y="24538"/>
                  </a:cubicBezTo>
                  <a:cubicBezTo>
                    <a:pt x="40396" y="22236"/>
                    <a:pt x="39729" y="19868"/>
                    <a:pt x="37727" y="18700"/>
                  </a:cubicBezTo>
                  <a:cubicBezTo>
                    <a:pt x="36920" y="18227"/>
                    <a:pt x="36054" y="18055"/>
                    <a:pt x="35162" y="18055"/>
                  </a:cubicBezTo>
                  <a:cubicBezTo>
                    <a:pt x="33917" y="18055"/>
                    <a:pt x="32620" y="18389"/>
                    <a:pt x="31356" y="18700"/>
                  </a:cubicBezTo>
                  <a:cubicBezTo>
                    <a:pt x="30091" y="18998"/>
                    <a:pt x="28867" y="19306"/>
                    <a:pt x="27743" y="19306"/>
                  </a:cubicBezTo>
                  <a:cubicBezTo>
                    <a:pt x="26851" y="19306"/>
                    <a:pt x="26023" y="19112"/>
                    <a:pt x="25285" y="18567"/>
                  </a:cubicBezTo>
                  <a:cubicBezTo>
                    <a:pt x="23784" y="17499"/>
                    <a:pt x="23417" y="15564"/>
                    <a:pt x="23050" y="13530"/>
                  </a:cubicBezTo>
                  <a:cubicBezTo>
                    <a:pt x="22617" y="11361"/>
                    <a:pt x="22216" y="9160"/>
                    <a:pt x="20315" y="8026"/>
                  </a:cubicBezTo>
                  <a:cubicBezTo>
                    <a:pt x="19594" y="7589"/>
                    <a:pt x="18809" y="7420"/>
                    <a:pt x="18007" y="7420"/>
                  </a:cubicBezTo>
                  <a:cubicBezTo>
                    <a:pt x="16361" y="7420"/>
                    <a:pt x="14645" y="8132"/>
                    <a:pt x="13277" y="8693"/>
                  </a:cubicBezTo>
                  <a:cubicBezTo>
                    <a:pt x="11813" y="9285"/>
                    <a:pt x="10560" y="9577"/>
                    <a:pt x="9518" y="9577"/>
                  </a:cubicBezTo>
                  <a:cubicBezTo>
                    <a:pt x="8446" y="9577"/>
                    <a:pt x="7598" y="9268"/>
                    <a:pt x="6972" y="8660"/>
                  </a:cubicBezTo>
                  <a:cubicBezTo>
                    <a:pt x="6038" y="7692"/>
                    <a:pt x="5838" y="6158"/>
                    <a:pt x="5638" y="4790"/>
                  </a:cubicBezTo>
                  <a:cubicBezTo>
                    <a:pt x="5471" y="3289"/>
                    <a:pt x="5138" y="1621"/>
                    <a:pt x="3937" y="554"/>
                  </a:cubicBezTo>
                  <a:cubicBezTo>
                    <a:pt x="3498" y="198"/>
                    <a:pt x="2876" y="0"/>
                    <a:pt x="2242" y="0"/>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09" name="Google Shape;122;p17"/>
            <p:cNvSpPr/>
            <p:nvPr/>
          </p:nvSpPr>
          <p:spPr>
            <a:xfrm>
              <a:off x="8396374" y="2966571"/>
              <a:ext cx="156449" cy="76975"/>
            </a:xfrm>
            <a:custGeom>
              <a:avLst/>
              <a:gdLst/>
              <a:ahLst/>
              <a:cxnLst/>
              <a:rect l="l" t="t" r="r" b="b"/>
              <a:pathLst>
                <a:path w="4071" h="2003" extrusionOk="0">
                  <a:moveTo>
                    <a:pt x="1668" y="1"/>
                  </a:moveTo>
                  <a:lnTo>
                    <a:pt x="1" y="935"/>
                  </a:lnTo>
                  <a:lnTo>
                    <a:pt x="1969" y="2002"/>
                  </a:lnTo>
                  <a:lnTo>
                    <a:pt x="4070" y="1235"/>
                  </a:lnTo>
                  <a:lnTo>
                    <a:pt x="1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0" name="Google Shape;123;p17"/>
            <p:cNvSpPr/>
            <p:nvPr/>
          </p:nvSpPr>
          <p:spPr>
            <a:xfrm>
              <a:off x="7929757" y="2690990"/>
              <a:ext cx="110294" cy="89772"/>
            </a:xfrm>
            <a:custGeom>
              <a:avLst/>
              <a:gdLst/>
              <a:ahLst/>
              <a:cxnLst/>
              <a:rect l="l" t="t" r="r" b="b"/>
              <a:pathLst>
                <a:path w="2870" h="2336" extrusionOk="0">
                  <a:moveTo>
                    <a:pt x="134" y="0"/>
                  </a:moveTo>
                  <a:lnTo>
                    <a:pt x="1" y="1735"/>
                  </a:lnTo>
                  <a:lnTo>
                    <a:pt x="1135" y="2335"/>
                  </a:lnTo>
                  <a:lnTo>
                    <a:pt x="2869" y="1401"/>
                  </a:lnTo>
                  <a:lnTo>
                    <a:pt x="13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1" name="Google Shape;124;p17"/>
            <p:cNvSpPr/>
            <p:nvPr/>
          </p:nvSpPr>
          <p:spPr>
            <a:xfrm>
              <a:off x="7625929" y="2597413"/>
              <a:ext cx="326924" cy="237267"/>
            </a:xfrm>
            <a:custGeom>
              <a:avLst/>
              <a:gdLst/>
              <a:ahLst/>
              <a:cxnLst/>
              <a:rect l="l" t="t" r="r" b="b"/>
              <a:pathLst>
                <a:path w="8507" h="6174" extrusionOk="0">
                  <a:moveTo>
                    <a:pt x="1202" y="0"/>
                  </a:moveTo>
                  <a:lnTo>
                    <a:pt x="34" y="4303"/>
                  </a:lnTo>
                  <a:cubicBezTo>
                    <a:pt x="1" y="4437"/>
                    <a:pt x="68" y="4537"/>
                    <a:pt x="201" y="4603"/>
                  </a:cubicBezTo>
                  <a:lnTo>
                    <a:pt x="6039" y="6138"/>
                  </a:lnTo>
                  <a:cubicBezTo>
                    <a:pt x="6140" y="6162"/>
                    <a:pt x="6242" y="6174"/>
                    <a:pt x="6342" y="6174"/>
                  </a:cubicBezTo>
                  <a:cubicBezTo>
                    <a:pt x="6931" y="6174"/>
                    <a:pt x="7464" y="5774"/>
                    <a:pt x="7606" y="5204"/>
                  </a:cubicBezTo>
                  <a:lnTo>
                    <a:pt x="8507" y="1935"/>
                  </a:lnTo>
                  <a:lnTo>
                    <a:pt x="1202" y="0"/>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2" name="Google Shape;125;p17"/>
            <p:cNvSpPr/>
            <p:nvPr/>
          </p:nvSpPr>
          <p:spPr>
            <a:xfrm>
              <a:off x="7670815" y="2526548"/>
              <a:ext cx="292299" cy="145227"/>
            </a:xfrm>
            <a:custGeom>
              <a:avLst/>
              <a:gdLst/>
              <a:ahLst/>
              <a:cxnLst/>
              <a:rect l="l" t="t" r="r" b="b"/>
              <a:pathLst>
                <a:path w="7606" h="3779" extrusionOk="0">
                  <a:moveTo>
                    <a:pt x="650" y="1"/>
                  </a:moveTo>
                  <a:cubicBezTo>
                    <a:pt x="567" y="1"/>
                    <a:pt x="489" y="66"/>
                    <a:pt x="434" y="176"/>
                  </a:cubicBezTo>
                  <a:lnTo>
                    <a:pt x="0" y="1844"/>
                  </a:lnTo>
                  <a:lnTo>
                    <a:pt x="7272" y="3779"/>
                  </a:lnTo>
                  <a:lnTo>
                    <a:pt x="7439" y="3145"/>
                  </a:lnTo>
                  <a:cubicBezTo>
                    <a:pt x="7606" y="2445"/>
                    <a:pt x="7206" y="1711"/>
                    <a:pt x="6538" y="1544"/>
                  </a:cubicBezTo>
                  <a:lnTo>
                    <a:pt x="701" y="9"/>
                  </a:lnTo>
                  <a:cubicBezTo>
                    <a:pt x="684" y="4"/>
                    <a:pt x="667" y="1"/>
                    <a:pt x="650"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3" name="Google Shape;126;p17"/>
            <p:cNvSpPr/>
            <p:nvPr/>
          </p:nvSpPr>
          <p:spPr>
            <a:xfrm>
              <a:off x="7728499" y="2621739"/>
              <a:ext cx="239765" cy="155180"/>
            </a:xfrm>
            <a:custGeom>
              <a:avLst/>
              <a:gdLst/>
              <a:ahLst/>
              <a:cxnLst/>
              <a:rect l="l" t="t" r="r" b="b"/>
              <a:pathLst>
                <a:path w="6239" h="4038" extrusionOk="0">
                  <a:moveTo>
                    <a:pt x="834" y="1"/>
                  </a:moveTo>
                  <a:cubicBezTo>
                    <a:pt x="734" y="1"/>
                    <a:pt x="601" y="34"/>
                    <a:pt x="568" y="168"/>
                  </a:cubicBezTo>
                  <a:lnTo>
                    <a:pt x="0" y="2436"/>
                  </a:lnTo>
                  <a:cubicBezTo>
                    <a:pt x="0" y="2503"/>
                    <a:pt x="34" y="2636"/>
                    <a:pt x="167" y="2669"/>
                  </a:cubicBezTo>
                  <a:lnTo>
                    <a:pt x="5371" y="4037"/>
                  </a:lnTo>
                  <a:cubicBezTo>
                    <a:pt x="5438" y="4037"/>
                    <a:pt x="5571" y="4004"/>
                    <a:pt x="5604" y="3870"/>
                  </a:cubicBezTo>
                  <a:lnTo>
                    <a:pt x="6205" y="1635"/>
                  </a:lnTo>
                  <a:cubicBezTo>
                    <a:pt x="6238" y="1502"/>
                    <a:pt x="6172" y="1369"/>
                    <a:pt x="6038" y="1369"/>
                  </a:cubicBezTo>
                  <a:lnTo>
                    <a:pt x="834"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4" name="Google Shape;127;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5" name="Google Shape;128;p17"/>
            <p:cNvSpPr/>
            <p:nvPr/>
          </p:nvSpPr>
          <p:spPr>
            <a:xfrm>
              <a:off x="6388906" y="2092212"/>
              <a:ext cx="765333" cy="654770"/>
            </a:xfrm>
            <a:custGeom>
              <a:avLst/>
              <a:gdLst/>
              <a:ahLst/>
              <a:cxnLst/>
              <a:rect l="l" t="t" r="r" b="b"/>
              <a:pathLst>
                <a:path w="19915" h="17038" extrusionOk="0">
                  <a:moveTo>
                    <a:pt x="4747" y="1"/>
                  </a:moveTo>
                  <a:cubicBezTo>
                    <a:pt x="3806" y="1"/>
                    <a:pt x="2894" y="648"/>
                    <a:pt x="2669" y="1605"/>
                  </a:cubicBezTo>
                  <a:lnTo>
                    <a:pt x="267" y="10578"/>
                  </a:lnTo>
                  <a:cubicBezTo>
                    <a:pt x="0" y="11678"/>
                    <a:pt x="701" y="12913"/>
                    <a:pt x="1835" y="13179"/>
                  </a:cubicBezTo>
                  <a:lnTo>
                    <a:pt x="16279" y="17016"/>
                  </a:lnTo>
                  <a:cubicBezTo>
                    <a:pt x="16310" y="17031"/>
                    <a:pt x="16339" y="17038"/>
                    <a:pt x="16366" y="17038"/>
                  </a:cubicBezTo>
                  <a:cubicBezTo>
                    <a:pt x="16455" y="17038"/>
                    <a:pt x="16520" y="16967"/>
                    <a:pt x="16545" y="16915"/>
                  </a:cubicBezTo>
                  <a:lnTo>
                    <a:pt x="19914" y="4173"/>
                  </a:lnTo>
                  <a:cubicBezTo>
                    <a:pt x="19914" y="4106"/>
                    <a:pt x="19881" y="3973"/>
                    <a:pt x="19748" y="3906"/>
                  </a:cubicBezTo>
                  <a:lnTo>
                    <a:pt x="5271" y="70"/>
                  </a:lnTo>
                  <a:cubicBezTo>
                    <a:pt x="5098" y="23"/>
                    <a:pt x="4922" y="1"/>
                    <a:pt x="4747" y="1"/>
                  </a:cubicBez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6" name="Google Shape;129;p17"/>
            <p:cNvSpPr/>
            <p:nvPr/>
          </p:nvSpPr>
          <p:spPr>
            <a:xfrm>
              <a:off x="6973464" y="2376901"/>
              <a:ext cx="142306" cy="201988"/>
            </a:xfrm>
            <a:custGeom>
              <a:avLst/>
              <a:gdLst/>
              <a:ahLst/>
              <a:cxnLst/>
              <a:rect l="l" t="t" r="r" b="b"/>
              <a:pathLst>
                <a:path w="3703" h="5256" extrusionOk="0">
                  <a:moveTo>
                    <a:pt x="1368" y="1"/>
                  </a:moveTo>
                  <a:lnTo>
                    <a:pt x="0" y="5171"/>
                  </a:lnTo>
                  <a:cubicBezTo>
                    <a:pt x="233" y="5228"/>
                    <a:pt x="465" y="5255"/>
                    <a:pt x="692" y="5255"/>
                  </a:cubicBezTo>
                  <a:cubicBezTo>
                    <a:pt x="1930" y="5255"/>
                    <a:pt x="3026" y="4448"/>
                    <a:pt x="3336" y="3236"/>
                  </a:cubicBezTo>
                  <a:cubicBezTo>
                    <a:pt x="3703" y="1835"/>
                    <a:pt x="2869" y="368"/>
                    <a:pt x="1401" y="1"/>
                  </a:cubicBez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7" name="Google Shape;130;p17"/>
            <p:cNvSpPr/>
            <p:nvPr/>
          </p:nvSpPr>
          <p:spPr>
            <a:xfrm>
              <a:off x="6929846" y="2351269"/>
              <a:ext cx="319238" cy="483334"/>
            </a:xfrm>
            <a:custGeom>
              <a:avLst/>
              <a:gdLst/>
              <a:ahLst/>
              <a:cxnLst/>
              <a:rect l="l" t="t" r="r" b="b"/>
              <a:pathLst>
                <a:path w="8307" h="12577" extrusionOk="0">
                  <a:moveTo>
                    <a:pt x="2703" y="1"/>
                  </a:moveTo>
                  <a:lnTo>
                    <a:pt x="2536" y="601"/>
                  </a:lnTo>
                  <a:lnTo>
                    <a:pt x="2569" y="601"/>
                  </a:lnTo>
                  <a:cubicBezTo>
                    <a:pt x="4004" y="1001"/>
                    <a:pt x="4871" y="2469"/>
                    <a:pt x="4504" y="3870"/>
                  </a:cubicBezTo>
                  <a:cubicBezTo>
                    <a:pt x="4197" y="5044"/>
                    <a:pt x="3116" y="5867"/>
                    <a:pt x="1930" y="5867"/>
                  </a:cubicBezTo>
                  <a:cubicBezTo>
                    <a:pt x="1701" y="5867"/>
                    <a:pt x="1467" y="5836"/>
                    <a:pt x="1235" y="5771"/>
                  </a:cubicBezTo>
                  <a:lnTo>
                    <a:pt x="34" y="10375"/>
                  </a:lnTo>
                  <a:cubicBezTo>
                    <a:pt x="1" y="10508"/>
                    <a:pt x="68" y="10608"/>
                    <a:pt x="201" y="10608"/>
                  </a:cubicBezTo>
                  <a:lnTo>
                    <a:pt x="5338" y="12576"/>
                  </a:lnTo>
                  <a:lnTo>
                    <a:pt x="8307" y="1435"/>
                  </a:lnTo>
                  <a:lnTo>
                    <a:pt x="2703" y="1"/>
                  </a:ln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8" name="Google Shape;131;p17"/>
            <p:cNvSpPr/>
            <p:nvPr/>
          </p:nvSpPr>
          <p:spPr>
            <a:xfrm>
              <a:off x="7036259" y="2193283"/>
              <a:ext cx="257712" cy="215708"/>
            </a:xfrm>
            <a:custGeom>
              <a:avLst/>
              <a:gdLst/>
              <a:ahLst/>
              <a:cxnLst/>
              <a:rect l="l" t="t" r="r" b="b"/>
              <a:pathLst>
                <a:path w="6706" h="5613" extrusionOk="0">
                  <a:moveTo>
                    <a:pt x="1215" y="0"/>
                  </a:moveTo>
                  <a:cubicBezTo>
                    <a:pt x="1126" y="0"/>
                    <a:pt x="1035" y="65"/>
                    <a:pt x="1035" y="175"/>
                  </a:cubicBezTo>
                  <a:lnTo>
                    <a:pt x="1" y="4145"/>
                  </a:lnTo>
                  <a:lnTo>
                    <a:pt x="5438" y="5613"/>
                  </a:lnTo>
                  <a:lnTo>
                    <a:pt x="6705" y="843"/>
                  </a:lnTo>
                  <a:lnTo>
                    <a:pt x="1268" y="9"/>
                  </a:lnTo>
                  <a:cubicBezTo>
                    <a:pt x="1251" y="3"/>
                    <a:pt x="1233" y="0"/>
                    <a:pt x="1215"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19" name="Google Shape;132;p17"/>
            <p:cNvSpPr/>
            <p:nvPr/>
          </p:nvSpPr>
          <p:spPr>
            <a:xfrm>
              <a:off x="7206773" y="2425631"/>
              <a:ext cx="562769" cy="500781"/>
            </a:xfrm>
            <a:custGeom>
              <a:avLst/>
              <a:gdLst/>
              <a:ahLst/>
              <a:cxnLst/>
              <a:rect l="l" t="t" r="r" b="b"/>
              <a:pathLst>
                <a:path w="14644" h="13031" extrusionOk="0">
                  <a:moveTo>
                    <a:pt x="2936" y="0"/>
                  </a:moveTo>
                  <a:lnTo>
                    <a:pt x="0" y="11142"/>
                  </a:lnTo>
                  <a:lnTo>
                    <a:pt x="11809" y="13010"/>
                  </a:lnTo>
                  <a:cubicBezTo>
                    <a:pt x="11838" y="13024"/>
                    <a:pt x="11865" y="13031"/>
                    <a:pt x="11891" y="13031"/>
                  </a:cubicBezTo>
                  <a:cubicBezTo>
                    <a:pt x="11981" y="13031"/>
                    <a:pt x="12042" y="12947"/>
                    <a:pt x="12042" y="12843"/>
                  </a:cubicBezTo>
                  <a:lnTo>
                    <a:pt x="14644" y="3102"/>
                  </a:lnTo>
                  <a:lnTo>
                    <a:pt x="2936" y="0"/>
                  </a:lnTo>
                  <a:close/>
                </a:path>
              </a:pathLst>
            </a:custGeom>
            <a:solidFill>
              <a:srgbClr val="5ED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0" name="Google Shape;133;p17"/>
            <p:cNvSpPr/>
            <p:nvPr/>
          </p:nvSpPr>
          <p:spPr>
            <a:xfrm>
              <a:off x="7319565" y="2248699"/>
              <a:ext cx="487177" cy="297448"/>
            </a:xfrm>
            <a:custGeom>
              <a:avLst/>
              <a:gdLst/>
              <a:ahLst/>
              <a:cxnLst/>
              <a:rect l="l" t="t" r="r" b="b"/>
              <a:pathLst>
                <a:path w="12677" h="7740" extrusionOk="0">
                  <a:moveTo>
                    <a:pt x="1235" y="1"/>
                  </a:moveTo>
                  <a:lnTo>
                    <a:pt x="1" y="4671"/>
                  </a:lnTo>
                  <a:lnTo>
                    <a:pt x="11742" y="7740"/>
                  </a:lnTo>
                  <a:lnTo>
                    <a:pt x="12643" y="4437"/>
                  </a:lnTo>
                  <a:cubicBezTo>
                    <a:pt x="12676" y="4337"/>
                    <a:pt x="12576" y="4204"/>
                    <a:pt x="12443" y="4204"/>
                  </a:cubicBezTo>
                  <a:lnTo>
                    <a:pt x="1235" y="1"/>
                  </a:ln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1" name="Google Shape;134;p17"/>
            <p:cNvSpPr/>
            <p:nvPr/>
          </p:nvSpPr>
          <p:spPr>
            <a:xfrm>
              <a:off x="7122150" y="2188210"/>
              <a:ext cx="256405" cy="704383"/>
            </a:xfrm>
            <a:custGeom>
              <a:avLst/>
              <a:gdLst/>
              <a:ahLst/>
              <a:cxnLst/>
              <a:rect l="l" t="t" r="r" b="b"/>
              <a:pathLst>
                <a:path w="6672" h="18329" extrusionOk="0">
                  <a:moveTo>
                    <a:pt x="4895" y="1"/>
                  </a:moveTo>
                  <a:cubicBezTo>
                    <a:pt x="4803" y="1"/>
                    <a:pt x="4699" y="83"/>
                    <a:pt x="4671" y="141"/>
                  </a:cubicBezTo>
                  <a:lnTo>
                    <a:pt x="4470" y="975"/>
                  </a:lnTo>
                  <a:lnTo>
                    <a:pt x="3203" y="5678"/>
                  </a:lnTo>
                  <a:lnTo>
                    <a:pt x="267" y="16819"/>
                  </a:lnTo>
                  <a:lnTo>
                    <a:pt x="34" y="17653"/>
                  </a:lnTo>
                  <a:cubicBezTo>
                    <a:pt x="1" y="17753"/>
                    <a:pt x="101" y="17853"/>
                    <a:pt x="167" y="17920"/>
                  </a:cubicBezTo>
                  <a:lnTo>
                    <a:pt x="1768" y="18320"/>
                  </a:lnTo>
                  <a:cubicBezTo>
                    <a:pt x="1780" y="18326"/>
                    <a:pt x="1794" y="18329"/>
                    <a:pt x="1809" y="18329"/>
                  </a:cubicBezTo>
                  <a:cubicBezTo>
                    <a:pt x="1879" y="18329"/>
                    <a:pt x="1975" y="18269"/>
                    <a:pt x="2002" y="18187"/>
                  </a:cubicBezTo>
                  <a:lnTo>
                    <a:pt x="2202" y="17320"/>
                  </a:lnTo>
                  <a:lnTo>
                    <a:pt x="5138" y="6178"/>
                  </a:lnTo>
                  <a:lnTo>
                    <a:pt x="6372" y="1508"/>
                  </a:lnTo>
                  <a:lnTo>
                    <a:pt x="6605" y="641"/>
                  </a:lnTo>
                  <a:cubicBezTo>
                    <a:pt x="6672" y="574"/>
                    <a:pt x="6605" y="441"/>
                    <a:pt x="6505" y="441"/>
                  </a:cubicBezTo>
                  <a:lnTo>
                    <a:pt x="4937" y="7"/>
                  </a:lnTo>
                  <a:cubicBezTo>
                    <a:pt x="4924" y="3"/>
                    <a:pt x="4909" y="1"/>
                    <a:pt x="4895"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2" name="Google Shape;135;p17"/>
            <p:cNvSpPr/>
            <p:nvPr/>
          </p:nvSpPr>
          <p:spPr>
            <a:xfrm>
              <a:off x="6615796" y="2279481"/>
              <a:ext cx="256405" cy="256405"/>
            </a:xfrm>
            <a:custGeom>
              <a:avLst/>
              <a:gdLst/>
              <a:ahLst/>
              <a:cxnLst/>
              <a:rect l="l" t="t" r="r" b="b"/>
              <a:pathLst>
                <a:path w="6672" h="6672" extrusionOk="0">
                  <a:moveTo>
                    <a:pt x="3336" y="1"/>
                  </a:moveTo>
                  <a:cubicBezTo>
                    <a:pt x="1502" y="1"/>
                    <a:pt x="0" y="1468"/>
                    <a:pt x="0" y="3336"/>
                  </a:cubicBezTo>
                  <a:cubicBezTo>
                    <a:pt x="0" y="5171"/>
                    <a:pt x="1502" y="6672"/>
                    <a:pt x="3336" y="6672"/>
                  </a:cubicBezTo>
                  <a:cubicBezTo>
                    <a:pt x="5171" y="6672"/>
                    <a:pt x="6672" y="5171"/>
                    <a:pt x="6672" y="3336"/>
                  </a:cubicBezTo>
                  <a:cubicBezTo>
                    <a:pt x="6672" y="1468"/>
                    <a:pt x="5171" y="1"/>
                    <a:pt x="3336" y="1"/>
                  </a:cubicBezTo>
                  <a:close/>
                </a:path>
              </a:pathLst>
            </a:custGeom>
            <a:solidFill>
              <a:srgbClr val="08487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23" name="Google Shape;136;p17"/>
            <p:cNvSpPr/>
            <p:nvPr/>
          </p:nvSpPr>
          <p:spPr>
            <a:xfrm>
              <a:off x="6651690" y="2322446"/>
              <a:ext cx="187193" cy="169976"/>
            </a:xfrm>
            <a:custGeom>
              <a:avLst/>
              <a:gdLst/>
              <a:ahLst/>
              <a:cxnLst/>
              <a:rect l="l" t="t" r="r" b="b"/>
              <a:pathLst>
                <a:path w="4871" h="4423" extrusionOk="0">
                  <a:moveTo>
                    <a:pt x="2411" y="0"/>
                  </a:moveTo>
                  <a:cubicBezTo>
                    <a:pt x="1444" y="0"/>
                    <a:pt x="545" y="653"/>
                    <a:pt x="267" y="1651"/>
                  </a:cubicBezTo>
                  <a:cubicBezTo>
                    <a:pt x="0" y="2819"/>
                    <a:pt x="701" y="4086"/>
                    <a:pt x="1868" y="4353"/>
                  </a:cubicBezTo>
                  <a:cubicBezTo>
                    <a:pt x="2051" y="4400"/>
                    <a:pt x="2236" y="4423"/>
                    <a:pt x="2418" y="4423"/>
                  </a:cubicBezTo>
                  <a:cubicBezTo>
                    <a:pt x="3399" y="4423"/>
                    <a:pt x="4317" y="3770"/>
                    <a:pt x="4570" y="2785"/>
                  </a:cubicBezTo>
                  <a:cubicBezTo>
                    <a:pt x="4871" y="1618"/>
                    <a:pt x="4170" y="350"/>
                    <a:pt x="3003" y="83"/>
                  </a:cubicBezTo>
                  <a:cubicBezTo>
                    <a:pt x="2806" y="27"/>
                    <a:pt x="2607" y="0"/>
                    <a:pt x="2411" y="0"/>
                  </a:cubicBezTo>
                  <a:close/>
                </a:path>
              </a:pathLst>
            </a:custGeom>
            <a:solidFill>
              <a:srgbClr val="3A879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235823499"/>
      </p:ext>
    </p:extLst>
  </p:cSld>
  <p:clrMapOvr>
    <a:masterClrMapping/>
  </p:clrMapOvr>
  <mc:AlternateContent xmlns:mc="http://schemas.openxmlformats.org/markup-compatibility/2006" xmlns:p14="http://schemas.microsoft.com/office/powerpoint/2010/main">
    <mc:Choice Requires="p14">
      <p:transition spd="med">
        <p14:reveal/>
      </p:transition>
    </mc:Choice>
    <mc:Fallback xmlns="">
      <p:transition spd="med">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grpSp>
        <p:nvGrpSpPr>
          <p:cNvPr id="3" name="Group 2"/>
          <p:cNvGrpSpPr/>
          <p:nvPr/>
        </p:nvGrpSpPr>
        <p:grpSpPr>
          <a:xfrm rot="16200000" flipH="1" flipV="1">
            <a:off x="2267277" y="2121808"/>
            <a:ext cx="4605261" cy="1029421"/>
            <a:chOff x="1983825" y="2677324"/>
            <a:chExt cx="5443644" cy="1268451"/>
          </a:xfrm>
        </p:grpSpPr>
        <p:cxnSp>
          <p:nvCxnSpPr>
            <p:cNvPr id="1056" name="Google Shape;1056;p43"/>
            <p:cNvCxnSpPr/>
            <p:nvPr/>
          </p:nvCxnSpPr>
          <p:spPr>
            <a:xfrm>
              <a:off x="2343414"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7" name="Google Shape;1057;p43"/>
            <p:cNvCxnSpPr/>
            <p:nvPr/>
          </p:nvCxnSpPr>
          <p:spPr>
            <a:xfrm>
              <a:off x="3491183" y="3046075"/>
              <a:ext cx="0" cy="899700"/>
            </a:xfrm>
            <a:prstGeom prst="straightConnector1">
              <a:avLst/>
            </a:prstGeom>
            <a:noFill/>
            <a:ln w="19050" cap="flat" cmpd="sng">
              <a:solidFill>
                <a:schemeClr val="accent3"/>
              </a:solidFill>
              <a:prstDash val="solid"/>
              <a:round/>
              <a:headEnd type="none" w="med" len="med"/>
              <a:tailEnd type="none" w="med" len="med"/>
            </a:ln>
          </p:spPr>
        </p:cxnSp>
        <p:cxnSp>
          <p:nvCxnSpPr>
            <p:cNvPr id="1058" name="Google Shape;1058;p43"/>
            <p:cNvCxnSpPr/>
            <p:nvPr/>
          </p:nvCxnSpPr>
          <p:spPr>
            <a:xfrm>
              <a:off x="6973287" y="2677324"/>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9" name="Google Shape;1059;p43"/>
            <p:cNvCxnSpPr/>
            <p:nvPr/>
          </p:nvCxnSpPr>
          <p:spPr>
            <a:xfrm rot="5400000" flipH="1" flipV="1">
              <a:off x="4705647" y="610253"/>
              <a:ext cx="0" cy="5443644"/>
            </a:xfrm>
            <a:prstGeom prst="straightConnector1">
              <a:avLst/>
            </a:prstGeom>
            <a:noFill/>
            <a:ln w="19050" cap="flat" cmpd="sng">
              <a:solidFill>
                <a:schemeClr val="accent3"/>
              </a:solidFill>
              <a:prstDash val="solid"/>
              <a:round/>
              <a:headEnd type="none" w="med" len="med"/>
              <a:tailEnd type="none" w="med" len="med"/>
            </a:ln>
          </p:spPr>
        </p:cxnSp>
        <p:sp>
          <p:nvSpPr>
            <p:cNvPr id="1060" name="Google Shape;1060;p43"/>
            <p:cNvSpPr/>
            <p:nvPr/>
          </p:nvSpPr>
          <p:spPr>
            <a:xfrm>
              <a:off x="2260763"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3408534"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6890636"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TextBox 16"/>
          <p:cNvSpPr txBox="1"/>
          <p:nvPr/>
        </p:nvSpPr>
        <p:spPr>
          <a:xfrm>
            <a:off x="4035056" y="281639"/>
            <a:ext cx="2512466" cy="515526"/>
          </a:xfrm>
          <a:prstGeom prst="rect">
            <a:avLst/>
          </a:prstGeom>
          <a:noFill/>
        </p:spPr>
        <p:txBody>
          <a:bodyPr wrap="square" rtlCol="0">
            <a:spAutoFit/>
          </a:bodyPr>
          <a:lstStyle/>
          <a:p>
            <a:pPr algn="justLow" rtl="1">
              <a:lnSpc>
                <a:spcPct val="150000"/>
              </a:lnSpc>
            </a:pPr>
            <a:r>
              <a:rPr lang="ar-LB" sz="2000" b="1" dirty="0">
                <a:solidFill>
                  <a:schemeClr val="accent5">
                    <a:lumMod val="75000"/>
                  </a:schemeClr>
                </a:solidFill>
                <a:latin typeface="29LT Adir" panose="00000506000000000000" pitchFamily="50" charset="-78"/>
                <a:cs typeface="29LT Adir" panose="00000506000000000000" pitchFamily="50" charset="-78"/>
              </a:rPr>
              <a:t>فكر المقاومة:</a:t>
            </a:r>
          </a:p>
        </p:txBody>
      </p:sp>
      <p:sp>
        <p:nvSpPr>
          <p:cNvPr id="19" name="TextBox 18"/>
          <p:cNvSpPr txBox="1"/>
          <p:nvPr/>
        </p:nvSpPr>
        <p:spPr>
          <a:xfrm>
            <a:off x="4838180" y="2066235"/>
            <a:ext cx="3009875" cy="2677656"/>
          </a:xfrm>
          <a:prstGeom prst="rect">
            <a:avLst/>
          </a:prstGeom>
          <a:noFill/>
        </p:spPr>
        <p:txBody>
          <a:bodyPr wrap="square" rtlCol="0">
            <a:spAutoFit/>
          </a:bodyPr>
          <a:lstStyle/>
          <a:p>
            <a:pPr algn="justLow" rtl="1">
              <a:lnSpc>
                <a:spcPct val="150000"/>
              </a:lnSpc>
            </a:pPr>
            <a:r>
              <a:rPr lang="ar-LB" sz="1600" b="1" dirty="0">
                <a:solidFill>
                  <a:srgbClr val="509195"/>
                </a:solidFill>
                <a:latin typeface="29LT Adir" panose="00000506000000000000" pitchFamily="50" charset="-78"/>
                <a:cs typeface="29LT Adir" panose="00000506000000000000" pitchFamily="50" charset="-78"/>
              </a:rPr>
              <a:t>"روّجوا لنظرية المقاومة ضدّ العدو الشرس وانشروها. لا يتصوّر البعض أنّ كون العدو يمتلك قنابل وصواريخ  وما إلى ذلك ولديه أجهزة إعلامية فيجب أن نتراجع. لا أبدًا، فنظرية المقاومة نظريّة أصيلة وصحيحة، سواءً على المستوى النظري أو على المستوى </a:t>
            </a:r>
            <a:r>
              <a:rPr lang="ar-LB" sz="1600" b="1" dirty="0" smtClean="0">
                <a:solidFill>
                  <a:srgbClr val="509195"/>
                </a:solidFill>
                <a:latin typeface="29LT Adir" panose="00000506000000000000" pitchFamily="50" charset="-78"/>
                <a:cs typeface="29LT Adir" panose="00000506000000000000" pitchFamily="50" charset="-78"/>
              </a:rPr>
              <a:t>العملي".</a:t>
            </a:r>
            <a:endParaRPr lang="ar-LB" sz="1600" b="1" dirty="0">
              <a:solidFill>
                <a:srgbClr val="509195"/>
              </a:solidFill>
              <a:latin typeface="29LT Adir" panose="00000506000000000000" pitchFamily="50" charset="-78"/>
              <a:cs typeface="29LT Adir" panose="00000506000000000000" pitchFamily="50" charset="-78"/>
            </a:endParaRPr>
          </a:p>
        </p:txBody>
      </p:sp>
      <p:sp>
        <p:nvSpPr>
          <p:cNvPr id="20" name="TextBox 19"/>
          <p:cNvSpPr txBox="1"/>
          <p:nvPr/>
        </p:nvSpPr>
        <p:spPr>
          <a:xfrm>
            <a:off x="739377" y="1364434"/>
            <a:ext cx="3315821" cy="1169551"/>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المقاومة بكل أبعادها وجوانبها ومقوّماتها ينبغي أن تكون واضحة للشباب، لا بدّ من تعريف الشباب على فكر المقاومة وتاريخها. </a:t>
            </a:r>
          </a:p>
        </p:txBody>
      </p:sp>
      <p:grpSp>
        <p:nvGrpSpPr>
          <p:cNvPr id="25" name="Google Shape;1890;p74"/>
          <p:cNvGrpSpPr/>
          <p:nvPr/>
        </p:nvGrpSpPr>
        <p:grpSpPr>
          <a:xfrm flipH="1">
            <a:off x="1281838" y="3000047"/>
            <a:ext cx="2158583" cy="1682074"/>
            <a:chOff x="720011" y="2753006"/>
            <a:chExt cx="2383025" cy="1856970"/>
          </a:xfrm>
        </p:grpSpPr>
        <p:grpSp>
          <p:nvGrpSpPr>
            <p:cNvPr id="26" name="Google Shape;1891;p74"/>
            <p:cNvGrpSpPr/>
            <p:nvPr/>
          </p:nvGrpSpPr>
          <p:grpSpPr>
            <a:xfrm>
              <a:off x="720011" y="2753021"/>
              <a:ext cx="1804482" cy="1856955"/>
              <a:chOff x="835651" y="2281650"/>
              <a:chExt cx="1996772" cy="2054852"/>
            </a:xfrm>
          </p:grpSpPr>
          <p:sp>
            <p:nvSpPr>
              <p:cNvPr id="34" name="Google Shape;1892;p74"/>
              <p:cNvSpPr/>
              <p:nvPr/>
            </p:nvSpPr>
            <p:spPr>
              <a:xfrm>
                <a:off x="835651" y="3520644"/>
                <a:ext cx="1996772" cy="41087"/>
              </a:xfrm>
              <a:custGeom>
                <a:avLst/>
                <a:gdLst/>
                <a:ahLst/>
                <a:cxnLst/>
                <a:rect l="l" t="t" r="r" b="b"/>
                <a:pathLst>
                  <a:path w="67017" h="1379" extrusionOk="0">
                    <a:moveTo>
                      <a:pt x="1" y="0"/>
                    </a:moveTo>
                    <a:lnTo>
                      <a:pt x="1" y="0"/>
                    </a:lnTo>
                    <a:cubicBezTo>
                      <a:pt x="20731" y="606"/>
                      <a:pt x="44096" y="1014"/>
                      <a:pt x="64913" y="1373"/>
                    </a:cubicBezTo>
                    <a:cubicBezTo>
                      <a:pt x="65317" y="1373"/>
                      <a:pt x="65853" y="1379"/>
                      <a:pt x="66342" y="1379"/>
                    </a:cubicBezTo>
                    <a:cubicBezTo>
                      <a:pt x="66586" y="1379"/>
                      <a:pt x="66818" y="1377"/>
                      <a:pt x="67016" y="1373"/>
                    </a:cubicBezTo>
                    <a:lnTo>
                      <a:pt x="67004" y="1336"/>
                    </a:lnTo>
                    <a:lnTo>
                      <a:pt x="65965" y="1336"/>
                    </a:lnTo>
                    <a:lnTo>
                      <a:pt x="64913" y="1299"/>
                    </a:lnTo>
                    <a:cubicBezTo>
                      <a:pt x="43478" y="643"/>
                      <a:pt x="21449" y="173"/>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1893;p74"/>
              <p:cNvSpPr/>
              <p:nvPr/>
            </p:nvSpPr>
            <p:spPr>
              <a:xfrm>
                <a:off x="2045889" y="3910889"/>
                <a:ext cx="704682" cy="216729"/>
              </a:xfrm>
              <a:custGeom>
                <a:avLst/>
                <a:gdLst/>
                <a:ahLst/>
                <a:cxnLst/>
                <a:rect l="l" t="t" r="r" b="b"/>
                <a:pathLst>
                  <a:path w="23651" h="7274" extrusionOk="0">
                    <a:moveTo>
                      <a:pt x="11825" y="1"/>
                    </a:moveTo>
                    <a:cubicBezTo>
                      <a:pt x="5295" y="1"/>
                      <a:pt x="1" y="1634"/>
                      <a:pt x="1" y="3637"/>
                    </a:cubicBezTo>
                    <a:cubicBezTo>
                      <a:pt x="1" y="5641"/>
                      <a:pt x="5295" y="7274"/>
                      <a:pt x="11825" y="7274"/>
                    </a:cubicBezTo>
                    <a:cubicBezTo>
                      <a:pt x="18356" y="7274"/>
                      <a:pt x="23650" y="5641"/>
                      <a:pt x="23650" y="3637"/>
                    </a:cubicBezTo>
                    <a:cubicBezTo>
                      <a:pt x="23650" y="1634"/>
                      <a:pt x="18356" y="1"/>
                      <a:pt x="1182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1894;p74"/>
              <p:cNvSpPr/>
              <p:nvPr/>
            </p:nvSpPr>
            <p:spPr>
              <a:xfrm>
                <a:off x="2252273" y="3385021"/>
                <a:ext cx="318062" cy="111701"/>
              </a:xfrm>
              <a:custGeom>
                <a:avLst/>
                <a:gdLst/>
                <a:ahLst/>
                <a:cxnLst/>
                <a:rect l="l" t="t" r="r" b="b"/>
                <a:pathLst>
                  <a:path w="10675" h="3749" extrusionOk="0">
                    <a:moveTo>
                      <a:pt x="5331" y="0"/>
                    </a:moveTo>
                    <a:cubicBezTo>
                      <a:pt x="2388" y="0"/>
                      <a:pt x="0" y="841"/>
                      <a:pt x="0" y="1880"/>
                    </a:cubicBezTo>
                    <a:cubicBezTo>
                      <a:pt x="0" y="2907"/>
                      <a:pt x="2388" y="3748"/>
                      <a:pt x="5331" y="3748"/>
                    </a:cubicBezTo>
                    <a:cubicBezTo>
                      <a:pt x="8288" y="3748"/>
                      <a:pt x="10675" y="2907"/>
                      <a:pt x="10675" y="1880"/>
                    </a:cubicBezTo>
                    <a:cubicBezTo>
                      <a:pt x="10675" y="841"/>
                      <a:pt x="8288" y="0"/>
                      <a:pt x="5331"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1895;p74"/>
              <p:cNvSpPr/>
              <p:nvPr/>
            </p:nvSpPr>
            <p:spPr>
              <a:xfrm>
                <a:off x="2289129" y="2281650"/>
                <a:ext cx="487595" cy="1041514"/>
              </a:xfrm>
              <a:custGeom>
                <a:avLst/>
                <a:gdLst/>
                <a:ahLst/>
                <a:cxnLst/>
                <a:rect l="l" t="t" r="r" b="b"/>
                <a:pathLst>
                  <a:path w="16365" h="34956" extrusionOk="0">
                    <a:moveTo>
                      <a:pt x="12580" y="0"/>
                    </a:moveTo>
                    <a:cubicBezTo>
                      <a:pt x="10786" y="483"/>
                      <a:pt x="9203" y="1485"/>
                      <a:pt x="7508" y="2499"/>
                    </a:cubicBezTo>
                    <a:cubicBezTo>
                      <a:pt x="6605" y="3031"/>
                      <a:pt x="5900" y="3835"/>
                      <a:pt x="5517" y="4812"/>
                    </a:cubicBezTo>
                    <a:cubicBezTo>
                      <a:pt x="2387" y="12629"/>
                      <a:pt x="544" y="20756"/>
                      <a:pt x="0" y="28981"/>
                    </a:cubicBezTo>
                    <a:cubicBezTo>
                      <a:pt x="903" y="30230"/>
                      <a:pt x="2053" y="30886"/>
                      <a:pt x="3031" y="31702"/>
                    </a:cubicBezTo>
                    <a:cubicBezTo>
                      <a:pt x="4008" y="32531"/>
                      <a:pt x="4874" y="33706"/>
                      <a:pt x="4676" y="34955"/>
                    </a:cubicBezTo>
                    <a:cubicBezTo>
                      <a:pt x="5405" y="33496"/>
                      <a:pt x="6543" y="32197"/>
                      <a:pt x="7978" y="31467"/>
                    </a:cubicBezTo>
                    <a:cubicBezTo>
                      <a:pt x="8621" y="31146"/>
                      <a:pt x="9314" y="30935"/>
                      <a:pt x="9945" y="30601"/>
                    </a:cubicBezTo>
                    <a:cubicBezTo>
                      <a:pt x="10576" y="30267"/>
                      <a:pt x="11182" y="29785"/>
                      <a:pt x="11442" y="29117"/>
                    </a:cubicBezTo>
                    <a:cubicBezTo>
                      <a:pt x="13915" y="22116"/>
                      <a:pt x="15536" y="14769"/>
                      <a:pt x="16265" y="7323"/>
                    </a:cubicBezTo>
                    <a:cubicBezTo>
                      <a:pt x="16364" y="6383"/>
                      <a:pt x="16142" y="5430"/>
                      <a:pt x="15659" y="4614"/>
                    </a:cubicBezTo>
                    <a:cubicBezTo>
                      <a:pt x="14633" y="2919"/>
                      <a:pt x="13656" y="1423"/>
                      <a:pt x="1258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1896;p74"/>
              <p:cNvSpPr/>
              <p:nvPr/>
            </p:nvSpPr>
            <p:spPr>
              <a:xfrm>
                <a:off x="2265174" y="3181943"/>
                <a:ext cx="167329" cy="257637"/>
              </a:xfrm>
              <a:custGeom>
                <a:avLst/>
                <a:gdLst/>
                <a:ahLst/>
                <a:cxnLst/>
                <a:rect l="l" t="t" r="r" b="b"/>
                <a:pathLst>
                  <a:path w="5616" h="8647" extrusionOk="0">
                    <a:moveTo>
                      <a:pt x="569" y="1"/>
                    </a:moveTo>
                    <a:cubicBezTo>
                      <a:pt x="99" y="755"/>
                      <a:pt x="0" y="1720"/>
                      <a:pt x="297" y="2537"/>
                    </a:cubicBezTo>
                    <a:cubicBezTo>
                      <a:pt x="594" y="3365"/>
                      <a:pt x="1249" y="3996"/>
                      <a:pt x="1942" y="4540"/>
                    </a:cubicBezTo>
                    <a:cubicBezTo>
                      <a:pt x="2622" y="5085"/>
                      <a:pt x="3352" y="5579"/>
                      <a:pt x="3934" y="6247"/>
                    </a:cubicBezTo>
                    <a:cubicBezTo>
                      <a:pt x="4503" y="6903"/>
                      <a:pt x="4886" y="7793"/>
                      <a:pt x="4700" y="8647"/>
                    </a:cubicBezTo>
                    <a:cubicBezTo>
                      <a:pt x="5220" y="7645"/>
                      <a:pt x="5381" y="6470"/>
                      <a:pt x="5455" y="6087"/>
                    </a:cubicBezTo>
                    <a:lnTo>
                      <a:pt x="5455" y="6099"/>
                    </a:lnTo>
                    <a:cubicBezTo>
                      <a:pt x="5616" y="5196"/>
                      <a:pt x="5170" y="4293"/>
                      <a:pt x="4552" y="3625"/>
                    </a:cubicBezTo>
                    <a:cubicBezTo>
                      <a:pt x="3934" y="2970"/>
                      <a:pt x="3142" y="2499"/>
                      <a:pt x="2400" y="1968"/>
                    </a:cubicBezTo>
                    <a:cubicBezTo>
                      <a:pt x="1670" y="1448"/>
                      <a:pt x="940" y="830"/>
                      <a:pt x="56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1897;p74"/>
              <p:cNvSpPr/>
              <p:nvPr/>
            </p:nvSpPr>
            <p:spPr>
              <a:xfrm>
                <a:off x="2413668" y="3226188"/>
                <a:ext cx="189824" cy="195723"/>
              </a:xfrm>
              <a:custGeom>
                <a:avLst/>
                <a:gdLst/>
                <a:ahLst/>
                <a:cxnLst/>
                <a:rect l="l" t="t" r="r" b="b"/>
                <a:pathLst>
                  <a:path w="6371" h="6569" extrusionOk="0">
                    <a:moveTo>
                      <a:pt x="6371" y="0"/>
                    </a:moveTo>
                    <a:cubicBezTo>
                      <a:pt x="5616" y="891"/>
                      <a:pt x="4466" y="1299"/>
                      <a:pt x="3402" y="1769"/>
                    </a:cubicBezTo>
                    <a:cubicBezTo>
                      <a:pt x="2339" y="2251"/>
                      <a:pt x="1238" y="2919"/>
                      <a:pt x="879" y="4033"/>
                    </a:cubicBezTo>
                    <a:cubicBezTo>
                      <a:pt x="681" y="4626"/>
                      <a:pt x="186" y="5566"/>
                      <a:pt x="1" y="6568"/>
                    </a:cubicBezTo>
                    <a:cubicBezTo>
                      <a:pt x="335" y="5826"/>
                      <a:pt x="990" y="5269"/>
                      <a:pt x="1683" y="4837"/>
                    </a:cubicBezTo>
                    <a:cubicBezTo>
                      <a:pt x="2376" y="4404"/>
                      <a:pt x="3118" y="4070"/>
                      <a:pt x="3798" y="3612"/>
                    </a:cubicBezTo>
                    <a:cubicBezTo>
                      <a:pt x="5035" y="2746"/>
                      <a:pt x="5963" y="1447"/>
                      <a:pt x="6371"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1898;p74"/>
              <p:cNvSpPr/>
              <p:nvPr/>
            </p:nvSpPr>
            <p:spPr>
              <a:xfrm>
                <a:off x="2416260" y="3322006"/>
                <a:ext cx="165124" cy="123858"/>
              </a:xfrm>
              <a:custGeom>
                <a:avLst/>
                <a:gdLst/>
                <a:ahLst/>
                <a:cxnLst/>
                <a:rect l="l" t="t" r="r" b="b"/>
                <a:pathLst>
                  <a:path w="5542" h="4157" extrusionOk="0">
                    <a:moveTo>
                      <a:pt x="5542" y="0"/>
                    </a:moveTo>
                    <a:cubicBezTo>
                      <a:pt x="3254" y="606"/>
                      <a:pt x="1163" y="2016"/>
                      <a:pt x="1" y="4156"/>
                    </a:cubicBezTo>
                    <a:cubicBezTo>
                      <a:pt x="396" y="3464"/>
                      <a:pt x="1114" y="3018"/>
                      <a:pt x="1843" y="2709"/>
                    </a:cubicBezTo>
                    <a:cubicBezTo>
                      <a:pt x="2586" y="2387"/>
                      <a:pt x="3365" y="2177"/>
                      <a:pt x="4058" y="1781"/>
                    </a:cubicBezTo>
                    <a:cubicBezTo>
                      <a:pt x="4763" y="1398"/>
                      <a:pt x="5393" y="779"/>
                      <a:pt x="5542"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1899;p74"/>
              <p:cNvSpPr/>
              <p:nvPr/>
            </p:nvSpPr>
            <p:spPr>
              <a:xfrm>
                <a:off x="2419210" y="3192639"/>
                <a:ext cx="210829" cy="160357"/>
              </a:xfrm>
              <a:custGeom>
                <a:avLst/>
                <a:gdLst/>
                <a:ahLst/>
                <a:cxnLst/>
                <a:rect l="l" t="t" r="r" b="b"/>
                <a:pathLst>
                  <a:path w="7076" h="5382" extrusionOk="0">
                    <a:moveTo>
                      <a:pt x="7076" y="1"/>
                    </a:moveTo>
                    <a:lnTo>
                      <a:pt x="7076" y="1"/>
                    </a:lnTo>
                    <a:cubicBezTo>
                      <a:pt x="5529" y="471"/>
                      <a:pt x="3959" y="953"/>
                      <a:pt x="2586" y="1794"/>
                    </a:cubicBezTo>
                    <a:cubicBezTo>
                      <a:pt x="1200" y="2635"/>
                      <a:pt x="0" y="3885"/>
                      <a:pt x="310" y="5381"/>
                    </a:cubicBezTo>
                    <a:cubicBezTo>
                      <a:pt x="743" y="3971"/>
                      <a:pt x="2177" y="3130"/>
                      <a:pt x="3513" y="2524"/>
                    </a:cubicBezTo>
                    <a:cubicBezTo>
                      <a:pt x="4862" y="1905"/>
                      <a:pt x="6333" y="1287"/>
                      <a:pt x="7076"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42" name="Google Shape;1900;p74"/>
              <p:cNvGrpSpPr/>
              <p:nvPr/>
            </p:nvGrpSpPr>
            <p:grpSpPr>
              <a:xfrm>
                <a:off x="2291687" y="2290856"/>
                <a:ext cx="465858" cy="1703739"/>
                <a:chOff x="4342043" y="-72481"/>
                <a:chExt cx="1107862" cy="4051696"/>
              </a:xfrm>
            </p:grpSpPr>
            <p:sp>
              <p:nvSpPr>
                <p:cNvPr id="67" name="Google Shape;1901;p74"/>
                <p:cNvSpPr/>
                <p:nvPr/>
              </p:nvSpPr>
              <p:spPr>
                <a:xfrm>
                  <a:off x="4342043" y="260390"/>
                  <a:ext cx="833084" cy="3718825"/>
                </a:xfrm>
                <a:custGeom>
                  <a:avLst/>
                  <a:gdLst/>
                  <a:ahLst/>
                  <a:cxnLst/>
                  <a:rect l="l" t="t" r="r" b="b"/>
                  <a:pathLst>
                    <a:path w="11758" h="52485" extrusionOk="0">
                      <a:moveTo>
                        <a:pt x="11560" y="1"/>
                      </a:moveTo>
                      <a:cubicBezTo>
                        <a:pt x="11558" y="1"/>
                        <a:pt x="11556" y="1"/>
                        <a:pt x="11553" y="3"/>
                      </a:cubicBezTo>
                      <a:cubicBezTo>
                        <a:pt x="11318" y="139"/>
                        <a:pt x="9649" y="7066"/>
                        <a:pt x="9488" y="7288"/>
                      </a:cubicBezTo>
                      <a:cubicBezTo>
                        <a:pt x="9216" y="7659"/>
                        <a:pt x="6074" y="21389"/>
                        <a:pt x="4627" y="28810"/>
                      </a:cubicBezTo>
                      <a:cubicBezTo>
                        <a:pt x="3081" y="36702"/>
                        <a:pt x="1547" y="44593"/>
                        <a:pt x="1" y="52485"/>
                      </a:cubicBezTo>
                      <a:cubicBezTo>
                        <a:pt x="755" y="51260"/>
                        <a:pt x="1089" y="49838"/>
                        <a:pt x="1411" y="48440"/>
                      </a:cubicBezTo>
                      <a:cubicBezTo>
                        <a:pt x="4577" y="34537"/>
                        <a:pt x="6866" y="21946"/>
                        <a:pt x="10032" y="8043"/>
                      </a:cubicBezTo>
                      <a:cubicBezTo>
                        <a:pt x="10179" y="7406"/>
                        <a:pt x="11757" y="1"/>
                        <a:pt x="1156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1902;p74"/>
                <p:cNvSpPr/>
                <p:nvPr/>
              </p:nvSpPr>
              <p:spPr>
                <a:xfrm>
                  <a:off x="4391145" y="1470858"/>
                  <a:ext cx="408465" cy="347119"/>
                </a:xfrm>
                <a:custGeom>
                  <a:avLst/>
                  <a:gdLst/>
                  <a:ahLst/>
                  <a:cxnLst/>
                  <a:rect l="l" t="t" r="r" b="b"/>
                  <a:pathLst>
                    <a:path w="5765" h="4899" extrusionOk="0">
                      <a:moveTo>
                        <a:pt x="0" y="0"/>
                      </a:moveTo>
                      <a:cubicBezTo>
                        <a:pt x="1175" y="2400"/>
                        <a:pt x="4552" y="2524"/>
                        <a:pt x="5764" y="4899"/>
                      </a:cubicBezTo>
                      <a:cubicBezTo>
                        <a:pt x="5653" y="4602"/>
                        <a:pt x="5480" y="4317"/>
                        <a:pt x="5282" y="4070"/>
                      </a:cubicBezTo>
                      <a:cubicBezTo>
                        <a:pt x="3860" y="2289"/>
                        <a:pt x="1200" y="2004"/>
                        <a:pt x="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1903;p74"/>
                <p:cNvSpPr/>
                <p:nvPr/>
              </p:nvSpPr>
              <p:spPr>
                <a:xfrm>
                  <a:off x="4367479" y="1682924"/>
                  <a:ext cx="357663" cy="319131"/>
                </a:xfrm>
                <a:custGeom>
                  <a:avLst/>
                  <a:gdLst/>
                  <a:ahLst/>
                  <a:cxnLst/>
                  <a:rect l="l" t="t" r="r" b="b"/>
                  <a:pathLst>
                    <a:path w="5048" h="4504" extrusionOk="0">
                      <a:moveTo>
                        <a:pt x="0" y="1"/>
                      </a:moveTo>
                      <a:cubicBezTo>
                        <a:pt x="1101" y="1955"/>
                        <a:pt x="3983" y="1992"/>
                        <a:pt x="4911" y="4095"/>
                      </a:cubicBezTo>
                      <a:cubicBezTo>
                        <a:pt x="4960" y="4231"/>
                        <a:pt x="5010" y="4367"/>
                        <a:pt x="5047" y="4503"/>
                      </a:cubicBezTo>
                      <a:cubicBezTo>
                        <a:pt x="5010" y="4219"/>
                        <a:pt x="4911" y="3934"/>
                        <a:pt x="4775" y="3674"/>
                      </a:cubicBezTo>
                      <a:cubicBezTo>
                        <a:pt x="3736" y="1819"/>
                        <a:pt x="1200" y="1708"/>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1904;p74"/>
                <p:cNvSpPr/>
                <p:nvPr/>
              </p:nvSpPr>
              <p:spPr>
                <a:xfrm>
                  <a:off x="4348207" y="1858216"/>
                  <a:ext cx="362907" cy="314738"/>
                </a:xfrm>
                <a:custGeom>
                  <a:avLst/>
                  <a:gdLst/>
                  <a:ahLst/>
                  <a:cxnLst/>
                  <a:rect l="l" t="t" r="r" b="b"/>
                  <a:pathLst>
                    <a:path w="5122" h="4442" extrusionOk="0">
                      <a:moveTo>
                        <a:pt x="0" y="1"/>
                      </a:moveTo>
                      <a:lnTo>
                        <a:pt x="0" y="1"/>
                      </a:lnTo>
                      <a:cubicBezTo>
                        <a:pt x="1509" y="1534"/>
                        <a:pt x="4342" y="1708"/>
                        <a:pt x="5022" y="4008"/>
                      </a:cubicBezTo>
                      <a:cubicBezTo>
                        <a:pt x="5059" y="4157"/>
                        <a:pt x="5084" y="4293"/>
                        <a:pt x="5096" y="4441"/>
                      </a:cubicBezTo>
                      <a:cubicBezTo>
                        <a:pt x="5121" y="3204"/>
                        <a:pt x="4107" y="2239"/>
                        <a:pt x="3093" y="1695"/>
                      </a:cubicBezTo>
                      <a:cubicBezTo>
                        <a:pt x="2054" y="1126"/>
                        <a:pt x="916" y="76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1905;p74"/>
                <p:cNvSpPr/>
                <p:nvPr/>
              </p:nvSpPr>
              <p:spPr>
                <a:xfrm>
                  <a:off x="4414810" y="1335881"/>
                  <a:ext cx="412858" cy="276122"/>
                </a:xfrm>
                <a:custGeom>
                  <a:avLst/>
                  <a:gdLst/>
                  <a:ahLst/>
                  <a:cxnLst/>
                  <a:rect l="l" t="t" r="r" b="b"/>
                  <a:pathLst>
                    <a:path w="5827" h="3897" extrusionOk="0">
                      <a:moveTo>
                        <a:pt x="0" y="1"/>
                      </a:moveTo>
                      <a:lnTo>
                        <a:pt x="0" y="1"/>
                      </a:lnTo>
                      <a:cubicBezTo>
                        <a:pt x="1819" y="1485"/>
                        <a:pt x="4837" y="1497"/>
                        <a:pt x="5826" y="3897"/>
                      </a:cubicBezTo>
                      <a:cubicBezTo>
                        <a:pt x="5022" y="1374"/>
                        <a:pt x="1918" y="128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1906;p74"/>
                <p:cNvSpPr/>
                <p:nvPr/>
              </p:nvSpPr>
              <p:spPr>
                <a:xfrm>
                  <a:off x="4446340" y="1195661"/>
                  <a:ext cx="428658" cy="304181"/>
                </a:xfrm>
                <a:custGeom>
                  <a:avLst/>
                  <a:gdLst/>
                  <a:ahLst/>
                  <a:cxnLst/>
                  <a:rect l="l" t="t" r="r" b="b"/>
                  <a:pathLst>
                    <a:path w="6050" h="4293" extrusionOk="0">
                      <a:moveTo>
                        <a:pt x="1" y="1"/>
                      </a:moveTo>
                      <a:cubicBezTo>
                        <a:pt x="1510" y="1918"/>
                        <a:pt x="4775" y="1497"/>
                        <a:pt x="5901" y="3835"/>
                      </a:cubicBezTo>
                      <a:cubicBezTo>
                        <a:pt x="5963" y="3983"/>
                        <a:pt x="6012" y="4132"/>
                        <a:pt x="6049" y="4293"/>
                      </a:cubicBezTo>
                      <a:cubicBezTo>
                        <a:pt x="6012" y="3971"/>
                        <a:pt x="5888" y="3662"/>
                        <a:pt x="5728" y="3377"/>
                      </a:cubicBezTo>
                      <a:cubicBezTo>
                        <a:pt x="4441" y="1361"/>
                        <a:pt x="1572" y="165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1907;p74"/>
                <p:cNvSpPr/>
                <p:nvPr/>
              </p:nvSpPr>
              <p:spPr>
                <a:xfrm>
                  <a:off x="4477019" y="1015126"/>
                  <a:ext cx="419872" cy="309424"/>
                </a:xfrm>
                <a:custGeom>
                  <a:avLst/>
                  <a:gdLst/>
                  <a:ahLst/>
                  <a:cxnLst/>
                  <a:rect l="l" t="t" r="r" b="b"/>
                  <a:pathLst>
                    <a:path w="5926" h="4367" extrusionOk="0">
                      <a:moveTo>
                        <a:pt x="1" y="1"/>
                      </a:moveTo>
                      <a:cubicBezTo>
                        <a:pt x="1547" y="1831"/>
                        <a:pt x="4676" y="1609"/>
                        <a:pt x="5765" y="3922"/>
                      </a:cubicBezTo>
                      <a:cubicBezTo>
                        <a:pt x="5826" y="4058"/>
                        <a:pt x="5888" y="4206"/>
                        <a:pt x="5925" y="4367"/>
                      </a:cubicBezTo>
                      <a:cubicBezTo>
                        <a:pt x="5369" y="1534"/>
                        <a:pt x="1745" y="173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1908;p74"/>
                <p:cNvSpPr/>
                <p:nvPr/>
              </p:nvSpPr>
              <p:spPr>
                <a:xfrm>
                  <a:off x="4494520" y="903814"/>
                  <a:ext cx="454094" cy="312116"/>
                </a:xfrm>
                <a:custGeom>
                  <a:avLst/>
                  <a:gdLst/>
                  <a:ahLst/>
                  <a:cxnLst/>
                  <a:rect l="l" t="t" r="r" b="b"/>
                  <a:pathLst>
                    <a:path w="6409" h="4405" extrusionOk="0">
                      <a:moveTo>
                        <a:pt x="1" y="1"/>
                      </a:moveTo>
                      <a:lnTo>
                        <a:pt x="1" y="1"/>
                      </a:lnTo>
                      <a:cubicBezTo>
                        <a:pt x="854" y="1139"/>
                        <a:pt x="2450" y="1064"/>
                        <a:pt x="3637" y="1633"/>
                      </a:cubicBezTo>
                      <a:cubicBezTo>
                        <a:pt x="4540" y="2029"/>
                        <a:pt x="5332" y="2710"/>
                        <a:pt x="5901" y="3526"/>
                      </a:cubicBezTo>
                      <a:cubicBezTo>
                        <a:pt x="6099" y="3798"/>
                        <a:pt x="6260" y="4095"/>
                        <a:pt x="6408" y="4404"/>
                      </a:cubicBezTo>
                      <a:cubicBezTo>
                        <a:pt x="6297" y="4082"/>
                        <a:pt x="6148" y="3773"/>
                        <a:pt x="5975" y="3489"/>
                      </a:cubicBezTo>
                      <a:cubicBezTo>
                        <a:pt x="5431" y="2611"/>
                        <a:pt x="4627" y="1918"/>
                        <a:pt x="3699" y="1485"/>
                      </a:cubicBezTo>
                      <a:cubicBezTo>
                        <a:pt x="2475" y="928"/>
                        <a:pt x="953" y="105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1909;p74"/>
                <p:cNvSpPr/>
                <p:nvPr/>
              </p:nvSpPr>
              <p:spPr>
                <a:xfrm>
                  <a:off x="4539229" y="809154"/>
                  <a:ext cx="421643" cy="248984"/>
                </a:xfrm>
                <a:custGeom>
                  <a:avLst/>
                  <a:gdLst/>
                  <a:ahLst/>
                  <a:cxnLst/>
                  <a:rect l="l" t="t" r="r" b="b"/>
                  <a:pathLst>
                    <a:path w="5951" h="3514" extrusionOk="0">
                      <a:moveTo>
                        <a:pt x="1" y="1"/>
                      </a:moveTo>
                      <a:cubicBezTo>
                        <a:pt x="1720" y="1411"/>
                        <a:pt x="4664" y="904"/>
                        <a:pt x="5790" y="3093"/>
                      </a:cubicBezTo>
                      <a:cubicBezTo>
                        <a:pt x="5851" y="3229"/>
                        <a:pt x="5913" y="3365"/>
                        <a:pt x="5950" y="3514"/>
                      </a:cubicBezTo>
                      <a:cubicBezTo>
                        <a:pt x="5864" y="2895"/>
                        <a:pt x="5480" y="2376"/>
                        <a:pt x="5010" y="1992"/>
                      </a:cubicBezTo>
                      <a:cubicBezTo>
                        <a:pt x="3563" y="817"/>
                        <a:pt x="1522"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1910;p74"/>
                <p:cNvSpPr/>
                <p:nvPr/>
              </p:nvSpPr>
              <p:spPr>
                <a:xfrm>
                  <a:off x="4567287" y="689127"/>
                  <a:ext cx="433901" cy="273500"/>
                </a:xfrm>
                <a:custGeom>
                  <a:avLst/>
                  <a:gdLst/>
                  <a:ahLst/>
                  <a:cxnLst/>
                  <a:rect l="l" t="t" r="r" b="b"/>
                  <a:pathLst>
                    <a:path w="6124" h="3860" extrusionOk="0">
                      <a:moveTo>
                        <a:pt x="1" y="0"/>
                      </a:moveTo>
                      <a:lnTo>
                        <a:pt x="1" y="0"/>
                      </a:lnTo>
                      <a:cubicBezTo>
                        <a:pt x="1782" y="1472"/>
                        <a:pt x="4899" y="1052"/>
                        <a:pt x="5975" y="3414"/>
                      </a:cubicBezTo>
                      <a:cubicBezTo>
                        <a:pt x="6037" y="3563"/>
                        <a:pt x="6086" y="3711"/>
                        <a:pt x="6123" y="3859"/>
                      </a:cubicBezTo>
                      <a:cubicBezTo>
                        <a:pt x="6061" y="3216"/>
                        <a:pt x="5678" y="2647"/>
                        <a:pt x="5208" y="2227"/>
                      </a:cubicBezTo>
                      <a:cubicBezTo>
                        <a:pt x="3736" y="928"/>
                        <a:pt x="1584" y="1076"/>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1911;p74"/>
                <p:cNvSpPr/>
                <p:nvPr/>
              </p:nvSpPr>
              <p:spPr>
                <a:xfrm>
                  <a:off x="4591802" y="599710"/>
                  <a:ext cx="424265" cy="251606"/>
                </a:xfrm>
                <a:custGeom>
                  <a:avLst/>
                  <a:gdLst/>
                  <a:ahLst/>
                  <a:cxnLst/>
                  <a:rect l="l" t="t" r="r" b="b"/>
                  <a:pathLst>
                    <a:path w="5988" h="3551" extrusionOk="0">
                      <a:moveTo>
                        <a:pt x="1" y="1"/>
                      </a:moveTo>
                      <a:lnTo>
                        <a:pt x="1" y="1"/>
                      </a:lnTo>
                      <a:cubicBezTo>
                        <a:pt x="1015" y="681"/>
                        <a:pt x="2240" y="904"/>
                        <a:pt x="3365" y="1312"/>
                      </a:cubicBezTo>
                      <a:cubicBezTo>
                        <a:pt x="4454" y="1720"/>
                        <a:pt x="5592" y="2388"/>
                        <a:pt x="5988" y="3551"/>
                      </a:cubicBezTo>
                      <a:cubicBezTo>
                        <a:pt x="5864" y="2957"/>
                        <a:pt x="5468" y="2437"/>
                        <a:pt x="5010" y="2054"/>
                      </a:cubicBezTo>
                      <a:cubicBezTo>
                        <a:pt x="3576" y="854"/>
                        <a:pt x="1597" y="866"/>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1912;p74"/>
                <p:cNvSpPr/>
                <p:nvPr/>
              </p:nvSpPr>
              <p:spPr>
                <a:xfrm>
                  <a:off x="4632118" y="514685"/>
                  <a:ext cx="423415" cy="266557"/>
                </a:xfrm>
                <a:custGeom>
                  <a:avLst/>
                  <a:gdLst/>
                  <a:ahLst/>
                  <a:cxnLst/>
                  <a:rect l="l" t="t" r="r" b="b"/>
                  <a:pathLst>
                    <a:path w="5976" h="3762" extrusionOk="0">
                      <a:moveTo>
                        <a:pt x="1" y="1"/>
                      </a:moveTo>
                      <a:lnTo>
                        <a:pt x="1" y="1"/>
                      </a:lnTo>
                      <a:cubicBezTo>
                        <a:pt x="966" y="780"/>
                        <a:pt x="2203" y="1040"/>
                        <a:pt x="3328" y="1485"/>
                      </a:cubicBezTo>
                      <a:cubicBezTo>
                        <a:pt x="4429" y="1906"/>
                        <a:pt x="5579" y="2586"/>
                        <a:pt x="5975" y="3761"/>
                      </a:cubicBezTo>
                      <a:cubicBezTo>
                        <a:pt x="5851" y="3155"/>
                        <a:pt x="5456" y="2635"/>
                        <a:pt x="4986" y="2240"/>
                      </a:cubicBezTo>
                      <a:cubicBezTo>
                        <a:pt x="3551" y="1027"/>
                        <a:pt x="1547"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1913;p74"/>
                <p:cNvSpPr/>
                <p:nvPr/>
              </p:nvSpPr>
              <p:spPr>
                <a:xfrm>
                  <a:off x="4682070" y="371843"/>
                  <a:ext cx="383099" cy="314738"/>
                </a:xfrm>
                <a:custGeom>
                  <a:avLst/>
                  <a:gdLst/>
                  <a:ahLst/>
                  <a:cxnLst/>
                  <a:rect l="l" t="t" r="r" b="b"/>
                  <a:pathLst>
                    <a:path w="5407" h="4442" extrusionOk="0">
                      <a:moveTo>
                        <a:pt x="1" y="1"/>
                      </a:moveTo>
                      <a:cubicBezTo>
                        <a:pt x="162" y="260"/>
                        <a:pt x="372" y="483"/>
                        <a:pt x="595" y="681"/>
                      </a:cubicBezTo>
                      <a:cubicBezTo>
                        <a:pt x="2128" y="2017"/>
                        <a:pt x="4726" y="2277"/>
                        <a:pt x="5406" y="4441"/>
                      </a:cubicBezTo>
                      <a:lnTo>
                        <a:pt x="5406" y="4429"/>
                      </a:lnTo>
                      <a:cubicBezTo>
                        <a:pt x="4813" y="1831"/>
                        <a:pt x="1485" y="1831"/>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1914;p74"/>
                <p:cNvSpPr/>
                <p:nvPr/>
              </p:nvSpPr>
              <p:spPr>
                <a:xfrm>
                  <a:off x="4711899" y="281576"/>
                  <a:ext cx="375164" cy="274421"/>
                </a:xfrm>
                <a:custGeom>
                  <a:avLst/>
                  <a:gdLst/>
                  <a:ahLst/>
                  <a:cxnLst/>
                  <a:rect l="l" t="t" r="r" b="b"/>
                  <a:pathLst>
                    <a:path w="5295" h="3873" extrusionOk="0">
                      <a:moveTo>
                        <a:pt x="1" y="1"/>
                      </a:moveTo>
                      <a:lnTo>
                        <a:pt x="1" y="1"/>
                      </a:lnTo>
                      <a:cubicBezTo>
                        <a:pt x="1510" y="1621"/>
                        <a:pt x="4206" y="1807"/>
                        <a:pt x="5294" y="3872"/>
                      </a:cubicBezTo>
                      <a:cubicBezTo>
                        <a:pt x="4379" y="1671"/>
                        <a:pt x="1633" y="144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915;p74"/>
                <p:cNvSpPr/>
                <p:nvPr/>
              </p:nvSpPr>
              <p:spPr>
                <a:xfrm>
                  <a:off x="4821439" y="128248"/>
                  <a:ext cx="285748" cy="359377"/>
                </a:xfrm>
                <a:custGeom>
                  <a:avLst/>
                  <a:gdLst/>
                  <a:ahLst/>
                  <a:cxnLst/>
                  <a:rect l="l" t="t" r="r" b="b"/>
                  <a:pathLst>
                    <a:path w="4033" h="5072" extrusionOk="0">
                      <a:moveTo>
                        <a:pt x="1" y="0"/>
                      </a:moveTo>
                      <a:lnTo>
                        <a:pt x="1" y="0"/>
                      </a:lnTo>
                      <a:cubicBezTo>
                        <a:pt x="124" y="247"/>
                        <a:pt x="297" y="470"/>
                        <a:pt x="471" y="693"/>
                      </a:cubicBezTo>
                      <a:cubicBezTo>
                        <a:pt x="1683" y="2115"/>
                        <a:pt x="3724" y="3043"/>
                        <a:pt x="4033" y="5071"/>
                      </a:cubicBezTo>
                      <a:cubicBezTo>
                        <a:pt x="3922" y="2993"/>
                        <a:pt x="1819" y="1967"/>
                        <a:pt x="520" y="631"/>
                      </a:cubicBezTo>
                      <a:cubicBezTo>
                        <a:pt x="335" y="445"/>
                        <a:pt x="161" y="235"/>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916;p74"/>
                <p:cNvSpPr/>
                <p:nvPr/>
              </p:nvSpPr>
              <p:spPr>
                <a:xfrm>
                  <a:off x="4909935" y="60724"/>
                  <a:ext cx="231475" cy="344497"/>
                </a:xfrm>
                <a:custGeom>
                  <a:avLst/>
                  <a:gdLst/>
                  <a:ahLst/>
                  <a:cxnLst/>
                  <a:rect l="l" t="t" r="r" b="b"/>
                  <a:pathLst>
                    <a:path w="3267" h="4862" extrusionOk="0">
                      <a:moveTo>
                        <a:pt x="1" y="1"/>
                      </a:moveTo>
                      <a:cubicBezTo>
                        <a:pt x="88" y="236"/>
                        <a:pt x="211" y="446"/>
                        <a:pt x="347" y="656"/>
                      </a:cubicBezTo>
                      <a:cubicBezTo>
                        <a:pt x="1250" y="2004"/>
                        <a:pt x="3056" y="3031"/>
                        <a:pt x="2908" y="4862"/>
                      </a:cubicBezTo>
                      <a:cubicBezTo>
                        <a:pt x="3266" y="3006"/>
                        <a:pt x="1399" y="1868"/>
                        <a:pt x="409" y="607"/>
                      </a:cubicBezTo>
                      <a:cubicBezTo>
                        <a:pt x="261" y="421"/>
                        <a:pt x="125" y="223"/>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917;p74"/>
                <p:cNvSpPr/>
                <p:nvPr/>
              </p:nvSpPr>
              <p:spPr>
                <a:xfrm>
                  <a:off x="5021388" y="-72481"/>
                  <a:ext cx="184854" cy="443552"/>
                </a:xfrm>
                <a:custGeom>
                  <a:avLst/>
                  <a:gdLst/>
                  <a:ahLst/>
                  <a:cxnLst/>
                  <a:rect l="l" t="t" r="r" b="b"/>
                  <a:pathLst>
                    <a:path w="2609" h="6260" extrusionOk="0">
                      <a:moveTo>
                        <a:pt x="2609" y="1"/>
                      </a:moveTo>
                      <a:cubicBezTo>
                        <a:pt x="2175" y="1715"/>
                        <a:pt x="1862" y="3456"/>
                        <a:pt x="1605" y="5201"/>
                      </a:cubicBezTo>
                      <a:lnTo>
                        <a:pt x="1605" y="5201"/>
                      </a:lnTo>
                      <a:cubicBezTo>
                        <a:pt x="1582" y="5073"/>
                        <a:pt x="1553" y="4948"/>
                        <a:pt x="1520" y="4825"/>
                      </a:cubicBezTo>
                      <a:cubicBezTo>
                        <a:pt x="1161" y="3464"/>
                        <a:pt x="160" y="2264"/>
                        <a:pt x="296" y="792"/>
                      </a:cubicBezTo>
                      <a:lnTo>
                        <a:pt x="296" y="792"/>
                      </a:lnTo>
                      <a:cubicBezTo>
                        <a:pt x="1" y="2633"/>
                        <a:pt x="1654" y="4170"/>
                        <a:pt x="1494" y="5973"/>
                      </a:cubicBezTo>
                      <a:lnTo>
                        <a:pt x="1494" y="5973"/>
                      </a:lnTo>
                      <a:cubicBezTo>
                        <a:pt x="1482" y="6060"/>
                        <a:pt x="1470" y="6147"/>
                        <a:pt x="1458" y="6235"/>
                      </a:cubicBezTo>
                      <a:lnTo>
                        <a:pt x="1607" y="6259"/>
                      </a:lnTo>
                      <a:cubicBezTo>
                        <a:pt x="1626" y="6165"/>
                        <a:pt x="1639" y="6069"/>
                        <a:pt x="1647" y="5974"/>
                      </a:cubicBezTo>
                      <a:lnTo>
                        <a:pt x="1647" y="5974"/>
                      </a:lnTo>
                      <a:lnTo>
                        <a:pt x="1829" y="4688"/>
                      </a:lnTo>
                      <a:cubicBezTo>
                        <a:pt x="2052" y="3179"/>
                        <a:pt x="2324" y="1497"/>
                        <a:pt x="2609"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918;p74"/>
                <p:cNvSpPr/>
                <p:nvPr/>
              </p:nvSpPr>
              <p:spPr>
                <a:xfrm>
                  <a:off x="4741728" y="1871395"/>
                  <a:ext cx="397908" cy="268257"/>
                </a:xfrm>
                <a:custGeom>
                  <a:avLst/>
                  <a:gdLst/>
                  <a:ahLst/>
                  <a:cxnLst/>
                  <a:rect l="l" t="t" r="r" b="b"/>
                  <a:pathLst>
                    <a:path w="5616" h="3786" extrusionOk="0">
                      <a:moveTo>
                        <a:pt x="5616" y="0"/>
                      </a:moveTo>
                      <a:cubicBezTo>
                        <a:pt x="4107" y="1757"/>
                        <a:pt x="990" y="1472"/>
                        <a:pt x="0" y="3785"/>
                      </a:cubicBezTo>
                      <a:cubicBezTo>
                        <a:pt x="1014" y="1893"/>
                        <a:pt x="3476" y="1893"/>
                        <a:pt x="5022" y="631"/>
                      </a:cubicBezTo>
                      <a:cubicBezTo>
                        <a:pt x="5245" y="445"/>
                        <a:pt x="5455" y="235"/>
                        <a:pt x="561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919;p74"/>
                <p:cNvSpPr/>
                <p:nvPr/>
              </p:nvSpPr>
              <p:spPr>
                <a:xfrm>
                  <a:off x="4754836" y="1666273"/>
                  <a:ext cx="447930" cy="316438"/>
                </a:xfrm>
                <a:custGeom>
                  <a:avLst/>
                  <a:gdLst/>
                  <a:ahLst/>
                  <a:cxnLst/>
                  <a:rect l="l" t="t" r="r" b="b"/>
                  <a:pathLst>
                    <a:path w="6322" h="4466" extrusionOk="0">
                      <a:moveTo>
                        <a:pt x="6321" y="1"/>
                      </a:moveTo>
                      <a:cubicBezTo>
                        <a:pt x="4998" y="2437"/>
                        <a:pt x="1275" y="1967"/>
                        <a:pt x="1" y="4466"/>
                      </a:cubicBezTo>
                      <a:cubicBezTo>
                        <a:pt x="1287" y="2388"/>
                        <a:pt x="4194" y="2549"/>
                        <a:pt x="5789" y="830"/>
                      </a:cubicBezTo>
                      <a:cubicBezTo>
                        <a:pt x="6012" y="582"/>
                        <a:pt x="6197" y="310"/>
                        <a:pt x="632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920;p74"/>
                <p:cNvSpPr/>
                <p:nvPr/>
              </p:nvSpPr>
              <p:spPr>
                <a:xfrm>
                  <a:off x="4801316" y="1479644"/>
                  <a:ext cx="431208" cy="314667"/>
                </a:xfrm>
                <a:custGeom>
                  <a:avLst/>
                  <a:gdLst/>
                  <a:ahLst/>
                  <a:cxnLst/>
                  <a:rect l="l" t="t" r="r" b="b"/>
                  <a:pathLst>
                    <a:path w="6086" h="4441" extrusionOk="0">
                      <a:moveTo>
                        <a:pt x="6086" y="0"/>
                      </a:moveTo>
                      <a:lnTo>
                        <a:pt x="6086" y="0"/>
                      </a:lnTo>
                      <a:cubicBezTo>
                        <a:pt x="4707" y="2209"/>
                        <a:pt x="1618" y="2335"/>
                        <a:pt x="74" y="4358"/>
                      </a:cubicBezTo>
                      <a:lnTo>
                        <a:pt x="74" y="4358"/>
                      </a:lnTo>
                      <a:cubicBezTo>
                        <a:pt x="1579" y="2713"/>
                        <a:pt x="4045" y="2434"/>
                        <a:pt x="5554" y="792"/>
                      </a:cubicBezTo>
                      <a:cubicBezTo>
                        <a:pt x="5764" y="557"/>
                        <a:pt x="5950" y="285"/>
                        <a:pt x="6086" y="0"/>
                      </a:cubicBezTo>
                      <a:close/>
                      <a:moveTo>
                        <a:pt x="74" y="4358"/>
                      </a:moveTo>
                      <a:cubicBezTo>
                        <a:pt x="49" y="4385"/>
                        <a:pt x="25" y="4413"/>
                        <a:pt x="0" y="4441"/>
                      </a:cubicBezTo>
                      <a:lnTo>
                        <a:pt x="13" y="4441"/>
                      </a:lnTo>
                      <a:cubicBezTo>
                        <a:pt x="33" y="4413"/>
                        <a:pt x="53" y="4385"/>
                        <a:pt x="74" y="435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1921;p74"/>
                <p:cNvSpPr/>
                <p:nvPr/>
              </p:nvSpPr>
              <p:spPr>
                <a:xfrm>
                  <a:off x="4834618" y="1239520"/>
                  <a:ext cx="459266" cy="362848"/>
                </a:xfrm>
                <a:custGeom>
                  <a:avLst/>
                  <a:gdLst/>
                  <a:ahLst/>
                  <a:cxnLst/>
                  <a:rect l="l" t="t" r="r" b="b"/>
                  <a:pathLst>
                    <a:path w="6482" h="5121" extrusionOk="0">
                      <a:moveTo>
                        <a:pt x="6482" y="0"/>
                      </a:moveTo>
                      <a:lnTo>
                        <a:pt x="6482" y="0"/>
                      </a:lnTo>
                      <a:cubicBezTo>
                        <a:pt x="6271" y="285"/>
                        <a:pt x="6061" y="569"/>
                        <a:pt x="5851" y="854"/>
                      </a:cubicBezTo>
                      <a:cubicBezTo>
                        <a:pt x="4639" y="2548"/>
                        <a:pt x="3699" y="3228"/>
                        <a:pt x="1769" y="3983"/>
                      </a:cubicBezTo>
                      <a:cubicBezTo>
                        <a:pt x="1126" y="4255"/>
                        <a:pt x="483" y="4601"/>
                        <a:pt x="0" y="5121"/>
                      </a:cubicBezTo>
                      <a:cubicBezTo>
                        <a:pt x="520" y="4651"/>
                        <a:pt x="1163" y="4342"/>
                        <a:pt x="1818" y="4082"/>
                      </a:cubicBezTo>
                      <a:cubicBezTo>
                        <a:pt x="4292" y="3228"/>
                        <a:pt x="5146" y="2177"/>
                        <a:pt x="6482"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922;p74"/>
                <p:cNvSpPr/>
                <p:nvPr/>
              </p:nvSpPr>
              <p:spPr>
                <a:xfrm>
                  <a:off x="4881948" y="1040562"/>
                  <a:ext cx="450480" cy="339254"/>
                </a:xfrm>
                <a:custGeom>
                  <a:avLst/>
                  <a:gdLst/>
                  <a:ahLst/>
                  <a:cxnLst/>
                  <a:rect l="l" t="t" r="r" b="b"/>
                  <a:pathLst>
                    <a:path w="6358" h="4788" extrusionOk="0">
                      <a:moveTo>
                        <a:pt x="6345" y="0"/>
                      </a:moveTo>
                      <a:cubicBezTo>
                        <a:pt x="5170" y="2091"/>
                        <a:pt x="3006" y="3328"/>
                        <a:pt x="903" y="4342"/>
                      </a:cubicBezTo>
                      <a:lnTo>
                        <a:pt x="0" y="4787"/>
                      </a:lnTo>
                      <a:cubicBezTo>
                        <a:pt x="2474" y="3810"/>
                        <a:pt x="5170" y="2536"/>
                        <a:pt x="6358"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923;p74"/>
                <p:cNvSpPr/>
                <p:nvPr/>
              </p:nvSpPr>
              <p:spPr>
                <a:xfrm>
                  <a:off x="4918721" y="910829"/>
                  <a:ext cx="426886" cy="348890"/>
                </a:xfrm>
                <a:custGeom>
                  <a:avLst/>
                  <a:gdLst/>
                  <a:ahLst/>
                  <a:cxnLst/>
                  <a:rect l="l" t="t" r="r" b="b"/>
                  <a:pathLst>
                    <a:path w="6025" h="4924" extrusionOk="0">
                      <a:moveTo>
                        <a:pt x="6024" y="1"/>
                      </a:moveTo>
                      <a:lnTo>
                        <a:pt x="6024" y="1"/>
                      </a:lnTo>
                      <a:cubicBezTo>
                        <a:pt x="4812" y="2054"/>
                        <a:pt x="2252" y="2549"/>
                        <a:pt x="619" y="4157"/>
                      </a:cubicBezTo>
                      <a:cubicBezTo>
                        <a:pt x="384" y="4392"/>
                        <a:pt x="174" y="4651"/>
                        <a:pt x="1" y="4924"/>
                      </a:cubicBezTo>
                      <a:cubicBezTo>
                        <a:pt x="1609" y="2808"/>
                        <a:pt x="4812" y="2474"/>
                        <a:pt x="602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924;p74"/>
                <p:cNvSpPr/>
                <p:nvPr/>
              </p:nvSpPr>
              <p:spPr>
                <a:xfrm>
                  <a:off x="4973916" y="749565"/>
                  <a:ext cx="419022" cy="326146"/>
                </a:xfrm>
                <a:custGeom>
                  <a:avLst/>
                  <a:gdLst/>
                  <a:ahLst/>
                  <a:cxnLst/>
                  <a:rect l="l" t="t" r="r" b="b"/>
                  <a:pathLst>
                    <a:path w="5914" h="4603" extrusionOk="0">
                      <a:moveTo>
                        <a:pt x="5913" y="1"/>
                      </a:moveTo>
                      <a:cubicBezTo>
                        <a:pt x="5903" y="21"/>
                        <a:pt x="5893" y="41"/>
                        <a:pt x="5882" y="61"/>
                      </a:cubicBezTo>
                      <a:lnTo>
                        <a:pt x="5882" y="61"/>
                      </a:lnTo>
                      <a:cubicBezTo>
                        <a:pt x="5893" y="45"/>
                        <a:pt x="5903" y="29"/>
                        <a:pt x="5913" y="13"/>
                      </a:cubicBezTo>
                      <a:lnTo>
                        <a:pt x="5913" y="1"/>
                      </a:lnTo>
                      <a:close/>
                      <a:moveTo>
                        <a:pt x="5882" y="61"/>
                      </a:moveTo>
                      <a:cubicBezTo>
                        <a:pt x="5204" y="1116"/>
                        <a:pt x="4238" y="1975"/>
                        <a:pt x="3093" y="2487"/>
                      </a:cubicBezTo>
                      <a:cubicBezTo>
                        <a:pt x="2240" y="2883"/>
                        <a:pt x="1225" y="3118"/>
                        <a:pt x="533" y="3798"/>
                      </a:cubicBezTo>
                      <a:cubicBezTo>
                        <a:pt x="298" y="4021"/>
                        <a:pt x="100" y="4293"/>
                        <a:pt x="1" y="4602"/>
                      </a:cubicBezTo>
                      <a:cubicBezTo>
                        <a:pt x="137" y="4305"/>
                        <a:pt x="335" y="4058"/>
                        <a:pt x="582" y="3848"/>
                      </a:cubicBezTo>
                      <a:cubicBezTo>
                        <a:pt x="1312" y="3217"/>
                        <a:pt x="2277" y="3019"/>
                        <a:pt x="3155" y="2635"/>
                      </a:cubicBezTo>
                      <a:cubicBezTo>
                        <a:pt x="4310" y="2101"/>
                        <a:pt x="5297" y="1196"/>
                        <a:pt x="5882" y="6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925;p74"/>
                <p:cNvSpPr/>
                <p:nvPr/>
              </p:nvSpPr>
              <p:spPr>
                <a:xfrm>
                  <a:off x="5019546" y="587452"/>
                  <a:ext cx="425965" cy="291923"/>
                </a:xfrm>
                <a:custGeom>
                  <a:avLst/>
                  <a:gdLst/>
                  <a:ahLst/>
                  <a:cxnLst/>
                  <a:rect l="l" t="t" r="r" b="b"/>
                  <a:pathLst>
                    <a:path w="6012" h="4120" extrusionOk="0">
                      <a:moveTo>
                        <a:pt x="6011" y="0"/>
                      </a:moveTo>
                      <a:cubicBezTo>
                        <a:pt x="5170" y="891"/>
                        <a:pt x="4193" y="1670"/>
                        <a:pt x="3105" y="2239"/>
                      </a:cubicBezTo>
                      <a:cubicBezTo>
                        <a:pt x="2313" y="2722"/>
                        <a:pt x="1361" y="2882"/>
                        <a:pt x="569" y="3390"/>
                      </a:cubicBezTo>
                      <a:cubicBezTo>
                        <a:pt x="322" y="3563"/>
                        <a:pt x="99" y="3823"/>
                        <a:pt x="0" y="4119"/>
                      </a:cubicBezTo>
                      <a:cubicBezTo>
                        <a:pt x="124" y="3835"/>
                        <a:pt x="346" y="3600"/>
                        <a:pt x="619" y="3451"/>
                      </a:cubicBezTo>
                      <a:cubicBezTo>
                        <a:pt x="1422" y="3006"/>
                        <a:pt x="2363" y="2845"/>
                        <a:pt x="3179" y="2375"/>
                      </a:cubicBezTo>
                      <a:cubicBezTo>
                        <a:pt x="4267" y="1794"/>
                        <a:pt x="5257" y="990"/>
                        <a:pt x="601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926;p74"/>
                <p:cNvSpPr/>
                <p:nvPr/>
              </p:nvSpPr>
              <p:spPr>
                <a:xfrm>
                  <a:off x="5088770" y="422717"/>
                  <a:ext cx="361135" cy="301559"/>
                </a:xfrm>
                <a:custGeom>
                  <a:avLst/>
                  <a:gdLst/>
                  <a:ahLst/>
                  <a:cxnLst/>
                  <a:rect l="l" t="t" r="r" b="b"/>
                  <a:pathLst>
                    <a:path w="5097" h="4256" extrusionOk="0">
                      <a:moveTo>
                        <a:pt x="5096" y="0"/>
                      </a:moveTo>
                      <a:lnTo>
                        <a:pt x="5096" y="0"/>
                      </a:lnTo>
                      <a:cubicBezTo>
                        <a:pt x="4292" y="1967"/>
                        <a:pt x="1831" y="2115"/>
                        <a:pt x="483" y="3550"/>
                      </a:cubicBezTo>
                      <a:cubicBezTo>
                        <a:pt x="297" y="3760"/>
                        <a:pt x="124" y="3995"/>
                        <a:pt x="0" y="4255"/>
                      </a:cubicBezTo>
                      <a:cubicBezTo>
                        <a:pt x="1200" y="2288"/>
                        <a:pt x="4379" y="2363"/>
                        <a:pt x="509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927;p74"/>
                <p:cNvSpPr/>
                <p:nvPr/>
              </p:nvSpPr>
              <p:spPr>
                <a:xfrm>
                  <a:off x="5070348" y="290362"/>
                  <a:ext cx="367299" cy="289301"/>
                </a:xfrm>
                <a:custGeom>
                  <a:avLst/>
                  <a:gdLst/>
                  <a:ahLst/>
                  <a:cxnLst/>
                  <a:rect l="l" t="t" r="r" b="b"/>
                  <a:pathLst>
                    <a:path w="5184" h="4083" extrusionOk="0">
                      <a:moveTo>
                        <a:pt x="5183" y="0"/>
                      </a:moveTo>
                      <a:lnTo>
                        <a:pt x="5183" y="0"/>
                      </a:lnTo>
                      <a:cubicBezTo>
                        <a:pt x="4441" y="2029"/>
                        <a:pt x="1831" y="1955"/>
                        <a:pt x="483" y="3377"/>
                      </a:cubicBezTo>
                      <a:cubicBezTo>
                        <a:pt x="285" y="3587"/>
                        <a:pt x="124" y="3822"/>
                        <a:pt x="0" y="4082"/>
                      </a:cubicBezTo>
                      <a:cubicBezTo>
                        <a:pt x="149" y="3835"/>
                        <a:pt x="322" y="3625"/>
                        <a:pt x="532" y="3427"/>
                      </a:cubicBezTo>
                      <a:cubicBezTo>
                        <a:pt x="1942" y="2128"/>
                        <a:pt x="4614" y="2140"/>
                        <a:pt x="5183"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928;p74"/>
                <p:cNvSpPr/>
                <p:nvPr/>
              </p:nvSpPr>
              <p:spPr>
                <a:xfrm>
                  <a:off x="5094013" y="163250"/>
                  <a:ext cx="289291" cy="343647"/>
                </a:xfrm>
                <a:custGeom>
                  <a:avLst/>
                  <a:gdLst/>
                  <a:ahLst/>
                  <a:cxnLst/>
                  <a:rect l="l" t="t" r="r" b="b"/>
                  <a:pathLst>
                    <a:path w="4083" h="4850" extrusionOk="0">
                      <a:moveTo>
                        <a:pt x="4082" y="1"/>
                      </a:moveTo>
                      <a:cubicBezTo>
                        <a:pt x="3414" y="1856"/>
                        <a:pt x="1200" y="2413"/>
                        <a:pt x="273" y="4083"/>
                      </a:cubicBezTo>
                      <a:cubicBezTo>
                        <a:pt x="136" y="4318"/>
                        <a:pt x="38" y="4577"/>
                        <a:pt x="0" y="4850"/>
                      </a:cubicBezTo>
                      <a:cubicBezTo>
                        <a:pt x="656" y="2697"/>
                        <a:pt x="3538" y="2215"/>
                        <a:pt x="4082"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929;p74"/>
                <p:cNvSpPr/>
                <p:nvPr/>
              </p:nvSpPr>
              <p:spPr>
                <a:xfrm>
                  <a:off x="5139572" y="47616"/>
                  <a:ext cx="197253" cy="303259"/>
                </a:xfrm>
                <a:custGeom>
                  <a:avLst/>
                  <a:gdLst/>
                  <a:ahLst/>
                  <a:cxnLst/>
                  <a:rect l="l" t="t" r="r" b="b"/>
                  <a:pathLst>
                    <a:path w="2784" h="4280" extrusionOk="0">
                      <a:moveTo>
                        <a:pt x="2660" y="0"/>
                      </a:moveTo>
                      <a:lnTo>
                        <a:pt x="2660" y="13"/>
                      </a:lnTo>
                      <a:cubicBezTo>
                        <a:pt x="2573" y="1608"/>
                        <a:pt x="891" y="2350"/>
                        <a:pt x="211" y="3674"/>
                      </a:cubicBezTo>
                      <a:cubicBezTo>
                        <a:pt x="124" y="3872"/>
                        <a:pt x="38" y="4070"/>
                        <a:pt x="1" y="4280"/>
                      </a:cubicBezTo>
                      <a:cubicBezTo>
                        <a:pt x="545" y="2659"/>
                        <a:pt x="2784" y="1893"/>
                        <a:pt x="266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43" name="Google Shape;1930;p74"/>
              <p:cNvSpPr/>
              <p:nvPr/>
            </p:nvSpPr>
            <p:spPr>
              <a:xfrm>
                <a:off x="2146504" y="3462784"/>
                <a:ext cx="542150" cy="599893"/>
              </a:xfrm>
              <a:custGeom>
                <a:avLst/>
                <a:gdLst/>
                <a:ahLst/>
                <a:cxnLst/>
                <a:rect l="l" t="t" r="r" b="b"/>
                <a:pathLst>
                  <a:path w="18196" h="20134" extrusionOk="0">
                    <a:moveTo>
                      <a:pt x="3971" y="0"/>
                    </a:moveTo>
                    <a:lnTo>
                      <a:pt x="3971" y="0"/>
                    </a:lnTo>
                    <a:cubicBezTo>
                      <a:pt x="4602" y="1670"/>
                      <a:pt x="5022" y="3055"/>
                      <a:pt x="4416" y="3909"/>
                    </a:cubicBezTo>
                    <a:cubicBezTo>
                      <a:pt x="3723" y="4911"/>
                      <a:pt x="2301" y="6642"/>
                      <a:pt x="1534" y="7619"/>
                    </a:cubicBezTo>
                    <a:cubicBezTo>
                      <a:pt x="780" y="8572"/>
                      <a:pt x="260" y="10897"/>
                      <a:pt x="149" y="13000"/>
                    </a:cubicBezTo>
                    <a:cubicBezTo>
                      <a:pt x="0" y="15870"/>
                      <a:pt x="310" y="18752"/>
                      <a:pt x="3550" y="19481"/>
                    </a:cubicBezTo>
                    <a:cubicBezTo>
                      <a:pt x="5428" y="19901"/>
                      <a:pt x="7069" y="20134"/>
                      <a:pt x="8690" y="20134"/>
                    </a:cubicBezTo>
                    <a:cubicBezTo>
                      <a:pt x="10464" y="20134"/>
                      <a:pt x="12215" y="19855"/>
                      <a:pt x="14225" y="19234"/>
                    </a:cubicBezTo>
                    <a:cubicBezTo>
                      <a:pt x="16525" y="18517"/>
                      <a:pt x="17602" y="16476"/>
                      <a:pt x="17935" y="14348"/>
                    </a:cubicBezTo>
                    <a:cubicBezTo>
                      <a:pt x="18158" y="12889"/>
                      <a:pt x="18195" y="11367"/>
                      <a:pt x="17713" y="9982"/>
                    </a:cubicBezTo>
                    <a:lnTo>
                      <a:pt x="17700" y="9970"/>
                    </a:lnTo>
                    <a:cubicBezTo>
                      <a:pt x="17255" y="8696"/>
                      <a:pt x="16377" y="7619"/>
                      <a:pt x="15536" y="6556"/>
                    </a:cubicBezTo>
                    <a:cubicBezTo>
                      <a:pt x="14682" y="5492"/>
                      <a:pt x="13841" y="4379"/>
                      <a:pt x="13458" y="3080"/>
                    </a:cubicBezTo>
                    <a:cubicBezTo>
                      <a:pt x="13173" y="2115"/>
                      <a:pt x="13198" y="1014"/>
                      <a:pt x="13631" y="124"/>
                    </a:cubicBezTo>
                    <a:lnTo>
                      <a:pt x="13631" y="124"/>
                    </a:lnTo>
                    <a:cubicBezTo>
                      <a:pt x="12753" y="730"/>
                      <a:pt x="10959" y="1138"/>
                      <a:pt x="8881" y="1138"/>
                    </a:cubicBezTo>
                    <a:cubicBezTo>
                      <a:pt x="6680" y="1138"/>
                      <a:pt x="4787" y="668"/>
                      <a:pt x="3971"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1931;p74"/>
              <p:cNvSpPr/>
              <p:nvPr/>
            </p:nvSpPr>
            <p:spPr>
              <a:xfrm>
                <a:off x="2146504" y="3654569"/>
                <a:ext cx="542150" cy="408102"/>
              </a:xfrm>
              <a:custGeom>
                <a:avLst/>
                <a:gdLst/>
                <a:ahLst/>
                <a:cxnLst/>
                <a:rect l="l" t="t" r="r" b="b"/>
                <a:pathLst>
                  <a:path w="18196" h="13697" extrusionOk="0">
                    <a:moveTo>
                      <a:pt x="15815" y="0"/>
                    </a:moveTo>
                    <a:cubicBezTo>
                      <a:pt x="14583" y="0"/>
                      <a:pt x="12738" y="1603"/>
                      <a:pt x="8238" y="1603"/>
                    </a:cubicBezTo>
                    <a:cubicBezTo>
                      <a:pt x="6412" y="1603"/>
                      <a:pt x="3145" y="214"/>
                      <a:pt x="1725" y="214"/>
                    </a:cubicBezTo>
                    <a:cubicBezTo>
                      <a:pt x="1423" y="214"/>
                      <a:pt x="1205" y="276"/>
                      <a:pt x="1101" y="428"/>
                    </a:cubicBezTo>
                    <a:cubicBezTo>
                      <a:pt x="862" y="768"/>
                      <a:pt x="923" y="852"/>
                      <a:pt x="1079" y="852"/>
                    </a:cubicBezTo>
                    <a:cubicBezTo>
                      <a:pt x="1229" y="852"/>
                      <a:pt x="1465" y="775"/>
                      <a:pt x="1605" y="775"/>
                    </a:cubicBezTo>
                    <a:cubicBezTo>
                      <a:pt x="1748" y="775"/>
                      <a:pt x="1790" y="856"/>
                      <a:pt x="1534" y="1182"/>
                    </a:cubicBezTo>
                    <a:cubicBezTo>
                      <a:pt x="780" y="2135"/>
                      <a:pt x="260" y="4460"/>
                      <a:pt x="149" y="6563"/>
                    </a:cubicBezTo>
                    <a:cubicBezTo>
                      <a:pt x="0" y="9433"/>
                      <a:pt x="310" y="12315"/>
                      <a:pt x="3550" y="13044"/>
                    </a:cubicBezTo>
                    <a:cubicBezTo>
                      <a:pt x="5428" y="13464"/>
                      <a:pt x="7069" y="13697"/>
                      <a:pt x="8690" y="13697"/>
                    </a:cubicBezTo>
                    <a:cubicBezTo>
                      <a:pt x="10464" y="13697"/>
                      <a:pt x="12215" y="13418"/>
                      <a:pt x="14225" y="12797"/>
                    </a:cubicBezTo>
                    <a:cubicBezTo>
                      <a:pt x="16525" y="12080"/>
                      <a:pt x="17602" y="10039"/>
                      <a:pt x="17935" y="7911"/>
                    </a:cubicBezTo>
                    <a:cubicBezTo>
                      <a:pt x="18158" y="6452"/>
                      <a:pt x="18195" y="4930"/>
                      <a:pt x="17713" y="3545"/>
                    </a:cubicBezTo>
                    <a:lnTo>
                      <a:pt x="17700" y="3533"/>
                    </a:lnTo>
                    <a:cubicBezTo>
                      <a:pt x="17255" y="2259"/>
                      <a:pt x="17738" y="1838"/>
                      <a:pt x="16971" y="725"/>
                    </a:cubicBezTo>
                    <a:cubicBezTo>
                      <a:pt x="16602" y="196"/>
                      <a:pt x="16246" y="0"/>
                      <a:pt x="1581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1932;p74"/>
              <p:cNvSpPr/>
              <p:nvPr/>
            </p:nvSpPr>
            <p:spPr>
              <a:xfrm>
                <a:off x="837140" y="3682844"/>
                <a:ext cx="1151338" cy="527640"/>
              </a:xfrm>
              <a:custGeom>
                <a:avLst/>
                <a:gdLst/>
                <a:ahLst/>
                <a:cxnLst/>
                <a:rect l="l" t="t" r="r" b="b"/>
                <a:pathLst>
                  <a:path w="38642" h="17709" extrusionOk="0">
                    <a:moveTo>
                      <a:pt x="17440" y="1"/>
                    </a:moveTo>
                    <a:cubicBezTo>
                      <a:pt x="16999" y="1"/>
                      <a:pt x="16558" y="19"/>
                      <a:pt x="16117" y="60"/>
                    </a:cubicBezTo>
                    <a:cubicBezTo>
                      <a:pt x="11236" y="497"/>
                      <a:pt x="6664" y="3642"/>
                      <a:pt x="1907" y="3642"/>
                    </a:cubicBezTo>
                    <a:cubicBezTo>
                      <a:pt x="1275" y="3642"/>
                      <a:pt x="640" y="3587"/>
                      <a:pt x="0" y="3462"/>
                    </a:cubicBezTo>
                    <a:lnTo>
                      <a:pt x="0" y="3462"/>
                    </a:lnTo>
                    <a:cubicBezTo>
                      <a:pt x="3723" y="7420"/>
                      <a:pt x="8349" y="10475"/>
                      <a:pt x="12926" y="13481"/>
                    </a:cubicBezTo>
                    <a:cubicBezTo>
                      <a:pt x="15511" y="15188"/>
                      <a:pt x="18207" y="16932"/>
                      <a:pt x="21275" y="17513"/>
                    </a:cubicBezTo>
                    <a:cubicBezTo>
                      <a:pt x="21964" y="17645"/>
                      <a:pt x="22676" y="17708"/>
                      <a:pt x="23401" y="17708"/>
                    </a:cubicBezTo>
                    <a:cubicBezTo>
                      <a:pt x="30013" y="17708"/>
                      <a:pt x="37670" y="12433"/>
                      <a:pt x="38406" y="5812"/>
                    </a:cubicBezTo>
                    <a:lnTo>
                      <a:pt x="38406" y="5824"/>
                    </a:lnTo>
                    <a:cubicBezTo>
                      <a:pt x="38641" y="3759"/>
                      <a:pt x="27546" y="1396"/>
                      <a:pt x="22821" y="605"/>
                    </a:cubicBezTo>
                    <a:cubicBezTo>
                      <a:pt x="21043" y="307"/>
                      <a:pt x="19241" y="1"/>
                      <a:pt x="17440"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1933;p74"/>
              <p:cNvSpPr/>
              <p:nvPr/>
            </p:nvSpPr>
            <p:spPr>
              <a:xfrm>
                <a:off x="848194" y="2912186"/>
                <a:ext cx="1545645" cy="1230593"/>
              </a:xfrm>
              <a:custGeom>
                <a:avLst/>
                <a:gdLst/>
                <a:ahLst/>
                <a:cxnLst/>
                <a:rect l="l" t="t" r="r" b="b"/>
                <a:pathLst>
                  <a:path w="51876" h="41302" extrusionOk="0">
                    <a:moveTo>
                      <a:pt x="24058" y="1"/>
                    </a:moveTo>
                    <a:cubicBezTo>
                      <a:pt x="21151" y="1065"/>
                      <a:pt x="19185" y="3761"/>
                      <a:pt x="18096" y="6581"/>
                    </a:cubicBezTo>
                    <a:cubicBezTo>
                      <a:pt x="17008" y="9401"/>
                      <a:pt x="16624" y="12419"/>
                      <a:pt x="15820" y="15326"/>
                    </a:cubicBezTo>
                    <a:cubicBezTo>
                      <a:pt x="14831" y="18913"/>
                      <a:pt x="13136" y="22414"/>
                      <a:pt x="10328" y="24937"/>
                    </a:cubicBezTo>
                    <a:cubicBezTo>
                      <a:pt x="8092" y="26947"/>
                      <a:pt x="5070" y="28243"/>
                      <a:pt x="2176" y="28243"/>
                    </a:cubicBezTo>
                    <a:cubicBezTo>
                      <a:pt x="1438" y="28243"/>
                      <a:pt x="707" y="28158"/>
                      <a:pt x="0" y="27980"/>
                    </a:cubicBezTo>
                    <a:lnTo>
                      <a:pt x="0" y="27980"/>
                    </a:lnTo>
                    <a:cubicBezTo>
                      <a:pt x="6890" y="33632"/>
                      <a:pt x="14756" y="38172"/>
                      <a:pt x="23328" y="41301"/>
                    </a:cubicBezTo>
                    <a:cubicBezTo>
                      <a:pt x="27447" y="40843"/>
                      <a:pt x="31405" y="39062"/>
                      <a:pt x="34436" y="36304"/>
                    </a:cubicBezTo>
                    <a:cubicBezTo>
                      <a:pt x="37454" y="33546"/>
                      <a:pt x="39532" y="29823"/>
                      <a:pt x="40261" y="25852"/>
                    </a:cubicBezTo>
                    <a:cubicBezTo>
                      <a:pt x="41103" y="21251"/>
                      <a:pt x="40187" y="16353"/>
                      <a:pt x="41770" y="11937"/>
                    </a:cubicBezTo>
                    <a:cubicBezTo>
                      <a:pt x="43242" y="7830"/>
                      <a:pt x="46916" y="4553"/>
                      <a:pt x="51876" y="3254"/>
                    </a:cubicBezTo>
                    <a:cubicBezTo>
                      <a:pt x="42661" y="1337"/>
                      <a:pt x="33261" y="236"/>
                      <a:pt x="24058" y="1"/>
                    </a:cubicBez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1934;p74"/>
              <p:cNvSpPr/>
              <p:nvPr/>
            </p:nvSpPr>
            <p:spPr>
              <a:xfrm>
                <a:off x="1447325" y="2989055"/>
                <a:ext cx="299350" cy="248967"/>
              </a:xfrm>
              <a:custGeom>
                <a:avLst/>
                <a:gdLst/>
                <a:ahLst/>
                <a:cxnLst/>
                <a:rect l="l" t="t" r="r" b="b"/>
                <a:pathLst>
                  <a:path w="10047" h="8356" extrusionOk="0">
                    <a:moveTo>
                      <a:pt x="6496" y="167"/>
                    </a:moveTo>
                    <a:cubicBezTo>
                      <a:pt x="7392" y="167"/>
                      <a:pt x="7903" y="1398"/>
                      <a:pt x="7276" y="2171"/>
                    </a:cubicBezTo>
                    <a:cubicBezTo>
                      <a:pt x="6930" y="2591"/>
                      <a:pt x="6361" y="2801"/>
                      <a:pt x="5804" y="2838"/>
                    </a:cubicBezTo>
                    <a:cubicBezTo>
                      <a:pt x="5758" y="2841"/>
                      <a:pt x="5712" y="2842"/>
                      <a:pt x="5666" y="2842"/>
                    </a:cubicBezTo>
                    <a:cubicBezTo>
                      <a:pt x="5063" y="2842"/>
                      <a:pt x="4498" y="2629"/>
                      <a:pt x="3968" y="2333"/>
                    </a:cubicBezTo>
                    <a:lnTo>
                      <a:pt x="3968" y="2333"/>
                    </a:lnTo>
                    <a:cubicBezTo>
                      <a:pt x="4205" y="2005"/>
                      <a:pt x="4457" y="1682"/>
                      <a:pt x="4716" y="1379"/>
                    </a:cubicBezTo>
                    <a:cubicBezTo>
                      <a:pt x="5099" y="971"/>
                      <a:pt x="5470" y="538"/>
                      <a:pt x="5965" y="303"/>
                    </a:cubicBezTo>
                    <a:cubicBezTo>
                      <a:pt x="6152" y="208"/>
                      <a:pt x="6330" y="167"/>
                      <a:pt x="6496" y="167"/>
                    </a:cubicBezTo>
                    <a:close/>
                    <a:moveTo>
                      <a:pt x="1474" y="3419"/>
                    </a:moveTo>
                    <a:cubicBezTo>
                      <a:pt x="1483" y="3419"/>
                      <a:pt x="1491" y="3419"/>
                      <a:pt x="1500" y="3420"/>
                    </a:cubicBezTo>
                    <a:cubicBezTo>
                      <a:pt x="1964" y="3420"/>
                      <a:pt x="2380" y="3664"/>
                      <a:pt x="2709" y="3981"/>
                    </a:cubicBezTo>
                    <a:lnTo>
                      <a:pt x="2709" y="3981"/>
                    </a:lnTo>
                    <a:cubicBezTo>
                      <a:pt x="2693" y="4008"/>
                      <a:pt x="2678" y="4036"/>
                      <a:pt x="2663" y="4063"/>
                    </a:cubicBezTo>
                    <a:cubicBezTo>
                      <a:pt x="2371" y="4589"/>
                      <a:pt x="1837" y="5037"/>
                      <a:pt x="1271" y="5037"/>
                    </a:cubicBezTo>
                    <a:cubicBezTo>
                      <a:pt x="1093" y="5037"/>
                      <a:pt x="911" y="4993"/>
                      <a:pt x="733" y="4892"/>
                    </a:cubicBezTo>
                    <a:cubicBezTo>
                      <a:pt x="0" y="4391"/>
                      <a:pt x="787" y="3419"/>
                      <a:pt x="1474" y="3419"/>
                    </a:cubicBezTo>
                    <a:close/>
                    <a:moveTo>
                      <a:pt x="6473" y="1"/>
                    </a:moveTo>
                    <a:cubicBezTo>
                      <a:pt x="6291" y="1"/>
                      <a:pt x="6095" y="44"/>
                      <a:pt x="5891" y="142"/>
                    </a:cubicBezTo>
                    <a:cubicBezTo>
                      <a:pt x="5359" y="389"/>
                      <a:pt x="4963" y="835"/>
                      <a:pt x="4580" y="1255"/>
                    </a:cubicBezTo>
                    <a:cubicBezTo>
                      <a:pt x="4293" y="1561"/>
                      <a:pt x="4032" y="1888"/>
                      <a:pt x="3790" y="2229"/>
                    </a:cubicBezTo>
                    <a:lnTo>
                      <a:pt x="3790" y="2229"/>
                    </a:lnTo>
                    <a:cubicBezTo>
                      <a:pt x="3436" y="2017"/>
                      <a:pt x="3098" y="1773"/>
                      <a:pt x="2774" y="1540"/>
                    </a:cubicBezTo>
                    <a:lnTo>
                      <a:pt x="2762" y="1564"/>
                    </a:lnTo>
                    <a:cubicBezTo>
                      <a:pt x="3083" y="1806"/>
                      <a:pt x="3412" y="2054"/>
                      <a:pt x="3761" y="2271"/>
                    </a:cubicBezTo>
                    <a:lnTo>
                      <a:pt x="3761" y="2271"/>
                    </a:lnTo>
                    <a:cubicBezTo>
                      <a:pt x="3440" y="2726"/>
                      <a:pt x="3152" y="3206"/>
                      <a:pt x="2874" y="3690"/>
                    </a:cubicBezTo>
                    <a:lnTo>
                      <a:pt x="2874" y="3690"/>
                    </a:lnTo>
                    <a:cubicBezTo>
                      <a:pt x="2730" y="3559"/>
                      <a:pt x="2571" y="3443"/>
                      <a:pt x="2390" y="3346"/>
                    </a:cubicBezTo>
                    <a:cubicBezTo>
                      <a:pt x="2118" y="3197"/>
                      <a:pt x="1809" y="3111"/>
                      <a:pt x="1500" y="3111"/>
                    </a:cubicBezTo>
                    <a:cubicBezTo>
                      <a:pt x="857" y="3135"/>
                      <a:pt x="251" y="3630"/>
                      <a:pt x="164" y="4273"/>
                    </a:cubicBezTo>
                    <a:cubicBezTo>
                      <a:pt x="127" y="4969"/>
                      <a:pt x="666" y="5284"/>
                      <a:pt x="1248" y="5284"/>
                    </a:cubicBezTo>
                    <a:cubicBezTo>
                      <a:pt x="1639" y="5284"/>
                      <a:pt x="2048" y="5142"/>
                      <a:pt x="2316" y="4879"/>
                    </a:cubicBezTo>
                    <a:cubicBezTo>
                      <a:pt x="2545" y="4669"/>
                      <a:pt x="2725" y="4424"/>
                      <a:pt x="2883" y="4164"/>
                    </a:cubicBezTo>
                    <a:lnTo>
                      <a:pt x="2883" y="4164"/>
                    </a:lnTo>
                    <a:cubicBezTo>
                      <a:pt x="3612" y="4980"/>
                      <a:pt x="3915" y="6201"/>
                      <a:pt x="4901" y="6834"/>
                    </a:cubicBezTo>
                    <a:cubicBezTo>
                      <a:pt x="5384" y="7150"/>
                      <a:pt x="5953" y="7307"/>
                      <a:pt x="6519" y="7307"/>
                    </a:cubicBezTo>
                    <a:cubicBezTo>
                      <a:pt x="7091" y="7307"/>
                      <a:pt x="7661" y="7146"/>
                      <a:pt x="8137" y="6824"/>
                    </a:cubicBezTo>
                    <a:lnTo>
                      <a:pt x="8137" y="6824"/>
                    </a:lnTo>
                    <a:cubicBezTo>
                      <a:pt x="8490" y="7590"/>
                      <a:pt x="9218" y="8165"/>
                      <a:pt x="10047" y="8355"/>
                    </a:cubicBezTo>
                    <a:lnTo>
                      <a:pt x="10047" y="8330"/>
                    </a:lnTo>
                    <a:cubicBezTo>
                      <a:pt x="9243" y="8083"/>
                      <a:pt x="8550" y="7452"/>
                      <a:pt x="8253" y="6660"/>
                    </a:cubicBezTo>
                    <a:lnTo>
                      <a:pt x="8216" y="6549"/>
                    </a:lnTo>
                    <a:lnTo>
                      <a:pt x="8130" y="6623"/>
                    </a:lnTo>
                    <a:cubicBezTo>
                      <a:pt x="7685" y="6922"/>
                      <a:pt x="7147" y="7070"/>
                      <a:pt x="6611" y="7070"/>
                    </a:cubicBezTo>
                    <a:cubicBezTo>
                      <a:pt x="6059" y="7070"/>
                      <a:pt x="5508" y="6913"/>
                      <a:pt x="5062" y="6599"/>
                    </a:cubicBezTo>
                    <a:cubicBezTo>
                      <a:pt x="4129" y="5944"/>
                      <a:pt x="3817" y="4699"/>
                      <a:pt x="3053" y="3868"/>
                    </a:cubicBezTo>
                    <a:lnTo>
                      <a:pt x="3053" y="3868"/>
                    </a:lnTo>
                    <a:cubicBezTo>
                      <a:pt x="3265" y="3481"/>
                      <a:pt x="3454" y="3076"/>
                      <a:pt x="3702" y="2715"/>
                    </a:cubicBezTo>
                    <a:cubicBezTo>
                      <a:pt x="3778" y="2602"/>
                      <a:pt x="3856" y="2489"/>
                      <a:pt x="3937" y="2376"/>
                    </a:cubicBezTo>
                    <a:lnTo>
                      <a:pt x="3937" y="2376"/>
                    </a:lnTo>
                    <a:cubicBezTo>
                      <a:pt x="4014" y="2421"/>
                      <a:pt x="4092" y="2464"/>
                      <a:pt x="4172" y="2504"/>
                    </a:cubicBezTo>
                    <a:cubicBezTo>
                      <a:pt x="4633" y="2761"/>
                      <a:pt x="5190" y="2919"/>
                      <a:pt x="5735" y="2919"/>
                    </a:cubicBezTo>
                    <a:cubicBezTo>
                      <a:pt x="6345" y="2919"/>
                      <a:pt x="6938" y="2722"/>
                      <a:pt x="7363" y="2245"/>
                    </a:cubicBezTo>
                    <a:cubicBezTo>
                      <a:pt x="8087" y="1363"/>
                      <a:pt x="7493" y="1"/>
                      <a:pt x="6473"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1935;p74"/>
              <p:cNvSpPr/>
              <p:nvPr/>
            </p:nvSpPr>
            <p:spPr>
              <a:xfrm>
                <a:off x="1761772" y="3246805"/>
                <a:ext cx="23598" cy="23985"/>
              </a:xfrm>
              <a:custGeom>
                <a:avLst/>
                <a:gdLst/>
                <a:ahLst/>
                <a:cxnLst/>
                <a:rect l="l" t="t" r="r" b="b"/>
                <a:pathLst>
                  <a:path w="792" h="805" extrusionOk="0">
                    <a:moveTo>
                      <a:pt x="779" y="1"/>
                    </a:moveTo>
                    <a:cubicBezTo>
                      <a:pt x="619" y="100"/>
                      <a:pt x="458" y="199"/>
                      <a:pt x="309" y="310"/>
                    </a:cubicBezTo>
                    <a:cubicBezTo>
                      <a:pt x="136" y="421"/>
                      <a:pt x="12" y="545"/>
                      <a:pt x="0" y="780"/>
                    </a:cubicBezTo>
                    <a:lnTo>
                      <a:pt x="25" y="805"/>
                    </a:lnTo>
                    <a:cubicBezTo>
                      <a:pt x="148" y="805"/>
                      <a:pt x="235" y="755"/>
                      <a:pt x="322" y="706"/>
                    </a:cubicBezTo>
                    <a:cubicBezTo>
                      <a:pt x="396" y="656"/>
                      <a:pt x="433" y="558"/>
                      <a:pt x="482" y="483"/>
                    </a:cubicBezTo>
                    <a:cubicBezTo>
                      <a:pt x="594" y="335"/>
                      <a:pt x="705" y="186"/>
                      <a:pt x="792" y="26"/>
                    </a:cubicBezTo>
                    <a:lnTo>
                      <a:pt x="792" y="13"/>
                    </a:lnTo>
                    <a:lnTo>
                      <a:pt x="77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1936;p74"/>
              <p:cNvSpPr/>
              <p:nvPr/>
            </p:nvSpPr>
            <p:spPr>
              <a:xfrm>
                <a:off x="1440412" y="3243528"/>
                <a:ext cx="336862" cy="112029"/>
              </a:xfrm>
              <a:custGeom>
                <a:avLst/>
                <a:gdLst/>
                <a:ahLst/>
                <a:cxnLst/>
                <a:rect l="l" t="t" r="r" b="b"/>
                <a:pathLst>
                  <a:path w="11306" h="3760" extrusionOk="0">
                    <a:moveTo>
                      <a:pt x="1435" y="0"/>
                    </a:moveTo>
                    <a:cubicBezTo>
                      <a:pt x="944" y="0"/>
                      <a:pt x="415" y="191"/>
                      <a:pt x="13" y="395"/>
                    </a:cubicBezTo>
                    <a:lnTo>
                      <a:pt x="0" y="395"/>
                    </a:lnTo>
                    <a:lnTo>
                      <a:pt x="25" y="420"/>
                    </a:lnTo>
                    <a:cubicBezTo>
                      <a:pt x="435" y="258"/>
                      <a:pt x="864" y="87"/>
                      <a:pt x="1303" y="87"/>
                    </a:cubicBezTo>
                    <a:cubicBezTo>
                      <a:pt x="1368" y="87"/>
                      <a:pt x="1432" y="91"/>
                      <a:pt x="1497" y="99"/>
                    </a:cubicBezTo>
                    <a:cubicBezTo>
                      <a:pt x="1856" y="136"/>
                      <a:pt x="2227" y="296"/>
                      <a:pt x="2412" y="630"/>
                    </a:cubicBezTo>
                    <a:cubicBezTo>
                      <a:pt x="2524" y="853"/>
                      <a:pt x="2598" y="1150"/>
                      <a:pt x="2857" y="1286"/>
                    </a:cubicBezTo>
                    <a:cubicBezTo>
                      <a:pt x="3229" y="1471"/>
                      <a:pt x="3637" y="1335"/>
                      <a:pt x="4008" y="1484"/>
                    </a:cubicBezTo>
                    <a:cubicBezTo>
                      <a:pt x="4465" y="1645"/>
                      <a:pt x="4874" y="1979"/>
                      <a:pt x="5331" y="2226"/>
                    </a:cubicBezTo>
                    <a:cubicBezTo>
                      <a:pt x="5789" y="2498"/>
                      <a:pt x="6271" y="2708"/>
                      <a:pt x="6778" y="2844"/>
                    </a:cubicBezTo>
                    <a:cubicBezTo>
                      <a:pt x="7273" y="2981"/>
                      <a:pt x="7817" y="3042"/>
                      <a:pt x="8325" y="3079"/>
                    </a:cubicBezTo>
                    <a:cubicBezTo>
                      <a:pt x="9364" y="3129"/>
                      <a:pt x="10341" y="3339"/>
                      <a:pt x="11293" y="3760"/>
                    </a:cubicBezTo>
                    <a:lnTo>
                      <a:pt x="11306" y="3735"/>
                    </a:lnTo>
                    <a:cubicBezTo>
                      <a:pt x="11033" y="3562"/>
                      <a:pt x="10737" y="3401"/>
                      <a:pt x="10440" y="3265"/>
                    </a:cubicBezTo>
                    <a:cubicBezTo>
                      <a:pt x="9425" y="2807"/>
                      <a:pt x="8300" y="2795"/>
                      <a:pt x="7224" y="2622"/>
                    </a:cubicBezTo>
                    <a:cubicBezTo>
                      <a:pt x="6605" y="2510"/>
                      <a:pt x="5999" y="2313"/>
                      <a:pt x="5455" y="2016"/>
                    </a:cubicBezTo>
                    <a:cubicBezTo>
                      <a:pt x="4898" y="1744"/>
                      <a:pt x="4342" y="1261"/>
                      <a:pt x="3661" y="1212"/>
                    </a:cubicBezTo>
                    <a:cubicBezTo>
                      <a:pt x="3630" y="1210"/>
                      <a:pt x="3598" y="1210"/>
                      <a:pt x="3566" y="1210"/>
                    </a:cubicBezTo>
                    <a:cubicBezTo>
                      <a:pt x="3483" y="1210"/>
                      <a:pt x="3399" y="1213"/>
                      <a:pt x="3317" y="1213"/>
                    </a:cubicBezTo>
                    <a:cubicBezTo>
                      <a:pt x="3183" y="1213"/>
                      <a:pt x="3052" y="1203"/>
                      <a:pt x="2932" y="1150"/>
                    </a:cubicBezTo>
                    <a:cubicBezTo>
                      <a:pt x="2721" y="1039"/>
                      <a:pt x="2647" y="766"/>
                      <a:pt x="2524" y="556"/>
                    </a:cubicBezTo>
                    <a:cubicBezTo>
                      <a:pt x="2264" y="146"/>
                      <a:pt x="1864" y="0"/>
                      <a:pt x="143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1937;p74"/>
              <p:cNvSpPr/>
              <p:nvPr/>
            </p:nvSpPr>
            <p:spPr>
              <a:xfrm>
                <a:off x="1402812" y="3357342"/>
                <a:ext cx="149303" cy="61199"/>
              </a:xfrm>
              <a:custGeom>
                <a:avLst/>
                <a:gdLst/>
                <a:ahLst/>
                <a:cxnLst/>
                <a:rect l="l" t="t" r="r" b="b"/>
                <a:pathLst>
                  <a:path w="5011" h="2054" extrusionOk="0">
                    <a:moveTo>
                      <a:pt x="1218" y="1"/>
                    </a:moveTo>
                    <a:cubicBezTo>
                      <a:pt x="763" y="1"/>
                      <a:pt x="343" y="315"/>
                      <a:pt x="1" y="595"/>
                    </a:cubicBezTo>
                    <a:lnTo>
                      <a:pt x="25" y="620"/>
                    </a:lnTo>
                    <a:cubicBezTo>
                      <a:pt x="342" y="393"/>
                      <a:pt x="737" y="134"/>
                      <a:pt x="1136" y="134"/>
                    </a:cubicBezTo>
                    <a:cubicBezTo>
                      <a:pt x="1236" y="134"/>
                      <a:pt x="1336" y="150"/>
                      <a:pt x="1435" y="187"/>
                    </a:cubicBezTo>
                    <a:cubicBezTo>
                      <a:pt x="1658" y="261"/>
                      <a:pt x="1868" y="459"/>
                      <a:pt x="1881" y="670"/>
                    </a:cubicBezTo>
                    <a:cubicBezTo>
                      <a:pt x="1893" y="768"/>
                      <a:pt x="1831" y="880"/>
                      <a:pt x="1831" y="1053"/>
                    </a:cubicBezTo>
                    <a:cubicBezTo>
                      <a:pt x="1807" y="1244"/>
                      <a:pt x="2003" y="1412"/>
                      <a:pt x="2183" y="1412"/>
                    </a:cubicBezTo>
                    <a:cubicBezTo>
                      <a:pt x="2190" y="1412"/>
                      <a:pt x="2196" y="1412"/>
                      <a:pt x="2202" y="1412"/>
                    </a:cubicBezTo>
                    <a:cubicBezTo>
                      <a:pt x="2219" y="1414"/>
                      <a:pt x="2235" y="1415"/>
                      <a:pt x="2252" y="1415"/>
                    </a:cubicBezTo>
                    <a:cubicBezTo>
                      <a:pt x="2503" y="1415"/>
                      <a:pt x="2724" y="1164"/>
                      <a:pt x="2944" y="1164"/>
                    </a:cubicBezTo>
                    <a:cubicBezTo>
                      <a:pt x="3427" y="1164"/>
                      <a:pt x="3773" y="1721"/>
                      <a:pt x="4194" y="1931"/>
                    </a:cubicBezTo>
                    <a:cubicBezTo>
                      <a:pt x="4331" y="2000"/>
                      <a:pt x="4499" y="2053"/>
                      <a:pt x="4659" y="2053"/>
                    </a:cubicBezTo>
                    <a:cubicBezTo>
                      <a:pt x="4788" y="2053"/>
                      <a:pt x="4911" y="2019"/>
                      <a:pt x="5010" y="1931"/>
                    </a:cubicBezTo>
                    <a:lnTo>
                      <a:pt x="4998" y="1906"/>
                    </a:lnTo>
                    <a:cubicBezTo>
                      <a:pt x="4935" y="1931"/>
                      <a:pt x="4873" y="1942"/>
                      <a:pt x="4811" y="1942"/>
                    </a:cubicBezTo>
                    <a:cubicBezTo>
                      <a:pt x="4629" y="1942"/>
                      <a:pt x="4456" y="1847"/>
                      <a:pt x="4317" y="1746"/>
                    </a:cubicBezTo>
                    <a:cubicBezTo>
                      <a:pt x="3937" y="1427"/>
                      <a:pt x="3539" y="851"/>
                      <a:pt x="3018" y="851"/>
                    </a:cubicBezTo>
                    <a:cubicBezTo>
                      <a:pt x="2912" y="851"/>
                      <a:pt x="2801" y="875"/>
                      <a:pt x="2685" y="929"/>
                    </a:cubicBezTo>
                    <a:cubicBezTo>
                      <a:pt x="2512" y="1004"/>
                      <a:pt x="2388" y="1152"/>
                      <a:pt x="2202" y="1164"/>
                    </a:cubicBezTo>
                    <a:cubicBezTo>
                      <a:pt x="2103" y="1164"/>
                      <a:pt x="2066" y="1140"/>
                      <a:pt x="2054" y="1053"/>
                    </a:cubicBezTo>
                    <a:cubicBezTo>
                      <a:pt x="2041" y="954"/>
                      <a:pt x="2103" y="818"/>
                      <a:pt x="2079" y="645"/>
                    </a:cubicBezTo>
                    <a:cubicBezTo>
                      <a:pt x="2041" y="336"/>
                      <a:pt x="1769" y="125"/>
                      <a:pt x="1485" y="39"/>
                    </a:cubicBezTo>
                    <a:cubicBezTo>
                      <a:pt x="1395" y="13"/>
                      <a:pt x="1305" y="1"/>
                      <a:pt x="121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1938;p74"/>
              <p:cNvSpPr/>
              <p:nvPr/>
            </p:nvSpPr>
            <p:spPr>
              <a:xfrm>
                <a:off x="1598500" y="3405638"/>
                <a:ext cx="286002" cy="90338"/>
              </a:xfrm>
              <a:custGeom>
                <a:avLst/>
                <a:gdLst/>
                <a:ahLst/>
                <a:cxnLst/>
                <a:rect l="l" t="t" r="r" b="b"/>
                <a:pathLst>
                  <a:path w="9599" h="3032" extrusionOk="0">
                    <a:moveTo>
                      <a:pt x="2153" y="1"/>
                    </a:moveTo>
                    <a:lnTo>
                      <a:pt x="2153" y="1"/>
                    </a:lnTo>
                    <a:cubicBezTo>
                      <a:pt x="2017" y="38"/>
                      <a:pt x="211" y="607"/>
                      <a:pt x="13" y="669"/>
                    </a:cubicBezTo>
                    <a:lnTo>
                      <a:pt x="1" y="669"/>
                    </a:lnTo>
                    <a:lnTo>
                      <a:pt x="13" y="694"/>
                    </a:lnTo>
                    <a:lnTo>
                      <a:pt x="1722" y="244"/>
                    </a:lnTo>
                    <a:lnTo>
                      <a:pt x="1722" y="244"/>
                    </a:lnTo>
                    <a:cubicBezTo>
                      <a:pt x="1553" y="560"/>
                      <a:pt x="1803" y="1019"/>
                      <a:pt x="2153" y="1114"/>
                    </a:cubicBezTo>
                    <a:cubicBezTo>
                      <a:pt x="2342" y="1184"/>
                      <a:pt x="2533" y="1201"/>
                      <a:pt x="2723" y="1201"/>
                    </a:cubicBezTo>
                    <a:cubicBezTo>
                      <a:pt x="2892" y="1201"/>
                      <a:pt x="3059" y="1188"/>
                      <a:pt x="3224" y="1188"/>
                    </a:cubicBezTo>
                    <a:cubicBezTo>
                      <a:pt x="3429" y="1188"/>
                      <a:pt x="3630" y="1208"/>
                      <a:pt x="3823" y="1300"/>
                    </a:cubicBezTo>
                    <a:cubicBezTo>
                      <a:pt x="4210" y="1523"/>
                      <a:pt x="4487" y="2059"/>
                      <a:pt x="4990" y="2059"/>
                    </a:cubicBezTo>
                    <a:cubicBezTo>
                      <a:pt x="5017" y="2059"/>
                      <a:pt x="5044" y="2057"/>
                      <a:pt x="5072" y="2054"/>
                    </a:cubicBezTo>
                    <a:cubicBezTo>
                      <a:pt x="5437" y="2016"/>
                      <a:pt x="5742" y="1791"/>
                      <a:pt x="6081" y="1791"/>
                    </a:cubicBezTo>
                    <a:cubicBezTo>
                      <a:pt x="6178" y="1791"/>
                      <a:pt x="6278" y="1809"/>
                      <a:pt x="6383" y="1856"/>
                    </a:cubicBezTo>
                    <a:cubicBezTo>
                      <a:pt x="7076" y="2116"/>
                      <a:pt x="7805" y="2425"/>
                      <a:pt x="8510" y="2660"/>
                    </a:cubicBezTo>
                    <a:cubicBezTo>
                      <a:pt x="8869" y="2796"/>
                      <a:pt x="9228" y="2920"/>
                      <a:pt x="9587" y="3031"/>
                    </a:cubicBezTo>
                    <a:lnTo>
                      <a:pt x="9599" y="3007"/>
                    </a:lnTo>
                    <a:cubicBezTo>
                      <a:pt x="8931" y="2648"/>
                      <a:pt x="8238" y="2314"/>
                      <a:pt x="7546" y="2005"/>
                    </a:cubicBezTo>
                    <a:lnTo>
                      <a:pt x="7026" y="1770"/>
                    </a:lnTo>
                    <a:cubicBezTo>
                      <a:pt x="6729" y="1647"/>
                      <a:pt x="6398" y="1473"/>
                      <a:pt x="6055" y="1473"/>
                    </a:cubicBezTo>
                    <a:cubicBezTo>
                      <a:pt x="5983" y="1473"/>
                      <a:pt x="5911" y="1481"/>
                      <a:pt x="5839" y="1498"/>
                    </a:cubicBezTo>
                    <a:cubicBezTo>
                      <a:pt x="5534" y="1571"/>
                      <a:pt x="5265" y="1779"/>
                      <a:pt x="4978" y="1779"/>
                    </a:cubicBezTo>
                    <a:cubicBezTo>
                      <a:pt x="4928" y="1779"/>
                      <a:pt x="4877" y="1772"/>
                      <a:pt x="4824" y="1757"/>
                    </a:cubicBezTo>
                    <a:cubicBezTo>
                      <a:pt x="4478" y="1646"/>
                      <a:pt x="4268" y="1263"/>
                      <a:pt x="3922" y="1102"/>
                    </a:cubicBezTo>
                    <a:cubicBezTo>
                      <a:pt x="3735" y="1013"/>
                      <a:pt x="3540" y="989"/>
                      <a:pt x="3344" y="989"/>
                    </a:cubicBezTo>
                    <a:cubicBezTo>
                      <a:pt x="3123" y="989"/>
                      <a:pt x="2899" y="1019"/>
                      <a:pt x="2677" y="1019"/>
                    </a:cubicBezTo>
                    <a:cubicBezTo>
                      <a:pt x="2521" y="1019"/>
                      <a:pt x="2366" y="1004"/>
                      <a:pt x="2215" y="953"/>
                    </a:cubicBezTo>
                    <a:cubicBezTo>
                      <a:pt x="1893" y="879"/>
                      <a:pt x="1646" y="434"/>
                      <a:pt x="1918" y="186"/>
                    </a:cubicBezTo>
                    <a:lnTo>
                      <a:pt x="2153"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1939;p74"/>
              <p:cNvSpPr/>
              <p:nvPr/>
            </p:nvSpPr>
            <p:spPr>
              <a:xfrm>
                <a:off x="1794546" y="3359576"/>
                <a:ext cx="19218" cy="22138"/>
              </a:xfrm>
              <a:custGeom>
                <a:avLst/>
                <a:gdLst/>
                <a:ahLst/>
                <a:cxnLst/>
                <a:rect l="l" t="t" r="r" b="b"/>
                <a:pathLst>
                  <a:path w="645" h="743" extrusionOk="0">
                    <a:moveTo>
                      <a:pt x="619" y="1"/>
                    </a:moveTo>
                    <a:cubicBezTo>
                      <a:pt x="496" y="100"/>
                      <a:pt x="360" y="186"/>
                      <a:pt x="236" y="298"/>
                    </a:cubicBezTo>
                    <a:cubicBezTo>
                      <a:pt x="75" y="397"/>
                      <a:pt x="1" y="508"/>
                      <a:pt x="26" y="718"/>
                    </a:cubicBezTo>
                    <a:lnTo>
                      <a:pt x="50" y="743"/>
                    </a:lnTo>
                    <a:cubicBezTo>
                      <a:pt x="162" y="743"/>
                      <a:pt x="236" y="693"/>
                      <a:pt x="310" y="656"/>
                    </a:cubicBezTo>
                    <a:cubicBezTo>
                      <a:pt x="372" y="607"/>
                      <a:pt x="384" y="520"/>
                      <a:pt x="434" y="458"/>
                    </a:cubicBezTo>
                    <a:cubicBezTo>
                      <a:pt x="508" y="310"/>
                      <a:pt x="582" y="174"/>
                      <a:pt x="644" y="26"/>
                    </a:cubicBezTo>
                    <a:lnTo>
                      <a:pt x="61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1940;p74"/>
              <p:cNvSpPr/>
              <p:nvPr/>
            </p:nvSpPr>
            <p:spPr>
              <a:xfrm>
                <a:off x="1878595" y="3517307"/>
                <a:ext cx="38346" cy="26994"/>
              </a:xfrm>
              <a:custGeom>
                <a:avLst/>
                <a:gdLst/>
                <a:ahLst/>
                <a:cxnLst/>
                <a:rect l="l" t="t" r="r" b="b"/>
                <a:pathLst>
                  <a:path w="1287" h="906" extrusionOk="0">
                    <a:moveTo>
                      <a:pt x="1262" y="1"/>
                    </a:moveTo>
                    <a:cubicBezTo>
                      <a:pt x="1076" y="162"/>
                      <a:pt x="866" y="310"/>
                      <a:pt x="643" y="434"/>
                    </a:cubicBezTo>
                    <a:cubicBezTo>
                      <a:pt x="383" y="533"/>
                      <a:pt x="186" y="619"/>
                      <a:pt x="0" y="842"/>
                    </a:cubicBezTo>
                    <a:lnTo>
                      <a:pt x="12" y="879"/>
                    </a:lnTo>
                    <a:cubicBezTo>
                      <a:pt x="75" y="897"/>
                      <a:pt x="136" y="906"/>
                      <a:pt x="195" y="906"/>
                    </a:cubicBezTo>
                    <a:cubicBezTo>
                      <a:pt x="416" y="906"/>
                      <a:pt x="613" y="788"/>
                      <a:pt x="779" y="632"/>
                    </a:cubicBezTo>
                    <a:cubicBezTo>
                      <a:pt x="990" y="458"/>
                      <a:pt x="1163" y="248"/>
                      <a:pt x="1286" y="13"/>
                    </a:cubicBezTo>
                    <a:lnTo>
                      <a:pt x="1262"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1941;p74"/>
              <p:cNvSpPr/>
              <p:nvPr/>
            </p:nvSpPr>
            <p:spPr>
              <a:xfrm>
                <a:off x="1887801" y="3606511"/>
                <a:ext cx="53452" cy="47553"/>
              </a:xfrm>
              <a:custGeom>
                <a:avLst/>
                <a:gdLst/>
                <a:ahLst/>
                <a:cxnLst/>
                <a:rect l="l" t="t" r="r" b="b"/>
                <a:pathLst>
                  <a:path w="1794" h="1596" extrusionOk="0">
                    <a:moveTo>
                      <a:pt x="1781" y="0"/>
                    </a:moveTo>
                    <a:cubicBezTo>
                      <a:pt x="1497" y="198"/>
                      <a:pt x="1101" y="495"/>
                      <a:pt x="817" y="705"/>
                    </a:cubicBezTo>
                    <a:cubicBezTo>
                      <a:pt x="483" y="928"/>
                      <a:pt x="186" y="1188"/>
                      <a:pt x="0" y="1571"/>
                    </a:cubicBezTo>
                    <a:lnTo>
                      <a:pt x="25" y="1596"/>
                    </a:lnTo>
                    <a:cubicBezTo>
                      <a:pt x="433" y="1460"/>
                      <a:pt x="718" y="1200"/>
                      <a:pt x="990" y="891"/>
                    </a:cubicBezTo>
                    <a:cubicBezTo>
                      <a:pt x="1225" y="643"/>
                      <a:pt x="1571" y="285"/>
                      <a:pt x="1794" y="25"/>
                    </a:cubicBezTo>
                    <a:lnTo>
                      <a:pt x="1781"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1942;p74"/>
              <p:cNvSpPr/>
              <p:nvPr/>
            </p:nvSpPr>
            <p:spPr>
              <a:xfrm>
                <a:off x="1789034" y="3662137"/>
                <a:ext cx="37989" cy="26309"/>
              </a:xfrm>
              <a:custGeom>
                <a:avLst/>
                <a:gdLst/>
                <a:ahLst/>
                <a:cxnLst/>
                <a:rect l="l" t="t" r="r" b="b"/>
                <a:pathLst>
                  <a:path w="1275" h="883" extrusionOk="0">
                    <a:moveTo>
                      <a:pt x="1250" y="1"/>
                    </a:moveTo>
                    <a:cubicBezTo>
                      <a:pt x="1052" y="162"/>
                      <a:pt x="841" y="298"/>
                      <a:pt x="631" y="409"/>
                    </a:cubicBezTo>
                    <a:cubicBezTo>
                      <a:pt x="371" y="508"/>
                      <a:pt x="186" y="607"/>
                      <a:pt x="0" y="830"/>
                    </a:cubicBezTo>
                    <a:lnTo>
                      <a:pt x="13" y="854"/>
                    </a:lnTo>
                    <a:cubicBezTo>
                      <a:pt x="76" y="873"/>
                      <a:pt x="138" y="882"/>
                      <a:pt x="200" y="882"/>
                    </a:cubicBezTo>
                    <a:cubicBezTo>
                      <a:pt x="414" y="882"/>
                      <a:pt x="613" y="773"/>
                      <a:pt x="767" y="619"/>
                    </a:cubicBezTo>
                    <a:cubicBezTo>
                      <a:pt x="965" y="446"/>
                      <a:pt x="1138" y="248"/>
                      <a:pt x="1274" y="13"/>
                    </a:cubicBezTo>
                    <a:lnTo>
                      <a:pt x="1250"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1943;p74"/>
              <p:cNvSpPr/>
              <p:nvPr/>
            </p:nvSpPr>
            <p:spPr>
              <a:xfrm>
                <a:off x="1680315" y="3707484"/>
                <a:ext cx="30987" cy="30987"/>
              </a:xfrm>
              <a:custGeom>
                <a:avLst/>
                <a:gdLst/>
                <a:ahLst/>
                <a:cxnLst/>
                <a:rect l="l" t="t" r="r" b="b"/>
                <a:pathLst>
                  <a:path w="1040" h="1040" extrusionOk="0">
                    <a:moveTo>
                      <a:pt x="1015" y="0"/>
                    </a:moveTo>
                    <a:cubicBezTo>
                      <a:pt x="817" y="136"/>
                      <a:pt x="619" y="285"/>
                      <a:pt x="433" y="433"/>
                    </a:cubicBezTo>
                    <a:cubicBezTo>
                      <a:pt x="211" y="569"/>
                      <a:pt x="50" y="742"/>
                      <a:pt x="0" y="1014"/>
                    </a:cubicBezTo>
                    <a:lnTo>
                      <a:pt x="25" y="1039"/>
                    </a:lnTo>
                    <a:cubicBezTo>
                      <a:pt x="174" y="1014"/>
                      <a:pt x="273" y="953"/>
                      <a:pt x="372" y="878"/>
                    </a:cubicBezTo>
                    <a:cubicBezTo>
                      <a:pt x="631" y="631"/>
                      <a:pt x="829" y="309"/>
                      <a:pt x="1039" y="25"/>
                    </a:cubicBezTo>
                    <a:lnTo>
                      <a:pt x="1015"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1944;p74"/>
              <p:cNvSpPr/>
              <p:nvPr/>
            </p:nvSpPr>
            <p:spPr>
              <a:xfrm>
                <a:off x="1207869" y="3731439"/>
                <a:ext cx="263507" cy="113549"/>
              </a:xfrm>
              <a:custGeom>
                <a:avLst/>
                <a:gdLst/>
                <a:ahLst/>
                <a:cxnLst/>
                <a:rect l="l" t="t" r="r" b="b"/>
                <a:pathLst>
                  <a:path w="8844" h="3811" extrusionOk="0">
                    <a:moveTo>
                      <a:pt x="0" y="0"/>
                    </a:moveTo>
                    <a:lnTo>
                      <a:pt x="0" y="25"/>
                    </a:lnTo>
                    <a:lnTo>
                      <a:pt x="1660" y="191"/>
                    </a:lnTo>
                    <a:lnTo>
                      <a:pt x="1660" y="191"/>
                    </a:lnTo>
                    <a:lnTo>
                      <a:pt x="1448" y="817"/>
                    </a:lnTo>
                    <a:lnTo>
                      <a:pt x="1435" y="854"/>
                    </a:lnTo>
                    <a:cubicBezTo>
                      <a:pt x="1497" y="953"/>
                      <a:pt x="1596" y="1027"/>
                      <a:pt x="1707" y="1052"/>
                    </a:cubicBezTo>
                    <a:cubicBezTo>
                      <a:pt x="1778" y="1073"/>
                      <a:pt x="1853" y="1080"/>
                      <a:pt x="1931" y="1080"/>
                    </a:cubicBezTo>
                    <a:cubicBezTo>
                      <a:pt x="2078" y="1080"/>
                      <a:pt x="2233" y="1055"/>
                      <a:pt x="2376" y="1055"/>
                    </a:cubicBezTo>
                    <a:cubicBezTo>
                      <a:pt x="2557" y="1055"/>
                      <a:pt x="2719" y="1095"/>
                      <a:pt x="2821" y="1274"/>
                    </a:cubicBezTo>
                    <a:cubicBezTo>
                      <a:pt x="2895" y="1423"/>
                      <a:pt x="2969" y="1621"/>
                      <a:pt x="3130" y="1732"/>
                    </a:cubicBezTo>
                    <a:cubicBezTo>
                      <a:pt x="3337" y="1868"/>
                      <a:pt x="3564" y="1899"/>
                      <a:pt x="3796" y="1899"/>
                    </a:cubicBezTo>
                    <a:cubicBezTo>
                      <a:pt x="3984" y="1899"/>
                      <a:pt x="4175" y="1879"/>
                      <a:pt x="4363" y="1879"/>
                    </a:cubicBezTo>
                    <a:cubicBezTo>
                      <a:pt x="4469" y="1879"/>
                      <a:pt x="4574" y="1885"/>
                      <a:pt x="4676" y="1905"/>
                    </a:cubicBezTo>
                    <a:cubicBezTo>
                      <a:pt x="5158" y="2004"/>
                      <a:pt x="5566" y="2301"/>
                      <a:pt x="6012" y="2523"/>
                    </a:cubicBezTo>
                    <a:cubicBezTo>
                      <a:pt x="6618" y="2833"/>
                      <a:pt x="7236" y="3142"/>
                      <a:pt x="7855" y="3414"/>
                    </a:cubicBezTo>
                    <a:cubicBezTo>
                      <a:pt x="8424" y="3679"/>
                      <a:pt x="8726" y="3810"/>
                      <a:pt x="8780" y="3810"/>
                    </a:cubicBezTo>
                    <a:cubicBezTo>
                      <a:pt x="8844" y="3810"/>
                      <a:pt x="8554" y="3623"/>
                      <a:pt x="7941" y="3253"/>
                    </a:cubicBezTo>
                    <a:cubicBezTo>
                      <a:pt x="7360" y="2907"/>
                      <a:pt x="6766" y="2561"/>
                      <a:pt x="6160" y="2239"/>
                    </a:cubicBezTo>
                    <a:cubicBezTo>
                      <a:pt x="5715" y="2004"/>
                      <a:pt x="5245" y="1719"/>
                      <a:pt x="4713" y="1633"/>
                    </a:cubicBezTo>
                    <a:cubicBezTo>
                      <a:pt x="4629" y="1616"/>
                      <a:pt x="4542" y="1609"/>
                      <a:pt x="4455" y="1609"/>
                    </a:cubicBezTo>
                    <a:cubicBezTo>
                      <a:pt x="4216" y="1609"/>
                      <a:pt x="3970" y="1657"/>
                      <a:pt x="3736" y="1657"/>
                    </a:cubicBezTo>
                    <a:cubicBezTo>
                      <a:pt x="3567" y="1657"/>
                      <a:pt x="3403" y="1632"/>
                      <a:pt x="3253" y="1546"/>
                    </a:cubicBezTo>
                    <a:cubicBezTo>
                      <a:pt x="3117" y="1460"/>
                      <a:pt x="3080" y="1324"/>
                      <a:pt x="2994" y="1175"/>
                    </a:cubicBezTo>
                    <a:cubicBezTo>
                      <a:pt x="2878" y="937"/>
                      <a:pt x="2639" y="880"/>
                      <a:pt x="2397" y="880"/>
                    </a:cubicBezTo>
                    <a:cubicBezTo>
                      <a:pt x="2250" y="880"/>
                      <a:pt x="2101" y="901"/>
                      <a:pt x="1979" y="915"/>
                    </a:cubicBezTo>
                    <a:cubicBezTo>
                      <a:pt x="1953" y="917"/>
                      <a:pt x="1928" y="918"/>
                      <a:pt x="1903" y="918"/>
                    </a:cubicBezTo>
                    <a:cubicBezTo>
                      <a:pt x="1778" y="918"/>
                      <a:pt x="1670" y="893"/>
                      <a:pt x="1596" y="820"/>
                    </a:cubicBezTo>
                    <a:lnTo>
                      <a:pt x="1596" y="820"/>
                    </a:lnTo>
                    <a:lnTo>
                      <a:pt x="1782" y="161"/>
                    </a:lnTo>
                    <a:lnTo>
                      <a:pt x="1806" y="87"/>
                    </a:lnTo>
                    <a:lnTo>
                      <a:pt x="1744" y="87"/>
                    </a:lnTo>
                    <a:lnTo>
                      <a:pt x="0"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1945;p74"/>
              <p:cNvSpPr/>
              <p:nvPr/>
            </p:nvSpPr>
            <p:spPr>
              <a:xfrm>
                <a:off x="1378113" y="3453816"/>
                <a:ext cx="359357" cy="111433"/>
              </a:xfrm>
              <a:custGeom>
                <a:avLst/>
                <a:gdLst/>
                <a:ahLst/>
                <a:cxnLst/>
                <a:rect l="l" t="t" r="r" b="b"/>
                <a:pathLst>
                  <a:path w="12061" h="3740" extrusionOk="0">
                    <a:moveTo>
                      <a:pt x="1066" y="1"/>
                    </a:moveTo>
                    <a:cubicBezTo>
                      <a:pt x="805" y="1"/>
                      <a:pt x="466" y="98"/>
                      <a:pt x="1" y="351"/>
                    </a:cubicBezTo>
                    <a:lnTo>
                      <a:pt x="13" y="375"/>
                    </a:lnTo>
                    <a:cubicBezTo>
                      <a:pt x="211" y="276"/>
                      <a:pt x="409" y="190"/>
                      <a:pt x="607" y="140"/>
                    </a:cubicBezTo>
                    <a:cubicBezTo>
                      <a:pt x="762" y="97"/>
                      <a:pt x="895" y="78"/>
                      <a:pt x="1012" y="78"/>
                    </a:cubicBezTo>
                    <a:cubicBezTo>
                      <a:pt x="1945" y="78"/>
                      <a:pt x="1842" y="1298"/>
                      <a:pt x="3030" y="1298"/>
                    </a:cubicBezTo>
                    <a:cubicBezTo>
                      <a:pt x="3138" y="1298"/>
                      <a:pt x="3258" y="1288"/>
                      <a:pt x="3390" y="1266"/>
                    </a:cubicBezTo>
                    <a:cubicBezTo>
                      <a:pt x="3786" y="1200"/>
                      <a:pt x="4133" y="1027"/>
                      <a:pt x="4474" y="841"/>
                    </a:cubicBezTo>
                    <a:lnTo>
                      <a:pt x="4474" y="841"/>
                    </a:lnTo>
                    <a:cubicBezTo>
                      <a:pt x="4574" y="1350"/>
                      <a:pt x="4958" y="1788"/>
                      <a:pt x="5456" y="1946"/>
                    </a:cubicBezTo>
                    <a:cubicBezTo>
                      <a:pt x="5637" y="2004"/>
                      <a:pt x="5820" y="2027"/>
                      <a:pt x="6002" y="2027"/>
                    </a:cubicBezTo>
                    <a:cubicBezTo>
                      <a:pt x="6345" y="2027"/>
                      <a:pt x="6686" y="1945"/>
                      <a:pt x="7013" y="1853"/>
                    </a:cubicBezTo>
                    <a:lnTo>
                      <a:pt x="7013" y="1853"/>
                    </a:lnTo>
                    <a:cubicBezTo>
                      <a:pt x="7766" y="2322"/>
                      <a:pt x="8578" y="2707"/>
                      <a:pt x="9414" y="3022"/>
                    </a:cubicBezTo>
                    <a:cubicBezTo>
                      <a:pt x="10280" y="3344"/>
                      <a:pt x="11158" y="3591"/>
                      <a:pt x="12061" y="3740"/>
                    </a:cubicBezTo>
                    <a:lnTo>
                      <a:pt x="12061" y="3703"/>
                    </a:lnTo>
                    <a:cubicBezTo>
                      <a:pt x="11207" y="3431"/>
                      <a:pt x="10354" y="3121"/>
                      <a:pt x="9525" y="2763"/>
                    </a:cubicBezTo>
                    <a:cubicBezTo>
                      <a:pt x="8684" y="2404"/>
                      <a:pt x="7855" y="1983"/>
                      <a:pt x="7051" y="1526"/>
                    </a:cubicBezTo>
                    <a:cubicBezTo>
                      <a:pt x="6702" y="1651"/>
                      <a:pt x="6321" y="1770"/>
                      <a:pt x="5950" y="1770"/>
                    </a:cubicBezTo>
                    <a:cubicBezTo>
                      <a:pt x="5807" y="1770"/>
                      <a:pt x="5667" y="1752"/>
                      <a:pt x="5530" y="1711"/>
                    </a:cubicBezTo>
                    <a:cubicBezTo>
                      <a:pt x="5072" y="1588"/>
                      <a:pt x="4701" y="1155"/>
                      <a:pt x="4652" y="685"/>
                    </a:cubicBezTo>
                    <a:lnTo>
                      <a:pt x="4627" y="524"/>
                    </a:lnTo>
                    <a:cubicBezTo>
                      <a:pt x="4219" y="759"/>
                      <a:pt x="3811" y="1019"/>
                      <a:pt x="3353" y="1105"/>
                    </a:cubicBezTo>
                    <a:cubicBezTo>
                      <a:pt x="3225" y="1130"/>
                      <a:pt x="3109" y="1141"/>
                      <a:pt x="3005" y="1141"/>
                    </a:cubicBezTo>
                    <a:cubicBezTo>
                      <a:pt x="1947" y="1141"/>
                      <a:pt x="1959" y="1"/>
                      <a:pt x="1066"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1946;p74"/>
              <p:cNvSpPr/>
              <p:nvPr/>
            </p:nvSpPr>
            <p:spPr>
              <a:xfrm>
                <a:off x="1782390" y="3561909"/>
                <a:ext cx="126808" cy="40998"/>
              </a:xfrm>
              <a:custGeom>
                <a:avLst/>
                <a:gdLst/>
                <a:ahLst/>
                <a:cxnLst/>
                <a:rect l="l" t="t" r="r" b="b"/>
                <a:pathLst>
                  <a:path w="4256" h="1376" extrusionOk="0">
                    <a:moveTo>
                      <a:pt x="2227" y="0"/>
                    </a:moveTo>
                    <a:lnTo>
                      <a:pt x="2227" y="0"/>
                    </a:lnTo>
                    <a:cubicBezTo>
                      <a:pt x="1534" y="149"/>
                      <a:pt x="706" y="334"/>
                      <a:pt x="1" y="508"/>
                    </a:cubicBezTo>
                    <a:lnTo>
                      <a:pt x="13" y="532"/>
                    </a:lnTo>
                    <a:cubicBezTo>
                      <a:pt x="419" y="480"/>
                      <a:pt x="975" y="411"/>
                      <a:pt x="1420" y="346"/>
                    </a:cubicBezTo>
                    <a:lnTo>
                      <a:pt x="1420" y="346"/>
                    </a:lnTo>
                    <a:cubicBezTo>
                      <a:pt x="1359" y="510"/>
                      <a:pt x="1401" y="716"/>
                      <a:pt x="1522" y="854"/>
                    </a:cubicBezTo>
                    <a:cubicBezTo>
                      <a:pt x="1782" y="1151"/>
                      <a:pt x="2202" y="1163"/>
                      <a:pt x="2561" y="1250"/>
                    </a:cubicBezTo>
                    <a:cubicBezTo>
                      <a:pt x="3061" y="1327"/>
                      <a:pt x="3561" y="1375"/>
                      <a:pt x="4069" y="1375"/>
                    </a:cubicBezTo>
                    <a:cubicBezTo>
                      <a:pt x="4127" y="1375"/>
                      <a:pt x="4185" y="1375"/>
                      <a:pt x="4243" y="1373"/>
                    </a:cubicBezTo>
                    <a:lnTo>
                      <a:pt x="4256" y="1349"/>
                    </a:lnTo>
                    <a:cubicBezTo>
                      <a:pt x="3984" y="1237"/>
                      <a:pt x="3711" y="1163"/>
                      <a:pt x="3439" y="1101"/>
                    </a:cubicBezTo>
                    <a:cubicBezTo>
                      <a:pt x="3167" y="1027"/>
                      <a:pt x="2895" y="965"/>
                      <a:pt x="2611" y="928"/>
                    </a:cubicBezTo>
                    <a:cubicBezTo>
                      <a:pt x="2252" y="854"/>
                      <a:pt x="1757" y="940"/>
                      <a:pt x="1609" y="569"/>
                    </a:cubicBezTo>
                    <a:cubicBezTo>
                      <a:pt x="1584" y="458"/>
                      <a:pt x="1609" y="347"/>
                      <a:pt x="1683" y="310"/>
                    </a:cubicBezTo>
                    <a:lnTo>
                      <a:pt x="2227"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1947;p74"/>
              <p:cNvSpPr/>
              <p:nvPr/>
            </p:nvSpPr>
            <p:spPr>
              <a:xfrm>
                <a:off x="1325049" y="3521270"/>
                <a:ext cx="467335" cy="130234"/>
              </a:xfrm>
              <a:custGeom>
                <a:avLst/>
                <a:gdLst/>
                <a:ahLst/>
                <a:cxnLst/>
                <a:rect l="l" t="t" r="r" b="b"/>
                <a:pathLst>
                  <a:path w="15685" h="4371" extrusionOk="0">
                    <a:moveTo>
                      <a:pt x="465" y="0"/>
                    </a:moveTo>
                    <a:cubicBezTo>
                      <a:pt x="317" y="0"/>
                      <a:pt x="167" y="13"/>
                      <a:pt x="13" y="41"/>
                    </a:cubicBezTo>
                    <a:lnTo>
                      <a:pt x="1" y="41"/>
                    </a:lnTo>
                    <a:lnTo>
                      <a:pt x="13" y="78"/>
                    </a:lnTo>
                    <a:cubicBezTo>
                      <a:pt x="140" y="54"/>
                      <a:pt x="267" y="43"/>
                      <a:pt x="394" y="43"/>
                    </a:cubicBezTo>
                    <a:cubicBezTo>
                      <a:pt x="789" y="43"/>
                      <a:pt x="1182" y="148"/>
                      <a:pt x="1547" y="288"/>
                    </a:cubicBezTo>
                    <a:cubicBezTo>
                      <a:pt x="2536" y="672"/>
                      <a:pt x="3415" y="1340"/>
                      <a:pt x="4503" y="1476"/>
                    </a:cubicBezTo>
                    <a:cubicBezTo>
                      <a:pt x="4613" y="1488"/>
                      <a:pt x="4725" y="1495"/>
                      <a:pt x="4838" y="1495"/>
                    </a:cubicBezTo>
                    <a:cubicBezTo>
                      <a:pt x="5228" y="1495"/>
                      <a:pt x="5627" y="1413"/>
                      <a:pt x="5960" y="1198"/>
                    </a:cubicBezTo>
                    <a:lnTo>
                      <a:pt x="5960" y="1198"/>
                    </a:lnTo>
                    <a:cubicBezTo>
                      <a:pt x="6042" y="1375"/>
                      <a:pt x="6184" y="1524"/>
                      <a:pt x="6334" y="1624"/>
                    </a:cubicBezTo>
                    <a:cubicBezTo>
                      <a:pt x="6903" y="1995"/>
                      <a:pt x="7571" y="2082"/>
                      <a:pt x="8189" y="2304"/>
                    </a:cubicBezTo>
                    <a:cubicBezTo>
                      <a:pt x="10663" y="3084"/>
                      <a:pt x="13149" y="3789"/>
                      <a:pt x="15672" y="4370"/>
                    </a:cubicBezTo>
                    <a:lnTo>
                      <a:pt x="15685" y="4345"/>
                    </a:lnTo>
                    <a:cubicBezTo>
                      <a:pt x="13248" y="3480"/>
                      <a:pt x="10762" y="2737"/>
                      <a:pt x="8263" y="2057"/>
                    </a:cubicBezTo>
                    <a:cubicBezTo>
                      <a:pt x="7855" y="1933"/>
                      <a:pt x="7422" y="1822"/>
                      <a:pt x="7026" y="1698"/>
                    </a:cubicBezTo>
                    <a:cubicBezTo>
                      <a:pt x="6655" y="1587"/>
                      <a:pt x="6222" y="1402"/>
                      <a:pt x="6111" y="1018"/>
                    </a:cubicBezTo>
                    <a:lnTo>
                      <a:pt x="6074" y="857"/>
                    </a:lnTo>
                    <a:cubicBezTo>
                      <a:pt x="5740" y="1181"/>
                      <a:pt x="5290" y="1323"/>
                      <a:pt x="4825" y="1323"/>
                    </a:cubicBezTo>
                    <a:cubicBezTo>
                      <a:pt x="4722" y="1323"/>
                      <a:pt x="4619" y="1316"/>
                      <a:pt x="4515" y="1303"/>
                    </a:cubicBezTo>
                    <a:cubicBezTo>
                      <a:pt x="3092" y="1179"/>
                      <a:pt x="1893" y="0"/>
                      <a:pt x="46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1948;p74"/>
              <p:cNvSpPr/>
              <p:nvPr/>
            </p:nvSpPr>
            <p:spPr>
              <a:xfrm>
                <a:off x="1302197" y="3597126"/>
                <a:ext cx="368147" cy="105415"/>
              </a:xfrm>
              <a:custGeom>
                <a:avLst/>
                <a:gdLst/>
                <a:ahLst/>
                <a:cxnLst/>
                <a:rect l="l" t="t" r="r" b="b"/>
                <a:pathLst>
                  <a:path w="12356" h="3538" extrusionOk="0">
                    <a:moveTo>
                      <a:pt x="1" y="105"/>
                    </a:moveTo>
                    <a:lnTo>
                      <a:pt x="1" y="117"/>
                    </a:lnTo>
                    <a:cubicBezTo>
                      <a:pt x="2" y="117"/>
                      <a:pt x="3" y="116"/>
                      <a:pt x="5" y="116"/>
                    </a:cubicBezTo>
                    <a:lnTo>
                      <a:pt x="5" y="116"/>
                    </a:lnTo>
                    <a:lnTo>
                      <a:pt x="1" y="105"/>
                    </a:lnTo>
                    <a:close/>
                    <a:moveTo>
                      <a:pt x="757" y="0"/>
                    </a:moveTo>
                    <a:cubicBezTo>
                      <a:pt x="506" y="0"/>
                      <a:pt x="255" y="35"/>
                      <a:pt x="5" y="116"/>
                    </a:cubicBezTo>
                    <a:lnTo>
                      <a:pt x="5" y="116"/>
                    </a:lnTo>
                    <a:lnTo>
                      <a:pt x="13" y="142"/>
                    </a:lnTo>
                    <a:cubicBezTo>
                      <a:pt x="230" y="81"/>
                      <a:pt x="447" y="55"/>
                      <a:pt x="661" y="55"/>
                    </a:cubicBezTo>
                    <a:cubicBezTo>
                      <a:pt x="1497" y="55"/>
                      <a:pt x="2305" y="458"/>
                      <a:pt x="3044" y="822"/>
                    </a:cubicBezTo>
                    <a:cubicBezTo>
                      <a:pt x="4008" y="1305"/>
                      <a:pt x="4998" y="1713"/>
                      <a:pt x="6012" y="2059"/>
                    </a:cubicBezTo>
                    <a:cubicBezTo>
                      <a:pt x="7781" y="2702"/>
                      <a:pt x="9624" y="3135"/>
                      <a:pt x="11467" y="3432"/>
                    </a:cubicBezTo>
                    <a:cubicBezTo>
                      <a:pt x="11905" y="3502"/>
                      <a:pt x="12157" y="3537"/>
                      <a:pt x="12237" y="3537"/>
                    </a:cubicBezTo>
                    <a:cubicBezTo>
                      <a:pt x="12356" y="3537"/>
                      <a:pt x="12096" y="3459"/>
                      <a:pt x="11504" y="3296"/>
                    </a:cubicBezTo>
                    <a:cubicBezTo>
                      <a:pt x="9748" y="2801"/>
                      <a:pt x="7830" y="2356"/>
                      <a:pt x="6099" y="1836"/>
                    </a:cubicBezTo>
                    <a:cubicBezTo>
                      <a:pt x="5072" y="1503"/>
                      <a:pt x="4083" y="1131"/>
                      <a:pt x="3105" y="686"/>
                    </a:cubicBezTo>
                    <a:cubicBezTo>
                      <a:pt x="2378" y="365"/>
                      <a:pt x="1571" y="0"/>
                      <a:pt x="757"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1949;p74"/>
              <p:cNvSpPr/>
              <p:nvPr/>
            </p:nvSpPr>
            <p:spPr>
              <a:xfrm>
                <a:off x="1281192" y="3669884"/>
                <a:ext cx="121295" cy="46689"/>
              </a:xfrm>
              <a:custGeom>
                <a:avLst/>
                <a:gdLst/>
                <a:ahLst/>
                <a:cxnLst/>
                <a:rect l="l" t="t" r="r" b="b"/>
                <a:pathLst>
                  <a:path w="4071" h="1567" extrusionOk="0">
                    <a:moveTo>
                      <a:pt x="13" y="112"/>
                    </a:moveTo>
                    <a:lnTo>
                      <a:pt x="13" y="124"/>
                    </a:lnTo>
                    <a:lnTo>
                      <a:pt x="1" y="149"/>
                    </a:lnTo>
                    <a:cubicBezTo>
                      <a:pt x="706" y="545"/>
                      <a:pt x="1794" y="1"/>
                      <a:pt x="2314" y="755"/>
                    </a:cubicBezTo>
                    <a:cubicBezTo>
                      <a:pt x="2425" y="1027"/>
                      <a:pt x="2549" y="1386"/>
                      <a:pt x="2870" y="1485"/>
                    </a:cubicBezTo>
                    <a:cubicBezTo>
                      <a:pt x="3017" y="1542"/>
                      <a:pt x="3165" y="1567"/>
                      <a:pt x="3311" y="1567"/>
                    </a:cubicBezTo>
                    <a:cubicBezTo>
                      <a:pt x="3574" y="1567"/>
                      <a:pt x="3832" y="1489"/>
                      <a:pt x="4070" y="1386"/>
                    </a:cubicBezTo>
                    <a:lnTo>
                      <a:pt x="4058" y="1361"/>
                    </a:lnTo>
                    <a:cubicBezTo>
                      <a:pt x="3712" y="1336"/>
                      <a:pt x="3316" y="1361"/>
                      <a:pt x="3006" y="1213"/>
                    </a:cubicBezTo>
                    <a:cubicBezTo>
                      <a:pt x="2759" y="1101"/>
                      <a:pt x="2685" y="842"/>
                      <a:pt x="2536" y="619"/>
                    </a:cubicBezTo>
                    <a:cubicBezTo>
                      <a:pt x="2282" y="242"/>
                      <a:pt x="1826" y="151"/>
                      <a:pt x="1397" y="151"/>
                    </a:cubicBezTo>
                    <a:cubicBezTo>
                      <a:pt x="1305" y="151"/>
                      <a:pt x="1214" y="155"/>
                      <a:pt x="1126" y="161"/>
                    </a:cubicBezTo>
                    <a:cubicBezTo>
                      <a:pt x="941" y="180"/>
                      <a:pt x="752" y="202"/>
                      <a:pt x="565" y="202"/>
                    </a:cubicBezTo>
                    <a:cubicBezTo>
                      <a:pt x="378" y="202"/>
                      <a:pt x="193" y="180"/>
                      <a:pt x="13" y="112"/>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1950;p74"/>
              <p:cNvSpPr/>
              <p:nvPr/>
            </p:nvSpPr>
            <p:spPr>
              <a:xfrm>
                <a:off x="1506377" y="3758164"/>
                <a:ext cx="242531" cy="75739"/>
              </a:xfrm>
              <a:custGeom>
                <a:avLst/>
                <a:gdLst/>
                <a:ahLst/>
                <a:cxnLst/>
                <a:rect l="l" t="t" r="r" b="b"/>
                <a:pathLst>
                  <a:path w="8140" h="2542" extrusionOk="0">
                    <a:moveTo>
                      <a:pt x="521" y="0"/>
                    </a:moveTo>
                    <a:cubicBezTo>
                      <a:pt x="350" y="0"/>
                      <a:pt x="177" y="21"/>
                      <a:pt x="0" y="68"/>
                    </a:cubicBezTo>
                    <a:lnTo>
                      <a:pt x="13" y="105"/>
                    </a:lnTo>
                    <a:cubicBezTo>
                      <a:pt x="144" y="72"/>
                      <a:pt x="279" y="57"/>
                      <a:pt x="413" y="57"/>
                    </a:cubicBezTo>
                    <a:cubicBezTo>
                      <a:pt x="635" y="57"/>
                      <a:pt x="857" y="98"/>
                      <a:pt x="1064" y="167"/>
                    </a:cubicBezTo>
                    <a:cubicBezTo>
                      <a:pt x="2103" y="489"/>
                      <a:pt x="2882" y="1342"/>
                      <a:pt x="3946" y="1626"/>
                    </a:cubicBezTo>
                    <a:cubicBezTo>
                      <a:pt x="5331" y="2072"/>
                      <a:pt x="6803" y="1923"/>
                      <a:pt x="8127" y="2542"/>
                    </a:cubicBezTo>
                    <a:lnTo>
                      <a:pt x="8139" y="2517"/>
                    </a:lnTo>
                    <a:cubicBezTo>
                      <a:pt x="7855" y="2282"/>
                      <a:pt x="7533" y="2109"/>
                      <a:pt x="7187" y="1985"/>
                    </a:cubicBezTo>
                    <a:cubicBezTo>
                      <a:pt x="5826" y="1490"/>
                      <a:pt x="4305" y="1713"/>
                      <a:pt x="3031" y="1008"/>
                    </a:cubicBezTo>
                    <a:cubicBezTo>
                      <a:pt x="2260" y="592"/>
                      <a:pt x="1429" y="0"/>
                      <a:pt x="52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1951;p74"/>
              <p:cNvSpPr/>
              <p:nvPr/>
            </p:nvSpPr>
            <p:spPr>
              <a:xfrm>
                <a:off x="2008289" y="4161727"/>
                <a:ext cx="350508" cy="80983"/>
              </a:xfrm>
              <a:custGeom>
                <a:avLst/>
                <a:gdLst/>
                <a:ahLst/>
                <a:cxnLst/>
                <a:rect l="l" t="t" r="r" b="b"/>
                <a:pathLst>
                  <a:path w="11764" h="2718" extrusionOk="0">
                    <a:moveTo>
                      <a:pt x="5131" y="1"/>
                    </a:moveTo>
                    <a:cubicBezTo>
                      <a:pt x="3758" y="1"/>
                      <a:pt x="2385" y="188"/>
                      <a:pt x="1127" y="562"/>
                    </a:cubicBezTo>
                    <a:cubicBezTo>
                      <a:pt x="830" y="648"/>
                      <a:pt x="533" y="747"/>
                      <a:pt x="323" y="908"/>
                    </a:cubicBezTo>
                    <a:cubicBezTo>
                      <a:pt x="112" y="1081"/>
                      <a:pt x="1" y="1329"/>
                      <a:pt x="125" y="1539"/>
                    </a:cubicBezTo>
                    <a:cubicBezTo>
                      <a:pt x="268" y="1774"/>
                      <a:pt x="655" y="1874"/>
                      <a:pt x="1029" y="1874"/>
                    </a:cubicBezTo>
                    <a:cubicBezTo>
                      <a:pt x="1108" y="1874"/>
                      <a:pt x="1187" y="1869"/>
                      <a:pt x="1263" y="1861"/>
                    </a:cubicBezTo>
                    <a:cubicBezTo>
                      <a:pt x="1614" y="1831"/>
                      <a:pt x="1966" y="1756"/>
                      <a:pt x="2312" y="1756"/>
                    </a:cubicBezTo>
                    <a:cubicBezTo>
                      <a:pt x="2404" y="1756"/>
                      <a:pt x="2495" y="1761"/>
                      <a:pt x="2586" y="1774"/>
                    </a:cubicBezTo>
                    <a:cubicBezTo>
                      <a:pt x="3316" y="1873"/>
                      <a:pt x="3749" y="2430"/>
                      <a:pt x="4441" y="2627"/>
                    </a:cubicBezTo>
                    <a:cubicBezTo>
                      <a:pt x="4655" y="2691"/>
                      <a:pt x="4871" y="2717"/>
                      <a:pt x="5089" y="2717"/>
                    </a:cubicBezTo>
                    <a:cubicBezTo>
                      <a:pt x="6097" y="2717"/>
                      <a:pt x="7148" y="2157"/>
                      <a:pt x="8202" y="2157"/>
                    </a:cubicBezTo>
                    <a:cubicBezTo>
                      <a:pt x="8293" y="2157"/>
                      <a:pt x="8383" y="2161"/>
                      <a:pt x="8474" y="2170"/>
                    </a:cubicBezTo>
                    <a:cubicBezTo>
                      <a:pt x="8969" y="2207"/>
                      <a:pt x="9401" y="2405"/>
                      <a:pt x="9871" y="2516"/>
                    </a:cubicBezTo>
                    <a:cubicBezTo>
                      <a:pt x="10102" y="2571"/>
                      <a:pt x="10357" y="2611"/>
                      <a:pt x="10601" y="2611"/>
                    </a:cubicBezTo>
                    <a:cubicBezTo>
                      <a:pt x="10855" y="2611"/>
                      <a:pt x="11099" y="2568"/>
                      <a:pt x="11294" y="2454"/>
                    </a:cubicBezTo>
                    <a:cubicBezTo>
                      <a:pt x="11764" y="2195"/>
                      <a:pt x="11764" y="1663"/>
                      <a:pt x="11442" y="1316"/>
                    </a:cubicBezTo>
                    <a:cubicBezTo>
                      <a:pt x="11121" y="958"/>
                      <a:pt x="10577" y="760"/>
                      <a:pt x="10032" y="599"/>
                    </a:cubicBezTo>
                    <a:cubicBezTo>
                      <a:pt x="8758" y="240"/>
                      <a:pt x="7385" y="55"/>
                      <a:pt x="5505" y="5"/>
                    </a:cubicBezTo>
                    <a:cubicBezTo>
                      <a:pt x="5380" y="2"/>
                      <a:pt x="5256" y="1"/>
                      <a:pt x="513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1952;p74"/>
              <p:cNvSpPr/>
              <p:nvPr/>
            </p:nvSpPr>
            <p:spPr>
              <a:xfrm>
                <a:off x="1836347" y="4292286"/>
                <a:ext cx="159820" cy="44216"/>
              </a:xfrm>
              <a:custGeom>
                <a:avLst/>
                <a:gdLst/>
                <a:ahLst/>
                <a:cxnLst/>
                <a:rect l="l" t="t" r="r" b="b"/>
                <a:pathLst>
                  <a:path w="5364" h="1484" extrusionOk="0">
                    <a:moveTo>
                      <a:pt x="2268" y="1"/>
                    </a:moveTo>
                    <a:cubicBezTo>
                      <a:pt x="1805" y="1"/>
                      <a:pt x="1334" y="36"/>
                      <a:pt x="861" y="101"/>
                    </a:cubicBezTo>
                    <a:cubicBezTo>
                      <a:pt x="805" y="82"/>
                      <a:pt x="749" y="73"/>
                      <a:pt x="694" y="73"/>
                    </a:cubicBezTo>
                    <a:cubicBezTo>
                      <a:pt x="323" y="73"/>
                      <a:pt x="1" y="472"/>
                      <a:pt x="119" y="806"/>
                    </a:cubicBezTo>
                    <a:cubicBezTo>
                      <a:pt x="243" y="1189"/>
                      <a:pt x="738" y="1387"/>
                      <a:pt x="1195" y="1387"/>
                    </a:cubicBezTo>
                    <a:cubicBezTo>
                      <a:pt x="1205" y="1387"/>
                      <a:pt x="1214" y="1387"/>
                      <a:pt x="1224" y="1387"/>
                    </a:cubicBezTo>
                    <a:cubicBezTo>
                      <a:pt x="1923" y="1387"/>
                      <a:pt x="2621" y="1029"/>
                      <a:pt x="3295" y="1029"/>
                    </a:cubicBezTo>
                    <a:cubicBezTo>
                      <a:pt x="3458" y="1029"/>
                      <a:pt x="3620" y="1050"/>
                      <a:pt x="3781" y="1103"/>
                    </a:cubicBezTo>
                    <a:cubicBezTo>
                      <a:pt x="4003" y="1177"/>
                      <a:pt x="4213" y="1325"/>
                      <a:pt x="4436" y="1412"/>
                    </a:cubicBezTo>
                    <a:cubicBezTo>
                      <a:pt x="4554" y="1455"/>
                      <a:pt x="4683" y="1483"/>
                      <a:pt x="4809" y="1483"/>
                    </a:cubicBezTo>
                    <a:cubicBezTo>
                      <a:pt x="4934" y="1483"/>
                      <a:pt x="5055" y="1455"/>
                      <a:pt x="5154" y="1387"/>
                    </a:cubicBezTo>
                    <a:cubicBezTo>
                      <a:pt x="5364" y="1226"/>
                      <a:pt x="5339" y="917"/>
                      <a:pt x="5178" y="719"/>
                    </a:cubicBezTo>
                    <a:cubicBezTo>
                      <a:pt x="5017" y="521"/>
                      <a:pt x="4745" y="410"/>
                      <a:pt x="4486" y="323"/>
                    </a:cubicBezTo>
                    <a:cubicBezTo>
                      <a:pt x="3789" y="99"/>
                      <a:pt x="3040" y="1"/>
                      <a:pt x="226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1953;p74"/>
              <p:cNvSpPr/>
              <p:nvPr/>
            </p:nvSpPr>
            <p:spPr>
              <a:xfrm>
                <a:off x="1713148" y="4216876"/>
                <a:ext cx="45706" cy="29437"/>
              </a:xfrm>
              <a:custGeom>
                <a:avLst/>
                <a:gdLst/>
                <a:ahLst/>
                <a:cxnLst/>
                <a:rect l="l" t="t" r="r" b="b"/>
                <a:pathLst>
                  <a:path w="1534" h="988" extrusionOk="0">
                    <a:moveTo>
                      <a:pt x="1174" y="1"/>
                    </a:moveTo>
                    <a:cubicBezTo>
                      <a:pt x="1032" y="1"/>
                      <a:pt x="848" y="59"/>
                      <a:pt x="643" y="96"/>
                    </a:cubicBezTo>
                    <a:cubicBezTo>
                      <a:pt x="46" y="206"/>
                      <a:pt x="1" y="987"/>
                      <a:pt x="602" y="987"/>
                    </a:cubicBezTo>
                    <a:cubicBezTo>
                      <a:pt x="611" y="987"/>
                      <a:pt x="621" y="987"/>
                      <a:pt x="630" y="987"/>
                    </a:cubicBezTo>
                    <a:cubicBezTo>
                      <a:pt x="865" y="974"/>
                      <a:pt x="1113" y="913"/>
                      <a:pt x="1286" y="752"/>
                    </a:cubicBezTo>
                    <a:cubicBezTo>
                      <a:pt x="1459" y="591"/>
                      <a:pt x="1533" y="306"/>
                      <a:pt x="1397" y="109"/>
                    </a:cubicBezTo>
                    <a:cubicBezTo>
                      <a:pt x="1347" y="28"/>
                      <a:pt x="1270" y="1"/>
                      <a:pt x="117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7" name="Google Shape;1954;p74"/>
            <p:cNvGrpSpPr/>
            <p:nvPr/>
          </p:nvGrpSpPr>
          <p:grpSpPr>
            <a:xfrm>
              <a:off x="2615087" y="2753006"/>
              <a:ext cx="487949" cy="731226"/>
              <a:chOff x="7042293" y="3033972"/>
              <a:chExt cx="764090" cy="1144870"/>
            </a:xfrm>
          </p:grpSpPr>
          <p:sp>
            <p:nvSpPr>
              <p:cNvPr id="28" name="Google Shape;1955;p74"/>
              <p:cNvSpPr/>
              <p:nvPr/>
            </p:nvSpPr>
            <p:spPr>
              <a:xfrm>
                <a:off x="7042293" y="3416917"/>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1956;p74"/>
              <p:cNvSpPr/>
              <p:nvPr/>
            </p:nvSpPr>
            <p:spPr>
              <a:xfrm>
                <a:off x="7400719" y="3314363"/>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1957;p74"/>
              <p:cNvSpPr/>
              <p:nvPr/>
            </p:nvSpPr>
            <p:spPr>
              <a:xfrm>
                <a:off x="7400718" y="3716279"/>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1958;p74"/>
              <p:cNvSpPr/>
              <p:nvPr/>
            </p:nvSpPr>
            <p:spPr>
              <a:xfrm>
                <a:off x="7767698" y="3714726"/>
                <a:ext cx="38685" cy="38616"/>
              </a:xfrm>
              <a:custGeom>
                <a:avLst/>
                <a:gdLst/>
                <a:ahLst/>
                <a:cxnLst/>
                <a:rect l="l" t="t" r="r" b="b"/>
                <a:pathLst>
                  <a:path w="546" h="545" extrusionOk="0">
                    <a:moveTo>
                      <a:pt x="273" y="0"/>
                    </a:moveTo>
                    <a:cubicBezTo>
                      <a:pt x="125" y="0"/>
                      <a:pt x="1" y="124"/>
                      <a:pt x="1" y="273"/>
                    </a:cubicBezTo>
                    <a:cubicBezTo>
                      <a:pt x="1" y="421"/>
                      <a:pt x="125" y="545"/>
                      <a:pt x="273" y="545"/>
                    </a:cubicBezTo>
                    <a:cubicBezTo>
                      <a:pt x="421" y="545"/>
                      <a:pt x="545" y="421"/>
                      <a:pt x="545" y="273"/>
                    </a:cubicBezTo>
                    <a:cubicBezTo>
                      <a:pt x="545" y="124"/>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1959;p74"/>
              <p:cNvSpPr/>
              <p:nvPr/>
            </p:nvSpPr>
            <p:spPr>
              <a:xfrm>
                <a:off x="7192994" y="4141076"/>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1960;p74"/>
              <p:cNvSpPr/>
              <p:nvPr/>
            </p:nvSpPr>
            <p:spPr>
              <a:xfrm>
                <a:off x="7042301" y="3033972"/>
                <a:ext cx="38615" cy="38616"/>
              </a:xfrm>
              <a:custGeom>
                <a:avLst/>
                <a:gdLst/>
                <a:ahLst/>
                <a:cxnLst/>
                <a:rect l="l" t="t" r="r" b="b"/>
                <a:pathLst>
                  <a:path w="545" h="545" extrusionOk="0">
                    <a:moveTo>
                      <a:pt x="273" y="1"/>
                    </a:moveTo>
                    <a:cubicBezTo>
                      <a:pt x="124" y="1"/>
                      <a:pt x="0" y="124"/>
                      <a:pt x="0" y="273"/>
                    </a:cubicBezTo>
                    <a:cubicBezTo>
                      <a:pt x="0" y="421"/>
                      <a:pt x="124" y="545"/>
                      <a:pt x="273" y="545"/>
                    </a:cubicBezTo>
                    <a:cubicBezTo>
                      <a:pt x="421" y="545"/>
                      <a:pt x="545" y="421"/>
                      <a:pt x="545" y="273"/>
                    </a:cubicBezTo>
                    <a:cubicBezTo>
                      <a:pt x="545" y="124"/>
                      <a:pt x="421" y="1"/>
                      <a:pt x="273"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97" name="Rectangle 96"/>
          <p:cNvSpPr/>
          <p:nvPr/>
        </p:nvSpPr>
        <p:spPr>
          <a:xfrm>
            <a:off x="4553250" y="4591926"/>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
        <p:nvSpPr>
          <p:cNvPr id="98" name="Rectangle 97"/>
          <p:cNvSpPr/>
          <p:nvPr/>
        </p:nvSpPr>
        <p:spPr>
          <a:xfrm rot="16200000">
            <a:off x="7660783" y="1390757"/>
            <a:ext cx="2069797"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المواضيع التي </a:t>
            </a:r>
            <a:r>
              <a:rPr lang="ar-LB" kern="1200" dirty="0">
                <a:solidFill>
                  <a:srgbClr val="509195"/>
                </a:solidFill>
                <a:latin typeface="29LT Adir ExtraBold" panose="00000906000000000000" pitchFamily="50" charset="-78"/>
                <a:cs typeface="29LT Adir ExtraBold" panose="00000906000000000000" pitchFamily="50" charset="-78"/>
              </a:rPr>
              <a:t>تحتاج </a:t>
            </a:r>
            <a:r>
              <a:rPr lang="ar-LB" kern="1200" dirty="0" smtClean="0">
                <a:solidFill>
                  <a:srgbClr val="509195"/>
                </a:solidFill>
                <a:latin typeface="29LT Adir ExtraBold" panose="00000906000000000000" pitchFamily="50" charset="-78"/>
                <a:cs typeface="29LT Adir ExtraBold" panose="00000906000000000000" pitchFamily="50" charset="-78"/>
              </a:rPr>
              <a:t>إلى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2555370634"/>
      </p:ext>
    </p:extLst>
  </p:cSld>
  <p:clrMapOvr>
    <a:masterClrMapping/>
  </p:clrMapOvr>
  <mc:AlternateContent xmlns:mc="http://schemas.openxmlformats.org/markup-compatibility/2006" xmlns:p14="http://schemas.microsoft.com/office/powerpoint/2010/main">
    <mc:Choice Requires="p14">
      <p:transition spd="slow">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Effect transition="in" filter="fade">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ppt_w</p:attrName>
                                        </p:attrNameLst>
                                      </p:cBhvr>
                                      <p:tavLst>
                                        <p:tav tm="0">
                                          <p:val>
                                            <p:fltVal val="0"/>
                                          </p:val>
                                        </p:tav>
                                        <p:tav tm="100000">
                                          <p:val>
                                            <p:strVal val="#ppt_w"/>
                                          </p:val>
                                        </p:tav>
                                      </p:tavLst>
                                    </p:anim>
                                    <p:anim calcmode="lin" valueType="num">
                                      <p:cBhvr>
                                        <p:cTn id="22" dur="500" fill="hold"/>
                                        <p:tgtEl>
                                          <p:spTgt spid="19"/>
                                        </p:tgtEl>
                                        <p:attrNameLst>
                                          <p:attrName>ppt_h</p:attrName>
                                        </p:attrNameLst>
                                      </p:cBhvr>
                                      <p:tavLst>
                                        <p:tav tm="0">
                                          <p:val>
                                            <p:fltVal val="0"/>
                                          </p:val>
                                        </p:tav>
                                        <p:tav tm="100000">
                                          <p:val>
                                            <p:strVal val="#ppt_h"/>
                                          </p:val>
                                        </p:tav>
                                      </p:tavLst>
                                    </p:anim>
                                    <p:animEffect transition="in" filter="fade">
                                      <p:cBhvr>
                                        <p:cTn id="23" dur="500"/>
                                        <p:tgtEl>
                                          <p:spTgt spid="1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7"/>
                                        </p:tgtEl>
                                        <p:attrNameLst>
                                          <p:attrName>style.visibility</p:attrName>
                                        </p:attrNameLst>
                                      </p:cBhvr>
                                      <p:to>
                                        <p:strVal val="visible"/>
                                      </p:to>
                                    </p:set>
                                    <p:anim calcmode="lin" valueType="num">
                                      <p:cBhvr>
                                        <p:cTn id="26" dur="500" fill="hold"/>
                                        <p:tgtEl>
                                          <p:spTgt spid="97"/>
                                        </p:tgtEl>
                                        <p:attrNameLst>
                                          <p:attrName>ppt_w</p:attrName>
                                        </p:attrNameLst>
                                      </p:cBhvr>
                                      <p:tavLst>
                                        <p:tav tm="0">
                                          <p:val>
                                            <p:fltVal val="0"/>
                                          </p:val>
                                        </p:tav>
                                        <p:tav tm="100000">
                                          <p:val>
                                            <p:strVal val="#ppt_w"/>
                                          </p:val>
                                        </p:tav>
                                      </p:tavLst>
                                    </p:anim>
                                    <p:anim calcmode="lin" valueType="num">
                                      <p:cBhvr>
                                        <p:cTn id="27" dur="500" fill="hold"/>
                                        <p:tgtEl>
                                          <p:spTgt spid="97"/>
                                        </p:tgtEl>
                                        <p:attrNameLst>
                                          <p:attrName>ppt_h</p:attrName>
                                        </p:attrNameLst>
                                      </p:cBhvr>
                                      <p:tavLst>
                                        <p:tav tm="0">
                                          <p:val>
                                            <p:fltVal val="0"/>
                                          </p:val>
                                        </p:tav>
                                        <p:tav tm="100000">
                                          <p:val>
                                            <p:strVal val="#ppt_h"/>
                                          </p:val>
                                        </p:tav>
                                      </p:tavLst>
                                    </p:anim>
                                    <p:animEffect transition="in" filter="fade">
                                      <p:cBhvr>
                                        <p:cTn id="28"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0" grpId="0"/>
      <p:bldP spid="97"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grpSp>
        <p:nvGrpSpPr>
          <p:cNvPr id="3" name="Group 2"/>
          <p:cNvGrpSpPr/>
          <p:nvPr/>
        </p:nvGrpSpPr>
        <p:grpSpPr>
          <a:xfrm rot="16200000" flipH="1" flipV="1">
            <a:off x="2413888" y="1975197"/>
            <a:ext cx="4312039" cy="1029421"/>
            <a:chOff x="1983825" y="2677324"/>
            <a:chExt cx="5097041" cy="1268451"/>
          </a:xfrm>
        </p:grpSpPr>
        <p:cxnSp>
          <p:nvCxnSpPr>
            <p:cNvPr id="1056" name="Google Shape;1056;p43"/>
            <p:cNvCxnSpPr/>
            <p:nvPr/>
          </p:nvCxnSpPr>
          <p:spPr>
            <a:xfrm>
              <a:off x="2343414"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7" name="Google Shape;1057;p43"/>
            <p:cNvCxnSpPr/>
            <p:nvPr/>
          </p:nvCxnSpPr>
          <p:spPr>
            <a:xfrm>
              <a:off x="3839795" y="3046075"/>
              <a:ext cx="0" cy="899700"/>
            </a:xfrm>
            <a:prstGeom prst="straightConnector1">
              <a:avLst/>
            </a:prstGeom>
            <a:noFill/>
            <a:ln w="19050" cap="flat" cmpd="sng">
              <a:solidFill>
                <a:schemeClr val="accent3"/>
              </a:solidFill>
              <a:prstDash val="solid"/>
              <a:round/>
              <a:headEnd type="none" w="med" len="med"/>
              <a:tailEnd type="none" w="med" len="med"/>
            </a:ln>
          </p:spPr>
        </p:cxnSp>
        <p:cxnSp>
          <p:nvCxnSpPr>
            <p:cNvPr id="1058" name="Google Shape;1058;p43"/>
            <p:cNvCxnSpPr/>
            <p:nvPr/>
          </p:nvCxnSpPr>
          <p:spPr>
            <a:xfrm>
              <a:off x="6776042" y="2677324"/>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9" name="Google Shape;1059;p43"/>
            <p:cNvCxnSpPr/>
            <p:nvPr/>
          </p:nvCxnSpPr>
          <p:spPr>
            <a:xfrm rot="5400000" flipH="1" flipV="1">
              <a:off x="4532346" y="783554"/>
              <a:ext cx="0" cy="5097041"/>
            </a:xfrm>
            <a:prstGeom prst="straightConnector1">
              <a:avLst/>
            </a:prstGeom>
            <a:noFill/>
            <a:ln w="19050" cap="flat" cmpd="sng">
              <a:solidFill>
                <a:schemeClr val="accent3"/>
              </a:solidFill>
              <a:prstDash val="solid"/>
              <a:round/>
              <a:headEnd type="none" w="med" len="med"/>
              <a:tailEnd type="none" w="med" len="med"/>
            </a:ln>
          </p:spPr>
        </p:cxnSp>
        <p:sp>
          <p:nvSpPr>
            <p:cNvPr id="1060" name="Google Shape;1060;p43"/>
            <p:cNvSpPr/>
            <p:nvPr/>
          </p:nvSpPr>
          <p:spPr>
            <a:xfrm>
              <a:off x="2260763"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3757146"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6693391"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TextBox 16"/>
          <p:cNvSpPr txBox="1"/>
          <p:nvPr/>
        </p:nvSpPr>
        <p:spPr>
          <a:xfrm>
            <a:off x="4035056" y="281639"/>
            <a:ext cx="2512466" cy="515526"/>
          </a:xfrm>
          <a:prstGeom prst="rect">
            <a:avLst/>
          </a:prstGeom>
          <a:noFill/>
        </p:spPr>
        <p:txBody>
          <a:bodyPr wrap="square" rtlCol="0">
            <a:spAutoFit/>
          </a:bodyPr>
          <a:lstStyle/>
          <a:p>
            <a:pPr algn="justLow" rtl="1">
              <a:lnSpc>
                <a:spcPct val="150000"/>
              </a:lnSpc>
            </a:pPr>
            <a:r>
              <a:rPr lang="ar-LB" sz="2000" b="1" dirty="0">
                <a:solidFill>
                  <a:schemeClr val="accent5">
                    <a:lumMod val="75000"/>
                  </a:schemeClr>
                </a:solidFill>
                <a:latin typeface="29LT Adir" panose="00000506000000000000" pitchFamily="50" charset="-78"/>
                <a:cs typeface="29LT Adir" panose="00000506000000000000" pitchFamily="50" charset="-78"/>
              </a:rPr>
              <a:t>الجهاد الكبير:</a:t>
            </a:r>
          </a:p>
        </p:txBody>
      </p:sp>
      <p:sp>
        <p:nvSpPr>
          <p:cNvPr id="20" name="TextBox 19"/>
          <p:cNvSpPr txBox="1"/>
          <p:nvPr/>
        </p:nvSpPr>
        <p:spPr>
          <a:xfrm>
            <a:off x="719235" y="1636606"/>
            <a:ext cx="3315821" cy="800219"/>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التعريف بجهاد التبيين اليوم، بات ضرورة حتميّة، فهو الجهاد العظيم في هذا الزمن.</a:t>
            </a:r>
          </a:p>
        </p:txBody>
      </p:sp>
      <p:grpSp>
        <p:nvGrpSpPr>
          <p:cNvPr id="25" name="Google Shape;1890;p74"/>
          <p:cNvGrpSpPr/>
          <p:nvPr/>
        </p:nvGrpSpPr>
        <p:grpSpPr>
          <a:xfrm flipH="1">
            <a:off x="1281838" y="3000047"/>
            <a:ext cx="2158583" cy="1682074"/>
            <a:chOff x="720011" y="2753006"/>
            <a:chExt cx="2383025" cy="1856970"/>
          </a:xfrm>
        </p:grpSpPr>
        <p:grpSp>
          <p:nvGrpSpPr>
            <p:cNvPr id="26" name="Google Shape;1891;p74"/>
            <p:cNvGrpSpPr/>
            <p:nvPr/>
          </p:nvGrpSpPr>
          <p:grpSpPr>
            <a:xfrm>
              <a:off x="720011" y="2753021"/>
              <a:ext cx="1804482" cy="1856955"/>
              <a:chOff x="835651" y="2281650"/>
              <a:chExt cx="1996772" cy="2054852"/>
            </a:xfrm>
          </p:grpSpPr>
          <p:sp>
            <p:nvSpPr>
              <p:cNvPr id="34" name="Google Shape;1892;p74"/>
              <p:cNvSpPr/>
              <p:nvPr/>
            </p:nvSpPr>
            <p:spPr>
              <a:xfrm>
                <a:off x="835651" y="3520644"/>
                <a:ext cx="1996772" cy="41087"/>
              </a:xfrm>
              <a:custGeom>
                <a:avLst/>
                <a:gdLst/>
                <a:ahLst/>
                <a:cxnLst/>
                <a:rect l="l" t="t" r="r" b="b"/>
                <a:pathLst>
                  <a:path w="67017" h="1379" extrusionOk="0">
                    <a:moveTo>
                      <a:pt x="1" y="0"/>
                    </a:moveTo>
                    <a:lnTo>
                      <a:pt x="1" y="0"/>
                    </a:lnTo>
                    <a:cubicBezTo>
                      <a:pt x="20731" y="606"/>
                      <a:pt x="44096" y="1014"/>
                      <a:pt x="64913" y="1373"/>
                    </a:cubicBezTo>
                    <a:cubicBezTo>
                      <a:pt x="65317" y="1373"/>
                      <a:pt x="65853" y="1379"/>
                      <a:pt x="66342" y="1379"/>
                    </a:cubicBezTo>
                    <a:cubicBezTo>
                      <a:pt x="66586" y="1379"/>
                      <a:pt x="66818" y="1377"/>
                      <a:pt x="67016" y="1373"/>
                    </a:cubicBezTo>
                    <a:lnTo>
                      <a:pt x="67004" y="1336"/>
                    </a:lnTo>
                    <a:lnTo>
                      <a:pt x="65965" y="1336"/>
                    </a:lnTo>
                    <a:lnTo>
                      <a:pt x="64913" y="1299"/>
                    </a:lnTo>
                    <a:cubicBezTo>
                      <a:pt x="43478" y="643"/>
                      <a:pt x="21449" y="173"/>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1893;p74"/>
              <p:cNvSpPr/>
              <p:nvPr/>
            </p:nvSpPr>
            <p:spPr>
              <a:xfrm>
                <a:off x="2045889" y="3910889"/>
                <a:ext cx="704682" cy="216729"/>
              </a:xfrm>
              <a:custGeom>
                <a:avLst/>
                <a:gdLst/>
                <a:ahLst/>
                <a:cxnLst/>
                <a:rect l="l" t="t" r="r" b="b"/>
                <a:pathLst>
                  <a:path w="23651" h="7274" extrusionOk="0">
                    <a:moveTo>
                      <a:pt x="11825" y="1"/>
                    </a:moveTo>
                    <a:cubicBezTo>
                      <a:pt x="5295" y="1"/>
                      <a:pt x="1" y="1634"/>
                      <a:pt x="1" y="3637"/>
                    </a:cubicBezTo>
                    <a:cubicBezTo>
                      <a:pt x="1" y="5641"/>
                      <a:pt x="5295" y="7274"/>
                      <a:pt x="11825" y="7274"/>
                    </a:cubicBezTo>
                    <a:cubicBezTo>
                      <a:pt x="18356" y="7274"/>
                      <a:pt x="23650" y="5641"/>
                      <a:pt x="23650" y="3637"/>
                    </a:cubicBezTo>
                    <a:cubicBezTo>
                      <a:pt x="23650" y="1634"/>
                      <a:pt x="18356" y="1"/>
                      <a:pt x="1182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1894;p74"/>
              <p:cNvSpPr/>
              <p:nvPr/>
            </p:nvSpPr>
            <p:spPr>
              <a:xfrm>
                <a:off x="2252273" y="3385021"/>
                <a:ext cx="318062" cy="111701"/>
              </a:xfrm>
              <a:custGeom>
                <a:avLst/>
                <a:gdLst/>
                <a:ahLst/>
                <a:cxnLst/>
                <a:rect l="l" t="t" r="r" b="b"/>
                <a:pathLst>
                  <a:path w="10675" h="3749" extrusionOk="0">
                    <a:moveTo>
                      <a:pt x="5331" y="0"/>
                    </a:moveTo>
                    <a:cubicBezTo>
                      <a:pt x="2388" y="0"/>
                      <a:pt x="0" y="841"/>
                      <a:pt x="0" y="1880"/>
                    </a:cubicBezTo>
                    <a:cubicBezTo>
                      <a:pt x="0" y="2907"/>
                      <a:pt x="2388" y="3748"/>
                      <a:pt x="5331" y="3748"/>
                    </a:cubicBezTo>
                    <a:cubicBezTo>
                      <a:pt x="8288" y="3748"/>
                      <a:pt x="10675" y="2907"/>
                      <a:pt x="10675" y="1880"/>
                    </a:cubicBezTo>
                    <a:cubicBezTo>
                      <a:pt x="10675" y="841"/>
                      <a:pt x="8288" y="0"/>
                      <a:pt x="5331"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1895;p74"/>
              <p:cNvSpPr/>
              <p:nvPr/>
            </p:nvSpPr>
            <p:spPr>
              <a:xfrm>
                <a:off x="2289129" y="2281650"/>
                <a:ext cx="487595" cy="1041514"/>
              </a:xfrm>
              <a:custGeom>
                <a:avLst/>
                <a:gdLst/>
                <a:ahLst/>
                <a:cxnLst/>
                <a:rect l="l" t="t" r="r" b="b"/>
                <a:pathLst>
                  <a:path w="16365" h="34956" extrusionOk="0">
                    <a:moveTo>
                      <a:pt x="12580" y="0"/>
                    </a:moveTo>
                    <a:cubicBezTo>
                      <a:pt x="10786" y="483"/>
                      <a:pt x="9203" y="1485"/>
                      <a:pt x="7508" y="2499"/>
                    </a:cubicBezTo>
                    <a:cubicBezTo>
                      <a:pt x="6605" y="3031"/>
                      <a:pt x="5900" y="3835"/>
                      <a:pt x="5517" y="4812"/>
                    </a:cubicBezTo>
                    <a:cubicBezTo>
                      <a:pt x="2387" y="12629"/>
                      <a:pt x="544" y="20756"/>
                      <a:pt x="0" y="28981"/>
                    </a:cubicBezTo>
                    <a:cubicBezTo>
                      <a:pt x="903" y="30230"/>
                      <a:pt x="2053" y="30886"/>
                      <a:pt x="3031" y="31702"/>
                    </a:cubicBezTo>
                    <a:cubicBezTo>
                      <a:pt x="4008" y="32531"/>
                      <a:pt x="4874" y="33706"/>
                      <a:pt x="4676" y="34955"/>
                    </a:cubicBezTo>
                    <a:cubicBezTo>
                      <a:pt x="5405" y="33496"/>
                      <a:pt x="6543" y="32197"/>
                      <a:pt x="7978" y="31467"/>
                    </a:cubicBezTo>
                    <a:cubicBezTo>
                      <a:pt x="8621" y="31146"/>
                      <a:pt x="9314" y="30935"/>
                      <a:pt x="9945" y="30601"/>
                    </a:cubicBezTo>
                    <a:cubicBezTo>
                      <a:pt x="10576" y="30267"/>
                      <a:pt x="11182" y="29785"/>
                      <a:pt x="11442" y="29117"/>
                    </a:cubicBezTo>
                    <a:cubicBezTo>
                      <a:pt x="13915" y="22116"/>
                      <a:pt x="15536" y="14769"/>
                      <a:pt x="16265" y="7323"/>
                    </a:cubicBezTo>
                    <a:cubicBezTo>
                      <a:pt x="16364" y="6383"/>
                      <a:pt x="16142" y="5430"/>
                      <a:pt x="15659" y="4614"/>
                    </a:cubicBezTo>
                    <a:cubicBezTo>
                      <a:pt x="14633" y="2919"/>
                      <a:pt x="13656" y="1423"/>
                      <a:pt x="1258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1896;p74"/>
              <p:cNvSpPr/>
              <p:nvPr/>
            </p:nvSpPr>
            <p:spPr>
              <a:xfrm>
                <a:off x="2265174" y="3181943"/>
                <a:ext cx="167329" cy="257637"/>
              </a:xfrm>
              <a:custGeom>
                <a:avLst/>
                <a:gdLst/>
                <a:ahLst/>
                <a:cxnLst/>
                <a:rect l="l" t="t" r="r" b="b"/>
                <a:pathLst>
                  <a:path w="5616" h="8647" extrusionOk="0">
                    <a:moveTo>
                      <a:pt x="569" y="1"/>
                    </a:moveTo>
                    <a:cubicBezTo>
                      <a:pt x="99" y="755"/>
                      <a:pt x="0" y="1720"/>
                      <a:pt x="297" y="2537"/>
                    </a:cubicBezTo>
                    <a:cubicBezTo>
                      <a:pt x="594" y="3365"/>
                      <a:pt x="1249" y="3996"/>
                      <a:pt x="1942" y="4540"/>
                    </a:cubicBezTo>
                    <a:cubicBezTo>
                      <a:pt x="2622" y="5085"/>
                      <a:pt x="3352" y="5579"/>
                      <a:pt x="3934" y="6247"/>
                    </a:cubicBezTo>
                    <a:cubicBezTo>
                      <a:pt x="4503" y="6903"/>
                      <a:pt x="4886" y="7793"/>
                      <a:pt x="4700" y="8647"/>
                    </a:cubicBezTo>
                    <a:cubicBezTo>
                      <a:pt x="5220" y="7645"/>
                      <a:pt x="5381" y="6470"/>
                      <a:pt x="5455" y="6087"/>
                    </a:cubicBezTo>
                    <a:lnTo>
                      <a:pt x="5455" y="6099"/>
                    </a:lnTo>
                    <a:cubicBezTo>
                      <a:pt x="5616" y="5196"/>
                      <a:pt x="5170" y="4293"/>
                      <a:pt x="4552" y="3625"/>
                    </a:cubicBezTo>
                    <a:cubicBezTo>
                      <a:pt x="3934" y="2970"/>
                      <a:pt x="3142" y="2499"/>
                      <a:pt x="2400" y="1968"/>
                    </a:cubicBezTo>
                    <a:cubicBezTo>
                      <a:pt x="1670" y="1448"/>
                      <a:pt x="940" y="830"/>
                      <a:pt x="56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1897;p74"/>
              <p:cNvSpPr/>
              <p:nvPr/>
            </p:nvSpPr>
            <p:spPr>
              <a:xfrm>
                <a:off x="2413668" y="3226188"/>
                <a:ext cx="189824" cy="195723"/>
              </a:xfrm>
              <a:custGeom>
                <a:avLst/>
                <a:gdLst/>
                <a:ahLst/>
                <a:cxnLst/>
                <a:rect l="l" t="t" r="r" b="b"/>
                <a:pathLst>
                  <a:path w="6371" h="6569" extrusionOk="0">
                    <a:moveTo>
                      <a:pt x="6371" y="0"/>
                    </a:moveTo>
                    <a:cubicBezTo>
                      <a:pt x="5616" y="891"/>
                      <a:pt x="4466" y="1299"/>
                      <a:pt x="3402" y="1769"/>
                    </a:cubicBezTo>
                    <a:cubicBezTo>
                      <a:pt x="2339" y="2251"/>
                      <a:pt x="1238" y="2919"/>
                      <a:pt x="879" y="4033"/>
                    </a:cubicBezTo>
                    <a:cubicBezTo>
                      <a:pt x="681" y="4626"/>
                      <a:pt x="186" y="5566"/>
                      <a:pt x="1" y="6568"/>
                    </a:cubicBezTo>
                    <a:cubicBezTo>
                      <a:pt x="335" y="5826"/>
                      <a:pt x="990" y="5269"/>
                      <a:pt x="1683" y="4837"/>
                    </a:cubicBezTo>
                    <a:cubicBezTo>
                      <a:pt x="2376" y="4404"/>
                      <a:pt x="3118" y="4070"/>
                      <a:pt x="3798" y="3612"/>
                    </a:cubicBezTo>
                    <a:cubicBezTo>
                      <a:pt x="5035" y="2746"/>
                      <a:pt x="5963" y="1447"/>
                      <a:pt x="6371"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1898;p74"/>
              <p:cNvSpPr/>
              <p:nvPr/>
            </p:nvSpPr>
            <p:spPr>
              <a:xfrm>
                <a:off x="2416260" y="3322006"/>
                <a:ext cx="165124" cy="123858"/>
              </a:xfrm>
              <a:custGeom>
                <a:avLst/>
                <a:gdLst/>
                <a:ahLst/>
                <a:cxnLst/>
                <a:rect l="l" t="t" r="r" b="b"/>
                <a:pathLst>
                  <a:path w="5542" h="4157" extrusionOk="0">
                    <a:moveTo>
                      <a:pt x="5542" y="0"/>
                    </a:moveTo>
                    <a:cubicBezTo>
                      <a:pt x="3254" y="606"/>
                      <a:pt x="1163" y="2016"/>
                      <a:pt x="1" y="4156"/>
                    </a:cubicBezTo>
                    <a:cubicBezTo>
                      <a:pt x="396" y="3464"/>
                      <a:pt x="1114" y="3018"/>
                      <a:pt x="1843" y="2709"/>
                    </a:cubicBezTo>
                    <a:cubicBezTo>
                      <a:pt x="2586" y="2387"/>
                      <a:pt x="3365" y="2177"/>
                      <a:pt x="4058" y="1781"/>
                    </a:cubicBezTo>
                    <a:cubicBezTo>
                      <a:pt x="4763" y="1398"/>
                      <a:pt x="5393" y="779"/>
                      <a:pt x="5542"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1899;p74"/>
              <p:cNvSpPr/>
              <p:nvPr/>
            </p:nvSpPr>
            <p:spPr>
              <a:xfrm>
                <a:off x="2419210" y="3192639"/>
                <a:ext cx="210829" cy="160357"/>
              </a:xfrm>
              <a:custGeom>
                <a:avLst/>
                <a:gdLst/>
                <a:ahLst/>
                <a:cxnLst/>
                <a:rect l="l" t="t" r="r" b="b"/>
                <a:pathLst>
                  <a:path w="7076" h="5382" extrusionOk="0">
                    <a:moveTo>
                      <a:pt x="7076" y="1"/>
                    </a:moveTo>
                    <a:lnTo>
                      <a:pt x="7076" y="1"/>
                    </a:lnTo>
                    <a:cubicBezTo>
                      <a:pt x="5529" y="471"/>
                      <a:pt x="3959" y="953"/>
                      <a:pt x="2586" y="1794"/>
                    </a:cubicBezTo>
                    <a:cubicBezTo>
                      <a:pt x="1200" y="2635"/>
                      <a:pt x="0" y="3885"/>
                      <a:pt x="310" y="5381"/>
                    </a:cubicBezTo>
                    <a:cubicBezTo>
                      <a:pt x="743" y="3971"/>
                      <a:pt x="2177" y="3130"/>
                      <a:pt x="3513" y="2524"/>
                    </a:cubicBezTo>
                    <a:cubicBezTo>
                      <a:pt x="4862" y="1905"/>
                      <a:pt x="6333" y="1287"/>
                      <a:pt x="7076"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42" name="Google Shape;1900;p74"/>
              <p:cNvGrpSpPr/>
              <p:nvPr/>
            </p:nvGrpSpPr>
            <p:grpSpPr>
              <a:xfrm>
                <a:off x="2291687" y="2290856"/>
                <a:ext cx="465858" cy="1703739"/>
                <a:chOff x="4342043" y="-72481"/>
                <a:chExt cx="1107862" cy="4051696"/>
              </a:xfrm>
            </p:grpSpPr>
            <p:sp>
              <p:nvSpPr>
                <p:cNvPr id="67" name="Google Shape;1901;p74"/>
                <p:cNvSpPr/>
                <p:nvPr/>
              </p:nvSpPr>
              <p:spPr>
                <a:xfrm>
                  <a:off x="4342043" y="260390"/>
                  <a:ext cx="833084" cy="3718825"/>
                </a:xfrm>
                <a:custGeom>
                  <a:avLst/>
                  <a:gdLst/>
                  <a:ahLst/>
                  <a:cxnLst/>
                  <a:rect l="l" t="t" r="r" b="b"/>
                  <a:pathLst>
                    <a:path w="11758" h="52485" extrusionOk="0">
                      <a:moveTo>
                        <a:pt x="11560" y="1"/>
                      </a:moveTo>
                      <a:cubicBezTo>
                        <a:pt x="11558" y="1"/>
                        <a:pt x="11556" y="1"/>
                        <a:pt x="11553" y="3"/>
                      </a:cubicBezTo>
                      <a:cubicBezTo>
                        <a:pt x="11318" y="139"/>
                        <a:pt x="9649" y="7066"/>
                        <a:pt x="9488" y="7288"/>
                      </a:cubicBezTo>
                      <a:cubicBezTo>
                        <a:pt x="9216" y="7659"/>
                        <a:pt x="6074" y="21389"/>
                        <a:pt x="4627" y="28810"/>
                      </a:cubicBezTo>
                      <a:cubicBezTo>
                        <a:pt x="3081" y="36702"/>
                        <a:pt x="1547" y="44593"/>
                        <a:pt x="1" y="52485"/>
                      </a:cubicBezTo>
                      <a:cubicBezTo>
                        <a:pt x="755" y="51260"/>
                        <a:pt x="1089" y="49838"/>
                        <a:pt x="1411" y="48440"/>
                      </a:cubicBezTo>
                      <a:cubicBezTo>
                        <a:pt x="4577" y="34537"/>
                        <a:pt x="6866" y="21946"/>
                        <a:pt x="10032" y="8043"/>
                      </a:cubicBezTo>
                      <a:cubicBezTo>
                        <a:pt x="10179" y="7406"/>
                        <a:pt x="11757" y="1"/>
                        <a:pt x="1156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1902;p74"/>
                <p:cNvSpPr/>
                <p:nvPr/>
              </p:nvSpPr>
              <p:spPr>
                <a:xfrm>
                  <a:off x="4391145" y="1470858"/>
                  <a:ext cx="408465" cy="347119"/>
                </a:xfrm>
                <a:custGeom>
                  <a:avLst/>
                  <a:gdLst/>
                  <a:ahLst/>
                  <a:cxnLst/>
                  <a:rect l="l" t="t" r="r" b="b"/>
                  <a:pathLst>
                    <a:path w="5765" h="4899" extrusionOk="0">
                      <a:moveTo>
                        <a:pt x="0" y="0"/>
                      </a:moveTo>
                      <a:cubicBezTo>
                        <a:pt x="1175" y="2400"/>
                        <a:pt x="4552" y="2524"/>
                        <a:pt x="5764" y="4899"/>
                      </a:cubicBezTo>
                      <a:cubicBezTo>
                        <a:pt x="5653" y="4602"/>
                        <a:pt x="5480" y="4317"/>
                        <a:pt x="5282" y="4070"/>
                      </a:cubicBezTo>
                      <a:cubicBezTo>
                        <a:pt x="3860" y="2289"/>
                        <a:pt x="1200" y="2004"/>
                        <a:pt x="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1903;p74"/>
                <p:cNvSpPr/>
                <p:nvPr/>
              </p:nvSpPr>
              <p:spPr>
                <a:xfrm>
                  <a:off x="4367479" y="1682924"/>
                  <a:ext cx="357663" cy="319131"/>
                </a:xfrm>
                <a:custGeom>
                  <a:avLst/>
                  <a:gdLst/>
                  <a:ahLst/>
                  <a:cxnLst/>
                  <a:rect l="l" t="t" r="r" b="b"/>
                  <a:pathLst>
                    <a:path w="5048" h="4504" extrusionOk="0">
                      <a:moveTo>
                        <a:pt x="0" y="1"/>
                      </a:moveTo>
                      <a:cubicBezTo>
                        <a:pt x="1101" y="1955"/>
                        <a:pt x="3983" y="1992"/>
                        <a:pt x="4911" y="4095"/>
                      </a:cubicBezTo>
                      <a:cubicBezTo>
                        <a:pt x="4960" y="4231"/>
                        <a:pt x="5010" y="4367"/>
                        <a:pt x="5047" y="4503"/>
                      </a:cubicBezTo>
                      <a:cubicBezTo>
                        <a:pt x="5010" y="4219"/>
                        <a:pt x="4911" y="3934"/>
                        <a:pt x="4775" y="3674"/>
                      </a:cubicBezTo>
                      <a:cubicBezTo>
                        <a:pt x="3736" y="1819"/>
                        <a:pt x="1200" y="1708"/>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1904;p74"/>
                <p:cNvSpPr/>
                <p:nvPr/>
              </p:nvSpPr>
              <p:spPr>
                <a:xfrm>
                  <a:off x="4348207" y="1858216"/>
                  <a:ext cx="362907" cy="314738"/>
                </a:xfrm>
                <a:custGeom>
                  <a:avLst/>
                  <a:gdLst/>
                  <a:ahLst/>
                  <a:cxnLst/>
                  <a:rect l="l" t="t" r="r" b="b"/>
                  <a:pathLst>
                    <a:path w="5122" h="4442" extrusionOk="0">
                      <a:moveTo>
                        <a:pt x="0" y="1"/>
                      </a:moveTo>
                      <a:lnTo>
                        <a:pt x="0" y="1"/>
                      </a:lnTo>
                      <a:cubicBezTo>
                        <a:pt x="1509" y="1534"/>
                        <a:pt x="4342" y="1708"/>
                        <a:pt x="5022" y="4008"/>
                      </a:cubicBezTo>
                      <a:cubicBezTo>
                        <a:pt x="5059" y="4157"/>
                        <a:pt x="5084" y="4293"/>
                        <a:pt x="5096" y="4441"/>
                      </a:cubicBezTo>
                      <a:cubicBezTo>
                        <a:pt x="5121" y="3204"/>
                        <a:pt x="4107" y="2239"/>
                        <a:pt x="3093" y="1695"/>
                      </a:cubicBezTo>
                      <a:cubicBezTo>
                        <a:pt x="2054" y="1126"/>
                        <a:pt x="916" y="76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1905;p74"/>
                <p:cNvSpPr/>
                <p:nvPr/>
              </p:nvSpPr>
              <p:spPr>
                <a:xfrm>
                  <a:off x="4414810" y="1335881"/>
                  <a:ext cx="412858" cy="276122"/>
                </a:xfrm>
                <a:custGeom>
                  <a:avLst/>
                  <a:gdLst/>
                  <a:ahLst/>
                  <a:cxnLst/>
                  <a:rect l="l" t="t" r="r" b="b"/>
                  <a:pathLst>
                    <a:path w="5827" h="3897" extrusionOk="0">
                      <a:moveTo>
                        <a:pt x="0" y="1"/>
                      </a:moveTo>
                      <a:lnTo>
                        <a:pt x="0" y="1"/>
                      </a:lnTo>
                      <a:cubicBezTo>
                        <a:pt x="1819" y="1485"/>
                        <a:pt x="4837" y="1497"/>
                        <a:pt x="5826" y="3897"/>
                      </a:cubicBezTo>
                      <a:cubicBezTo>
                        <a:pt x="5022" y="1374"/>
                        <a:pt x="1918" y="128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1906;p74"/>
                <p:cNvSpPr/>
                <p:nvPr/>
              </p:nvSpPr>
              <p:spPr>
                <a:xfrm>
                  <a:off x="4446340" y="1195661"/>
                  <a:ext cx="428658" cy="304181"/>
                </a:xfrm>
                <a:custGeom>
                  <a:avLst/>
                  <a:gdLst/>
                  <a:ahLst/>
                  <a:cxnLst/>
                  <a:rect l="l" t="t" r="r" b="b"/>
                  <a:pathLst>
                    <a:path w="6050" h="4293" extrusionOk="0">
                      <a:moveTo>
                        <a:pt x="1" y="1"/>
                      </a:moveTo>
                      <a:cubicBezTo>
                        <a:pt x="1510" y="1918"/>
                        <a:pt x="4775" y="1497"/>
                        <a:pt x="5901" y="3835"/>
                      </a:cubicBezTo>
                      <a:cubicBezTo>
                        <a:pt x="5963" y="3983"/>
                        <a:pt x="6012" y="4132"/>
                        <a:pt x="6049" y="4293"/>
                      </a:cubicBezTo>
                      <a:cubicBezTo>
                        <a:pt x="6012" y="3971"/>
                        <a:pt x="5888" y="3662"/>
                        <a:pt x="5728" y="3377"/>
                      </a:cubicBezTo>
                      <a:cubicBezTo>
                        <a:pt x="4441" y="1361"/>
                        <a:pt x="1572" y="165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1907;p74"/>
                <p:cNvSpPr/>
                <p:nvPr/>
              </p:nvSpPr>
              <p:spPr>
                <a:xfrm>
                  <a:off x="4477019" y="1015126"/>
                  <a:ext cx="419872" cy="309424"/>
                </a:xfrm>
                <a:custGeom>
                  <a:avLst/>
                  <a:gdLst/>
                  <a:ahLst/>
                  <a:cxnLst/>
                  <a:rect l="l" t="t" r="r" b="b"/>
                  <a:pathLst>
                    <a:path w="5926" h="4367" extrusionOk="0">
                      <a:moveTo>
                        <a:pt x="1" y="1"/>
                      </a:moveTo>
                      <a:cubicBezTo>
                        <a:pt x="1547" y="1831"/>
                        <a:pt x="4676" y="1609"/>
                        <a:pt x="5765" y="3922"/>
                      </a:cubicBezTo>
                      <a:cubicBezTo>
                        <a:pt x="5826" y="4058"/>
                        <a:pt x="5888" y="4206"/>
                        <a:pt x="5925" y="4367"/>
                      </a:cubicBezTo>
                      <a:cubicBezTo>
                        <a:pt x="5369" y="1534"/>
                        <a:pt x="1745" y="173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1908;p74"/>
                <p:cNvSpPr/>
                <p:nvPr/>
              </p:nvSpPr>
              <p:spPr>
                <a:xfrm>
                  <a:off x="4494520" y="903814"/>
                  <a:ext cx="454094" cy="312116"/>
                </a:xfrm>
                <a:custGeom>
                  <a:avLst/>
                  <a:gdLst/>
                  <a:ahLst/>
                  <a:cxnLst/>
                  <a:rect l="l" t="t" r="r" b="b"/>
                  <a:pathLst>
                    <a:path w="6409" h="4405" extrusionOk="0">
                      <a:moveTo>
                        <a:pt x="1" y="1"/>
                      </a:moveTo>
                      <a:lnTo>
                        <a:pt x="1" y="1"/>
                      </a:lnTo>
                      <a:cubicBezTo>
                        <a:pt x="854" y="1139"/>
                        <a:pt x="2450" y="1064"/>
                        <a:pt x="3637" y="1633"/>
                      </a:cubicBezTo>
                      <a:cubicBezTo>
                        <a:pt x="4540" y="2029"/>
                        <a:pt x="5332" y="2710"/>
                        <a:pt x="5901" y="3526"/>
                      </a:cubicBezTo>
                      <a:cubicBezTo>
                        <a:pt x="6099" y="3798"/>
                        <a:pt x="6260" y="4095"/>
                        <a:pt x="6408" y="4404"/>
                      </a:cubicBezTo>
                      <a:cubicBezTo>
                        <a:pt x="6297" y="4082"/>
                        <a:pt x="6148" y="3773"/>
                        <a:pt x="5975" y="3489"/>
                      </a:cubicBezTo>
                      <a:cubicBezTo>
                        <a:pt x="5431" y="2611"/>
                        <a:pt x="4627" y="1918"/>
                        <a:pt x="3699" y="1485"/>
                      </a:cubicBezTo>
                      <a:cubicBezTo>
                        <a:pt x="2475" y="928"/>
                        <a:pt x="953" y="105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1909;p74"/>
                <p:cNvSpPr/>
                <p:nvPr/>
              </p:nvSpPr>
              <p:spPr>
                <a:xfrm>
                  <a:off x="4539229" y="809154"/>
                  <a:ext cx="421643" cy="248984"/>
                </a:xfrm>
                <a:custGeom>
                  <a:avLst/>
                  <a:gdLst/>
                  <a:ahLst/>
                  <a:cxnLst/>
                  <a:rect l="l" t="t" r="r" b="b"/>
                  <a:pathLst>
                    <a:path w="5951" h="3514" extrusionOk="0">
                      <a:moveTo>
                        <a:pt x="1" y="1"/>
                      </a:moveTo>
                      <a:cubicBezTo>
                        <a:pt x="1720" y="1411"/>
                        <a:pt x="4664" y="904"/>
                        <a:pt x="5790" y="3093"/>
                      </a:cubicBezTo>
                      <a:cubicBezTo>
                        <a:pt x="5851" y="3229"/>
                        <a:pt x="5913" y="3365"/>
                        <a:pt x="5950" y="3514"/>
                      </a:cubicBezTo>
                      <a:cubicBezTo>
                        <a:pt x="5864" y="2895"/>
                        <a:pt x="5480" y="2376"/>
                        <a:pt x="5010" y="1992"/>
                      </a:cubicBezTo>
                      <a:cubicBezTo>
                        <a:pt x="3563" y="817"/>
                        <a:pt x="1522"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1910;p74"/>
                <p:cNvSpPr/>
                <p:nvPr/>
              </p:nvSpPr>
              <p:spPr>
                <a:xfrm>
                  <a:off x="4567287" y="689127"/>
                  <a:ext cx="433901" cy="273500"/>
                </a:xfrm>
                <a:custGeom>
                  <a:avLst/>
                  <a:gdLst/>
                  <a:ahLst/>
                  <a:cxnLst/>
                  <a:rect l="l" t="t" r="r" b="b"/>
                  <a:pathLst>
                    <a:path w="6124" h="3860" extrusionOk="0">
                      <a:moveTo>
                        <a:pt x="1" y="0"/>
                      </a:moveTo>
                      <a:lnTo>
                        <a:pt x="1" y="0"/>
                      </a:lnTo>
                      <a:cubicBezTo>
                        <a:pt x="1782" y="1472"/>
                        <a:pt x="4899" y="1052"/>
                        <a:pt x="5975" y="3414"/>
                      </a:cubicBezTo>
                      <a:cubicBezTo>
                        <a:pt x="6037" y="3563"/>
                        <a:pt x="6086" y="3711"/>
                        <a:pt x="6123" y="3859"/>
                      </a:cubicBezTo>
                      <a:cubicBezTo>
                        <a:pt x="6061" y="3216"/>
                        <a:pt x="5678" y="2647"/>
                        <a:pt x="5208" y="2227"/>
                      </a:cubicBezTo>
                      <a:cubicBezTo>
                        <a:pt x="3736" y="928"/>
                        <a:pt x="1584" y="1076"/>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1911;p74"/>
                <p:cNvSpPr/>
                <p:nvPr/>
              </p:nvSpPr>
              <p:spPr>
                <a:xfrm>
                  <a:off x="4591802" y="599710"/>
                  <a:ext cx="424265" cy="251606"/>
                </a:xfrm>
                <a:custGeom>
                  <a:avLst/>
                  <a:gdLst/>
                  <a:ahLst/>
                  <a:cxnLst/>
                  <a:rect l="l" t="t" r="r" b="b"/>
                  <a:pathLst>
                    <a:path w="5988" h="3551" extrusionOk="0">
                      <a:moveTo>
                        <a:pt x="1" y="1"/>
                      </a:moveTo>
                      <a:lnTo>
                        <a:pt x="1" y="1"/>
                      </a:lnTo>
                      <a:cubicBezTo>
                        <a:pt x="1015" y="681"/>
                        <a:pt x="2240" y="904"/>
                        <a:pt x="3365" y="1312"/>
                      </a:cubicBezTo>
                      <a:cubicBezTo>
                        <a:pt x="4454" y="1720"/>
                        <a:pt x="5592" y="2388"/>
                        <a:pt x="5988" y="3551"/>
                      </a:cubicBezTo>
                      <a:cubicBezTo>
                        <a:pt x="5864" y="2957"/>
                        <a:pt x="5468" y="2437"/>
                        <a:pt x="5010" y="2054"/>
                      </a:cubicBezTo>
                      <a:cubicBezTo>
                        <a:pt x="3576" y="854"/>
                        <a:pt x="1597" y="866"/>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1912;p74"/>
                <p:cNvSpPr/>
                <p:nvPr/>
              </p:nvSpPr>
              <p:spPr>
                <a:xfrm>
                  <a:off x="4632118" y="514685"/>
                  <a:ext cx="423415" cy="266557"/>
                </a:xfrm>
                <a:custGeom>
                  <a:avLst/>
                  <a:gdLst/>
                  <a:ahLst/>
                  <a:cxnLst/>
                  <a:rect l="l" t="t" r="r" b="b"/>
                  <a:pathLst>
                    <a:path w="5976" h="3762" extrusionOk="0">
                      <a:moveTo>
                        <a:pt x="1" y="1"/>
                      </a:moveTo>
                      <a:lnTo>
                        <a:pt x="1" y="1"/>
                      </a:lnTo>
                      <a:cubicBezTo>
                        <a:pt x="966" y="780"/>
                        <a:pt x="2203" y="1040"/>
                        <a:pt x="3328" y="1485"/>
                      </a:cubicBezTo>
                      <a:cubicBezTo>
                        <a:pt x="4429" y="1906"/>
                        <a:pt x="5579" y="2586"/>
                        <a:pt x="5975" y="3761"/>
                      </a:cubicBezTo>
                      <a:cubicBezTo>
                        <a:pt x="5851" y="3155"/>
                        <a:pt x="5456" y="2635"/>
                        <a:pt x="4986" y="2240"/>
                      </a:cubicBezTo>
                      <a:cubicBezTo>
                        <a:pt x="3551" y="1027"/>
                        <a:pt x="1547"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1913;p74"/>
                <p:cNvSpPr/>
                <p:nvPr/>
              </p:nvSpPr>
              <p:spPr>
                <a:xfrm>
                  <a:off x="4682070" y="371843"/>
                  <a:ext cx="383099" cy="314738"/>
                </a:xfrm>
                <a:custGeom>
                  <a:avLst/>
                  <a:gdLst/>
                  <a:ahLst/>
                  <a:cxnLst/>
                  <a:rect l="l" t="t" r="r" b="b"/>
                  <a:pathLst>
                    <a:path w="5407" h="4442" extrusionOk="0">
                      <a:moveTo>
                        <a:pt x="1" y="1"/>
                      </a:moveTo>
                      <a:cubicBezTo>
                        <a:pt x="162" y="260"/>
                        <a:pt x="372" y="483"/>
                        <a:pt x="595" y="681"/>
                      </a:cubicBezTo>
                      <a:cubicBezTo>
                        <a:pt x="2128" y="2017"/>
                        <a:pt x="4726" y="2277"/>
                        <a:pt x="5406" y="4441"/>
                      </a:cubicBezTo>
                      <a:lnTo>
                        <a:pt x="5406" y="4429"/>
                      </a:lnTo>
                      <a:cubicBezTo>
                        <a:pt x="4813" y="1831"/>
                        <a:pt x="1485" y="1831"/>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1914;p74"/>
                <p:cNvSpPr/>
                <p:nvPr/>
              </p:nvSpPr>
              <p:spPr>
                <a:xfrm>
                  <a:off x="4711899" y="281576"/>
                  <a:ext cx="375164" cy="274421"/>
                </a:xfrm>
                <a:custGeom>
                  <a:avLst/>
                  <a:gdLst/>
                  <a:ahLst/>
                  <a:cxnLst/>
                  <a:rect l="l" t="t" r="r" b="b"/>
                  <a:pathLst>
                    <a:path w="5295" h="3873" extrusionOk="0">
                      <a:moveTo>
                        <a:pt x="1" y="1"/>
                      </a:moveTo>
                      <a:lnTo>
                        <a:pt x="1" y="1"/>
                      </a:lnTo>
                      <a:cubicBezTo>
                        <a:pt x="1510" y="1621"/>
                        <a:pt x="4206" y="1807"/>
                        <a:pt x="5294" y="3872"/>
                      </a:cubicBezTo>
                      <a:cubicBezTo>
                        <a:pt x="4379" y="1671"/>
                        <a:pt x="1633" y="144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915;p74"/>
                <p:cNvSpPr/>
                <p:nvPr/>
              </p:nvSpPr>
              <p:spPr>
                <a:xfrm>
                  <a:off x="4821439" y="128248"/>
                  <a:ext cx="285748" cy="359377"/>
                </a:xfrm>
                <a:custGeom>
                  <a:avLst/>
                  <a:gdLst/>
                  <a:ahLst/>
                  <a:cxnLst/>
                  <a:rect l="l" t="t" r="r" b="b"/>
                  <a:pathLst>
                    <a:path w="4033" h="5072" extrusionOk="0">
                      <a:moveTo>
                        <a:pt x="1" y="0"/>
                      </a:moveTo>
                      <a:lnTo>
                        <a:pt x="1" y="0"/>
                      </a:lnTo>
                      <a:cubicBezTo>
                        <a:pt x="124" y="247"/>
                        <a:pt x="297" y="470"/>
                        <a:pt x="471" y="693"/>
                      </a:cubicBezTo>
                      <a:cubicBezTo>
                        <a:pt x="1683" y="2115"/>
                        <a:pt x="3724" y="3043"/>
                        <a:pt x="4033" y="5071"/>
                      </a:cubicBezTo>
                      <a:cubicBezTo>
                        <a:pt x="3922" y="2993"/>
                        <a:pt x="1819" y="1967"/>
                        <a:pt x="520" y="631"/>
                      </a:cubicBezTo>
                      <a:cubicBezTo>
                        <a:pt x="335" y="445"/>
                        <a:pt x="161" y="235"/>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916;p74"/>
                <p:cNvSpPr/>
                <p:nvPr/>
              </p:nvSpPr>
              <p:spPr>
                <a:xfrm>
                  <a:off x="4909935" y="60724"/>
                  <a:ext cx="231475" cy="344497"/>
                </a:xfrm>
                <a:custGeom>
                  <a:avLst/>
                  <a:gdLst/>
                  <a:ahLst/>
                  <a:cxnLst/>
                  <a:rect l="l" t="t" r="r" b="b"/>
                  <a:pathLst>
                    <a:path w="3267" h="4862" extrusionOk="0">
                      <a:moveTo>
                        <a:pt x="1" y="1"/>
                      </a:moveTo>
                      <a:cubicBezTo>
                        <a:pt x="88" y="236"/>
                        <a:pt x="211" y="446"/>
                        <a:pt x="347" y="656"/>
                      </a:cubicBezTo>
                      <a:cubicBezTo>
                        <a:pt x="1250" y="2004"/>
                        <a:pt x="3056" y="3031"/>
                        <a:pt x="2908" y="4862"/>
                      </a:cubicBezTo>
                      <a:cubicBezTo>
                        <a:pt x="3266" y="3006"/>
                        <a:pt x="1399" y="1868"/>
                        <a:pt x="409" y="607"/>
                      </a:cubicBezTo>
                      <a:cubicBezTo>
                        <a:pt x="261" y="421"/>
                        <a:pt x="125" y="223"/>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917;p74"/>
                <p:cNvSpPr/>
                <p:nvPr/>
              </p:nvSpPr>
              <p:spPr>
                <a:xfrm>
                  <a:off x="5021388" y="-72481"/>
                  <a:ext cx="184854" cy="443552"/>
                </a:xfrm>
                <a:custGeom>
                  <a:avLst/>
                  <a:gdLst/>
                  <a:ahLst/>
                  <a:cxnLst/>
                  <a:rect l="l" t="t" r="r" b="b"/>
                  <a:pathLst>
                    <a:path w="2609" h="6260" extrusionOk="0">
                      <a:moveTo>
                        <a:pt x="2609" y="1"/>
                      </a:moveTo>
                      <a:cubicBezTo>
                        <a:pt x="2175" y="1715"/>
                        <a:pt x="1862" y="3456"/>
                        <a:pt x="1605" y="5201"/>
                      </a:cubicBezTo>
                      <a:lnTo>
                        <a:pt x="1605" y="5201"/>
                      </a:lnTo>
                      <a:cubicBezTo>
                        <a:pt x="1582" y="5073"/>
                        <a:pt x="1553" y="4948"/>
                        <a:pt x="1520" y="4825"/>
                      </a:cubicBezTo>
                      <a:cubicBezTo>
                        <a:pt x="1161" y="3464"/>
                        <a:pt x="160" y="2264"/>
                        <a:pt x="296" y="792"/>
                      </a:cubicBezTo>
                      <a:lnTo>
                        <a:pt x="296" y="792"/>
                      </a:lnTo>
                      <a:cubicBezTo>
                        <a:pt x="1" y="2633"/>
                        <a:pt x="1654" y="4170"/>
                        <a:pt x="1494" y="5973"/>
                      </a:cubicBezTo>
                      <a:lnTo>
                        <a:pt x="1494" y="5973"/>
                      </a:lnTo>
                      <a:cubicBezTo>
                        <a:pt x="1482" y="6060"/>
                        <a:pt x="1470" y="6147"/>
                        <a:pt x="1458" y="6235"/>
                      </a:cubicBezTo>
                      <a:lnTo>
                        <a:pt x="1607" y="6259"/>
                      </a:lnTo>
                      <a:cubicBezTo>
                        <a:pt x="1626" y="6165"/>
                        <a:pt x="1639" y="6069"/>
                        <a:pt x="1647" y="5974"/>
                      </a:cubicBezTo>
                      <a:lnTo>
                        <a:pt x="1647" y="5974"/>
                      </a:lnTo>
                      <a:lnTo>
                        <a:pt x="1829" y="4688"/>
                      </a:lnTo>
                      <a:cubicBezTo>
                        <a:pt x="2052" y="3179"/>
                        <a:pt x="2324" y="1497"/>
                        <a:pt x="2609"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918;p74"/>
                <p:cNvSpPr/>
                <p:nvPr/>
              </p:nvSpPr>
              <p:spPr>
                <a:xfrm>
                  <a:off x="4741728" y="1871395"/>
                  <a:ext cx="397908" cy="268257"/>
                </a:xfrm>
                <a:custGeom>
                  <a:avLst/>
                  <a:gdLst/>
                  <a:ahLst/>
                  <a:cxnLst/>
                  <a:rect l="l" t="t" r="r" b="b"/>
                  <a:pathLst>
                    <a:path w="5616" h="3786" extrusionOk="0">
                      <a:moveTo>
                        <a:pt x="5616" y="0"/>
                      </a:moveTo>
                      <a:cubicBezTo>
                        <a:pt x="4107" y="1757"/>
                        <a:pt x="990" y="1472"/>
                        <a:pt x="0" y="3785"/>
                      </a:cubicBezTo>
                      <a:cubicBezTo>
                        <a:pt x="1014" y="1893"/>
                        <a:pt x="3476" y="1893"/>
                        <a:pt x="5022" y="631"/>
                      </a:cubicBezTo>
                      <a:cubicBezTo>
                        <a:pt x="5245" y="445"/>
                        <a:pt x="5455" y="235"/>
                        <a:pt x="561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919;p74"/>
                <p:cNvSpPr/>
                <p:nvPr/>
              </p:nvSpPr>
              <p:spPr>
                <a:xfrm>
                  <a:off x="4754836" y="1666273"/>
                  <a:ext cx="447930" cy="316438"/>
                </a:xfrm>
                <a:custGeom>
                  <a:avLst/>
                  <a:gdLst/>
                  <a:ahLst/>
                  <a:cxnLst/>
                  <a:rect l="l" t="t" r="r" b="b"/>
                  <a:pathLst>
                    <a:path w="6322" h="4466" extrusionOk="0">
                      <a:moveTo>
                        <a:pt x="6321" y="1"/>
                      </a:moveTo>
                      <a:cubicBezTo>
                        <a:pt x="4998" y="2437"/>
                        <a:pt x="1275" y="1967"/>
                        <a:pt x="1" y="4466"/>
                      </a:cubicBezTo>
                      <a:cubicBezTo>
                        <a:pt x="1287" y="2388"/>
                        <a:pt x="4194" y="2549"/>
                        <a:pt x="5789" y="830"/>
                      </a:cubicBezTo>
                      <a:cubicBezTo>
                        <a:pt x="6012" y="582"/>
                        <a:pt x="6197" y="310"/>
                        <a:pt x="632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920;p74"/>
                <p:cNvSpPr/>
                <p:nvPr/>
              </p:nvSpPr>
              <p:spPr>
                <a:xfrm>
                  <a:off x="4801316" y="1479644"/>
                  <a:ext cx="431208" cy="314667"/>
                </a:xfrm>
                <a:custGeom>
                  <a:avLst/>
                  <a:gdLst/>
                  <a:ahLst/>
                  <a:cxnLst/>
                  <a:rect l="l" t="t" r="r" b="b"/>
                  <a:pathLst>
                    <a:path w="6086" h="4441" extrusionOk="0">
                      <a:moveTo>
                        <a:pt x="6086" y="0"/>
                      </a:moveTo>
                      <a:lnTo>
                        <a:pt x="6086" y="0"/>
                      </a:lnTo>
                      <a:cubicBezTo>
                        <a:pt x="4707" y="2209"/>
                        <a:pt x="1618" y="2335"/>
                        <a:pt x="74" y="4358"/>
                      </a:cubicBezTo>
                      <a:lnTo>
                        <a:pt x="74" y="4358"/>
                      </a:lnTo>
                      <a:cubicBezTo>
                        <a:pt x="1579" y="2713"/>
                        <a:pt x="4045" y="2434"/>
                        <a:pt x="5554" y="792"/>
                      </a:cubicBezTo>
                      <a:cubicBezTo>
                        <a:pt x="5764" y="557"/>
                        <a:pt x="5950" y="285"/>
                        <a:pt x="6086" y="0"/>
                      </a:cubicBezTo>
                      <a:close/>
                      <a:moveTo>
                        <a:pt x="74" y="4358"/>
                      </a:moveTo>
                      <a:cubicBezTo>
                        <a:pt x="49" y="4385"/>
                        <a:pt x="25" y="4413"/>
                        <a:pt x="0" y="4441"/>
                      </a:cubicBezTo>
                      <a:lnTo>
                        <a:pt x="13" y="4441"/>
                      </a:lnTo>
                      <a:cubicBezTo>
                        <a:pt x="33" y="4413"/>
                        <a:pt x="53" y="4385"/>
                        <a:pt x="74" y="435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1921;p74"/>
                <p:cNvSpPr/>
                <p:nvPr/>
              </p:nvSpPr>
              <p:spPr>
                <a:xfrm>
                  <a:off x="4834618" y="1239520"/>
                  <a:ext cx="459266" cy="362848"/>
                </a:xfrm>
                <a:custGeom>
                  <a:avLst/>
                  <a:gdLst/>
                  <a:ahLst/>
                  <a:cxnLst/>
                  <a:rect l="l" t="t" r="r" b="b"/>
                  <a:pathLst>
                    <a:path w="6482" h="5121" extrusionOk="0">
                      <a:moveTo>
                        <a:pt x="6482" y="0"/>
                      </a:moveTo>
                      <a:lnTo>
                        <a:pt x="6482" y="0"/>
                      </a:lnTo>
                      <a:cubicBezTo>
                        <a:pt x="6271" y="285"/>
                        <a:pt x="6061" y="569"/>
                        <a:pt x="5851" y="854"/>
                      </a:cubicBezTo>
                      <a:cubicBezTo>
                        <a:pt x="4639" y="2548"/>
                        <a:pt x="3699" y="3228"/>
                        <a:pt x="1769" y="3983"/>
                      </a:cubicBezTo>
                      <a:cubicBezTo>
                        <a:pt x="1126" y="4255"/>
                        <a:pt x="483" y="4601"/>
                        <a:pt x="0" y="5121"/>
                      </a:cubicBezTo>
                      <a:cubicBezTo>
                        <a:pt x="520" y="4651"/>
                        <a:pt x="1163" y="4342"/>
                        <a:pt x="1818" y="4082"/>
                      </a:cubicBezTo>
                      <a:cubicBezTo>
                        <a:pt x="4292" y="3228"/>
                        <a:pt x="5146" y="2177"/>
                        <a:pt x="6482"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922;p74"/>
                <p:cNvSpPr/>
                <p:nvPr/>
              </p:nvSpPr>
              <p:spPr>
                <a:xfrm>
                  <a:off x="4881948" y="1040562"/>
                  <a:ext cx="450480" cy="339254"/>
                </a:xfrm>
                <a:custGeom>
                  <a:avLst/>
                  <a:gdLst/>
                  <a:ahLst/>
                  <a:cxnLst/>
                  <a:rect l="l" t="t" r="r" b="b"/>
                  <a:pathLst>
                    <a:path w="6358" h="4788" extrusionOk="0">
                      <a:moveTo>
                        <a:pt x="6345" y="0"/>
                      </a:moveTo>
                      <a:cubicBezTo>
                        <a:pt x="5170" y="2091"/>
                        <a:pt x="3006" y="3328"/>
                        <a:pt x="903" y="4342"/>
                      </a:cubicBezTo>
                      <a:lnTo>
                        <a:pt x="0" y="4787"/>
                      </a:lnTo>
                      <a:cubicBezTo>
                        <a:pt x="2474" y="3810"/>
                        <a:pt x="5170" y="2536"/>
                        <a:pt x="6358"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923;p74"/>
                <p:cNvSpPr/>
                <p:nvPr/>
              </p:nvSpPr>
              <p:spPr>
                <a:xfrm>
                  <a:off x="4918721" y="910829"/>
                  <a:ext cx="426886" cy="348890"/>
                </a:xfrm>
                <a:custGeom>
                  <a:avLst/>
                  <a:gdLst/>
                  <a:ahLst/>
                  <a:cxnLst/>
                  <a:rect l="l" t="t" r="r" b="b"/>
                  <a:pathLst>
                    <a:path w="6025" h="4924" extrusionOk="0">
                      <a:moveTo>
                        <a:pt x="6024" y="1"/>
                      </a:moveTo>
                      <a:lnTo>
                        <a:pt x="6024" y="1"/>
                      </a:lnTo>
                      <a:cubicBezTo>
                        <a:pt x="4812" y="2054"/>
                        <a:pt x="2252" y="2549"/>
                        <a:pt x="619" y="4157"/>
                      </a:cubicBezTo>
                      <a:cubicBezTo>
                        <a:pt x="384" y="4392"/>
                        <a:pt x="174" y="4651"/>
                        <a:pt x="1" y="4924"/>
                      </a:cubicBezTo>
                      <a:cubicBezTo>
                        <a:pt x="1609" y="2808"/>
                        <a:pt x="4812" y="2474"/>
                        <a:pt x="602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924;p74"/>
                <p:cNvSpPr/>
                <p:nvPr/>
              </p:nvSpPr>
              <p:spPr>
                <a:xfrm>
                  <a:off x="4973916" y="749565"/>
                  <a:ext cx="419022" cy="326146"/>
                </a:xfrm>
                <a:custGeom>
                  <a:avLst/>
                  <a:gdLst/>
                  <a:ahLst/>
                  <a:cxnLst/>
                  <a:rect l="l" t="t" r="r" b="b"/>
                  <a:pathLst>
                    <a:path w="5914" h="4603" extrusionOk="0">
                      <a:moveTo>
                        <a:pt x="5913" y="1"/>
                      </a:moveTo>
                      <a:cubicBezTo>
                        <a:pt x="5903" y="21"/>
                        <a:pt x="5893" y="41"/>
                        <a:pt x="5882" y="61"/>
                      </a:cubicBezTo>
                      <a:lnTo>
                        <a:pt x="5882" y="61"/>
                      </a:lnTo>
                      <a:cubicBezTo>
                        <a:pt x="5893" y="45"/>
                        <a:pt x="5903" y="29"/>
                        <a:pt x="5913" y="13"/>
                      </a:cubicBezTo>
                      <a:lnTo>
                        <a:pt x="5913" y="1"/>
                      </a:lnTo>
                      <a:close/>
                      <a:moveTo>
                        <a:pt x="5882" y="61"/>
                      </a:moveTo>
                      <a:cubicBezTo>
                        <a:pt x="5204" y="1116"/>
                        <a:pt x="4238" y="1975"/>
                        <a:pt x="3093" y="2487"/>
                      </a:cubicBezTo>
                      <a:cubicBezTo>
                        <a:pt x="2240" y="2883"/>
                        <a:pt x="1225" y="3118"/>
                        <a:pt x="533" y="3798"/>
                      </a:cubicBezTo>
                      <a:cubicBezTo>
                        <a:pt x="298" y="4021"/>
                        <a:pt x="100" y="4293"/>
                        <a:pt x="1" y="4602"/>
                      </a:cubicBezTo>
                      <a:cubicBezTo>
                        <a:pt x="137" y="4305"/>
                        <a:pt x="335" y="4058"/>
                        <a:pt x="582" y="3848"/>
                      </a:cubicBezTo>
                      <a:cubicBezTo>
                        <a:pt x="1312" y="3217"/>
                        <a:pt x="2277" y="3019"/>
                        <a:pt x="3155" y="2635"/>
                      </a:cubicBezTo>
                      <a:cubicBezTo>
                        <a:pt x="4310" y="2101"/>
                        <a:pt x="5297" y="1196"/>
                        <a:pt x="5882" y="6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925;p74"/>
                <p:cNvSpPr/>
                <p:nvPr/>
              </p:nvSpPr>
              <p:spPr>
                <a:xfrm>
                  <a:off x="5019546" y="587452"/>
                  <a:ext cx="425965" cy="291923"/>
                </a:xfrm>
                <a:custGeom>
                  <a:avLst/>
                  <a:gdLst/>
                  <a:ahLst/>
                  <a:cxnLst/>
                  <a:rect l="l" t="t" r="r" b="b"/>
                  <a:pathLst>
                    <a:path w="6012" h="4120" extrusionOk="0">
                      <a:moveTo>
                        <a:pt x="6011" y="0"/>
                      </a:moveTo>
                      <a:cubicBezTo>
                        <a:pt x="5170" y="891"/>
                        <a:pt x="4193" y="1670"/>
                        <a:pt x="3105" y="2239"/>
                      </a:cubicBezTo>
                      <a:cubicBezTo>
                        <a:pt x="2313" y="2722"/>
                        <a:pt x="1361" y="2882"/>
                        <a:pt x="569" y="3390"/>
                      </a:cubicBezTo>
                      <a:cubicBezTo>
                        <a:pt x="322" y="3563"/>
                        <a:pt x="99" y="3823"/>
                        <a:pt x="0" y="4119"/>
                      </a:cubicBezTo>
                      <a:cubicBezTo>
                        <a:pt x="124" y="3835"/>
                        <a:pt x="346" y="3600"/>
                        <a:pt x="619" y="3451"/>
                      </a:cubicBezTo>
                      <a:cubicBezTo>
                        <a:pt x="1422" y="3006"/>
                        <a:pt x="2363" y="2845"/>
                        <a:pt x="3179" y="2375"/>
                      </a:cubicBezTo>
                      <a:cubicBezTo>
                        <a:pt x="4267" y="1794"/>
                        <a:pt x="5257" y="990"/>
                        <a:pt x="601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926;p74"/>
                <p:cNvSpPr/>
                <p:nvPr/>
              </p:nvSpPr>
              <p:spPr>
                <a:xfrm>
                  <a:off x="5088770" y="422717"/>
                  <a:ext cx="361135" cy="301559"/>
                </a:xfrm>
                <a:custGeom>
                  <a:avLst/>
                  <a:gdLst/>
                  <a:ahLst/>
                  <a:cxnLst/>
                  <a:rect l="l" t="t" r="r" b="b"/>
                  <a:pathLst>
                    <a:path w="5097" h="4256" extrusionOk="0">
                      <a:moveTo>
                        <a:pt x="5096" y="0"/>
                      </a:moveTo>
                      <a:lnTo>
                        <a:pt x="5096" y="0"/>
                      </a:lnTo>
                      <a:cubicBezTo>
                        <a:pt x="4292" y="1967"/>
                        <a:pt x="1831" y="2115"/>
                        <a:pt x="483" y="3550"/>
                      </a:cubicBezTo>
                      <a:cubicBezTo>
                        <a:pt x="297" y="3760"/>
                        <a:pt x="124" y="3995"/>
                        <a:pt x="0" y="4255"/>
                      </a:cubicBezTo>
                      <a:cubicBezTo>
                        <a:pt x="1200" y="2288"/>
                        <a:pt x="4379" y="2363"/>
                        <a:pt x="509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927;p74"/>
                <p:cNvSpPr/>
                <p:nvPr/>
              </p:nvSpPr>
              <p:spPr>
                <a:xfrm>
                  <a:off x="5070348" y="290362"/>
                  <a:ext cx="367299" cy="289301"/>
                </a:xfrm>
                <a:custGeom>
                  <a:avLst/>
                  <a:gdLst/>
                  <a:ahLst/>
                  <a:cxnLst/>
                  <a:rect l="l" t="t" r="r" b="b"/>
                  <a:pathLst>
                    <a:path w="5184" h="4083" extrusionOk="0">
                      <a:moveTo>
                        <a:pt x="5183" y="0"/>
                      </a:moveTo>
                      <a:lnTo>
                        <a:pt x="5183" y="0"/>
                      </a:lnTo>
                      <a:cubicBezTo>
                        <a:pt x="4441" y="2029"/>
                        <a:pt x="1831" y="1955"/>
                        <a:pt x="483" y="3377"/>
                      </a:cubicBezTo>
                      <a:cubicBezTo>
                        <a:pt x="285" y="3587"/>
                        <a:pt x="124" y="3822"/>
                        <a:pt x="0" y="4082"/>
                      </a:cubicBezTo>
                      <a:cubicBezTo>
                        <a:pt x="149" y="3835"/>
                        <a:pt x="322" y="3625"/>
                        <a:pt x="532" y="3427"/>
                      </a:cubicBezTo>
                      <a:cubicBezTo>
                        <a:pt x="1942" y="2128"/>
                        <a:pt x="4614" y="2140"/>
                        <a:pt x="5183"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928;p74"/>
                <p:cNvSpPr/>
                <p:nvPr/>
              </p:nvSpPr>
              <p:spPr>
                <a:xfrm>
                  <a:off x="5094013" y="163250"/>
                  <a:ext cx="289291" cy="343647"/>
                </a:xfrm>
                <a:custGeom>
                  <a:avLst/>
                  <a:gdLst/>
                  <a:ahLst/>
                  <a:cxnLst/>
                  <a:rect l="l" t="t" r="r" b="b"/>
                  <a:pathLst>
                    <a:path w="4083" h="4850" extrusionOk="0">
                      <a:moveTo>
                        <a:pt x="4082" y="1"/>
                      </a:moveTo>
                      <a:cubicBezTo>
                        <a:pt x="3414" y="1856"/>
                        <a:pt x="1200" y="2413"/>
                        <a:pt x="273" y="4083"/>
                      </a:cubicBezTo>
                      <a:cubicBezTo>
                        <a:pt x="136" y="4318"/>
                        <a:pt x="38" y="4577"/>
                        <a:pt x="0" y="4850"/>
                      </a:cubicBezTo>
                      <a:cubicBezTo>
                        <a:pt x="656" y="2697"/>
                        <a:pt x="3538" y="2215"/>
                        <a:pt x="4082"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929;p74"/>
                <p:cNvSpPr/>
                <p:nvPr/>
              </p:nvSpPr>
              <p:spPr>
                <a:xfrm>
                  <a:off x="5139572" y="47616"/>
                  <a:ext cx="197253" cy="303259"/>
                </a:xfrm>
                <a:custGeom>
                  <a:avLst/>
                  <a:gdLst/>
                  <a:ahLst/>
                  <a:cxnLst/>
                  <a:rect l="l" t="t" r="r" b="b"/>
                  <a:pathLst>
                    <a:path w="2784" h="4280" extrusionOk="0">
                      <a:moveTo>
                        <a:pt x="2660" y="0"/>
                      </a:moveTo>
                      <a:lnTo>
                        <a:pt x="2660" y="13"/>
                      </a:lnTo>
                      <a:cubicBezTo>
                        <a:pt x="2573" y="1608"/>
                        <a:pt x="891" y="2350"/>
                        <a:pt x="211" y="3674"/>
                      </a:cubicBezTo>
                      <a:cubicBezTo>
                        <a:pt x="124" y="3872"/>
                        <a:pt x="38" y="4070"/>
                        <a:pt x="1" y="4280"/>
                      </a:cubicBezTo>
                      <a:cubicBezTo>
                        <a:pt x="545" y="2659"/>
                        <a:pt x="2784" y="1893"/>
                        <a:pt x="266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43" name="Google Shape;1930;p74"/>
              <p:cNvSpPr/>
              <p:nvPr/>
            </p:nvSpPr>
            <p:spPr>
              <a:xfrm>
                <a:off x="2146504" y="3462784"/>
                <a:ext cx="542150" cy="599893"/>
              </a:xfrm>
              <a:custGeom>
                <a:avLst/>
                <a:gdLst/>
                <a:ahLst/>
                <a:cxnLst/>
                <a:rect l="l" t="t" r="r" b="b"/>
                <a:pathLst>
                  <a:path w="18196" h="20134" extrusionOk="0">
                    <a:moveTo>
                      <a:pt x="3971" y="0"/>
                    </a:moveTo>
                    <a:lnTo>
                      <a:pt x="3971" y="0"/>
                    </a:lnTo>
                    <a:cubicBezTo>
                      <a:pt x="4602" y="1670"/>
                      <a:pt x="5022" y="3055"/>
                      <a:pt x="4416" y="3909"/>
                    </a:cubicBezTo>
                    <a:cubicBezTo>
                      <a:pt x="3723" y="4911"/>
                      <a:pt x="2301" y="6642"/>
                      <a:pt x="1534" y="7619"/>
                    </a:cubicBezTo>
                    <a:cubicBezTo>
                      <a:pt x="780" y="8572"/>
                      <a:pt x="260" y="10897"/>
                      <a:pt x="149" y="13000"/>
                    </a:cubicBezTo>
                    <a:cubicBezTo>
                      <a:pt x="0" y="15870"/>
                      <a:pt x="310" y="18752"/>
                      <a:pt x="3550" y="19481"/>
                    </a:cubicBezTo>
                    <a:cubicBezTo>
                      <a:pt x="5428" y="19901"/>
                      <a:pt x="7069" y="20134"/>
                      <a:pt x="8690" y="20134"/>
                    </a:cubicBezTo>
                    <a:cubicBezTo>
                      <a:pt x="10464" y="20134"/>
                      <a:pt x="12215" y="19855"/>
                      <a:pt x="14225" y="19234"/>
                    </a:cubicBezTo>
                    <a:cubicBezTo>
                      <a:pt x="16525" y="18517"/>
                      <a:pt x="17602" y="16476"/>
                      <a:pt x="17935" y="14348"/>
                    </a:cubicBezTo>
                    <a:cubicBezTo>
                      <a:pt x="18158" y="12889"/>
                      <a:pt x="18195" y="11367"/>
                      <a:pt x="17713" y="9982"/>
                    </a:cubicBezTo>
                    <a:lnTo>
                      <a:pt x="17700" y="9970"/>
                    </a:lnTo>
                    <a:cubicBezTo>
                      <a:pt x="17255" y="8696"/>
                      <a:pt x="16377" y="7619"/>
                      <a:pt x="15536" y="6556"/>
                    </a:cubicBezTo>
                    <a:cubicBezTo>
                      <a:pt x="14682" y="5492"/>
                      <a:pt x="13841" y="4379"/>
                      <a:pt x="13458" y="3080"/>
                    </a:cubicBezTo>
                    <a:cubicBezTo>
                      <a:pt x="13173" y="2115"/>
                      <a:pt x="13198" y="1014"/>
                      <a:pt x="13631" y="124"/>
                    </a:cubicBezTo>
                    <a:lnTo>
                      <a:pt x="13631" y="124"/>
                    </a:lnTo>
                    <a:cubicBezTo>
                      <a:pt x="12753" y="730"/>
                      <a:pt x="10959" y="1138"/>
                      <a:pt x="8881" y="1138"/>
                    </a:cubicBezTo>
                    <a:cubicBezTo>
                      <a:pt x="6680" y="1138"/>
                      <a:pt x="4787" y="668"/>
                      <a:pt x="3971"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1931;p74"/>
              <p:cNvSpPr/>
              <p:nvPr/>
            </p:nvSpPr>
            <p:spPr>
              <a:xfrm>
                <a:off x="2146504" y="3654569"/>
                <a:ext cx="542150" cy="408102"/>
              </a:xfrm>
              <a:custGeom>
                <a:avLst/>
                <a:gdLst/>
                <a:ahLst/>
                <a:cxnLst/>
                <a:rect l="l" t="t" r="r" b="b"/>
                <a:pathLst>
                  <a:path w="18196" h="13697" extrusionOk="0">
                    <a:moveTo>
                      <a:pt x="15815" y="0"/>
                    </a:moveTo>
                    <a:cubicBezTo>
                      <a:pt x="14583" y="0"/>
                      <a:pt x="12738" y="1603"/>
                      <a:pt x="8238" y="1603"/>
                    </a:cubicBezTo>
                    <a:cubicBezTo>
                      <a:pt x="6412" y="1603"/>
                      <a:pt x="3145" y="214"/>
                      <a:pt x="1725" y="214"/>
                    </a:cubicBezTo>
                    <a:cubicBezTo>
                      <a:pt x="1423" y="214"/>
                      <a:pt x="1205" y="276"/>
                      <a:pt x="1101" y="428"/>
                    </a:cubicBezTo>
                    <a:cubicBezTo>
                      <a:pt x="862" y="768"/>
                      <a:pt x="923" y="852"/>
                      <a:pt x="1079" y="852"/>
                    </a:cubicBezTo>
                    <a:cubicBezTo>
                      <a:pt x="1229" y="852"/>
                      <a:pt x="1465" y="775"/>
                      <a:pt x="1605" y="775"/>
                    </a:cubicBezTo>
                    <a:cubicBezTo>
                      <a:pt x="1748" y="775"/>
                      <a:pt x="1790" y="856"/>
                      <a:pt x="1534" y="1182"/>
                    </a:cubicBezTo>
                    <a:cubicBezTo>
                      <a:pt x="780" y="2135"/>
                      <a:pt x="260" y="4460"/>
                      <a:pt x="149" y="6563"/>
                    </a:cubicBezTo>
                    <a:cubicBezTo>
                      <a:pt x="0" y="9433"/>
                      <a:pt x="310" y="12315"/>
                      <a:pt x="3550" y="13044"/>
                    </a:cubicBezTo>
                    <a:cubicBezTo>
                      <a:pt x="5428" y="13464"/>
                      <a:pt x="7069" y="13697"/>
                      <a:pt x="8690" y="13697"/>
                    </a:cubicBezTo>
                    <a:cubicBezTo>
                      <a:pt x="10464" y="13697"/>
                      <a:pt x="12215" y="13418"/>
                      <a:pt x="14225" y="12797"/>
                    </a:cubicBezTo>
                    <a:cubicBezTo>
                      <a:pt x="16525" y="12080"/>
                      <a:pt x="17602" y="10039"/>
                      <a:pt x="17935" y="7911"/>
                    </a:cubicBezTo>
                    <a:cubicBezTo>
                      <a:pt x="18158" y="6452"/>
                      <a:pt x="18195" y="4930"/>
                      <a:pt x="17713" y="3545"/>
                    </a:cubicBezTo>
                    <a:lnTo>
                      <a:pt x="17700" y="3533"/>
                    </a:lnTo>
                    <a:cubicBezTo>
                      <a:pt x="17255" y="2259"/>
                      <a:pt x="17738" y="1838"/>
                      <a:pt x="16971" y="725"/>
                    </a:cubicBezTo>
                    <a:cubicBezTo>
                      <a:pt x="16602" y="196"/>
                      <a:pt x="16246" y="0"/>
                      <a:pt x="1581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1932;p74"/>
              <p:cNvSpPr/>
              <p:nvPr/>
            </p:nvSpPr>
            <p:spPr>
              <a:xfrm>
                <a:off x="837140" y="3682844"/>
                <a:ext cx="1151338" cy="527640"/>
              </a:xfrm>
              <a:custGeom>
                <a:avLst/>
                <a:gdLst/>
                <a:ahLst/>
                <a:cxnLst/>
                <a:rect l="l" t="t" r="r" b="b"/>
                <a:pathLst>
                  <a:path w="38642" h="17709" extrusionOk="0">
                    <a:moveTo>
                      <a:pt x="17440" y="1"/>
                    </a:moveTo>
                    <a:cubicBezTo>
                      <a:pt x="16999" y="1"/>
                      <a:pt x="16558" y="19"/>
                      <a:pt x="16117" y="60"/>
                    </a:cubicBezTo>
                    <a:cubicBezTo>
                      <a:pt x="11236" y="497"/>
                      <a:pt x="6664" y="3642"/>
                      <a:pt x="1907" y="3642"/>
                    </a:cubicBezTo>
                    <a:cubicBezTo>
                      <a:pt x="1275" y="3642"/>
                      <a:pt x="640" y="3587"/>
                      <a:pt x="0" y="3462"/>
                    </a:cubicBezTo>
                    <a:lnTo>
                      <a:pt x="0" y="3462"/>
                    </a:lnTo>
                    <a:cubicBezTo>
                      <a:pt x="3723" y="7420"/>
                      <a:pt x="8349" y="10475"/>
                      <a:pt x="12926" y="13481"/>
                    </a:cubicBezTo>
                    <a:cubicBezTo>
                      <a:pt x="15511" y="15188"/>
                      <a:pt x="18207" y="16932"/>
                      <a:pt x="21275" y="17513"/>
                    </a:cubicBezTo>
                    <a:cubicBezTo>
                      <a:pt x="21964" y="17645"/>
                      <a:pt x="22676" y="17708"/>
                      <a:pt x="23401" y="17708"/>
                    </a:cubicBezTo>
                    <a:cubicBezTo>
                      <a:pt x="30013" y="17708"/>
                      <a:pt x="37670" y="12433"/>
                      <a:pt x="38406" y="5812"/>
                    </a:cubicBezTo>
                    <a:lnTo>
                      <a:pt x="38406" y="5824"/>
                    </a:lnTo>
                    <a:cubicBezTo>
                      <a:pt x="38641" y="3759"/>
                      <a:pt x="27546" y="1396"/>
                      <a:pt x="22821" y="605"/>
                    </a:cubicBezTo>
                    <a:cubicBezTo>
                      <a:pt x="21043" y="307"/>
                      <a:pt x="19241" y="1"/>
                      <a:pt x="17440"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1933;p74"/>
              <p:cNvSpPr/>
              <p:nvPr/>
            </p:nvSpPr>
            <p:spPr>
              <a:xfrm>
                <a:off x="848194" y="2912186"/>
                <a:ext cx="1545645" cy="1230593"/>
              </a:xfrm>
              <a:custGeom>
                <a:avLst/>
                <a:gdLst/>
                <a:ahLst/>
                <a:cxnLst/>
                <a:rect l="l" t="t" r="r" b="b"/>
                <a:pathLst>
                  <a:path w="51876" h="41302" extrusionOk="0">
                    <a:moveTo>
                      <a:pt x="24058" y="1"/>
                    </a:moveTo>
                    <a:cubicBezTo>
                      <a:pt x="21151" y="1065"/>
                      <a:pt x="19185" y="3761"/>
                      <a:pt x="18096" y="6581"/>
                    </a:cubicBezTo>
                    <a:cubicBezTo>
                      <a:pt x="17008" y="9401"/>
                      <a:pt x="16624" y="12419"/>
                      <a:pt x="15820" y="15326"/>
                    </a:cubicBezTo>
                    <a:cubicBezTo>
                      <a:pt x="14831" y="18913"/>
                      <a:pt x="13136" y="22414"/>
                      <a:pt x="10328" y="24937"/>
                    </a:cubicBezTo>
                    <a:cubicBezTo>
                      <a:pt x="8092" y="26947"/>
                      <a:pt x="5070" y="28243"/>
                      <a:pt x="2176" y="28243"/>
                    </a:cubicBezTo>
                    <a:cubicBezTo>
                      <a:pt x="1438" y="28243"/>
                      <a:pt x="707" y="28158"/>
                      <a:pt x="0" y="27980"/>
                    </a:cubicBezTo>
                    <a:lnTo>
                      <a:pt x="0" y="27980"/>
                    </a:lnTo>
                    <a:cubicBezTo>
                      <a:pt x="6890" y="33632"/>
                      <a:pt x="14756" y="38172"/>
                      <a:pt x="23328" y="41301"/>
                    </a:cubicBezTo>
                    <a:cubicBezTo>
                      <a:pt x="27447" y="40843"/>
                      <a:pt x="31405" y="39062"/>
                      <a:pt x="34436" y="36304"/>
                    </a:cubicBezTo>
                    <a:cubicBezTo>
                      <a:pt x="37454" y="33546"/>
                      <a:pt x="39532" y="29823"/>
                      <a:pt x="40261" y="25852"/>
                    </a:cubicBezTo>
                    <a:cubicBezTo>
                      <a:pt x="41103" y="21251"/>
                      <a:pt x="40187" y="16353"/>
                      <a:pt x="41770" y="11937"/>
                    </a:cubicBezTo>
                    <a:cubicBezTo>
                      <a:pt x="43242" y="7830"/>
                      <a:pt x="46916" y="4553"/>
                      <a:pt x="51876" y="3254"/>
                    </a:cubicBezTo>
                    <a:cubicBezTo>
                      <a:pt x="42661" y="1337"/>
                      <a:pt x="33261" y="236"/>
                      <a:pt x="24058" y="1"/>
                    </a:cubicBez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1934;p74"/>
              <p:cNvSpPr/>
              <p:nvPr/>
            </p:nvSpPr>
            <p:spPr>
              <a:xfrm>
                <a:off x="1447325" y="2989055"/>
                <a:ext cx="299350" cy="248967"/>
              </a:xfrm>
              <a:custGeom>
                <a:avLst/>
                <a:gdLst/>
                <a:ahLst/>
                <a:cxnLst/>
                <a:rect l="l" t="t" r="r" b="b"/>
                <a:pathLst>
                  <a:path w="10047" h="8356" extrusionOk="0">
                    <a:moveTo>
                      <a:pt x="6496" y="167"/>
                    </a:moveTo>
                    <a:cubicBezTo>
                      <a:pt x="7392" y="167"/>
                      <a:pt x="7903" y="1398"/>
                      <a:pt x="7276" y="2171"/>
                    </a:cubicBezTo>
                    <a:cubicBezTo>
                      <a:pt x="6930" y="2591"/>
                      <a:pt x="6361" y="2801"/>
                      <a:pt x="5804" y="2838"/>
                    </a:cubicBezTo>
                    <a:cubicBezTo>
                      <a:pt x="5758" y="2841"/>
                      <a:pt x="5712" y="2842"/>
                      <a:pt x="5666" y="2842"/>
                    </a:cubicBezTo>
                    <a:cubicBezTo>
                      <a:pt x="5063" y="2842"/>
                      <a:pt x="4498" y="2629"/>
                      <a:pt x="3968" y="2333"/>
                    </a:cubicBezTo>
                    <a:lnTo>
                      <a:pt x="3968" y="2333"/>
                    </a:lnTo>
                    <a:cubicBezTo>
                      <a:pt x="4205" y="2005"/>
                      <a:pt x="4457" y="1682"/>
                      <a:pt x="4716" y="1379"/>
                    </a:cubicBezTo>
                    <a:cubicBezTo>
                      <a:pt x="5099" y="971"/>
                      <a:pt x="5470" y="538"/>
                      <a:pt x="5965" y="303"/>
                    </a:cubicBezTo>
                    <a:cubicBezTo>
                      <a:pt x="6152" y="208"/>
                      <a:pt x="6330" y="167"/>
                      <a:pt x="6496" y="167"/>
                    </a:cubicBezTo>
                    <a:close/>
                    <a:moveTo>
                      <a:pt x="1474" y="3419"/>
                    </a:moveTo>
                    <a:cubicBezTo>
                      <a:pt x="1483" y="3419"/>
                      <a:pt x="1491" y="3419"/>
                      <a:pt x="1500" y="3420"/>
                    </a:cubicBezTo>
                    <a:cubicBezTo>
                      <a:pt x="1964" y="3420"/>
                      <a:pt x="2380" y="3664"/>
                      <a:pt x="2709" y="3981"/>
                    </a:cubicBezTo>
                    <a:lnTo>
                      <a:pt x="2709" y="3981"/>
                    </a:lnTo>
                    <a:cubicBezTo>
                      <a:pt x="2693" y="4008"/>
                      <a:pt x="2678" y="4036"/>
                      <a:pt x="2663" y="4063"/>
                    </a:cubicBezTo>
                    <a:cubicBezTo>
                      <a:pt x="2371" y="4589"/>
                      <a:pt x="1837" y="5037"/>
                      <a:pt x="1271" y="5037"/>
                    </a:cubicBezTo>
                    <a:cubicBezTo>
                      <a:pt x="1093" y="5037"/>
                      <a:pt x="911" y="4993"/>
                      <a:pt x="733" y="4892"/>
                    </a:cubicBezTo>
                    <a:cubicBezTo>
                      <a:pt x="0" y="4391"/>
                      <a:pt x="787" y="3419"/>
                      <a:pt x="1474" y="3419"/>
                    </a:cubicBezTo>
                    <a:close/>
                    <a:moveTo>
                      <a:pt x="6473" y="1"/>
                    </a:moveTo>
                    <a:cubicBezTo>
                      <a:pt x="6291" y="1"/>
                      <a:pt x="6095" y="44"/>
                      <a:pt x="5891" y="142"/>
                    </a:cubicBezTo>
                    <a:cubicBezTo>
                      <a:pt x="5359" y="389"/>
                      <a:pt x="4963" y="835"/>
                      <a:pt x="4580" y="1255"/>
                    </a:cubicBezTo>
                    <a:cubicBezTo>
                      <a:pt x="4293" y="1561"/>
                      <a:pt x="4032" y="1888"/>
                      <a:pt x="3790" y="2229"/>
                    </a:cubicBezTo>
                    <a:lnTo>
                      <a:pt x="3790" y="2229"/>
                    </a:lnTo>
                    <a:cubicBezTo>
                      <a:pt x="3436" y="2017"/>
                      <a:pt x="3098" y="1773"/>
                      <a:pt x="2774" y="1540"/>
                    </a:cubicBezTo>
                    <a:lnTo>
                      <a:pt x="2762" y="1564"/>
                    </a:lnTo>
                    <a:cubicBezTo>
                      <a:pt x="3083" y="1806"/>
                      <a:pt x="3412" y="2054"/>
                      <a:pt x="3761" y="2271"/>
                    </a:cubicBezTo>
                    <a:lnTo>
                      <a:pt x="3761" y="2271"/>
                    </a:lnTo>
                    <a:cubicBezTo>
                      <a:pt x="3440" y="2726"/>
                      <a:pt x="3152" y="3206"/>
                      <a:pt x="2874" y="3690"/>
                    </a:cubicBezTo>
                    <a:lnTo>
                      <a:pt x="2874" y="3690"/>
                    </a:lnTo>
                    <a:cubicBezTo>
                      <a:pt x="2730" y="3559"/>
                      <a:pt x="2571" y="3443"/>
                      <a:pt x="2390" y="3346"/>
                    </a:cubicBezTo>
                    <a:cubicBezTo>
                      <a:pt x="2118" y="3197"/>
                      <a:pt x="1809" y="3111"/>
                      <a:pt x="1500" y="3111"/>
                    </a:cubicBezTo>
                    <a:cubicBezTo>
                      <a:pt x="857" y="3135"/>
                      <a:pt x="251" y="3630"/>
                      <a:pt x="164" y="4273"/>
                    </a:cubicBezTo>
                    <a:cubicBezTo>
                      <a:pt x="127" y="4969"/>
                      <a:pt x="666" y="5284"/>
                      <a:pt x="1248" y="5284"/>
                    </a:cubicBezTo>
                    <a:cubicBezTo>
                      <a:pt x="1639" y="5284"/>
                      <a:pt x="2048" y="5142"/>
                      <a:pt x="2316" y="4879"/>
                    </a:cubicBezTo>
                    <a:cubicBezTo>
                      <a:pt x="2545" y="4669"/>
                      <a:pt x="2725" y="4424"/>
                      <a:pt x="2883" y="4164"/>
                    </a:cubicBezTo>
                    <a:lnTo>
                      <a:pt x="2883" y="4164"/>
                    </a:lnTo>
                    <a:cubicBezTo>
                      <a:pt x="3612" y="4980"/>
                      <a:pt x="3915" y="6201"/>
                      <a:pt x="4901" y="6834"/>
                    </a:cubicBezTo>
                    <a:cubicBezTo>
                      <a:pt x="5384" y="7150"/>
                      <a:pt x="5953" y="7307"/>
                      <a:pt x="6519" y="7307"/>
                    </a:cubicBezTo>
                    <a:cubicBezTo>
                      <a:pt x="7091" y="7307"/>
                      <a:pt x="7661" y="7146"/>
                      <a:pt x="8137" y="6824"/>
                    </a:cubicBezTo>
                    <a:lnTo>
                      <a:pt x="8137" y="6824"/>
                    </a:lnTo>
                    <a:cubicBezTo>
                      <a:pt x="8490" y="7590"/>
                      <a:pt x="9218" y="8165"/>
                      <a:pt x="10047" y="8355"/>
                    </a:cubicBezTo>
                    <a:lnTo>
                      <a:pt x="10047" y="8330"/>
                    </a:lnTo>
                    <a:cubicBezTo>
                      <a:pt x="9243" y="8083"/>
                      <a:pt x="8550" y="7452"/>
                      <a:pt x="8253" y="6660"/>
                    </a:cubicBezTo>
                    <a:lnTo>
                      <a:pt x="8216" y="6549"/>
                    </a:lnTo>
                    <a:lnTo>
                      <a:pt x="8130" y="6623"/>
                    </a:lnTo>
                    <a:cubicBezTo>
                      <a:pt x="7685" y="6922"/>
                      <a:pt x="7147" y="7070"/>
                      <a:pt x="6611" y="7070"/>
                    </a:cubicBezTo>
                    <a:cubicBezTo>
                      <a:pt x="6059" y="7070"/>
                      <a:pt x="5508" y="6913"/>
                      <a:pt x="5062" y="6599"/>
                    </a:cubicBezTo>
                    <a:cubicBezTo>
                      <a:pt x="4129" y="5944"/>
                      <a:pt x="3817" y="4699"/>
                      <a:pt x="3053" y="3868"/>
                    </a:cubicBezTo>
                    <a:lnTo>
                      <a:pt x="3053" y="3868"/>
                    </a:lnTo>
                    <a:cubicBezTo>
                      <a:pt x="3265" y="3481"/>
                      <a:pt x="3454" y="3076"/>
                      <a:pt x="3702" y="2715"/>
                    </a:cubicBezTo>
                    <a:cubicBezTo>
                      <a:pt x="3778" y="2602"/>
                      <a:pt x="3856" y="2489"/>
                      <a:pt x="3937" y="2376"/>
                    </a:cubicBezTo>
                    <a:lnTo>
                      <a:pt x="3937" y="2376"/>
                    </a:lnTo>
                    <a:cubicBezTo>
                      <a:pt x="4014" y="2421"/>
                      <a:pt x="4092" y="2464"/>
                      <a:pt x="4172" y="2504"/>
                    </a:cubicBezTo>
                    <a:cubicBezTo>
                      <a:pt x="4633" y="2761"/>
                      <a:pt x="5190" y="2919"/>
                      <a:pt x="5735" y="2919"/>
                    </a:cubicBezTo>
                    <a:cubicBezTo>
                      <a:pt x="6345" y="2919"/>
                      <a:pt x="6938" y="2722"/>
                      <a:pt x="7363" y="2245"/>
                    </a:cubicBezTo>
                    <a:cubicBezTo>
                      <a:pt x="8087" y="1363"/>
                      <a:pt x="7493" y="1"/>
                      <a:pt x="6473"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1935;p74"/>
              <p:cNvSpPr/>
              <p:nvPr/>
            </p:nvSpPr>
            <p:spPr>
              <a:xfrm>
                <a:off x="1761772" y="3246805"/>
                <a:ext cx="23598" cy="23985"/>
              </a:xfrm>
              <a:custGeom>
                <a:avLst/>
                <a:gdLst/>
                <a:ahLst/>
                <a:cxnLst/>
                <a:rect l="l" t="t" r="r" b="b"/>
                <a:pathLst>
                  <a:path w="792" h="805" extrusionOk="0">
                    <a:moveTo>
                      <a:pt x="779" y="1"/>
                    </a:moveTo>
                    <a:cubicBezTo>
                      <a:pt x="619" y="100"/>
                      <a:pt x="458" y="199"/>
                      <a:pt x="309" y="310"/>
                    </a:cubicBezTo>
                    <a:cubicBezTo>
                      <a:pt x="136" y="421"/>
                      <a:pt x="12" y="545"/>
                      <a:pt x="0" y="780"/>
                    </a:cubicBezTo>
                    <a:lnTo>
                      <a:pt x="25" y="805"/>
                    </a:lnTo>
                    <a:cubicBezTo>
                      <a:pt x="148" y="805"/>
                      <a:pt x="235" y="755"/>
                      <a:pt x="322" y="706"/>
                    </a:cubicBezTo>
                    <a:cubicBezTo>
                      <a:pt x="396" y="656"/>
                      <a:pt x="433" y="558"/>
                      <a:pt x="482" y="483"/>
                    </a:cubicBezTo>
                    <a:cubicBezTo>
                      <a:pt x="594" y="335"/>
                      <a:pt x="705" y="186"/>
                      <a:pt x="792" y="26"/>
                    </a:cubicBezTo>
                    <a:lnTo>
                      <a:pt x="792" y="13"/>
                    </a:lnTo>
                    <a:lnTo>
                      <a:pt x="77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1936;p74"/>
              <p:cNvSpPr/>
              <p:nvPr/>
            </p:nvSpPr>
            <p:spPr>
              <a:xfrm>
                <a:off x="1440412" y="3243528"/>
                <a:ext cx="336862" cy="112029"/>
              </a:xfrm>
              <a:custGeom>
                <a:avLst/>
                <a:gdLst/>
                <a:ahLst/>
                <a:cxnLst/>
                <a:rect l="l" t="t" r="r" b="b"/>
                <a:pathLst>
                  <a:path w="11306" h="3760" extrusionOk="0">
                    <a:moveTo>
                      <a:pt x="1435" y="0"/>
                    </a:moveTo>
                    <a:cubicBezTo>
                      <a:pt x="944" y="0"/>
                      <a:pt x="415" y="191"/>
                      <a:pt x="13" y="395"/>
                    </a:cubicBezTo>
                    <a:lnTo>
                      <a:pt x="0" y="395"/>
                    </a:lnTo>
                    <a:lnTo>
                      <a:pt x="25" y="420"/>
                    </a:lnTo>
                    <a:cubicBezTo>
                      <a:pt x="435" y="258"/>
                      <a:pt x="864" y="87"/>
                      <a:pt x="1303" y="87"/>
                    </a:cubicBezTo>
                    <a:cubicBezTo>
                      <a:pt x="1368" y="87"/>
                      <a:pt x="1432" y="91"/>
                      <a:pt x="1497" y="99"/>
                    </a:cubicBezTo>
                    <a:cubicBezTo>
                      <a:pt x="1856" y="136"/>
                      <a:pt x="2227" y="296"/>
                      <a:pt x="2412" y="630"/>
                    </a:cubicBezTo>
                    <a:cubicBezTo>
                      <a:pt x="2524" y="853"/>
                      <a:pt x="2598" y="1150"/>
                      <a:pt x="2857" y="1286"/>
                    </a:cubicBezTo>
                    <a:cubicBezTo>
                      <a:pt x="3229" y="1471"/>
                      <a:pt x="3637" y="1335"/>
                      <a:pt x="4008" y="1484"/>
                    </a:cubicBezTo>
                    <a:cubicBezTo>
                      <a:pt x="4465" y="1645"/>
                      <a:pt x="4874" y="1979"/>
                      <a:pt x="5331" y="2226"/>
                    </a:cubicBezTo>
                    <a:cubicBezTo>
                      <a:pt x="5789" y="2498"/>
                      <a:pt x="6271" y="2708"/>
                      <a:pt x="6778" y="2844"/>
                    </a:cubicBezTo>
                    <a:cubicBezTo>
                      <a:pt x="7273" y="2981"/>
                      <a:pt x="7817" y="3042"/>
                      <a:pt x="8325" y="3079"/>
                    </a:cubicBezTo>
                    <a:cubicBezTo>
                      <a:pt x="9364" y="3129"/>
                      <a:pt x="10341" y="3339"/>
                      <a:pt x="11293" y="3760"/>
                    </a:cubicBezTo>
                    <a:lnTo>
                      <a:pt x="11306" y="3735"/>
                    </a:lnTo>
                    <a:cubicBezTo>
                      <a:pt x="11033" y="3562"/>
                      <a:pt x="10737" y="3401"/>
                      <a:pt x="10440" y="3265"/>
                    </a:cubicBezTo>
                    <a:cubicBezTo>
                      <a:pt x="9425" y="2807"/>
                      <a:pt x="8300" y="2795"/>
                      <a:pt x="7224" y="2622"/>
                    </a:cubicBezTo>
                    <a:cubicBezTo>
                      <a:pt x="6605" y="2510"/>
                      <a:pt x="5999" y="2313"/>
                      <a:pt x="5455" y="2016"/>
                    </a:cubicBezTo>
                    <a:cubicBezTo>
                      <a:pt x="4898" y="1744"/>
                      <a:pt x="4342" y="1261"/>
                      <a:pt x="3661" y="1212"/>
                    </a:cubicBezTo>
                    <a:cubicBezTo>
                      <a:pt x="3630" y="1210"/>
                      <a:pt x="3598" y="1210"/>
                      <a:pt x="3566" y="1210"/>
                    </a:cubicBezTo>
                    <a:cubicBezTo>
                      <a:pt x="3483" y="1210"/>
                      <a:pt x="3399" y="1213"/>
                      <a:pt x="3317" y="1213"/>
                    </a:cubicBezTo>
                    <a:cubicBezTo>
                      <a:pt x="3183" y="1213"/>
                      <a:pt x="3052" y="1203"/>
                      <a:pt x="2932" y="1150"/>
                    </a:cubicBezTo>
                    <a:cubicBezTo>
                      <a:pt x="2721" y="1039"/>
                      <a:pt x="2647" y="766"/>
                      <a:pt x="2524" y="556"/>
                    </a:cubicBezTo>
                    <a:cubicBezTo>
                      <a:pt x="2264" y="146"/>
                      <a:pt x="1864" y="0"/>
                      <a:pt x="143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1937;p74"/>
              <p:cNvSpPr/>
              <p:nvPr/>
            </p:nvSpPr>
            <p:spPr>
              <a:xfrm>
                <a:off x="1402812" y="3357342"/>
                <a:ext cx="149303" cy="61199"/>
              </a:xfrm>
              <a:custGeom>
                <a:avLst/>
                <a:gdLst/>
                <a:ahLst/>
                <a:cxnLst/>
                <a:rect l="l" t="t" r="r" b="b"/>
                <a:pathLst>
                  <a:path w="5011" h="2054" extrusionOk="0">
                    <a:moveTo>
                      <a:pt x="1218" y="1"/>
                    </a:moveTo>
                    <a:cubicBezTo>
                      <a:pt x="763" y="1"/>
                      <a:pt x="343" y="315"/>
                      <a:pt x="1" y="595"/>
                    </a:cubicBezTo>
                    <a:lnTo>
                      <a:pt x="25" y="620"/>
                    </a:lnTo>
                    <a:cubicBezTo>
                      <a:pt x="342" y="393"/>
                      <a:pt x="737" y="134"/>
                      <a:pt x="1136" y="134"/>
                    </a:cubicBezTo>
                    <a:cubicBezTo>
                      <a:pt x="1236" y="134"/>
                      <a:pt x="1336" y="150"/>
                      <a:pt x="1435" y="187"/>
                    </a:cubicBezTo>
                    <a:cubicBezTo>
                      <a:pt x="1658" y="261"/>
                      <a:pt x="1868" y="459"/>
                      <a:pt x="1881" y="670"/>
                    </a:cubicBezTo>
                    <a:cubicBezTo>
                      <a:pt x="1893" y="768"/>
                      <a:pt x="1831" y="880"/>
                      <a:pt x="1831" y="1053"/>
                    </a:cubicBezTo>
                    <a:cubicBezTo>
                      <a:pt x="1807" y="1244"/>
                      <a:pt x="2003" y="1412"/>
                      <a:pt x="2183" y="1412"/>
                    </a:cubicBezTo>
                    <a:cubicBezTo>
                      <a:pt x="2190" y="1412"/>
                      <a:pt x="2196" y="1412"/>
                      <a:pt x="2202" y="1412"/>
                    </a:cubicBezTo>
                    <a:cubicBezTo>
                      <a:pt x="2219" y="1414"/>
                      <a:pt x="2235" y="1415"/>
                      <a:pt x="2252" y="1415"/>
                    </a:cubicBezTo>
                    <a:cubicBezTo>
                      <a:pt x="2503" y="1415"/>
                      <a:pt x="2724" y="1164"/>
                      <a:pt x="2944" y="1164"/>
                    </a:cubicBezTo>
                    <a:cubicBezTo>
                      <a:pt x="3427" y="1164"/>
                      <a:pt x="3773" y="1721"/>
                      <a:pt x="4194" y="1931"/>
                    </a:cubicBezTo>
                    <a:cubicBezTo>
                      <a:pt x="4331" y="2000"/>
                      <a:pt x="4499" y="2053"/>
                      <a:pt x="4659" y="2053"/>
                    </a:cubicBezTo>
                    <a:cubicBezTo>
                      <a:pt x="4788" y="2053"/>
                      <a:pt x="4911" y="2019"/>
                      <a:pt x="5010" y="1931"/>
                    </a:cubicBezTo>
                    <a:lnTo>
                      <a:pt x="4998" y="1906"/>
                    </a:lnTo>
                    <a:cubicBezTo>
                      <a:pt x="4935" y="1931"/>
                      <a:pt x="4873" y="1942"/>
                      <a:pt x="4811" y="1942"/>
                    </a:cubicBezTo>
                    <a:cubicBezTo>
                      <a:pt x="4629" y="1942"/>
                      <a:pt x="4456" y="1847"/>
                      <a:pt x="4317" y="1746"/>
                    </a:cubicBezTo>
                    <a:cubicBezTo>
                      <a:pt x="3937" y="1427"/>
                      <a:pt x="3539" y="851"/>
                      <a:pt x="3018" y="851"/>
                    </a:cubicBezTo>
                    <a:cubicBezTo>
                      <a:pt x="2912" y="851"/>
                      <a:pt x="2801" y="875"/>
                      <a:pt x="2685" y="929"/>
                    </a:cubicBezTo>
                    <a:cubicBezTo>
                      <a:pt x="2512" y="1004"/>
                      <a:pt x="2388" y="1152"/>
                      <a:pt x="2202" y="1164"/>
                    </a:cubicBezTo>
                    <a:cubicBezTo>
                      <a:pt x="2103" y="1164"/>
                      <a:pt x="2066" y="1140"/>
                      <a:pt x="2054" y="1053"/>
                    </a:cubicBezTo>
                    <a:cubicBezTo>
                      <a:pt x="2041" y="954"/>
                      <a:pt x="2103" y="818"/>
                      <a:pt x="2079" y="645"/>
                    </a:cubicBezTo>
                    <a:cubicBezTo>
                      <a:pt x="2041" y="336"/>
                      <a:pt x="1769" y="125"/>
                      <a:pt x="1485" y="39"/>
                    </a:cubicBezTo>
                    <a:cubicBezTo>
                      <a:pt x="1395" y="13"/>
                      <a:pt x="1305" y="1"/>
                      <a:pt x="121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1938;p74"/>
              <p:cNvSpPr/>
              <p:nvPr/>
            </p:nvSpPr>
            <p:spPr>
              <a:xfrm>
                <a:off x="1598500" y="3405638"/>
                <a:ext cx="286002" cy="90338"/>
              </a:xfrm>
              <a:custGeom>
                <a:avLst/>
                <a:gdLst/>
                <a:ahLst/>
                <a:cxnLst/>
                <a:rect l="l" t="t" r="r" b="b"/>
                <a:pathLst>
                  <a:path w="9599" h="3032" extrusionOk="0">
                    <a:moveTo>
                      <a:pt x="2153" y="1"/>
                    </a:moveTo>
                    <a:lnTo>
                      <a:pt x="2153" y="1"/>
                    </a:lnTo>
                    <a:cubicBezTo>
                      <a:pt x="2017" y="38"/>
                      <a:pt x="211" y="607"/>
                      <a:pt x="13" y="669"/>
                    </a:cubicBezTo>
                    <a:lnTo>
                      <a:pt x="1" y="669"/>
                    </a:lnTo>
                    <a:lnTo>
                      <a:pt x="13" y="694"/>
                    </a:lnTo>
                    <a:lnTo>
                      <a:pt x="1722" y="244"/>
                    </a:lnTo>
                    <a:lnTo>
                      <a:pt x="1722" y="244"/>
                    </a:lnTo>
                    <a:cubicBezTo>
                      <a:pt x="1553" y="560"/>
                      <a:pt x="1803" y="1019"/>
                      <a:pt x="2153" y="1114"/>
                    </a:cubicBezTo>
                    <a:cubicBezTo>
                      <a:pt x="2342" y="1184"/>
                      <a:pt x="2533" y="1201"/>
                      <a:pt x="2723" y="1201"/>
                    </a:cubicBezTo>
                    <a:cubicBezTo>
                      <a:pt x="2892" y="1201"/>
                      <a:pt x="3059" y="1188"/>
                      <a:pt x="3224" y="1188"/>
                    </a:cubicBezTo>
                    <a:cubicBezTo>
                      <a:pt x="3429" y="1188"/>
                      <a:pt x="3630" y="1208"/>
                      <a:pt x="3823" y="1300"/>
                    </a:cubicBezTo>
                    <a:cubicBezTo>
                      <a:pt x="4210" y="1523"/>
                      <a:pt x="4487" y="2059"/>
                      <a:pt x="4990" y="2059"/>
                    </a:cubicBezTo>
                    <a:cubicBezTo>
                      <a:pt x="5017" y="2059"/>
                      <a:pt x="5044" y="2057"/>
                      <a:pt x="5072" y="2054"/>
                    </a:cubicBezTo>
                    <a:cubicBezTo>
                      <a:pt x="5437" y="2016"/>
                      <a:pt x="5742" y="1791"/>
                      <a:pt x="6081" y="1791"/>
                    </a:cubicBezTo>
                    <a:cubicBezTo>
                      <a:pt x="6178" y="1791"/>
                      <a:pt x="6278" y="1809"/>
                      <a:pt x="6383" y="1856"/>
                    </a:cubicBezTo>
                    <a:cubicBezTo>
                      <a:pt x="7076" y="2116"/>
                      <a:pt x="7805" y="2425"/>
                      <a:pt x="8510" y="2660"/>
                    </a:cubicBezTo>
                    <a:cubicBezTo>
                      <a:pt x="8869" y="2796"/>
                      <a:pt x="9228" y="2920"/>
                      <a:pt x="9587" y="3031"/>
                    </a:cubicBezTo>
                    <a:lnTo>
                      <a:pt x="9599" y="3007"/>
                    </a:lnTo>
                    <a:cubicBezTo>
                      <a:pt x="8931" y="2648"/>
                      <a:pt x="8238" y="2314"/>
                      <a:pt x="7546" y="2005"/>
                    </a:cubicBezTo>
                    <a:lnTo>
                      <a:pt x="7026" y="1770"/>
                    </a:lnTo>
                    <a:cubicBezTo>
                      <a:pt x="6729" y="1647"/>
                      <a:pt x="6398" y="1473"/>
                      <a:pt x="6055" y="1473"/>
                    </a:cubicBezTo>
                    <a:cubicBezTo>
                      <a:pt x="5983" y="1473"/>
                      <a:pt x="5911" y="1481"/>
                      <a:pt x="5839" y="1498"/>
                    </a:cubicBezTo>
                    <a:cubicBezTo>
                      <a:pt x="5534" y="1571"/>
                      <a:pt x="5265" y="1779"/>
                      <a:pt x="4978" y="1779"/>
                    </a:cubicBezTo>
                    <a:cubicBezTo>
                      <a:pt x="4928" y="1779"/>
                      <a:pt x="4877" y="1772"/>
                      <a:pt x="4824" y="1757"/>
                    </a:cubicBezTo>
                    <a:cubicBezTo>
                      <a:pt x="4478" y="1646"/>
                      <a:pt x="4268" y="1263"/>
                      <a:pt x="3922" y="1102"/>
                    </a:cubicBezTo>
                    <a:cubicBezTo>
                      <a:pt x="3735" y="1013"/>
                      <a:pt x="3540" y="989"/>
                      <a:pt x="3344" y="989"/>
                    </a:cubicBezTo>
                    <a:cubicBezTo>
                      <a:pt x="3123" y="989"/>
                      <a:pt x="2899" y="1019"/>
                      <a:pt x="2677" y="1019"/>
                    </a:cubicBezTo>
                    <a:cubicBezTo>
                      <a:pt x="2521" y="1019"/>
                      <a:pt x="2366" y="1004"/>
                      <a:pt x="2215" y="953"/>
                    </a:cubicBezTo>
                    <a:cubicBezTo>
                      <a:pt x="1893" y="879"/>
                      <a:pt x="1646" y="434"/>
                      <a:pt x="1918" y="186"/>
                    </a:cubicBezTo>
                    <a:lnTo>
                      <a:pt x="2153"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1939;p74"/>
              <p:cNvSpPr/>
              <p:nvPr/>
            </p:nvSpPr>
            <p:spPr>
              <a:xfrm>
                <a:off x="1794546" y="3359576"/>
                <a:ext cx="19218" cy="22138"/>
              </a:xfrm>
              <a:custGeom>
                <a:avLst/>
                <a:gdLst/>
                <a:ahLst/>
                <a:cxnLst/>
                <a:rect l="l" t="t" r="r" b="b"/>
                <a:pathLst>
                  <a:path w="645" h="743" extrusionOk="0">
                    <a:moveTo>
                      <a:pt x="619" y="1"/>
                    </a:moveTo>
                    <a:cubicBezTo>
                      <a:pt x="496" y="100"/>
                      <a:pt x="360" y="186"/>
                      <a:pt x="236" y="298"/>
                    </a:cubicBezTo>
                    <a:cubicBezTo>
                      <a:pt x="75" y="397"/>
                      <a:pt x="1" y="508"/>
                      <a:pt x="26" y="718"/>
                    </a:cubicBezTo>
                    <a:lnTo>
                      <a:pt x="50" y="743"/>
                    </a:lnTo>
                    <a:cubicBezTo>
                      <a:pt x="162" y="743"/>
                      <a:pt x="236" y="693"/>
                      <a:pt x="310" y="656"/>
                    </a:cubicBezTo>
                    <a:cubicBezTo>
                      <a:pt x="372" y="607"/>
                      <a:pt x="384" y="520"/>
                      <a:pt x="434" y="458"/>
                    </a:cubicBezTo>
                    <a:cubicBezTo>
                      <a:pt x="508" y="310"/>
                      <a:pt x="582" y="174"/>
                      <a:pt x="644" y="26"/>
                    </a:cubicBezTo>
                    <a:lnTo>
                      <a:pt x="61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1940;p74"/>
              <p:cNvSpPr/>
              <p:nvPr/>
            </p:nvSpPr>
            <p:spPr>
              <a:xfrm>
                <a:off x="1878595" y="3517307"/>
                <a:ext cx="38346" cy="26994"/>
              </a:xfrm>
              <a:custGeom>
                <a:avLst/>
                <a:gdLst/>
                <a:ahLst/>
                <a:cxnLst/>
                <a:rect l="l" t="t" r="r" b="b"/>
                <a:pathLst>
                  <a:path w="1287" h="906" extrusionOk="0">
                    <a:moveTo>
                      <a:pt x="1262" y="1"/>
                    </a:moveTo>
                    <a:cubicBezTo>
                      <a:pt x="1076" y="162"/>
                      <a:pt x="866" y="310"/>
                      <a:pt x="643" y="434"/>
                    </a:cubicBezTo>
                    <a:cubicBezTo>
                      <a:pt x="383" y="533"/>
                      <a:pt x="186" y="619"/>
                      <a:pt x="0" y="842"/>
                    </a:cubicBezTo>
                    <a:lnTo>
                      <a:pt x="12" y="879"/>
                    </a:lnTo>
                    <a:cubicBezTo>
                      <a:pt x="75" y="897"/>
                      <a:pt x="136" y="906"/>
                      <a:pt x="195" y="906"/>
                    </a:cubicBezTo>
                    <a:cubicBezTo>
                      <a:pt x="416" y="906"/>
                      <a:pt x="613" y="788"/>
                      <a:pt x="779" y="632"/>
                    </a:cubicBezTo>
                    <a:cubicBezTo>
                      <a:pt x="990" y="458"/>
                      <a:pt x="1163" y="248"/>
                      <a:pt x="1286" y="13"/>
                    </a:cubicBezTo>
                    <a:lnTo>
                      <a:pt x="1262"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1941;p74"/>
              <p:cNvSpPr/>
              <p:nvPr/>
            </p:nvSpPr>
            <p:spPr>
              <a:xfrm>
                <a:off x="1887801" y="3606511"/>
                <a:ext cx="53452" cy="47553"/>
              </a:xfrm>
              <a:custGeom>
                <a:avLst/>
                <a:gdLst/>
                <a:ahLst/>
                <a:cxnLst/>
                <a:rect l="l" t="t" r="r" b="b"/>
                <a:pathLst>
                  <a:path w="1794" h="1596" extrusionOk="0">
                    <a:moveTo>
                      <a:pt x="1781" y="0"/>
                    </a:moveTo>
                    <a:cubicBezTo>
                      <a:pt x="1497" y="198"/>
                      <a:pt x="1101" y="495"/>
                      <a:pt x="817" y="705"/>
                    </a:cubicBezTo>
                    <a:cubicBezTo>
                      <a:pt x="483" y="928"/>
                      <a:pt x="186" y="1188"/>
                      <a:pt x="0" y="1571"/>
                    </a:cubicBezTo>
                    <a:lnTo>
                      <a:pt x="25" y="1596"/>
                    </a:lnTo>
                    <a:cubicBezTo>
                      <a:pt x="433" y="1460"/>
                      <a:pt x="718" y="1200"/>
                      <a:pt x="990" y="891"/>
                    </a:cubicBezTo>
                    <a:cubicBezTo>
                      <a:pt x="1225" y="643"/>
                      <a:pt x="1571" y="285"/>
                      <a:pt x="1794" y="25"/>
                    </a:cubicBezTo>
                    <a:lnTo>
                      <a:pt x="1781"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1942;p74"/>
              <p:cNvSpPr/>
              <p:nvPr/>
            </p:nvSpPr>
            <p:spPr>
              <a:xfrm>
                <a:off x="1789034" y="3662137"/>
                <a:ext cx="37989" cy="26309"/>
              </a:xfrm>
              <a:custGeom>
                <a:avLst/>
                <a:gdLst/>
                <a:ahLst/>
                <a:cxnLst/>
                <a:rect l="l" t="t" r="r" b="b"/>
                <a:pathLst>
                  <a:path w="1275" h="883" extrusionOk="0">
                    <a:moveTo>
                      <a:pt x="1250" y="1"/>
                    </a:moveTo>
                    <a:cubicBezTo>
                      <a:pt x="1052" y="162"/>
                      <a:pt x="841" y="298"/>
                      <a:pt x="631" y="409"/>
                    </a:cubicBezTo>
                    <a:cubicBezTo>
                      <a:pt x="371" y="508"/>
                      <a:pt x="186" y="607"/>
                      <a:pt x="0" y="830"/>
                    </a:cubicBezTo>
                    <a:lnTo>
                      <a:pt x="13" y="854"/>
                    </a:lnTo>
                    <a:cubicBezTo>
                      <a:pt x="76" y="873"/>
                      <a:pt x="138" y="882"/>
                      <a:pt x="200" y="882"/>
                    </a:cubicBezTo>
                    <a:cubicBezTo>
                      <a:pt x="414" y="882"/>
                      <a:pt x="613" y="773"/>
                      <a:pt x="767" y="619"/>
                    </a:cubicBezTo>
                    <a:cubicBezTo>
                      <a:pt x="965" y="446"/>
                      <a:pt x="1138" y="248"/>
                      <a:pt x="1274" y="13"/>
                    </a:cubicBezTo>
                    <a:lnTo>
                      <a:pt x="1250"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1943;p74"/>
              <p:cNvSpPr/>
              <p:nvPr/>
            </p:nvSpPr>
            <p:spPr>
              <a:xfrm>
                <a:off x="1680315" y="3707484"/>
                <a:ext cx="30987" cy="30987"/>
              </a:xfrm>
              <a:custGeom>
                <a:avLst/>
                <a:gdLst/>
                <a:ahLst/>
                <a:cxnLst/>
                <a:rect l="l" t="t" r="r" b="b"/>
                <a:pathLst>
                  <a:path w="1040" h="1040" extrusionOk="0">
                    <a:moveTo>
                      <a:pt x="1015" y="0"/>
                    </a:moveTo>
                    <a:cubicBezTo>
                      <a:pt x="817" y="136"/>
                      <a:pt x="619" y="285"/>
                      <a:pt x="433" y="433"/>
                    </a:cubicBezTo>
                    <a:cubicBezTo>
                      <a:pt x="211" y="569"/>
                      <a:pt x="50" y="742"/>
                      <a:pt x="0" y="1014"/>
                    </a:cubicBezTo>
                    <a:lnTo>
                      <a:pt x="25" y="1039"/>
                    </a:lnTo>
                    <a:cubicBezTo>
                      <a:pt x="174" y="1014"/>
                      <a:pt x="273" y="953"/>
                      <a:pt x="372" y="878"/>
                    </a:cubicBezTo>
                    <a:cubicBezTo>
                      <a:pt x="631" y="631"/>
                      <a:pt x="829" y="309"/>
                      <a:pt x="1039" y="25"/>
                    </a:cubicBezTo>
                    <a:lnTo>
                      <a:pt x="1015"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1944;p74"/>
              <p:cNvSpPr/>
              <p:nvPr/>
            </p:nvSpPr>
            <p:spPr>
              <a:xfrm>
                <a:off x="1207869" y="3731439"/>
                <a:ext cx="263507" cy="113549"/>
              </a:xfrm>
              <a:custGeom>
                <a:avLst/>
                <a:gdLst/>
                <a:ahLst/>
                <a:cxnLst/>
                <a:rect l="l" t="t" r="r" b="b"/>
                <a:pathLst>
                  <a:path w="8844" h="3811" extrusionOk="0">
                    <a:moveTo>
                      <a:pt x="0" y="0"/>
                    </a:moveTo>
                    <a:lnTo>
                      <a:pt x="0" y="25"/>
                    </a:lnTo>
                    <a:lnTo>
                      <a:pt x="1660" y="191"/>
                    </a:lnTo>
                    <a:lnTo>
                      <a:pt x="1660" y="191"/>
                    </a:lnTo>
                    <a:lnTo>
                      <a:pt x="1448" y="817"/>
                    </a:lnTo>
                    <a:lnTo>
                      <a:pt x="1435" y="854"/>
                    </a:lnTo>
                    <a:cubicBezTo>
                      <a:pt x="1497" y="953"/>
                      <a:pt x="1596" y="1027"/>
                      <a:pt x="1707" y="1052"/>
                    </a:cubicBezTo>
                    <a:cubicBezTo>
                      <a:pt x="1778" y="1073"/>
                      <a:pt x="1853" y="1080"/>
                      <a:pt x="1931" y="1080"/>
                    </a:cubicBezTo>
                    <a:cubicBezTo>
                      <a:pt x="2078" y="1080"/>
                      <a:pt x="2233" y="1055"/>
                      <a:pt x="2376" y="1055"/>
                    </a:cubicBezTo>
                    <a:cubicBezTo>
                      <a:pt x="2557" y="1055"/>
                      <a:pt x="2719" y="1095"/>
                      <a:pt x="2821" y="1274"/>
                    </a:cubicBezTo>
                    <a:cubicBezTo>
                      <a:pt x="2895" y="1423"/>
                      <a:pt x="2969" y="1621"/>
                      <a:pt x="3130" y="1732"/>
                    </a:cubicBezTo>
                    <a:cubicBezTo>
                      <a:pt x="3337" y="1868"/>
                      <a:pt x="3564" y="1899"/>
                      <a:pt x="3796" y="1899"/>
                    </a:cubicBezTo>
                    <a:cubicBezTo>
                      <a:pt x="3984" y="1899"/>
                      <a:pt x="4175" y="1879"/>
                      <a:pt x="4363" y="1879"/>
                    </a:cubicBezTo>
                    <a:cubicBezTo>
                      <a:pt x="4469" y="1879"/>
                      <a:pt x="4574" y="1885"/>
                      <a:pt x="4676" y="1905"/>
                    </a:cubicBezTo>
                    <a:cubicBezTo>
                      <a:pt x="5158" y="2004"/>
                      <a:pt x="5566" y="2301"/>
                      <a:pt x="6012" y="2523"/>
                    </a:cubicBezTo>
                    <a:cubicBezTo>
                      <a:pt x="6618" y="2833"/>
                      <a:pt x="7236" y="3142"/>
                      <a:pt x="7855" y="3414"/>
                    </a:cubicBezTo>
                    <a:cubicBezTo>
                      <a:pt x="8424" y="3679"/>
                      <a:pt x="8726" y="3810"/>
                      <a:pt x="8780" y="3810"/>
                    </a:cubicBezTo>
                    <a:cubicBezTo>
                      <a:pt x="8844" y="3810"/>
                      <a:pt x="8554" y="3623"/>
                      <a:pt x="7941" y="3253"/>
                    </a:cubicBezTo>
                    <a:cubicBezTo>
                      <a:pt x="7360" y="2907"/>
                      <a:pt x="6766" y="2561"/>
                      <a:pt x="6160" y="2239"/>
                    </a:cubicBezTo>
                    <a:cubicBezTo>
                      <a:pt x="5715" y="2004"/>
                      <a:pt x="5245" y="1719"/>
                      <a:pt x="4713" y="1633"/>
                    </a:cubicBezTo>
                    <a:cubicBezTo>
                      <a:pt x="4629" y="1616"/>
                      <a:pt x="4542" y="1609"/>
                      <a:pt x="4455" y="1609"/>
                    </a:cubicBezTo>
                    <a:cubicBezTo>
                      <a:pt x="4216" y="1609"/>
                      <a:pt x="3970" y="1657"/>
                      <a:pt x="3736" y="1657"/>
                    </a:cubicBezTo>
                    <a:cubicBezTo>
                      <a:pt x="3567" y="1657"/>
                      <a:pt x="3403" y="1632"/>
                      <a:pt x="3253" y="1546"/>
                    </a:cubicBezTo>
                    <a:cubicBezTo>
                      <a:pt x="3117" y="1460"/>
                      <a:pt x="3080" y="1324"/>
                      <a:pt x="2994" y="1175"/>
                    </a:cubicBezTo>
                    <a:cubicBezTo>
                      <a:pt x="2878" y="937"/>
                      <a:pt x="2639" y="880"/>
                      <a:pt x="2397" y="880"/>
                    </a:cubicBezTo>
                    <a:cubicBezTo>
                      <a:pt x="2250" y="880"/>
                      <a:pt x="2101" y="901"/>
                      <a:pt x="1979" y="915"/>
                    </a:cubicBezTo>
                    <a:cubicBezTo>
                      <a:pt x="1953" y="917"/>
                      <a:pt x="1928" y="918"/>
                      <a:pt x="1903" y="918"/>
                    </a:cubicBezTo>
                    <a:cubicBezTo>
                      <a:pt x="1778" y="918"/>
                      <a:pt x="1670" y="893"/>
                      <a:pt x="1596" y="820"/>
                    </a:cubicBezTo>
                    <a:lnTo>
                      <a:pt x="1596" y="820"/>
                    </a:lnTo>
                    <a:lnTo>
                      <a:pt x="1782" y="161"/>
                    </a:lnTo>
                    <a:lnTo>
                      <a:pt x="1806" y="87"/>
                    </a:lnTo>
                    <a:lnTo>
                      <a:pt x="1744" y="87"/>
                    </a:lnTo>
                    <a:lnTo>
                      <a:pt x="0"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1945;p74"/>
              <p:cNvSpPr/>
              <p:nvPr/>
            </p:nvSpPr>
            <p:spPr>
              <a:xfrm>
                <a:off x="1378113" y="3453816"/>
                <a:ext cx="359357" cy="111433"/>
              </a:xfrm>
              <a:custGeom>
                <a:avLst/>
                <a:gdLst/>
                <a:ahLst/>
                <a:cxnLst/>
                <a:rect l="l" t="t" r="r" b="b"/>
                <a:pathLst>
                  <a:path w="12061" h="3740" extrusionOk="0">
                    <a:moveTo>
                      <a:pt x="1066" y="1"/>
                    </a:moveTo>
                    <a:cubicBezTo>
                      <a:pt x="805" y="1"/>
                      <a:pt x="466" y="98"/>
                      <a:pt x="1" y="351"/>
                    </a:cubicBezTo>
                    <a:lnTo>
                      <a:pt x="13" y="375"/>
                    </a:lnTo>
                    <a:cubicBezTo>
                      <a:pt x="211" y="276"/>
                      <a:pt x="409" y="190"/>
                      <a:pt x="607" y="140"/>
                    </a:cubicBezTo>
                    <a:cubicBezTo>
                      <a:pt x="762" y="97"/>
                      <a:pt x="895" y="78"/>
                      <a:pt x="1012" y="78"/>
                    </a:cubicBezTo>
                    <a:cubicBezTo>
                      <a:pt x="1945" y="78"/>
                      <a:pt x="1842" y="1298"/>
                      <a:pt x="3030" y="1298"/>
                    </a:cubicBezTo>
                    <a:cubicBezTo>
                      <a:pt x="3138" y="1298"/>
                      <a:pt x="3258" y="1288"/>
                      <a:pt x="3390" y="1266"/>
                    </a:cubicBezTo>
                    <a:cubicBezTo>
                      <a:pt x="3786" y="1200"/>
                      <a:pt x="4133" y="1027"/>
                      <a:pt x="4474" y="841"/>
                    </a:cubicBezTo>
                    <a:lnTo>
                      <a:pt x="4474" y="841"/>
                    </a:lnTo>
                    <a:cubicBezTo>
                      <a:pt x="4574" y="1350"/>
                      <a:pt x="4958" y="1788"/>
                      <a:pt x="5456" y="1946"/>
                    </a:cubicBezTo>
                    <a:cubicBezTo>
                      <a:pt x="5637" y="2004"/>
                      <a:pt x="5820" y="2027"/>
                      <a:pt x="6002" y="2027"/>
                    </a:cubicBezTo>
                    <a:cubicBezTo>
                      <a:pt x="6345" y="2027"/>
                      <a:pt x="6686" y="1945"/>
                      <a:pt x="7013" y="1853"/>
                    </a:cubicBezTo>
                    <a:lnTo>
                      <a:pt x="7013" y="1853"/>
                    </a:lnTo>
                    <a:cubicBezTo>
                      <a:pt x="7766" y="2322"/>
                      <a:pt x="8578" y="2707"/>
                      <a:pt x="9414" y="3022"/>
                    </a:cubicBezTo>
                    <a:cubicBezTo>
                      <a:pt x="10280" y="3344"/>
                      <a:pt x="11158" y="3591"/>
                      <a:pt x="12061" y="3740"/>
                    </a:cubicBezTo>
                    <a:lnTo>
                      <a:pt x="12061" y="3703"/>
                    </a:lnTo>
                    <a:cubicBezTo>
                      <a:pt x="11207" y="3431"/>
                      <a:pt x="10354" y="3121"/>
                      <a:pt x="9525" y="2763"/>
                    </a:cubicBezTo>
                    <a:cubicBezTo>
                      <a:pt x="8684" y="2404"/>
                      <a:pt x="7855" y="1983"/>
                      <a:pt x="7051" y="1526"/>
                    </a:cubicBezTo>
                    <a:cubicBezTo>
                      <a:pt x="6702" y="1651"/>
                      <a:pt x="6321" y="1770"/>
                      <a:pt x="5950" y="1770"/>
                    </a:cubicBezTo>
                    <a:cubicBezTo>
                      <a:pt x="5807" y="1770"/>
                      <a:pt x="5667" y="1752"/>
                      <a:pt x="5530" y="1711"/>
                    </a:cubicBezTo>
                    <a:cubicBezTo>
                      <a:pt x="5072" y="1588"/>
                      <a:pt x="4701" y="1155"/>
                      <a:pt x="4652" y="685"/>
                    </a:cubicBezTo>
                    <a:lnTo>
                      <a:pt x="4627" y="524"/>
                    </a:lnTo>
                    <a:cubicBezTo>
                      <a:pt x="4219" y="759"/>
                      <a:pt x="3811" y="1019"/>
                      <a:pt x="3353" y="1105"/>
                    </a:cubicBezTo>
                    <a:cubicBezTo>
                      <a:pt x="3225" y="1130"/>
                      <a:pt x="3109" y="1141"/>
                      <a:pt x="3005" y="1141"/>
                    </a:cubicBezTo>
                    <a:cubicBezTo>
                      <a:pt x="1947" y="1141"/>
                      <a:pt x="1959" y="1"/>
                      <a:pt x="1066"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1946;p74"/>
              <p:cNvSpPr/>
              <p:nvPr/>
            </p:nvSpPr>
            <p:spPr>
              <a:xfrm>
                <a:off x="1782390" y="3561909"/>
                <a:ext cx="126808" cy="40998"/>
              </a:xfrm>
              <a:custGeom>
                <a:avLst/>
                <a:gdLst/>
                <a:ahLst/>
                <a:cxnLst/>
                <a:rect l="l" t="t" r="r" b="b"/>
                <a:pathLst>
                  <a:path w="4256" h="1376" extrusionOk="0">
                    <a:moveTo>
                      <a:pt x="2227" y="0"/>
                    </a:moveTo>
                    <a:lnTo>
                      <a:pt x="2227" y="0"/>
                    </a:lnTo>
                    <a:cubicBezTo>
                      <a:pt x="1534" y="149"/>
                      <a:pt x="706" y="334"/>
                      <a:pt x="1" y="508"/>
                    </a:cubicBezTo>
                    <a:lnTo>
                      <a:pt x="13" y="532"/>
                    </a:lnTo>
                    <a:cubicBezTo>
                      <a:pt x="419" y="480"/>
                      <a:pt x="975" y="411"/>
                      <a:pt x="1420" y="346"/>
                    </a:cubicBezTo>
                    <a:lnTo>
                      <a:pt x="1420" y="346"/>
                    </a:lnTo>
                    <a:cubicBezTo>
                      <a:pt x="1359" y="510"/>
                      <a:pt x="1401" y="716"/>
                      <a:pt x="1522" y="854"/>
                    </a:cubicBezTo>
                    <a:cubicBezTo>
                      <a:pt x="1782" y="1151"/>
                      <a:pt x="2202" y="1163"/>
                      <a:pt x="2561" y="1250"/>
                    </a:cubicBezTo>
                    <a:cubicBezTo>
                      <a:pt x="3061" y="1327"/>
                      <a:pt x="3561" y="1375"/>
                      <a:pt x="4069" y="1375"/>
                    </a:cubicBezTo>
                    <a:cubicBezTo>
                      <a:pt x="4127" y="1375"/>
                      <a:pt x="4185" y="1375"/>
                      <a:pt x="4243" y="1373"/>
                    </a:cubicBezTo>
                    <a:lnTo>
                      <a:pt x="4256" y="1349"/>
                    </a:lnTo>
                    <a:cubicBezTo>
                      <a:pt x="3984" y="1237"/>
                      <a:pt x="3711" y="1163"/>
                      <a:pt x="3439" y="1101"/>
                    </a:cubicBezTo>
                    <a:cubicBezTo>
                      <a:pt x="3167" y="1027"/>
                      <a:pt x="2895" y="965"/>
                      <a:pt x="2611" y="928"/>
                    </a:cubicBezTo>
                    <a:cubicBezTo>
                      <a:pt x="2252" y="854"/>
                      <a:pt x="1757" y="940"/>
                      <a:pt x="1609" y="569"/>
                    </a:cubicBezTo>
                    <a:cubicBezTo>
                      <a:pt x="1584" y="458"/>
                      <a:pt x="1609" y="347"/>
                      <a:pt x="1683" y="310"/>
                    </a:cubicBezTo>
                    <a:lnTo>
                      <a:pt x="2227"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1947;p74"/>
              <p:cNvSpPr/>
              <p:nvPr/>
            </p:nvSpPr>
            <p:spPr>
              <a:xfrm>
                <a:off x="1325049" y="3521270"/>
                <a:ext cx="467335" cy="130234"/>
              </a:xfrm>
              <a:custGeom>
                <a:avLst/>
                <a:gdLst/>
                <a:ahLst/>
                <a:cxnLst/>
                <a:rect l="l" t="t" r="r" b="b"/>
                <a:pathLst>
                  <a:path w="15685" h="4371" extrusionOk="0">
                    <a:moveTo>
                      <a:pt x="465" y="0"/>
                    </a:moveTo>
                    <a:cubicBezTo>
                      <a:pt x="317" y="0"/>
                      <a:pt x="167" y="13"/>
                      <a:pt x="13" y="41"/>
                    </a:cubicBezTo>
                    <a:lnTo>
                      <a:pt x="1" y="41"/>
                    </a:lnTo>
                    <a:lnTo>
                      <a:pt x="13" y="78"/>
                    </a:lnTo>
                    <a:cubicBezTo>
                      <a:pt x="140" y="54"/>
                      <a:pt x="267" y="43"/>
                      <a:pt x="394" y="43"/>
                    </a:cubicBezTo>
                    <a:cubicBezTo>
                      <a:pt x="789" y="43"/>
                      <a:pt x="1182" y="148"/>
                      <a:pt x="1547" y="288"/>
                    </a:cubicBezTo>
                    <a:cubicBezTo>
                      <a:pt x="2536" y="672"/>
                      <a:pt x="3415" y="1340"/>
                      <a:pt x="4503" y="1476"/>
                    </a:cubicBezTo>
                    <a:cubicBezTo>
                      <a:pt x="4613" y="1488"/>
                      <a:pt x="4725" y="1495"/>
                      <a:pt x="4838" y="1495"/>
                    </a:cubicBezTo>
                    <a:cubicBezTo>
                      <a:pt x="5228" y="1495"/>
                      <a:pt x="5627" y="1413"/>
                      <a:pt x="5960" y="1198"/>
                    </a:cubicBezTo>
                    <a:lnTo>
                      <a:pt x="5960" y="1198"/>
                    </a:lnTo>
                    <a:cubicBezTo>
                      <a:pt x="6042" y="1375"/>
                      <a:pt x="6184" y="1524"/>
                      <a:pt x="6334" y="1624"/>
                    </a:cubicBezTo>
                    <a:cubicBezTo>
                      <a:pt x="6903" y="1995"/>
                      <a:pt x="7571" y="2082"/>
                      <a:pt x="8189" y="2304"/>
                    </a:cubicBezTo>
                    <a:cubicBezTo>
                      <a:pt x="10663" y="3084"/>
                      <a:pt x="13149" y="3789"/>
                      <a:pt x="15672" y="4370"/>
                    </a:cubicBezTo>
                    <a:lnTo>
                      <a:pt x="15685" y="4345"/>
                    </a:lnTo>
                    <a:cubicBezTo>
                      <a:pt x="13248" y="3480"/>
                      <a:pt x="10762" y="2737"/>
                      <a:pt x="8263" y="2057"/>
                    </a:cubicBezTo>
                    <a:cubicBezTo>
                      <a:pt x="7855" y="1933"/>
                      <a:pt x="7422" y="1822"/>
                      <a:pt x="7026" y="1698"/>
                    </a:cubicBezTo>
                    <a:cubicBezTo>
                      <a:pt x="6655" y="1587"/>
                      <a:pt x="6222" y="1402"/>
                      <a:pt x="6111" y="1018"/>
                    </a:cubicBezTo>
                    <a:lnTo>
                      <a:pt x="6074" y="857"/>
                    </a:lnTo>
                    <a:cubicBezTo>
                      <a:pt x="5740" y="1181"/>
                      <a:pt x="5290" y="1323"/>
                      <a:pt x="4825" y="1323"/>
                    </a:cubicBezTo>
                    <a:cubicBezTo>
                      <a:pt x="4722" y="1323"/>
                      <a:pt x="4619" y="1316"/>
                      <a:pt x="4515" y="1303"/>
                    </a:cubicBezTo>
                    <a:cubicBezTo>
                      <a:pt x="3092" y="1179"/>
                      <a:pt x="1893" y="0"/>
                      <a:pt x="46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1948;p74"/>
              <p:cNvSpPr/>
              <p:nvPr/>
            </p:nvSpPr>
            <p:spPr>
              <a:xfrm>
                <a:off x="1302197" y="3597126"/>
                <a:ext cx="368147" cy="105415"/>
              </a:xfrm>
              <a:custGeom>
                <a:avLst/>
                <a:gdLst/>
                <a:ahLst/>
                <a:cxnLst/>
                <a:rect l="l" t="t" r="r" b="b"/>
                <a:pathLst>
                  <a:path w="12356" h="3538" extrusionOk="0">
                    <a:moveTo>
                      <a:pt x="1" y="105"/>
                    </a:moveTo>
                    <a:lnTo>
                      <a:pt x="1" y="117"/>
                    </a:lnTo>
                    <a:cubicBezTo>
                      <a:pt x="2" y="117"/>
                      <a:pt x="3" y="116"/>
                      <a:pt x="5" y="116"/>
                    </a:cubicBezTo>
                    <a:lnTo>
                      <a:pt x="5" y="116"/>
                    </a:lnTo>
                    <a:lnTo>
                      <a:pt x="1" y="105"/>
                    </a:lnTo>
                    <a:close/>
                    <a:moveTo>
                      <a:pt x="757" y="0"/>
                    </a:moveTo>
                    <a:cubicBezTo>
                      <a:pt x="506" y="0"/>
                      <a:pt x="255" y="35"/>
                      <a:pt x="5" y="116"/>
                    </a:cubicBezTo>
                    <a:lnTo>
                      <a:pt x="5" y="116"/>
                    </a:lnTo>
                    <a:lnTo>
                      <a:pt x="13" y="142"/>
                    </a:lnTo>
                    <a:cubicBezTo>
                      <a:pt x="230" y="81"/>
                      <a:pt x="447" y="55"/>
                      <a:pt x="661" y="55"/>
                    </a:cubicBezTo>
                    <a:cubicBezTo>
                      <a:pt x="1497" y="55"/>
                      <a:pt x="2305" y="458"/>
                      <a:pt x="3044" y="822"/>
                    </a:cubicBezTo>
                    <a:cubicBezTo>
                      <a:pt x="4008" y="1305"/>
                      <a:pt x="4998" y="1713"/>
                      <a:pt x="6012" y="2059"/>
                    </a:cubicBezTo>
                    <a:cubicBezTo>
                      <a:pt x="7781" y="2702"/>
                      <a:pt x="9624" y="3135"/>
                      <a:pt x="11467" y="3432"/>
                    </a:cubicBezTo>
                    <a:cubicBezTo>
                      <a:pt x="11905" y="3502"/>
                      <a:pt x="12157" y="3537"/>
                      <a:pt x="12237" y="3537"/>
                    </a:cubicBezTo>
                    <a:cubicBezTo>
                      <a:pt x="12356" y="3537"/>
                      <a:pt x="12096" y="3459"/>
                      <a:pt x="11504" y="3296"/>
                    </a:cubicBezTo>
                    <a:cubicBezTo>
                      <a:pt x="9748" y="2801"/>
                      <a:pt x="7830" y="2356"/>
                      <a:pt x="6099" y="1836"/>
                    </a:cubicBezTo>
                    <a:cubicBezTo>
                      <a:pt x="5072" y="1503"/>
                      <a:pt x="4083" y="1131"/>
                      <a:pt x="3105" y="686"/>
                    </a:cubicBezTo>
                    <a:cubicBezTo>
                      <a:pt x="2378" y="365"/>
                      <a:pt x="1571" y="0"/>
                      <a:pt x="757"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1949;p74"/>
              <p:cNvSpPr/>
              <p:nvPr/>
            </p:nvSpPr>
            <p:spPr>
              <a:xfrm>
                <a:off x="1281192" y="3669884"/>
                <a:ext cx="121295" cy="46689"/>
              </a:xfrm>
              <a:custGeom>
                <a:avLst/>
                <a:gdLst/>
                <a:ahLst/>
                <a:cxnLst/>
                <a:rect l="l" t="t" r="r" b="b"/>
                <a:pathLst>
                  <a:path w="4071" h="1567" extrusionOk="0">
                    <a:moveTo>
                      <a:pt x="13" y="112"/>
                    </a:moveTo>
                    <a:lnTo>
                      <a:pt x="13" y="124"/>
                    </a:lnTo>
                    <a:lnTo>
                      <a:pt x="1" y="149"/>
                    </a:lnTo>
                    <a:cubicBezTo>
                      <a:pt x="706" y="545"/>
                      <a:pt x="1794" y="1"/>
                      <a:pt x="2314" y="755"/>
                    </a:cubicBezTo>
                    <a:cubicBezTo>
                      <a:pt x="2425" y="1027"/>
                      <a:pt x="2549" y="1386"/>
                      <a:pt x="2870" y="1485"/>
                    </a:cubicBezTo>
                    <a:cubicBezTo>
                      <a:pt x="3017" y="1542"/>
                      <a:pt x="3165" y="1567"/>
                      <a:pt x="3311" y="1567"/>
                    </a:cubicBezTo>
                    <a:cubicBezTo>
                      <a:pt x="3574" y="1567"/>
                      <a:pt x="3832" y="1489"/>
                      <a:pt x="4070" y="1386"/>
                    </a:cubicBezTo>
                    <a:lnTo>
                      <a:pt x="4058" y="1361"/>
                    </a:lnTo>
                    <a:cubicBezTo>
                      <a:pt x="3712" y="1336"/>
                      <a:pt x="3316" y="1361"/>
                      <a:pt x="3006" y="1213"/>
                    </a:cubicBezTo>
                    <a:cubicBezTo>
                      <a:pt x="2759" y="1101"/>
                      <a:pt x="2685" y="842"/>
                      <a:pt x="2536" y="619"/>
                    </a:cubicBezTo>
                    <a:cubicBezTo>
                      <a:pt x="2282" y="242"/>
                      <a:pt x="1826" y="151"/>
                      <a:pt x="1397" y="151"/>
                    </a:cubicBezTo>
                    <a:cubicBezTo>
                      <a:pt x="1305" y="151"/>
                      <a:pt x="1214" y="155"/>
                      <a:pt x="1126" y="161"/>
                    </a:cubicBezTo>
                    <a:cubicBezTo>
                      <a:pt x="941" y="180"/>
                      <a:pt x="752" y="202"/>
                      <a:pt x="565" y="202"/>
                    </a:cubicBezTo>
                    <a:cubicBezTo>
                      <a:pt x="378" y="202"/>
                      <a:pt x="193" y="180"/>
                      <a:pt x="13" y="112"/>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1950;p74"/>
              <p:cNvSpPr/>
              <p:nvPr/>
            </p:nvSpPr>
            <p:spPr>
              <a:xfrm>
                <a:off x="1506377" y="3758164"/>
                <a:ext cx="242531" cy="75739"/>
              </a:xfrm>
              <a:custGeom>
                <a:avLst/>
                <a:gdLst/>
                <a:ahLst/>
                <a:cxnLst/>
                <a:rect l="l" t="t" r="r" b="b"/>
                <a:pathLst>
                  <a:path w="8140" h="2542" extrusionOk="0">
                    <a:moveTo>
                      <a:pt x="521" y="0"/>
                    </a:moveTo>
                    <a:cubicBezTo>
                      <a:pt x="350" y="0"/>
                      <a:pt x="177" y="21"/>
                      <a:pt x="0" y="68"/>
                    </a:cubicBezTo>
                    <a:lnTo>
                      <a:pt x="13" y="105"/>
                    </a:lnTo>
                    <a:cubicBezTo>
                      <a:pt x="144" y="72"/>
                      <a:pt x="279" y="57"/>
                      <a:pt x="413" y="57"/>
                    </a:cubicBezTo>
                    <a:cubicBezTo>
                      <a:pt x="635" y="57"/>
                      <a:pt x="857" y="98"/>
                      <a:pt x="1064" y="167"/>
                    </a:cubicBezTo>
                    <a:cubicBezTo>
                      <a:pt x="2103" y="489"/>
                      <a:pt x="2882" y="1342"/>
                      <a:pt x="3946" y="1626"/>
                    </a:cubicBezTo>
                    <a:cubicBezTo>
                      <a:pt x="5331" y="2072"/>
                      <a:pt x="6803" y="1923"/>
                      <a:pt x="8127" y="2542"/>
                    </a:cubicBezTo>
                    <a:lnTo>
                      <a:pt x="8139" y="2517"/>
                    </a:lnTo>
                    <a:cubicBezTo>
                      <a:pt x="7855" y="2282"/>
                      <a:pt x="7533" y="2109"/>
                      <a:pt x="7187" y="1985"/>
                    </a:cubicBezTo>
                    <a:cubicBezTo>
                      <a:pt x="5826" y="1490"/>
                      <a:pt x="4305" y="1713"/>
                      <a:pt x="3031" y="1008"/>
                    </a:cubicBezTo>
                    <a:cubicBezTo>
                      <a:pt x="2260" y="592"/>
                      <a:pt x="1429" y="0"/>
                      <a:pt x="52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1951;p74"/>
              <p:cNvSpPr/>
              <p:nvPr/>
            </p:nvSpPr>
            <p:spPr>
              <a:xfrm>
                <a:off x="2008289" y="4161727"/>
                <a:ext cx="350508" cy="80983"/>
              </a:xfrm>
              <a:custGeom>
                <a:avLst/>
                <a:gdLst/>
                <a:ahLst/>
                <a:cxnLst/>
                <a:rect l="l" t="t" r="r" b="b"/>
                <a:pathLst>
                  <a:path w="11764" h="2718" extrusionOk="0">
                    <a:moveTo>
                      <a:pt x="5131" y="1"/>
                    </a:moveTo>
                    <a:cubicBezTo>
                      <a:pt x="3758" y="1"/>
                      <a:pt x="2385" y="188"/>
                      <a:pt x="1127" y="562"/>
                    </a:cubicBezTo>
                    <a:cubicBezTo>
                      <a:pt x="830" y="648"/>
                      <a:pt x="533" y="747"/>
                      <a:pt x="323" y="908"/>
                    </a:cubicBezTo>
                    <a:cubicBezTo>
                      <a:pt x="112" y="1081"/>
                      <a:pt x="1" y="1329"/>
                      <a:pt x="125" y="1539"/>
                    </a:cubicBezTo>
                    <a:cubicBezTo>
                      <a:pt x="268" y="1774"/>
                      <a:pt x="655" y="1874"/>
                      <a:pt x="1029" y="1874"/>
                    </a:cubicBezTo>
                    <a:cubicBezTo>
                      <a:pt x="1108" y="1874"/>
                      <a:pt x="1187" y="1869"/>
                      <a:pt x="1263" y="1861"/>
                    </a:cubicBezTo>
                    <a:cubicBezTo>
                      <a:pt x="1614" y="1831"/>
                      <a:pt x="1966" y="1756"/>
                      <a:pt x="2312" y="1756"/>
                    </a:cubicBezTo>
                    <a:cubicBezTo>
                      <a:pt x="2404" y="1756"/>
                      <a:pt x="2495" y="1761"/>
                      <a:pt x="2586" y="1774"/>
                    </a:cubicBezTo>
                    <a:cubicBezTo>
                      <a:pt x="3316" y="1873"/>
                      <a:pt x="3749" y="2430"/>
                      <a:pt x="4441" y="2627"/>
                    </a:cubicBezTo>
                    <a:cubicBezTo>
                      <a:pt x="4655" y="2691"/>
                      <a:pt x="4871" y="2717"/>
                      <a:pt x="5089" y="2717"/>
                    </a:cubicBezTo>
                    <a:cubicBezTo>
                      <a:pt x="6097" y="2717"/>
                      <a:pt x="7148" y="2157"/>
                      <a:pt x="8202" y="2157"/>
                    </a:cubicBezTo>
                    <a:cubicBezTo>
                      <a:pt x="8293" y="2157"/>
                      <a:pt x="8383" y="2161"/>
                      <a:pt x="8474" y="2170"/>
                    </a:cubicBezTo>
                    <a:cubicBezTo>
                      <a:pt x="8969" y="2207"/>
                      <a:pt x="9401" y="2405"/>
                      <a:pt x="9871" y="2516"/>
                    </a:cubicBezTo>
                    <a:cubicBezTo>
                      <a:pt x="10102" y="2571"/>
                      <a:pt x="10357" y="2611"/>
                      <a:pt x="10601" y="2611"/>
                    </a:cubicBezTo>
                    <a:cubicBezTo>
                      <a:pt x="10855" y="2611"/>
                      <a:pt x="11099" y="2568"/>
                      <a:pt x="11294" y="2454"/>
                    </a:cubicBezTo>
                    <a:cubicBezTo>
                      <a:pt x="11764" y="2195"/>
                      <a:pt x="11764" y="1663"/>
                      <a:pt x="11442" y="1316"/>
                    </a:cubicBezTo>
                    <a:cubicBezTo>
                      <a:pt x="11121" y="958"/>
                      <a:pt x="10577" y="760"/>
                      <a:pt x="10032" y="599"/>
                    </a:cubicBezTo>
                    <a:cubicBezTo>
                      <a:pt x="8758" y="240"/>
                      <a:pt x="7385" y="55"/>
                      <a:pt x="5505" y="5"/>
                    </a:cubicBezTo>
                    <a:cubicBezTo>
                      <a:pt x="5380" y="2"/>
                      <a:pt x="5256" y="1"/>
                      <a:pt x="513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1952;p74"/>
              <p:cNvSpPr/>
              <p:nvPr/>
            </p:nvSpPr>
            <p:spPr>
              <a:xfrm>
                <a:off x="1836347" y="4292286"/>
                <a:ext cx="159820" cy="44216"/>
              </a:xfrm>
              <a:custGeom>
                <a:avLst/>
                <a:gdLst/>
                <a:ahLst/>
                <a:cxnLst/>
                <a:rect l="l" t="t" r="r" b="b"/>
                <a:pathLst>
                  <a:path w="5364" h="1484" extrusionOk="0">
                    <a:moveTo>
                      <a:pt x="2268" y="1"/>
                    </a:moveTo>
                    <a:cubicBezTo>
                      <a:pt x="1805" y="1"/>
                      <a:pt x="1334" y="36"/>
                      <a:pt x="861" y="101"/>
                    </a:cubicBezTo>
                    <a:cubicBezTo>
                      <a:pt x="805" y="82"/>
                      <a:pt x="749" y="73"/>
                      <a:pt x="694" y="73"/>
                    </a:cubicBezTo>
                    <a:cubicBezTo>
                      <a:pt x="323" y="73"/>
                      <a:pt x="1" y="472"/>
                      <a:pt x="119" y="806"/>
                    </a:cubicBezTo>
                    <a:cubicBezTo>
                      <a:pt x="243" y="1189"/>
                      <a:pt x="738" y="1387"/>
                      <a:pt x="1195" y="1387"/>
                    </a:cubicBezTo>
                    <a:cubicBezTo>
                      <a:pt x="1205" y="1387"/>
                      <a:pt x="1214" y="1387"/>
                      <a:pt x="1224" y="1387"/>
                    </a:cubicBezTo>
                    <a:cubicBezTo>
                      <a:pt x="1923" y="1387"/>
                      <a:pt x="2621" y="1029"/>
                      <a:pt x="3295" y="1029"/>
                    </a:cubicBezTo>
                    <a:cubicBezTo>
                      <a:pt x="3458" y="1029"/>
                      <a:pt x="3620" y="1050"/>
                      <a:pt x="3781" y="1103"/>
                    </a:cubicBezTo>
                    <a:cubicBezTo>
                      <a:pt x="4003" y="1177"/>
                      <a:pt x="4213" y="1325"/>
                      <a:pt x="4436" y="1412"/>
                    </a:cubicBezTo>
                    <a:cubicBezTo>
                      <a:pt x="4554" y="1455"/>
                      <a:pt x="4683" y="1483"/>
                      <a:pt x="4809" y="1483"/>
                    </a:cubicBezTo>
                    <a:cubicBezTo>
                      <a:pt x="4934" y="1483"/>
                      <a:pt x="5055" y="1455"/>
                      <a:pt x="5154" y="1387"/>
                    </a:cubicBezTo>
                    <a:cubicBezTo>
                      <a:pt x="5364" y="1226"/>
                      <a:pt x="5339" y="917"/>
                      <a:pt x="5178" y="719"/>
                    </a:cubicBezTo>
                    <a:cubicBezTo>
                      <a:pt x="5017" y="521"/>
                      <a:pt x="4745" y="410"/>
                      <a:pt x="4486" y="323"/>
                    </a:cubicBezTo>
                    <a:cubicBezTo>
                      <a:pt x="3789" y="99"/>
                      <a:pt x="3040" y="1"/>
                      <a:pt x="226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1953;p74"/>
              <p:cNvSpPr/>
              <p:nvPr/>
            </p:nvSpPr>
            <p:spPr>
              <a:xfrm>
                <a:off x="1713148" y="4216876"/>
                <a:ext cx="45706" cy="29437"/>
              </a:xfrm>
              <a:custGeom>
                <a:avLst/>
                <a:gdLst/>
                <a:ahLst/>
                <a:cxnLst/>
                <a:rect l="l" t="t" r="r" b="b"/>
                <a:pathLst>
                  <a:path w="1534" h="988" extrusionOk="0">
                    <a:moveTo>
                      <a:pt x="1174" y="1"/>
                    </a:moveTo>
                    <a:cubicBezTo>
                      <a:pt x="1032" y="1"/>
                      <a:pt x="848" y="59"/>
                      <a:pt x="643" y="96"/>
                    </a:cubicBezTo>
                    <a:cubicBezTo>
                      <a:pt x="46" y="206"/>
                      <a:pt x="1" y="987"/>
                      <a:pt x="602" y="987"/>
                    </a:cubicBezTo>
                    <a:cubicBezTo>
                      <a:pt x="611" y="987"/>
                      <a:pt x="621" y="987"/>
                      <a:pt x="630" y="987"/>
                    </a:cubicBezTo>
                    <a:cubicBezTo>
                      <a:pt x="865" y="974"/>
                      <a:pt x="1113" y="913"/>
                      <a:pt x="1286" y="752"/>
                    </a:cubicBezTo>
                    <a:cubicBezTo>
                      <a:pt x="1459" y="591"/>
                      <a:pt x="1533" y="306"/>
                      <a:pt x="1397" y="109"/>
                    </a:cubicBezTo>
                    <a:cubicBezTo>
                      <a:pt x="1347" y="28"/>
                      <a:pt x="1270" y="1"/>
                      <a:pt x="117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7" name="Google Shape;1954;p74"/>
            <p:cNvGrpSpPr/>
            <p:nvPr/>
          </p:nvGrpSpPr>
          <p:grpSpPr>
            <a:xfrm>
              <a:off x="2615087" y="2753006"/>
              <a:ext cx="487949" cy="731226"/>
              <a:chOff x="7042293" y="3033972"/>
              <a:chExt cx="764090" cy="1144870"/>
            </a:xfrm>
          </p:grpSpPr>
          <p:sp>
            <p:nvSpPr>
              <p:cNvPr id="28" name="Google Shape;1955;p74"/>
              <p:cNvSpPr/>
              <p:nvPr/>
            </p:nvSpPr>
            <p:spPr>
              <a:xfrm>
                <a:off x="7042293" y="3416917"/>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1956;p74"/>
              <p:cNvSpPr/>
              <p:nvPr/>
            </p:nvSpPr>
            <p:spPr>
              <a:xfrm>
                <a:off x="7400719" y="3314363"/>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1957;p74"/>
              <p:cNvSpPr/>
              <p:nvPr/>
            </p:nvSpPr>
            <p:spPr>
              <a:xfrm>
                <a:off x="7400718" y="3716279"/>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1958;p74"/>
              <p:cNvSpPr/>
              <p:nvPr/>
            </p:nvSpPr>
            <p:spPr>
              <a:xfrm>
                <a:off x="7767698" y="3714726"/>
                <a:ext cx="38685" cy="38616"/>
              </a:xfrm>
              <a:custGeom>
                <a:avLst/>
                <a:gdLst/>
                <a:ahLst/>
                <a:cxnLst/>
                <a:rect l="l" t="t" r="r" b="b"/>
                <a:pathLst>
                  <a:path w="546" h="545" extrusionOk="0">
                    <a:moveTo>
                      <a:pt x="273" y="0"/>
                    </a:moveTo>
                    <a:cubicBezTo>
                      <a:pt x="125" y="0"/>
                      <a:pt x="1" y="124"/>
                      <a:pt x="1" y="273"/>
                    </a:cubicBezTo>
                    <a:cubicBezTo>
                      <a:pt x="1" y="421"/>
                      <a:pt x="125" y="545"/>
                      <a:pt x="273" y="545"/>
                    </a:cubicBezTo>
                    <a:cubicBezTo>
                      <a:pt x="421" y="545"/>
                      <a:pt x="545" y="421"/>
                      <a:pt x="545" y="273"/>
                    </a:cubicBezTo>
                    <a:cubicBezTo>
                      <a:pt x="545" y="124"/>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1959;p74"/>
              <p:cNvSpPr/>
              <p:nvPr/>
            </p:nvSpPr>
            <p:spPr>
              <a:xfrm>
                <a:off x="7192994" y="4141076"/>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1960;p74"/>
              <p:cNvSpPr/>
              <p:nvPr/>
            </p:nvSpPr>
            <p:spPr>
              <a:xfrm>
                <a:off x="7042301" y="3033972"/>
                <a:ext cx="38615" cy="38616"/>
              </a:xfrm>
              <a:custGeom>
                <a:avLst/>
                <a:gdLst/>
                <a:ahLst/>
                <a:cxnLst/>
                <a:rect l="l" t="t" r="r" b="b"/>
                <a:pathLst>
                  <a:path w="545" h="545" extrusionOk="0">
                    <a:moveTo>
                      <a:pt x="273" y="1"/>
                    </a:moveTo>
                    <a:cubicBezTo>
                      <a:pt x="124" y="1"/>
                      <a:pt x="0" y="124"/>
                      <a:pt x="0" y="273"/>
                    </a:cubicBezTo>
                    <a:cubicBezTo>
                      <a:pt x="0" y="421"/>
                      <a:pt x="124" y="545"/>
                      <a:pt x="273" y="545"/>
                    </a:cubicBezTo>
                    <a:cubicBezTo>
                      <a:pt x="421" y="545"/>
                      <a:pt x="545" y="421"/>
                      <a:pt x="545" y="273"/>
                    </a:cubicBezTo>
                    <a:cubicBezTo>
                      <a:pt x="545" y="124"/>
                      <a:pt x="421" y="1"/>
                      <a:pt x="273"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97" name="TextBox 96"/>
          <p:cNvSpPr txBox="1"/>
          <p:nvPr/>
        </p:nvSpPr>
        <p:spPr>
          <a:xfrm>
            <a:off x="5099659" y="2626518"/>
            <a:ext cx="3074523" cy="1938992"/>
          </a:xfrm>
          <a:prstGeom prst="rect">
            <a:avLst/>
          </a:prstGeom>
          <a:noFill/>
        </p:spPr>
        <p:txBody>
          <a:bodyPr wrap="square" rtlCol="0">
            <a:spAutoFit/>
          </a:bodyPr>
          <a:lstStyle/>
          <a:p>
            <a:pPr algn="justLow" rtl="1">
              <a:lnSpc>
                <a:spcPct val="150000"/>
              </a:lnSpc>
            </a:pPr>
            <a:r>
              <a:rPr lang="ar-LB" sz="1600" b="1" dirty="0">
                <a:solidFill>
                  <a:srgbClr val="509195"/>
                </a:solidFill>
                <a:latin typeface="29LT Adir" panose="00000506000000000000" pitchFamily="50" charset="-78"/>
                <a:cs typeface="29LT Adir" panose="00000506000000000000" pitchFamily="50" charset="-78"/>
              </a:rPr>
              <a:t>"الجهاد الكبير منوط اليوم بالتبيين إلى درجة كبيرة. التبيين هو البيان ولا بدّ من التنوير اليوم. حاولوا من خلال التعمّق، أن توصلوا الأذهان إلى الحقائق </a:t>
            </a:r>
            <a:r>
              <a:rPr lang="ar-LB" sz="1600" b="1" dirty="0" smtClean="0">
                <a:solidFill>
                  <a:srgbClr val="509195"/>
                </a:solidFill>
                <a:latin typeface="29LT Adir" panose="00000506000000000000" pitchFamily="50" charset="-78"/>
                <a:cs typeface="29LT Adir" panose="00000506000000000000" pitchFamily="50" charset="-78"/>
              </a:rPr>
              <a:t>والأمور".</a:t>
            </a:r>
            <a:endParaRPr lang="ar-LB" sz="1600" b="1" dirty="0">
              <a:solidFill>
                <a:srgbClr val="509195"/>
              </a:solidFill>
              <a:latin typeface="29LT Adir" panose="00000506000000000000" pitchFamily="50" charset="-78"/>
              <a:cs typeface="29LT Adir" panose="00000506000000000000" pitchFamily="50" charset="-78"/>
            </a:endParaRPr>
          </a:p>
        </p:txBody>
      </p:sp>
      <p:sp>
        <p:nvSpPr>
          <p:cNvPr id="98" name="Rectangle 97"/>
          <p:cNvSpPr/>
          <p:nvPr/>
        </p:nvSpPr>
        <p:spPr>
          <a:xfrm>
            <a:off x="4553613" y="4390100"/>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
        <p:nvSpPr>
          <p:cNvPr id="99" name="Rectangle 98"/>
          <p:cNvSpPr/>
          <p:nvPr/>
        </p:nvSpPr>
        <p:spPr>
          <a:xfrm rot="16200000">
            <a:off x="7660783" y="1390757"/>
            <a:ext cx="2069797"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المواضيع التي </a:t>
            </a:r>
            <a:r>
              <a:rPr lang="ar-LB" kern="1200" dirty="0">
                <a:solidFill>
                  <a:srgbClr val="509195"/>
                </a:solidFill>
                <a:latin typeface="29LT Adir ExtraBold" panose="00000906000000000000" pitchFamily="50" charset="-78"/>
                <a:cs typeface="29LT Adir ExtraBold" panose="00000906000000000000" pitchFamily="50" charset="-78"/>
              </a:rPr>
              <a:t>تحتاج </a:t>
            </a:r>
            <a:r>
              <a:rPr lang="ar-LB" kern="1200" dirty="0" smtClean="0">
                <a:solidFill>
                  <a:srgbClr val="509195"/>
                </a:solidFill>
                <a:latin typeface="29LT Adir ExtraBold" panose="00000906000000000000" pitchFamily="50" charset="-78"/>
                <a:cs typeface="29LT Adir ExtraBold" panose="00000906000000000000" pitchFamily="50" charset="-78"/>
              </a:rPr>
              <a:t>إلى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1891345624"/>
      </p:ext>
    </p:extLst>
  </p:cSld>
  <p:clrMapOvr>
    <a:masterClrMapping/>
  </p:clrMapOvr>
  <mc:AlternateContent xmlns:mc="http://schemas.openxmlformats.org/markup-compatibility/2006" xmlns:p14="http://schemas.microsoft.com/office/powerpoint/2010/main">
    <mc:Choice Requires="p14">
      <p:transition spd="slow">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Effect transition="in" filter="fade">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97"/>
                                        </p:tgtEl>
                                        <p:attrNameLst>
                                          <p:attrName>style.visibility</p:attrName>
                                        </p:attrNameLst>
                                      </p:cBhvr>
                                      <p:to>
                                        <p:strVal val="visible"/>
                                      </p:to>
                                    </p:set>
                                    <p:anim calcmode="lin" valueType="num">
                                      <p:cBhvr>
                                        <p:cTn id="21" dur="500" fill="hold"/>
                                        <p:tgtEl>
                                          <p:spTgt spid="97"/>
                                        </p:tgtEl>
                                        <p:attrNameLst>
                                          <p:attrName>ppt_w</p:attrName>
                                        </p:attrNameLst>
                                      </p:cBhvr>
                                      <p:tavLst>
                                        <p:tav tm="0">
                                          <p:val>
                                            <p:fltVal val="0"/>
                                          </p:val>
                                        </p:tav>
                                        <p:tav tm="100000">
                                          <p:val>
                                            <p:strVal val="#ppt_w"/>
                                          </p:val>
                                        </p:tav>
                                      </p:tavLst>
                                    </p:anim>
                                    <p:anim calcmode="lin" valueType="num">
                                      <p:cBhvr>
                                        <p:cTn id="22" dur="500" fill="hold"/>
                                        <p:tgtEl>
                                          <p:spTgt spid="97"/>
                                        </p:tgtEl>
                                        <p:attrNameLst>
                                          <p:attrName>ppt_h</p:attrName>
                                        </p:attrNameLst>
                                      </p:cBhvr>
                                      <p:tavLst>
                                        <p:tav tm="0">
                                          <p:val>
                                            <p:fltVal val="0"/>
                                          </p:val>
                                        </p:tav>
                                        <p:tav tm="100000">
                                          <p:val>
                                            <p:strVal val="#ppt_h"/>
                                          </p:val>
                                        </p:tav>
                                      </p:tavLst>
                                    </p:anim>
                                    <p:animEffect transition="in" filter="fade">
                                      <p:cBhvr>
                                        <p:cTn id="23" dur="500"/>
                                        <p:tgtEl>
                                          <p:spTgt spid="97"/>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8"/>
                                        </p:tgtEl>
                                        <p:attrNameLst>
                                          <p:attrName>style.visibility</p:attrName>
                                        </p:attrNameLst>
                                      </p:cBhvr>
                                      <p:to>
                                        <p:strVal val="visible"/>
                                      </p:to>
                                    </p:set>
                                    <p:anim calcmode="lin" valueType="num">
                                      <p:cBhvr>
                                        <p:cTn id="26" dur="500" fill="hold"/>
                                        <p:tgtEl>
                                          <p:spTgt spid="98"/>
                                        </p:tgtEl>
                                        <p:attrNameLst>
                                          <p:attrName>ppt_w</p:attrName>
                                        </p:attrNameLst>
                                      </p:cBhvr>
                                      <p:tavLst>
                                        <p:tav tm="0">
                                          <p:val>
                                            <p:fltVal val="0"/>
                                          </p:val>
                                        </p:tav>
                                        <p:tav tm="100000">
                                          <p:val>
                                            <p:strVal val="#ppt_w"/>
                                          </p:val>
                                        </p:tav>
                                      </p:tavLst>
                                    </p:anim>
                                    <p:anim calcmode="lin" valueType="num">
                                      <p:cBhvr>
                                        <p:cTn id="27" dur="500" fill="hold"/>
                                        <p:tgtEl>
                                          <p:spTgt spid="98"/>
                                        </p:tgtEl>
                                        <p:attrNameLst>
                                          <p:attrName>ppt_h</p:attrName>
                                        </p:attrNameLst>
                                      </p:cBhvr>
                                      <p:tavLst>
                                        <p:tav tm="0">
                                          <p:val>
                                            <p:fltVal val="0"/>
                                          </p:val>
                                        </p:tav>
                                        <p:tav tm="100000">
                                          <p:val>
                                            <p:strVal val="#ppt_h"/>
                                          </p:val>
                                        </p:tav>
                                      </p:tavLst>
                                    </p:anim>
                                    <p:animEffect transition="in" filter="fade">
                                      <p:cBhvr>
                                        <p:cTn id="28" dur="500"/>
                                        <p:tgtEl>
                                          <p:spTgt spid="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97" grpId="0"/>
      <p:bldP spid="98"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grpSp>
        <p:nvGrpSpPr>
          <p:cNvPr id="3" name="Group 2"/>
          <p:cNvGrpSpPr/>
          <p:nvPr/>
        </p:nvGrpSpPr>
        <p:grpSpPr>
          <a:xfrm rot="16200000" flipH="1" flipV="1">
            <a:off x="2333961" y="2055124"/>
            <a:ext cx="4471894" cy="1029421"/>
            <a:chOff x="1983825" y="2677324"/>
            <a:chExt cx="5285998" cy="1268451"/>
          </a:xfrm>
        </p:grpSpPr>
        <p:cxnSp>
          <p:nvCxnSpPr>
            <p:cNvPr id="1056" name="Google Shape;1056;p43"/>
            <p:cNvCxnSpPr/>
            <p:nvPr/>
          </p:nvCxnSpPr>
          <p:spPr>
            <a:xfrm>
              <a:off x="2343414"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7" name="Google Shape;1057;p43"/>
            <p:cNvCxnSpPr/>
            <p:nvPr/>
          </p:nvCxnSpPr>
          <p:spPr>
            <a:xfrm>
              <a:off x="3491183" y="3046075"/>
              <a:ext cx="0" cy="899700"/>
            </a:xfrm>
            <a:prstGeom prst="straightConnector1">
              <a:avLst/>
            </a:prstGeom>
            <a:noFill/>
            <a:ln w="19050" cap="flat" cmpd="sng">
              <a:solidFill>
                <a:schemeClr val="accent3"/>
              </a:solidFill>
              <a:prstDash val="solid"/>
              <a:round/>
              <a:headEnd type="none" w="med" len="med"/>
              <a:tailEnd type="none" w="med" len="med"/>
            </a:ln>
          </p:spPr>
        </p:cxnSp>
        <p:cxnSp>
          <p:nvCxnSpPr>
            <p:cNvPr id="1058" name="Google Shape;1058;p43"/>
            <p:cNvCxnSpPr/>
            <p:nvPr/>
          </p:nvCxnSpPr>
          <p:spPr>
            <a:xfrm>
              <a:off x="7001716" y="2677324"/>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9" name="Google Shape;1059;p43"/>
            <p:cNvCxnSpPr/>
            <p:nvPr/>
          </p:nvCxnSpPr>
          <p:spPr>
            <a:xfrm rot="5400000" flipH="1" flipV="1">
              <a:off x="4626824" y="689076"/>
              <a:ext cx="0" cy="5285998"/>
            </a:xfrm>
            <a:prstGeom prst="straightConnector1">
              <a:avLst/>
            </a:prstGeom>
            <a:noFill/>
            <a:ln w="19050" cap="flat" cmpd="sng">
              <a:solidFill>
                <a:schemeClr val="accent3"/>
              </a:solidFill>
              <a:prstDash val="solid"/>
              <a:round/>
              <a:headEnd type="none" w="med" len="med"/>
              <a:tailEnd type="none" w="med" len="med"/>
            </a:ln>
          </p:spPr>
        </p:cxnSp>
        <p:sp>
          <p:nvSpPr>
            <p:cNvPr id="1060" name="Google Shape;1060;p43"/>
            <p:cNvSpPr/>
            <p:nvPr/>
          </p:nvSpPr>
          <p:spPr>
            <a:xfrm>
              <a:off x="2260763"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3408534"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6919064"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TextBox 16"/>
          <p:cNvSpPr txBox="1"/>
          <p:nvPr/>
        </p:nvSpPr>
        <p:spPr>
          <a:xfrm>
            <a:off x="4361520" y="281639"/>
            <a:ext cx="2512466" cy="515526"/>
          </a:xfrm>
          <a:prstGeom prst="rect">
            <a:avLst/>
          </a:prstGeom>
          <a:noFill/>
        </p:spPr>
        <p:txBody>
          <a:bodyPr wrap="square" rtlCol="0">
            <a:spAutoFit/>
          </a:bodyPr>
          <a:lstStyle/>
          <a:p>
            <a:pPr algn="justLow" rtl="1">
              <a:lnSpc>
                <a:spcPct val="150000"/>
              </a:lnSpc>
            </a:pPr>
            <a:r>
              <a:rPr lang="ar-LB" sz="2000" b="1" dirty="0">
                <a:solidFill>
                  <a:schemeClr val="accent5">
                    <a:lumMod val="75000"/>
                  </a:schemeClr>
                </a:solidFill>
                <a:latin typeface="29LT Adir" panose="00000506000000000000" pitchFamily="50" charset="-78"/>
                <a:cs typeface="29LT Adir" panose="00000506000000000000" pitchFamily="50" charset="-78"/>
              </a:rPr>
              <a:t>الاقتصاد المقاوم:</a:t>
            </a:r>
          </a:p>
        </p:txBody>
      </p:sp>
      <p:sp>
        <p:nvSpPr>
          <p:cNvPr id="19" name="TextBox 18"/>
          <p:cNvSpPr txBox="1"/>
          <p:nvPr/>
        </p:nvSpPr>
        <p:spPr>
          <a:xfrm>
            <a:off x="4754641" y="2814934"/>
            <a:ext cx="3009875" cy="1908215"/>
          </a:xfrm>
          <a:prstGeom prst="rect">
            <a:avLst/>
          </a:prstGeom>
          <a:noFill/>
        </p:spPr>
        <p:txBody>
          <a:bodyPr wrap="square" rtlCol="0">
            <a:spAutoFit/>
          </a:bodyPr>
          <a:lstStyle/>
          <a:p>
            <a:pPr algn="justLow" rtl="1">
              <a:lnSpc>
                <a:spcPct val="150000"/>
              </a:lnSpc>
            </a:pPr>
            <a:r>
              <a:rPr lang="ar-LB" sz="1600" b="1" dirty="0">
                <a:solidFill>
                  <a:srgbClr val="509195"/>
                </a:solidFill>
                <a:latin typeface="29LT Adir" panose="00000506000000000000" pitchFamily="50" charset="-78"/>
                <a:cs typeface="29LT Adir" panose="00000506000000000000" pitchFamily="50" charset="-78"/>
              </a:rPr>
              <a:t>"الاقتصاد المقاوم لا يعني بناء سور حولنا والقيام بأعمال دفاعية فقط، لا، الاقتصاد المقاوم الذي يمكّن شعبًا ويسمح له بالنمو والازدهار حتى في ظل </a:t>
            </a:r>
            <a:r>
              <a:rPr lang="ar-LB" sz="1600" b="1" dirty="0" smtClean="0">
                <a:solidFill>
                  <a:srgbClr val="509195"/>
                </a:solidFill>
                <a:latin typeface="29LT Adir" panose="00000506000000000000" pitchFamily="50" charset="-78"/>
                <a:cs typeface="29LT Adir" panose="00000506000000000000" pitchFamily="50" charset="-78"/>
              </a:rPr>
              <a:t>الضغوط".</a:t>
            </a:r>
            <a:endParaRPr lang="ar-LB" sz="1600" b="1" dirty="0">
              <a:solidFill>
                <a:srgbClr val="509195"/>
              </a:solidFill>
              <a:latin typeface="29LT Adir" panose="00000506000000000000" pitchFamily="50" charset="-78"/>
              <a:cs typeface="29LT Adir" panose="00000506000000000000" pitchFamily="50" charset="-78"/>
            </a:endParaRPr>
          </a:p>
        </p:txBody>
      </p:sp>
      <p:sp>
        <p:nvSpPr>
          <p:cNvPr id="20" name="TextBox 19"/>
          <p:cNvSpPr txBox="1"/>
          <p:nvPr/>
        </p:nvSpPr>
        <p:spPr>
          <a:xfrm>
            <a:off x="739377" y="1364434"/>
            <a:ext cx="3315821" cy="1169551"/>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مفهوم الاقتصاد المقاوم وآليته، وأساليب القيام به من الأساسيات التي من الواجب على الشباب معرفتها والتصدي لها. </a:t>
            </a:r>
          </a:p>
        </p:txBody>
      </p:sp>
      <p:grpSp>
        <p:nvGrpSpPr>
          <p:cNvPr id="25" name="Google Shape;1890;p74"/>
          <p:cNvGrpSpPr/>
          <p:nvPr/>
        </p:nvGrpSpPr>
        <p:grpSpPr>
          <a:xfrm flipH="1">
            <a:off x="1281838" y="3000047"/>
            <a:ext cx="2158583" cy="1682074"/>
            <a:chOff x="720011" y="2753006"/>
            <a:chExt cx="2383025" cy="1856970"/>
          </a:xfrm>
        </p:grpSpPr>
        <p:grpSp>
          <p:nvGrpSpPr>
            <p:cNvPr id="26" name="Google Shape;1891;p74"/>
            <p:cNvGrpSpPr/>
            <p:nvPr/>
          </p:nvGrpSpPr>
          <p:grpSpPr>
            <a:xfrm>
              <a:off x="720011" y="2753021"/>
              <a:ext cx="1804482" cy="1856955"/>
              <a:chOff x="835651" y="2281650"/>
              <a:chExt cx="1996772" cy="2054852"/>
            </a:xfrm>
          </p:grpSpPr>
          <p:sp>
            <p:nvSpPr>
              <p:cNvPr id="34" name="Google Shape;1892;p74"/>
              <p:cNvSpPr/>
              <p:nvPr/>
            </p:nvSpPr>
            <p:spPr>
              <a:xfrm>
                <a:off x="835651" y="3520644"/>
                <a:ext cx="1996772" cy="41087"/>
              </a:xfrm>
              <a:custGeom>
                <a:avLst/>
                <a:gdLst/>
                <a:ahLst/>
                <a:cxnLst/>
                <a:rect l="l" t="t" r="r" b="b"/>
                <a:pathLst>
                  <a:path w="67017" h="1379" extrusionOk="0">
                    <a:moveTo>
                      <a:pt x="1" y="0"/>
                    </a:moveTo>
                    <a:lnTo>
                      <a:pt x="1" y="0"/>
                    </a:lnTo>
                    <a:cubicBezTo>
                      <a:pt x="20731" y="606"/>
                      <a:pt x="44096" y="1014"/>
                      <a:pt x="64913" y="1373"/>
                    </a:cubicBezTo>
                    <a:cubicBezTo>
                      <a:pt x="65317" y="1373"/>
                      <a:pt x="65853" y="1379"/>
                      <a:pt x="66342" y="1379"/>
                    </a:cubicBezTo>
                    <a:cubicBezTo>
                      <a:pt x="66586" y="1379"/>
                      <a:pt x="66818" y="1377"/>
                      <a:pt x="67016" y="1373"/>
                    </a:cubicBezTo>
                    <a:lnTo>
                      <a:pt x="67004" y="1336"/>
                    </a:lnTo>
                    <a:lnTo>
                      <a:pt x="65965" y="1336"/>
                    </a:lnTo>
                    <a:lnTo>
                      <a:pt x="64913" y="1299"/>
                    </a:lnTo>
                    <a:cubicBezTo>
                      <a:pt x="43478" y="643"/>
                      <a:pt x="21449" y="173"/>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1893;p74"/>
              <p:cNvSpPr/>
              <p:nvPr/>
            </p:nvSpPr>
            <p:spPr>
              <a:xfrm>
                <a:off x="2045889" y="3910889"/>
                <a:ext cx="704682" cy="216729"/>
              </a:xfrm>
              <a:custGeom>
                <a:avLst/>
                <a:gdLst/>
                <a:ahLst/>
                <a:cxnLst/>
                <a:rect l="l" t="t" r="r" b="b"/>
                <a:pathLst>
                  <a:path w="23651" h="7274" extrusionOk="0">
                    <a:moveTo>
                      <a:pt x="11825" y="1"/>
                    </a:moveTo>
                    <a:cubicBezTo>
                      <a:pt x="5295" y="1"/>
                      <a:pt x="1" y="1634"/>
                      <a:pt x="1" y="3637"/>
                    </a:cubicBezTo>
                    <a:cubicBezTo>
                      <a:pt x="1" y="5641"/>
                      <a:pt x="5295" y="7274"/>
                      <a:pt x="11825" y="7274"/>
                    </a:cubicBezTo>
                    <a:cubicBezTo>
                      <a:pt x="18356" y="7274"/>
                      <a:pt x="23650" y="5641"/>
                      <a:pt x="23650" y="3637"/>
                    </a:cubicBezTo>
                    <a:cubicBezTo>
                      <a:pt x="23650" y="1634"/>
                      <a:pt x="18356" y="1"/>
                      <a:pt x="1182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1894;p74"/>
              <p:cNvSpPr/>
              <p:nvPr/>
            </p:nvSpPr>
            <p:spPr>
              <a:xfrm>
                <a:off x="2252273" y="3385021"/>
                <a:ext cx="318062" cy="111701"/>
              </a:xfrm>
              <a:custGeom>
                <a:avLst/>
                <a:gdLst/>
                <a:ahLst/>
                <a:cxnLst/>
                <a:rect l="l" t="t" r="r" b="b"/>
                <a:pathLst>
                  <a:path w="10675" h="3749" extrusionOk="0">
                    <a:moveTo>
                      <a:pt x="5331" y="0"/>
                    </a:moveTo>
                    <a:cubicBezTo>
                      <a:pt x="2388" y="0"/>
                      <a:pt x="0" y="841"/>
                      <a:pt x="0" y="1880"/>
                    </a:cubicBezTo>
                    <a:cubicBezTo>
                      <a:pt x="0" y="2907"/>
                      <a:pt x="2388" y="3748"/>
                      <a:pt x="5331" y="3748"/>
                    </a:cubicBezTo>
                    <a:cubicBezTo>
                      <a:pt x="8288" y="3748"/>
                      <a:pt x="10675" y="2907"/>
                      <a:pt x="10675" y="1880"/>
                    </a:cubicBezTo>
                    <a:cubicBezTo>
                      <a:pt x="10675" y="841"/>
                      <a:pt x="8288" y="0"/>
                      <a:pt x="5331"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1895;p74"/>
              <p:cNvSpPr/>
              <p:nvPr/>
            </p:nvSpPr>
            <p:spPr>
              <a:xfrm>
                <a:off x="2289129" y="2281650"/>
                <a:ext cx="487595" cy="1041514"/>
              </a:xfrm>
              <a:custGeom>
                <a:avLst/>
                <a:gdLst/>
                <a:ahLst/>
                <a:cxnLst/>
                <a:rect l="l" t="t" r="r" b="b"/>
                <a:pathLst>
                  <a:path w="16365" h="34956" extrusionOk="0">
                    <a:moveTo>
                      <a:pt x="12580" y="0"/>
                    </a:moveTo>
                    <a:cubicBezTo>
                      <a:pt x="10786" y="483"/>
                      <a:pt x="9203" y="1485"/>
                      <a:pt x="7508" y="2499"/>
                    </a:cubicBezTo>
                    <a:cubicBezTo>
                      <a:pt x="6605" y="3031"/>
                      <a:pt x="5900" y="3835"/>
                      <a:pt x="5517" y="4812"/>
                    </a:cubicBezTo>
                    <a:cubicBezTo>
                      <a:pt x="2387" y="12629"/>
                      <a:pt x="544" y="20756"/>
                      <a:pt x="0" y="28981"/>
                    </a:cubicBezTo>
                    <a:cubicBezTo>
                      <a:pt x="903" y="30230"/>
                      <a:pt x="2053" y="30886"/>
                      <a:pt x="3031" y="31702"/>
                    </a:cubicBezTo>
                    <a:cubicBezTo>
                      <a:pt x="4008" y="32531"/>
                      <a:pt x="4874" y="33706"/>
                      <a:pt x="4676" y="34955"/>
                    </a:cubicBezTo>
                    <a:cubicBezTo>
                      <a:pt x="5405" y="33496"/>
                      <a:pt x="6543" y="32197"/>
                      <a:pt x="7978" y="31467"/>
                    </a:cubicBezTo>
                    <a:cubicBezTo>
                      <a:pt x="8621" y="31146"/>
                      <a:pt x="9314" y="30935"/>
                      <a:pt x="9945" y="30601"/>
                    </a:cubicBezTo>
                    <a:cubicBezTo>
                      <a:pt x="10576" y="30267"/>
                      <a:pt x="11182" y="29785"/>
                      <a:pt x="11442" y="29117"/>
                    </a:cubicBezTo>
                    <a:cubicBezTo>
                      <a:pt x="13915" y="22116"/>
                      <a:pt x="15536" y="14769"/>
                      <a:pt x="16265" y="7323"/>
                    </a:cubicBezTo>
                    <a:cubicBezTo>
                      <a:pt x="16364" y="6383"/>
                      <a:pt x="16142" y="5430"/>
                      <a:pt x="15659" y="4614"/>
                    </a:cubicBezTo>
                    <a:cubicBezTo>
                      <a:pt x="14633" y="2919"/>
                      <a:pt x="13656" y="1423"/>
                      <a:pt x="1258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1896;p74"/>
              <p:cNvSpPr/>
              <p:nvPr/>
            </p:nvSpPr>
            <p:spPr>
              <a:xfrm>
                <a:off x="2265174" y="3181943"/>
                <a:ext cx="167329" cy="257637"/>
              </a:xfrm>
              <a:custGeom>
                <a:avLst/>
                <a:gdLst/>
                <a:ahLst/>
                <a:cxnLst/>
                <a:rect l="l" t="t" r="r" b="b"/>
                <a:pathLst>
                  <a:path w="5616" h="8647" extrusionOk="0">
                    <a:moveTo>
                      <a:pt x="569" y="1"/>
                    </a:moveTo>
                    <a:cubicBezTo>
                      <a:pt x="99" y="755"/>
                      <a:pt x="0" y="1720"/>
                      <a:pt x="297" y="2537"/>
                    </a:cubicBezTo>
                    <a:cubicBezTo>
                      <a:pt x="594" y="3365"/>
                      <a:pt x="1249" y="3996"/>
                      <a:pt x="1942" y="4540"/>
                    </a:cubicBezTo>
                    <a:cubicBezTo>
                      <a:pt x="2622" y="5085"/>
                      <a:pt x="3352" y="5579"/>
                      <a:pt x="3934" y="6247"/>
                    </a:cubicBezTo>
                    <a:cubicBezTo>
                      <a:pt x="4503" y="6903"/>
                      <a:pt x="4886" y="7793"/>
                      <a:pt x="4700" y="8647"/>
                    </a:cubicBezTo>
                    <a:cubicBezTo>
                      <a:pt x="5220" y="7645"/>
                      <a:pt x="5381" y="6470"/>
                      <a:pt x="5455" y="6087"/>
                    </a:cubicBezTo>
                    <a:lnTo>
                      <a:pt x="5455" y="6099"/>
                    </a:lnTo>
                    <a:cubicBezTo>
                      <a:pt x="5616" y="5196"/>
                      <a:pt x="5170" y="4293"/>
                      <a:pt x="4552" y="3625"/>
                    </a:cubicBezTo>
                    <a:cubicBezTo>
                      <a:pt x="3934" y="2970"/>
                      <a:pt x="3142" y="2499"/>
                      <a:pt x="2400" y="1968"/>
                    </a:cubicBezTo>
                    <a:cubicBezTo>
                      <a:pt x="1670" y="1448"/>
                      <a:pt x="940" y="830"/>
                      <a:pt x="56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1897;p74"/>
              <p:cNvSpPr/>
              <p:nvPr/>
            </p:nvSpPr>
            <p:spPr>
              <a:xfrm>
                <a:off x="2413668" y="3226188"/>
                <a:ext cx="189824" cy="195723"/>
              </a:xfrm>
              <a:custGeom>
                <a:avLst/>
                <a:gdLst/>
                <a:ahLst/>
                <a:cxnLst/>
                <a:rect l="l" t="t" r="r" b="b"/>
                <a:pathLst>
                  <a:path w="6371" h="6569" extrusionOk="0">
                    <a:moveTo>
                      <a:pt x="6371" y="0"/>
                    </a:moveTo>
                    <a:cubicBezTo>
                      <a:pt x="5616" y="891"/>
                      <a:pt x="4466" y="1299"/>
                      <a:pt x="3402" y="1769"/>
                    </a:cubicBezTo>
                    <a:cubicBezTo>
                      <a:pt x="2339" y="2251"/>
                      <a:pt x="1238" y="2919"/>
                      <a:pt x="879" y="4033"/>
                    </a:cubicBezTo>
                    <a:cubicBezTo>
                      <a:pt x="681" y="4626"/>
                      <a:pt x="186" y="5566"/>
                      <a:pt x="1" y="6568"/>
                    </a:cubicBezTo>
                    <a:cubicBezTo>
                      <a:pt x="335" y="5826"/>
                      <a:pt x="990" y="5269"/>
                      <a:pt x="1683" y="4837"/>
                    </a:cubicBezTo>
                    <a:cubicBezTo>
                      <a:pt x="2376" y="4404"/>
                      <a:pt x="3118" y="4070"/>
                      <a:pt x="3798" y="3612"/>
                    </a:cubicBezTo>
                    <a:cubicBezTo>
                      <a:pt x="5035" y="2746"/>
                      <a:pt x="5963" y="1447"/>
                      <a:pt x="6371"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1898;p74"/>
              <p:cNvSpPr/>
              <p:nvPr/>
            </p:nvSpPr>
            <p:spPr>
              <a:xfrm>
                <a:off x="2416260" y="3322006"/>
                <a:ext cx="165124" cy="123858"/>
              </a:xfrm>
              <a:custGeom>
                <a:avLst/>
                <a:gdLst/>
                <a:ahLst/>
                <a:cxnLst/>
                <a:rect l="l" t="t" r="r" b="b"/>
                <a:pathLst>
                  <a:path w="5542" h="4157" extrusionOk="0">
                    <a:moveTo>
                      <a:pt x="5542" y="0"/>
                    </a:moveTo>
                    <a:cubicBezTo>
                      <a:pt x="3254" y="606"/>
                      <a:pt x="1163" y="2016"/>
                      <a:pt x="1" y="4156"/>
                    </a:cubicBezTo>
                    <a:cubicBezTo>
                      <a:pt x="396" y="3464"/>
                      <a:pt x="1114" y="3018"/>
                      <a:pt x="1843" y="2709"/>
                    </a:cubicBezTo>
                    <a:cubicBezTo>
                      <a:pt x="2586" y="2387"/>
                      <a:pt x="3365" y="2177"/>
                      <a:pt x="4058" y="1781"/>
                    </a:cubicBezTo>
                    <a:cubicBezTo>
                      <a:pt x="4763" y="1398"/>
                      <a:pt x="5393" y="779"/>
                      <a:pt x="5542"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1899;p74"/>
              <p:cNvSpPr/>
              <p:nvPr/>
            </p:nvSpPr>
            <p:spPr>
              <a:xfrm>
                <a:off x="2419210" y="3192639"/>
                <a:ext cx="210829" cy="160357"/>
              </a:xfrm>
              <a:custGeom>
                <a:avLst/>
                <a:gdLst/>
                <a:ahLst/>
                <a:cxnLst/>
                <a:rect l="l" t="t" r="r" b="b"/>
                <a:pathLst>
                  <a:path w="7076" h="5382" extrusionOk="0">
                    <a:moveTo>
                      <a:pt x="7076" y="1"/>
                    </a:moveTo>
                    <a:lnTo>
                      <a:pt x="7076" y="1"/>
                    </a:lnTo>
                    <a:cubicBezTo>
                      <a:pt x="5529" y="471"/>
                      <a:pt x="3959" y="953"/>
                      <a:pt x="2586" y="1794"/>
                    </a:cubicBezTo>
                    <a:cubicBezTo>
                      <a:pt x="1200" y="2635"/>
                      <a:pt x="0" y="3885"/>
                      <a:pt x="310" y="5381"/>
                    </a:cubicBezTo>
                    <a:cubicBezTo>
                      <a:pt x="743" y="3971"/>
                      <a:pt x="2177" y="3130"/>
                      <a:pt x="3513" y="2524"/>
                    </a:cubicBezTo>
                    <a:cubicBezTo>
                      <a:pt x="4862" y="1905"/>
                      <a:pt x="6333" y="1287"/>
                      <a:pt x="7076"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42" name="Google Shape;1900;p74"/>
              <p:cNvGrpSpPr/>
              <p:nvPr/>
            </p:nvGrpSpPr>
            <p:grpSpPr>
              <a:xfrm>
                <a:off x="2291687" y="2290856"/>
                <a:ext cx="465858" cy="1703739"/>
                <a:chOff x="4342043" y="-72481"/>
                <a:chExt cx="1107862" cy="4051696"/>
              </a:xfrm>
            </p:grpSpPr>
            <p:sp>
              <p:nvSpPr>
                <p:cNvPr id="67" name="Google Shape;1901;p74"/>
                <p:cNvSpPr/>
                <p:nvPr/>
              </p:nvSpPr>
              <p:spPr>
                <a:xfrm>
                  <a:off x="4342043" y="260390"/>
                  <a:ext cx="833084" cy="3718825"/>
                </a:xfrm>
                <a:custGeom>
                  <a:avLst/>
                  <a:gdLst/>
                  <a:ahLst/>
                  <a:cxnLst/>
                  <a:rect l="l" t="t" r="r" b="b"/>
                  <a:pathLst>
                    <a:path w="11758" h="52485" extrusionOk="0">
                      <a:moveTo>
                        <a:pt x="11560" y="1"/>
                      </a:moveTo>
                      <a:cubicBezTo>
                        <a:pt x="11558" y="1"/>
                        <a:pt x="11556" y="1"/>
                        <a:pt x="11553" y="3"/>
                      </a:cubicBezTo>
                      <a:cubicBezTo>
                        <a:pt x="11318" y="139"/>
                        <a:pt x="9649" y="7066"/>
                        <a:pt x="9488" y="7288"/>
                      </a:cubicBezTo>
                      <a:cubicBezTo>
                        <a:pt x="9216" y="7659"/>
                        <a:pt x="6074" y="21389"/>
                        <a:pt x="4627" y="28810"/>
                      </a:cubicBezTo>
                      <a:cubicBezTo>
                        <a:pt x="3081" y="36702"/>
                        <a:pt x="1547" y="44593"/>
                        <a:pt x="1" y="52485"/>
                      </a:cubicBezTo>
                      <a:cubicBezTo>
                        <a:pt x="755" y="51260"/>
                        <a:pt x="1089" y="49838"/>
                        <a:pt x="1411" y="48440"/>
                      </a:cubicBezTo>
                      <a:cubicBezTo>
                        <a:pt x="4577" y="34537"/>
                        <a:pt x="6866" y="21946"/>
                        <a:pt x="10032" y="8043"/>
                      </a:cubicBezTo>
                      <a:cubicBezTo>
                        <a:pt x="10179" y="7406"/>
                        <a:pt x="11757" y="1"/>
                        <a:pt x="1156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1902;p74"/>
                <p:cNvSpPr/>
                <p:nvPr/>
              </p:nvSpPr>
              <p:spPr>
                <a:xfrm>
                  <a:off x="4391145" y="1470858"/>
                  <a:ext cx="408465" cy="347119"/>
                </a:xfrm>
                <a:custGeom>
                  <a:avLst/>
                  <a:gdLst/>
                  <a:ahLst/>
                  <a:cxnLst/>
                  <a:rect l="l" t="t" r="r" b="b"/>
                  <a:pathLst>
                    <a:path w="5765" h="4899" extrusionOk="0">
                      <a:moveTo>
                        <a:pt x="0" y="0"/>
                      </a:moveTo>
                      <a:cubicBezTo>
                        <a:pt x="1175" y="2400"/>
                        <a:pt x="4552" y="2524"/>
                        <a:pt x="5764" y="4899"/>
                      </a:cubicBezTo>
                      <a:cubicBezTo>
                        <a:pt x="5653" y="4602"/>
                        <a:pt x="5480" y="4317"/>
                        <a:pt x="5282" y="4070"/>
                      </a:cubicBezTo>
                      <a:cubicBezTo>
                        <a:pt x="3860" y="2289"/>
                        <a:pt x="1200" y="2004"/>
                        <a:pt x="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1903;p74"/>
                <p:cNvSpPr/>
                <p:nvPr/>
              </p:nvSpPr>
              <p:spPr>
                <a:xfrm>
                  <a:off x="4367479" y="1682924"/>
                  <a:ext cx="357663" cy="319131"/>
                </a:xfrm>
                <a:custGeom>
                  <a:avLst/>
                  <a:gdLst/>
                  <a:ahLst/>
                  <a:cxnLst/>
                  <a:rect l="l" t="t" r="r" b="b"/>
                  <a:pathLst>
                    <a:path w="5048" h="4504" extrusionOk="0">
                      <a:moveTo>
                        <a:pt x="0" y="1"/>
                      </a:moveTo>
                      <a:cubicBezTo>
                        <a:pt x="1101" y="1955"/>
                        <a:pt x="3983" y="1992"/>
                        <a:pt x="4911" y="4095"/>
                      </a:cubicBezTo>
                      <a:cubicBezTo>
                        <a:pt x="4960" y="4231"/>
                        <a:pt x="5010" y="4367"/>
                        <a:pt x="5047" y="4503"/>
                      </a:cubicBezTo>
                      <a:cubicBezTo>
                        <a:pt x="5010" y="4219"/>
                        <a:pt x="4911" y="3934"/>
                        <a:pt x="4775" y="3674"/>
                      </a:cubicBezTo>
                      <a:cubicBezTo>
                        <a:pt x="3736" y="1819"/>
                        <a:pt x="1200" y="1708"/>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1904;p74"/>
                <p:cNvSpPr/>
                <p:nvPr/>
              </p:nvSpPr>
              <p:spPr>
                <a:xfrm>
                  <a:off x="4348207" y="1858216"/>
                  <a:ext cx="362907" cy="314738"/>
                </a:xfrm>
                <a:custGeom>
                  <a:avLst/>
                  <a:gdLst/>
                  <a:ahLst/>
                  <a:cxnLst/>
                  <a:rect l="l" t="t" r="r" b="b"/>
                  <a:pathLst>
                    <a:path w="5122" h="4442" extrusionOk="0">
                      <a:moveTo>
                        <a:pt x="0" y="1"/>
                      </a:moveTo>
                      <a:lnTo>
                        <a:pt x="0" y="1"/>
                      </a:lnTo>
                      <a:cubicBezTo>
                        <a:pt x="1509" y="1534"/>
                        <a:pt x="4342" y="1708"/>
                        <a:pt x="5022" y="4008"/>
                      </a:cubicBezTo>
                      <a:cubicBezTo>
                        <a:pt x="5059" y="4157"/>
                        <a:pt x="5084" y="4293"/>
                        <a:pt x="5096" y="4441"/>
                      </a:cubicBezTo>
                      <a:cubicBezTo>
                        <a:pt x="5121" y="3204"/>
                        <a:pt x="4107" y="2239"/>
                        <a:pt x="3093" y="1695"/>
                      </a:cubicBezTo>
                      <a:cubicBezTo>
                        <a:pt x="2054" y="1126"/>
                        <a:pt x="916" y="76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1905;p74"/>
                <p:cNvSpPr/>
                <p:nvPr/>
              </p:nvSpPr>
              <p:spPr>
                <a:xfrm>
                  <a:off x="4414810" y="1335881"/>
                  <a:ext cx="412858" cy="276122"/>
                </a:xfrm>
                <a:custGeom>
                  <a:avLst/>
                  <a:gdLst/>
                  <a:ahLst/>
                  <a:cxnLst/>
                  <a:rect l="l" t="t" r="r" b="b"/>
                  <a:pathLst>
                    <a:path w="5827" h="3897" extrusionOk="0">
                      <a:moveTo>
                        <a:pt x="0" y="1"/>
                      </a:moveTo>
                      <a:lnTo>
                        <a:pt x="0" y="1"/>
                      </a:lnTo>
                      <a:cubicBezTo>
                        <a:pt x="1819" y="1485"/>
                        <a:pt x="4837" y="1497"/>
                        <a:pt x="5826" y="3897"/>
                      </a:cubicBezTo>
                      <a:cubicBezTo>
                        <a:pt x="5022" y="1374"/>
                        <a:pt x="1918" y="128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1906;p74"/>
                <p:cNvSpPr/>
                <p:nvPr/>
              </p:nvSpPr>
              <p:spPr>
                <a:xfrm>
                  <a:off x="4446340" y="1195661"/>
                  <a:ext cx="428658" cy="304181"/>
                </a:xfrm>
                <a:custGeom>
                  <a:avLst/>
                  <a:gdLst/>
                  <a:ahLst/>
                  <a:cxnLst/>
                  <a:rect l="l" t="t" r="r" b="b"/>
                  <a:pathLst>
                    <a:path w="6050" h="4293" extrusionOk="0">
                      <a:moveTo>
                        <a:pt x="1" y="1"/>
                      </a:moveTo>
                      <a:cubicBezTo>
                        <a:pt x="1510" y="1918"/>
                        <a:pt x="4775" y="1497"/>
                        <a:pt x="5901" y="3835"/>
                      </a:cubicBezTo>
                      <a:cubicBezTo>
                        <a:pt x="5963" y="3983"/>
                        <a:pt x="6012" y="4132"/>
                        <a:pt x="6049" y="4293"/>
                      </a:cubicBezTo>
                      <a:cubicBezTo>
                        <a:pt x="6012" y="3971"/>
                        <a:pt x="5888" y="3662"/>
                        <a:pt x="5728" y="3377"/>
                      </a:cubicBezTo>
                      <a:cubicBezTo>
                        <a:pt x="4441" y="1361"/>
                        <a:pt x="1572" y="165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1907;p74"/>
                <p:cNvSpPr/>
                <p:nvPr/>
              </p:nvSpPr>
              <p:spPr>
                <a:xfrm>
                  <a:off x="4477019" y="1015126"/>
                  <a:ext cx="419872" cy="309424"/>
                </a:xfrm>
                <a:custGeom>
                  <a:avLst/>
                  <a:gdLst/>
                  <a:ahLst/>
                  <a:cxnLst/>
                  <a:rect l="l" t="t" r="r" b="b"/>
                  <a:pathLst>
                    <a:path w="5926" h="4367" extrusionOk="0">
                      <a:moveTo>
                        <a:pt x="1" y="1"/>
                      </a:moveTo>
                      <a:cubicBezTo>
                        <a:pt x="1547" y="1831"/>
                        <a:pt x="4676" y="1609"/>
                        <a:pt x="5765" y="3922"/>
                      </a:cubicBezTo>
                      <a:cubicBezTo>
                        <a:pt x="5826" y="4058"/>
                        <a:pt x="5888" y="4206"/>
                        <a:pt x="5925" y="4367"/>
                      </a:cubicBezTo>
                      <a:cubicBezTo>
                        <a:pt x="5369" y="1534"/>
                        <a:pt x="1745" y="173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1908;p74"/>
                <p:cNvSpPr/>
                <p:nvPr/>
              </p:nvSpPr>
              <p:spPr>
                <a:xfrm>
                  <a:off x="4494520" y="903814"/>
                  <a:ext cx="454094" cy="312116"/>
                </a:xfrm>
                <a:custGeom>
                  <a:avLst/>
                  <a:gdLst/>
                  <a:ahLst/>
                  <a:cxnLst/>
                  <a:rect l="l" t="t" r="r" b="b"/>
                  <a:pathLst>
                    <a:path w="6409" h="4405" extrusionOk="0">
                      <a:moveTo>
                        <a:pt x="1" y="1"/>
                      </a:moveTo>
                      <a:lnTo>
                        <a:pt x="1" y="1"/>
                      </a:lnTo>
                      <a:cubicBezTo>
                        <a:pt x="854" y="1139"/>
                        <a:pt x="2450" y="1064"/>
                        <a:pt x="3637" y="1633"/>
                      </a:cubicBezTo>
                      <a:cubicBezTo>
                        <a:pt x="4540" y="2029"/>
                        <a:pt x="5332" y="2710"/>
                        <a:pt x="5901" y="3526"/>
                      </a:cubicBezTo>
                      <a:cubicBezTo>
                        <a:pt x="6099" y="3798"/>
                        <a:pt x="6260" y="4095"/>
                        <a:pt x="6408" y="4404"/>
                      </a:cubicBezTo>
                      <a:cubicBezTo>
                        <a:pt x="6297" y="4082"/>
                        <a:pt x="6148" y="3773"/>
                        <a:pt x="5975" y="3489"/>
                      </a:cubicBezTo>
                      <a:cubicBezTo>
                        <a:pt x="5431" y="2611"/>
                        <a:pt x="4627" y="1918"/>
                        <a:pt x="3699" y="1485"/>
                      </a:cubicBezTo>
                      <a:cubicBezTo>
                        <a:pt x="2475" y="928"/>
                        <a:pt x="953" y="105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1909;p74"/>
                <p:cNvSpPr/>
                <p:nvPr/>
              </p:nvSpPr>
              <p:spPr>
                <a:xfrm>
                  <a:off x="4539229" y="809154"/>
                  <a:ext cx="421643" cy="248984"/>
                </a:xfrm>
                <a:custGeom>
                  <a:avLst/>
                  <a:gdLst/>
                  <a:ahLst/>
                  <a:cxnLst/>
                  <a:rect l="l" t="t" r="r" b="b"/>
                  <a:pathLst>
                    <a:path w="5951" h="3514" extrusionOk="0">
                      <a:moveTo>
                        <a:pt x="1" y="1"/>
                      </a:moveTo>
                      <a:cubicBezTo>
                        <a:pt x="1720" y="1411"/>
                        <a:pt x="4664" y="904"/>
                        <a:pt x="5790" y="3093"/>
                      </a:cubicBezTo>
                      <a:cubicBezTo>
                        <a:pt x="5851" y="3229"/>
                        <a:pt x="5913" y="3365"/>
                        <a:pt x="5950" y="3514"/>
                      </a:cubicBezTo>
                      <a:cubicBezTo>
                        <a:pt x="5864" y="2895"/>
                        <a:pt x="5480" y="2376"/>
                        <a:pt x="5010" y="1992"/>
                      </a:cubicBezTo>
                      <a:cubicBezTo>
                        <a:pt x="3563" y="817"/>
                        <a:pt x="1522"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1910;p74"/>
                <p:cNvSpPr/>
                <p:nvPr/>
              </p:nvSpPr>
              <p:spPr>
                <a:xfrm>
                  <a:off x="4567287" y="689127"/>
                  <a:ext cx="433901" cy="273500"/>
                </a:xfrm>
                <a:custGeom>
                  <a:avLst/>
                  <a:gdLst/>
                  <a:ahLst/>
                  <a:cxnLst/>
                  <a:rect l="l" t="t" r="r" b="b"/>
                  <a:pathLst>
                    <a:path w="6124" h="3860" extrusionOk="0">
                      <a:moveTo>
                        <a:pt x="1" y="0"/>
                      </a:moveTo>
                      <a:lnTo>
                        <a:pt x="1" y="0"/>
                      </a:lnTo>
                      <a:cubicBezTo>
                        <a:pt x="1782" y="1472"/>
                        <a:pt x="4899" y="1052"/>
                        <a:pt x="5975" y="3414"/>
                      </a:cubicBezTo>
                      <a:cubicBezTo>
                        <a:pt x="6037" y="3563"/>
                        <a:pt x="6086" y="3711"/>
                        <a:pt x="6123" y="3859"/>
                      </a:cubicBezTo>
                      <a:cubicBezTo>
                        <a:pt x="6061" y="3216"/>
                        <a:pt x="5678" y="2647"/>
                        <a:pt x="5208" y="2227"/>
                      </a:cubicBezTo>
                      <a:cubicBezTo>
                        <a:pt x="3736" y="928"/>
                        <a:pt x="1584" y="1076"/>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1911;p74"/>
                <p:cNvSpPr/>
                <p:nvPr/>
              </p:nvSpPr>
              <p:spPr>
                <a:xfrm>
                  <a:off x="4591802" y="599710"/>
                  <a:ext cx="424265" cy="251606"/>
                </a:xfrm>
                <a:custGeom>
                  <a:avLst/>
                  <a:gdLst/>
                  <a:ahLst/>
                  <a:cxnLst/>
                  <a:rect l="l" t="t" r="r" b="b"/>
                  <a:pathLst>
                    <a:path w="5988" h="3551" extrusionOk="0">
                      <a:moveTo>
                        <a:pt x="1" y="1"/>
                      </a:moveTo>
                      <a:lnTo>
                        <a:pt x="1" y="1"/>
                      </a:lnTo>
                      <a:cubicBezTo>
                        <a:pt x="1015" y="681"/>
                        <a:pt x="2240" y="904"/>
                        <a:pt x="3365" y="1312"/>
                      </a:cubicBezTo>
                      <a:cubicBezTo>
                        <a:pt x="4454" y="1720"/>
                        <a:pt x="5592" y="2388"/>
                        <a:pt x="5988" y="3551"/>
                      </a:cubicBezTo>
                      <a:cubicBezTo>
                        <a:pt x="5864" y="2957"/>
                        <a:pt x="5468" y="2437"/>
                        <a:pt x="5010" y="2054"/>
                      </a:cubicBezTo>
                      <a:cubicBezTo>
                        <a:pt x="3576" y="854"/>
                        <a:pt x="1597" y="866"/>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1912;p74"/>
                <p:cNvSpPr/>
                <p:nvPr/>
              </p:nvSpPr>
              <p:spPr>
                <a:xfrm>
                  <a:off x="4632118" y="514685"/>
                  <a:ext cx="423415" cy="266557"/>
                </a:xfrm>
                <a:custGeom>
                  <a:avLst/>
                  <a:gdLst/>
                  <a:ahLst/>
                  <a:cxnLst/>
                  <a:rect l="l" t="t" r="r" b="b"/>
                  <a:pathLst>
                    <a:path w="5976" h="3762" extrusionOk="0">
                      <a:moveTo>
                        <a:pt x="1" y="1"/>
                      </a:moveTo>
                      <a:lnTo>
                        <a:pt x="1" y="1"/>
                      </a:lnTo>
                      <a:cubicBezTo>
                        <a:pt x="966" y="780"/>
                        <a:pt x="2203" y="1040"/>
                        <a:pt x="3328" y="1485"/>
                      </a:cubicBezTo>
                      <a:cubicBezTo>
                        <a:pt x="4429" y="1906"/>
                        <a:pt x="5579" y="2586"/>
                        <a:pt x="5975" y="3761"/>
                      </a:cubicBezTo>
                      <a:cubicBezTo>
                        <a:pt x="5851" y="3155"/>
                        <a:pt x="5456" y="2635"/>
                        <a:pt x="4986" y="2240"/>
                      </a:cubicBezTo>
                      <a:cubicBezTo>
                        <a:pt x="3551" y="1027"/>
                        <a:pt x="1547"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1913;p74"/>
                <p:cNvSpPr/>
                <p:nvPr/>
              </p:nvSpPr>
              <p:spPr>
                <a:xfrm>
                  <a:off x="4682070" y="371843"/>
                  <a:ext cx="383099" cy="314738"/>
                </a:xfrm>
                <a:custGeom>
                  <a:avLst/>
                  <a:gdLst/>
                  <a:ahLst/>
                  <a:cxnLst/>
                  <a:rect l="l" t="t" r="r" b="b"/>
                  <a:pathLst>
                    <a:path w="5407" h="4442" extrusionOk="0">
                      <a:moveTo>
                        <a:pt x="1" y="1"/>
                      </a:moveTo>
                      <a:cubicBezTo>
                        <a:pt x="162" y="260"/>
                        <a:pt x="372" y="483"/>
                        <a:pt x="595" y="681"/>
                      </a:cubicBezTo>
                      <a:cubicBezTo>
                        <a:pt x="2128" y="2017"/>
                        <a:pt x="4726" y="2277"/>
                        <a:pt x="5406" y="4441"/>
                      </a:cubicBezTo>
                      <a:lnTo>
                        <a:pt x="5406" y="4429"/>
                      </a:lnTo>
                      <a:cubicBezTo>
                        <a:pt x="4813" y="1831"/>
                        <a:pt x="1485" y="1831"/>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1914;p74"/>
                <p:cNvSpPr/>
                <p:nvPr/>
              </p:nvSpPr>
              <p:spPr>
                <a:xfrm>
                  <a:off x="4711899" y="281576"/>
                  <a:ext cx="375164" cy="274421"/>
                </a:xfrm>
                <a:custGeom>
                  <a:avLst/>
                  <a:gdLst/>
                  <a:ahLst/>
                  <a:cxnLst/>
                  <a:rect l="l" t="t" r="r" b="b"/>
                  <a:pathLst>
                    <a:path w="5295" h="3873" extrusionOk="0">
                      <a:moveTo>
                        <a:pt x="1" y="1"/>
                      </a:moveTo>
                      <a:lnTo>
                        <a:pt x="1" y="1"/>
                      </a:lnTo>
                      <a:cubicBezTo>
                        <a:pt x="1510" y="1621"/>
                        <a:pt x="4206" y="1807"/>
                        <a:pt x="5294" y="3872"/>
                      </a:cubicBezTo>
                      <a:cubicBezTo>
                        <a:pt x="4379" y="1671"/>
                        <a:pt x="1633" y="144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915;p74"/>
                <p:cNvSpPr/>
                <p:nvPr/>
              </p:nvSpPr>
              <p:spPr>
                <a:xfrm>
                  <a:off x="4821439" y="128248"/>
                  <a:ext cx="285748" cy="359377"/>
                </a:xfrm>
                <a:custGeom>
                  <a:avLst/>
                  <a:gdLst/>
                  <a:ahLst/>
                  <a:cxnLst/>
                  <a:rect l="l" t="t" r="r" b="b"/>
                  <a:pathLst>
                    <a:path w="4033" h="5072" extrusionOk="0">
                      <a:moveTo>
                        <a:pt x="1" y="0"/>
                      </a:moveTo>
                      <a:lnTo>
                        <a:pt x="1" y="0"/>
                      </a:lnTo>
                      <a:cubicBezTo>
                        <a:pt x="124" y="247"/>
                        <a:pt x="297" y="470"/>
                        <a:pt x="471" y="693"/>
                      </a:cubicBezTo>
                      <a:cubicBezTo>
                        <a:pt x="1683" y="2115"/>
                        <a:pt x="3724" y="3043"/>
                        <a:pt x="4033" y="5071"/>
                      </a:cubicBezTo>
                      <a:cubicBezTo>
                        <a:pt x="3922" y="2993"/>
                        <a:pt x="1819" y="1967"/>
                        <a:pt x="520" y="631"/>
                      </a:cubicBezTo>
                      <a:cubicBezTo>
                        <a:pt x="335" y="445"/>
                        <a:pt x="161" y="235"/>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916;p74"/>
                <p:cNvSpPr/>
                <p:nvPr/>
              </p:nvSpPr>
              <p:spPr>
                <a:xfrm>
                  <a:off x="4909935" y="60724"/>
                  <a:ext cx="231475" cy="344497"/>
                </a:xfrm>
                <a:custGeom>
                  <a:avLst/>
                  <a:gdLst/>
                  <a:ahLst/>
                  <a:cxnLst/>
                  <a:rect l="l" t="t" r="r" b="b"/>
                  <a:pathLst>
                    <a:path w="3267" h="4862" extrusionOk="0">
                      <a:moveTo>
                        <a:pt x="1" y="1"/>
                      </a:moveTo>
                      <a:cubicBezTo>
                        <a:pt x="88" y="236"/>
                        <a:pt x="211" y="446"/>
                        <a:pt x="347" y="656"/>
                      </a:cubicBezTo>
                      <a:cubicBezTo>
                        <a:pt x="1250" y="2004"/>
                        <a:pt x="3056" y="3031"/>
                        <a:pt x="2908" y="4862"/>
                      </a:cubicBezTo>
                      <a:cubicBezTo>
                        <a:pt x="3266" y="3006"/>
                        <a:pt x="1399" y="1868"/>
                        <a:pt x="409" y="607"/>
                      </a:cubicBezTo>
                      <a:cubicBezTo>
                        <a:pt x="261" y="421"/>
                        <a:pt x="125" y="223"/>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917;p74"/>
                <p:cNvSpPr/>
                <p:nvPr/>
              </p:nvSpPr>
              <p:spPr>
                <a:xfrm>
                  <a:off x="5021388" y="-72481"/>
                  <a:ext cx="184854" cy="443552"/>
                </a:xfrm>
                <a:custGeom>
                  <a:avLst/>
                  <a:gdLst/>
                  <a:ahLst/>
                  <a:cxnLst/>
                  <a:rect l="l" t="t" r="r" b="b"/>
                  <a:pathLst>
                    <a:path w="2609" h="6260" extrusionOk="0">
                      <a:moveTo>
                        <a:pt x="2609" y="1"/>
                      </a:moveTo>
                      <a:cubicBezTo>
                        <a:pt x="2175" y="1715"/>
                        <a:pt x="1862" y="3456"/>
                        <a:pt x="1605" y="5201"/>
                      </a:cubicBezTo>
                      <a:lnTo>
                        <a:pt x="1605" y="5201"/>
                      </a:lnTo>
                      <a:cubicBezTo>
                        <a:pt x="1582" y="5073"/>
                        <a:pt x="1553" y="4948"/>
                        <a:pt x="1520" y="4825"/>
                      </a:cubicBezTo>
                      <a:cubicBezTo>
                        <a:pt x="1161" y="3464"/>
                        <a:pt x="160" y="2264"/>
                        <a:pt x="296" y="792"/>
                      </a:cubicBezTo>
                      <a:lnTo>
                        <a:pt x="296" y="792"/>
                      </a:lnTo>
                      <a:cubicBezTo>
                        <a:pt x="1" y="2633"/>
                        <a:pt x="1654" y="4170"/>
                        <a:pt x="1494" y="5973"/>
                      </a:cubicBezTo>
                      <a:lnTo>
                        <a:pt x="1494" y="5973"/>
                      </a:lnTo>
                      <a:cubicBezTo>
                        <a:pt x="1482" y="6060"/>
                        <a:pt x="1470" y="6147"/>
                        <a:pt x="1458" y="6235"/>
                      </a:cubicBezTo>
                      <a:lnTo>
                        <a:pt x="1607" y="6259"/>
                      </a:lnTo>
                      <a:cubicBezTo>
                        <a:pt x="1626" y="6165"/>
                        <a:pt x="1639" y="6069"/>
                        <a:pt x="1647" y="5974"/>
                      </a:cubicBezTo>
                      <a:lnTo>
                        <a:pt x="1647" y="5974"/>
                      </a:lnTo>
                      <a:lnTo>
                        <a:pt x="1829" y="4688"/>
                      </a:lnTo>
                      <a:cubicBezTo>
                        <a:pt x="2052" y="3179"/>
                        <a:pt x="2324" y="1497"/>
                        <a:pt x="2609"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918;p74"/>
                <p:cNvSpPr/>
                <p:nvPr/>
              </p:nvSpPr>
              <p:spPr>
                <a:xfrm>
                  <a:off x="4741728" y="1871395"/>
                  <a:ext cx="397908" cy="268257"/>
                </a:xfrm>
                <a:custGeom>
                  <a:avLst/>
                  <a:gdLst/>
                  <a:ahLst/>
                  <a:cxnLst/>
                  <a:rect l="l" t="t" r="r" b="b"/>
                  <a:pathLst>
                    <a:path w="5616" h="3786" extrusionOk="0">
                      <a:moveTo>
                        <a:pt x="5616" y="0"/>
                      </a:moveTo>
                      <a:cubicBezTo>
                        <a:pt x="4107" y="1757"/>
                        <a:pt x="990" y="1472"/>
                        <a:pt x="0" y="3785"/>
                      </a:cubicBezTo>
                      <a:cubicBezTo>
                        <a:pt x="1014" y="1893"/>
                        <a:pt x="3476" y="1893"/>
                        <a:pt x="5022" y="631"/>
                      </a:cubicBezTo>
                      <a:cubicBezTo>
                        <a:pt x="5245" y="445"/>
                        <a:pt x="5455" y="235"/>
                        <a:pt x="561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919;p74"/>
                <p:cNvSpPr/>
                <p:nvPr/>
              </p:nvSpPr>
              <p:spPr>
                <a:xfrm>
                  <a:off x="4754836" y="1666273"/>
                  <a:ext cx="447930" cy="316438"/>
                </a:xfrm>
                <a:custGeom>
                  <a:avLst/>
                  <a:gdLst/>
                  <a:ahLst/>
                  <a:cxnLst/>
                  <a:rect l="l" t="t" r="r" b="b"/>
                  <a:pathLst>
                    <a:path w="6322" h="4466" extrusionOk="0">
                      <a:moveTo>
                        <a:pt x="6321" y="1"/>
                      </a:moveTo>
                      <a:cubicBezTo>
                        <a:pt x="4998" y="2437"/>
                        <a:pt x="1275" y="1967"/>
                        <a:pt x="1" y="4466"/>
                      </a:cubicBezTo>
                      <a:cubicBezTo>
                        <a:pt x="1287" y="2388"/>
                        <a:pt x="4194" y="2549"/>
                        <a:pt x="5789" y="830"/>
                      </a:cubicBezTo>
                      <a:cubicBezTo>
                        <a:pt x="6012" y="582"/>
                        <a:pt x="6197" y="310"/>
                        <a:pt x="632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920;p74"/>
                <p:cNvSpPr/>
                <p:nvPr/>
              </p:nvSpPr>
              <p:spPr>
                <a:xfrm>
                  <a:off x="4801316" y="1479644"/>
                  <a:ext cx="431208" cy="314667"/>
                </a:xfrm>
                <a:custGeom>
                  <a:avLst/>
                  <a:gdLst/>
                  <a:ahLst/>
                  <a:cxnLst/>
                  <a:rect l="l" t="t" r="r" b="b"/>
                  <a:pathLst>
                    <a:path w="6086" h="4441" extrusionOk="0">
                      <a:moveTo>
                        <a:pt x="6086" y="0"/>
                      </a:moveTo>
                      <a:lnTo>
                        <a:pt x="6086" y="0"/>
                      </a:lnTo>
                      <a:cubicBezTo>
                        <a:pt x="4707" y="2209"/>
                        <a:pt x="1618" y="2335"/>
                        <a:pt x="74" y="4358"/>
                      </a:cubicBezTo>
                      <a:lnTo>
                        <a:pt x="74" y="4358"/>
                      </a:lnTo>
                      <a:cubicBezTo>
                        <a:pt x="1579" y="2713"/>
                        <a:pt x="4045" y="2434"/>
                        <a:pt x="5554" y="792"/>
                      </a:cubicBezTo>
                      <a:cubicBezTo>
                        <a:pt x="5764" y="557"/>
                        <a:pt x="5950" y="285"/>
                        <a:pt x="6086" y="0"/>
                      </a:cubicBezTo>
                      <a:close/>
                      <a:moveTo>
                        <a:pt x="74" y="4358"/>
                      </a:moveTo>
                      <a:cubicBezTo>
                        <a:pt x="49" y="4385"/>
                        <a:pt x="25" y="4413"/>
                        <a:pt x="0" y="4441"/>
                      </a:cubicBezTo>
                      <a:lnTo>
                        <a:pt x="13" y="4441"/>
                      </a:lnTo>
                      <a:cubicBezTo>
                        <a:pt x="33" y="4413"/>
                        <a:pt x="53" y="4385"/>
                        <a:pt x="74" y="435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1921;p74"/>
                <p:cNvSpPr/>
                <p:nvPr/>
              </p:nvSpPr>
              <p:spPr>
                <a:xfrm>
                  <a:off x="4834618" y="1239520"/>
                  <a:ext cx="459266" cy="362848"/>
                </a:xfrm>
                <a:custGeom>
                  <a:avLst/>
                  <a:gdLst/>
                  <a:ahLst/>
                  <a:cxnLst/>
                  <a:rect l="l" t="t" r="r" b="b"/>
                  <a:pathLst>
                    <a:path w="6482" h="5121" extrusionOk="0">
                      <a:moveTo>
                        <a:pt x="6482" y="0"/>
                      </a:moveTo>
                      <a:lnTo>
                        <a:pt x="6482" y="0"/>
                      </a:lnTo>
                      <a:cubicBezTo>
                        <a:pt x="6271" y="285"/>
                        <a:pt x="6061" y="569"/>
                        <a:pt x="5851" y="854"/>
                      </a:cubicBezTo>
                      <a:cubicBezTo>
                        <a:pt x="4639" y="2548"/>
                        <a:pt x="3699" y="3228"/>
                        <a:pt x="1769" y="3983"/>
                      </a:cubicBezTo>
                      <a:cubicBezTo>
                        <a:pt x="1126" y="4255"/>
                        <a:pt x="483" y="4601"/>
                        <a:pt x="0" y="5121"/>
                      </a:cubicBezTo>
                      <a:cubicBezTo>
                        <a:pt x="520" y="4651"/>
                        <a:pt x="1163" y="4342"/>
                        <a:pt x="1818" y="4082"/>
                      </a:cubicBezTo>
                      <a:cubicBezTo>
                        <a:pt x="4292" y="3228"/>
                        <a:pt x="5146" y="2177"/>
                        <a:pt x="6482"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922;p74"/>
                <p:cNvSpPr/>
                <p:nvPr/>
              </p:nvSpPr>
              <p:spPr>
                <a:xfrm>
                  <a:off x="4881948" y="1040562"/>
                  <a:ext cx="450480" cy="339254"/>
                </a:xfrm>
                <a:custGeom>
                  <a:avLst/>
                  <a:gdLst/>
                  <a:ahLst/>
                  <a:cxnLst/>
                  <a:rect l="l" t="t" r="r" b="b"/>
                  <a:pathLst>
                    <a:path w="6358" h="4788" extrusionOk="0">
                      <a:moveTo>
                        <a:pt x="6345" y="0"/>
                      </a:moveTo>
                      <a:cubicBezTo>
                        <a:pt x="5170" y="2091"/>
                        <a:pt x="3006" y="3328"/>
                        <a:pt x="903" y="4342"/>
                      </a:cubicBezTo>
                      <a:lnTo>
                        <a:pt x="0" y="4787"/>
                      </a:lnTo>
                      <a:cubicBezTo>
                        <a:pt x="2474" y="3810"/>
                        <a:pt x="5170" y="2536"/>
                        <a:pt x="6358"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923;p74"/>
                <p:cNvSpPr/>
                <p:nvPr/>
              </p:nvSpPr>
              <p:spPr>
                <a:xfrm>
                  <a:off x="4918721" y="910829"/>
                  <a:ext cx="426886" cy="348890"/>
                </a:xfrm>
                <a:custGeom>
                  <a:avLst/>
                  <a:gdLst/>
                  <a:ahLst/>
                  <a:cxnLst/>
                  <a:rect l="l" t="t" r="r" b="b"/>
                  <a:pathLst>
                    <a:path w="6025" h="4924" extrusionOk="0">
                      <a:moveTo>
                        <a:pt x="6024" y="1"/>
                      </a:moveTo>
                      <a:lnTo>
                        <a:pt x="6024" y="1"/>
                      </a:lnTo>
                      <a:cubicBezTo>
                        <a:pt x="4812" y="2054"/>
                        <a:pt x="2252" y="2549"/>
                        <a:pt x="619" y="4157"/>
                      </a:cubicBezTo>
                      <a:cubicBezTo>
                        <a:pt x="384" y="4392"/>
                        <a:pt x="174" y="4651"/>
                        <a:pt x="1" y="4924"/>
                      </a:cubicBezTo>
                      <a:cubicBezTo>
                        <a:pt x="1609" y="2808"/>
                        <a:pt x="4812" y="2474"/>
                        <a:pt x="602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924;p74"/>
                <p:cNvSpPr/>
                <p:nvPr/>
              </p:nvSpPr>
              <p:spPr>
                <a:xfrm>
                  <a:off x="4973916" y="749565"/>
                  <a:ext cx="419022" cy="326146"/>
                </a:xfrm>
                <a:custGeom>
                  <a:avLst/>
                  <a:gdLst/>
                  <a:ahLst/>
                  <a:cxnLst/>
                  <a:rect l="l" t="t" r="r" b="b"/>
                  <a:pathLst>
                    <a:path w="5914" h="4603" extrusionOk="0">
                      <a:moveTo>
                        <a:pt x="5913" y="1"/>
                      </a:moveTo>
                      <a:cubicBezTo>
                        <a:pt x="5903" y="21"/>
                        <a:pt x="5893" y="41"/>
                        <a:pt x="5882" y="61"/>
                      </a:cubicBezTo>
                      <a:lnTo>
                        <a:pt x="5882" y="61"/>
                      </a:lnTo>
                      <a:cubicBezTo>
                        <a:pt x="5893" y="45"/>
                        <a:pt x="5903" y="29"/>
                        <a:pt x="5913" y="13"/>
                      </a:cubicBezTo>
                      <a:lnTo>
                        <a:pt x="5913" y="1"/>
                      </a:lnTo>
                      <a:close/>
                      <a:moveTo>
                        <a:pt x="5882" y="61"/>
                      </a:moveTo>
                      <a:cubicBezTo>
                        <a:pt x="5204" y="1116"/>
                        <a:pt x="4238" y="1975"/>
                        <a:pt x="3093" y="2487"/>
                      </a:cubicBezTo>
                      <a:cubicBezTo>
                        <a:pt x="2240" y="2883"/>
                        <a:pt x="1225" y="3118"/>
                        <a:pt x="533" y="3798"/>
                      </a:cubicBezTo>
                      <a:cubicBezTo>
                        <a:pt x="298" y="4021"/>
                        <a:pt x="100" y="4293"/>
                        <a:pt x="1" y="4602"/>
                      </a:cubicBezTo>
                      <a:cubicBezTo>
                        <a:pt x="137" y="4305"/>
                        <a:pt x="335" y="4058"/>
                        <a:pt x="582" y="3848"/>
                      </a:cubicBezTo>
                      <a:cubicBezTo>
                        <a:pt x="1312" y="3217"/>
                        <a:pt x="2277" y="3019"/>
                        <a:pt x="3155" y="2635"/>
                      </a:cubicBezTo>
                      <a:cubicBezTo>
                        <a:pt x="4310" y="2101"/>
                        <a:pt x="5297" y="1196"/>
                        <a:pt x="5882" y="6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925;p74"/>
                <p:cNvSpPr/>
                <p:nvPr/>
              </p:nvSpPr>
              <p:spPr>
                <a:xfrm>
                  <a:off x="5019546" y="587452"/>
                  <a:ext cx="425965" cy="291923"/>
                </a:xfrm>
                <a:custGeom>
                  <a:avLst/>
                  <a:gdLst/>
                  <a:ahLst/>
                  <a:cxnLst/>
                  <a:rect l="l" t="t" r="r" b="b"/>
                  <a:pathLst>
                    <a:path w="6012" h="4120" extrusionOk="0">
                      <a:moveTo>
                        <a:pt x="6011" y="0"/>
                      </a:moveTo>
                      <a:cubicBezTo>
                        <a:pt x="5170" y="891"/>
                        <a:pt x="4193" y="1670"/>
                        <a:pt x="3105" y="2239"/>
                      </a:cubicBezTo>
                      <a:cubicBezTo>
                        <a:pt x="2313" y="2722"/>
                        <a:pt x="1361" y="2882"/>
                        <a:pt x="569" y="3390"/>
                      </a:cubicBezTo>
                      <a:cubicBezTo>
                        <a:pt x="322" y="3563"/>
                        <a:pt x="99" y="3823"/>
                        <a:pt x="0" y="4119"/>
                      </a:cubicBezTo>
                      <a:cubicBezTo>
                        <a:pt x="124" y="3835"/>
                        <a:pt x="346" y="3600"/>
                        <a:pt x="619" y="3451"/>
                      </a:cubicBezTo>
                      <a:cubicBezTo>
                        <a:pt x="1422" y="3006"/>
                        <a:pt x="2363" y="2845"/>
                        <a:pt x="3179" y="2375"/>
                      </a:cubicBezTo>
                      <a:cubicBezTo>
                        <a:pt x="4267" y="1794"/>
                        <a:pt x="5257" y="990"/>
                        <a:pt x="601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926;p74"/>
                <p:cNvSpPr/>
                <p:nvPr/>
              </p:nvSpPr>
              <p:spPr>
                <a:xfrm>
                  <a:off x="5088770" y="422717"/>
                  <a:ext cx="361135" cy="301559"/>
                </a:xfrm>
                <a:custGeom>
                  <a:avLst/>
                  <a:gdLst/>
                  <a:ahLst/>
                  <a:cxnLst/>
                  <a:rect l="l" t="t" r="r" b="b"/>
                  <a:pathLst>
                    <a:path w="5097" h="4256" extrusionOk="0">
                      <a:moveTo>
                        <a:pt x="5096" y="0"/>
                      </a:moveTo>
                      <a:lnTo>
                        <a:pt x="5096" y="0"/>
                      </a:lnTo>
                      <a:cubicBezTo>
                        <a:pt x="4292" y="1967"/>
                        <a:pt x="1831" y="2115"/>
                        <a:pt x="483" y="3550"/>
                      </a:cubicBezTo>
                      <a:cubicBezTo>
                        <a:pt x="297" y="3760"/>
                        <a:pt x="124" y="3995"/>
                        <a:pt x="0" y="4255"/>
                      </a:cubicBezTo>
                      <a:cubicBezTo>
                        <a:pt x="1200" y="2288"/>
                        <a:pt x="4379" y="2363"/>
                        <a:pt x="509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927;p74"/>
                <p:cNvSpPr/>
                <p:nvPr/>
              </p:nvSpPr>
              <p:spPr>
                <a:xfrm>
                  <a:off x="5070348" y="290362"/>
                  <a:ext cx="367299" cy="289301"/>
                </a:xfrm>
                <a:custGeom>
                  <a:avLst/>
                  <a:gdLst/>
                  <a:ahLst/>
                  <a:cxnLst/>
                  <a:rect l="l" t="t" r="r" b="b"/>
                  <a:pathLst>
                    <a:path w="5184" h="4083" extrusionOk="0">
                      <a:moveTo>
                        <a:pt x="5183" y="0"/>
                      </a:moveTo>
                      <a:lnTo>
                        <a:pt x="5183" y="0"/>
                      </a:lnTo>
                      <a:cubicBezTo>
                        <a:pt x="4441" y="2029"/>
                        <a:pt x="1831" y="1955"/>
                        <a:pt x="483" y="3377"/>
                      </a:cubicBezTo>
                      <a:cubicBezTo>
                        <a:pt x="285" y="3587"/>
                        <a:pt x="124" y="3822"/>
                        <a:pt x="0" y="4082"/>
                      </a:cubicBezTo>
                      <a:cubicBezTo>
                        <a:pt x="149" y="3835"/>
                        <a:pt x="322" y="3625"/>
                        <a:pt x="532" y="3427"/>
                      </a:cubicBezTo>
                      <a:cubicBezTo>
                        <a:pt x="1942" y="2128"/>
                        <a:pt x="4614" y="2140"/>
                        <a:pt x="5183"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928;p74"/>
                <p:cNvSpPr/>
                <p:nvPr/>
              </p:nvSpPr>
              <p:spPr>
                <a:xfrm>
                  <a:off x="5094013" y="163250"/>
                  <a:ext cx="289291" cy="343647"/>
                </a:xfrm>
                <a:custGeom>
                  <a:avLst/>
                  <a:gdLst/>
                  <a:ahLst/>
                  <a:cxnLst/>
                  <a:rect l="l" t="t" r="r" b="b"/>
                  <a:pathLst>
                    <a:path w="4083" h="4850" extrusionOk="0">
                      <a:moveTo>
                        <a:pt x="4082" y="1"/>
                      </a:moveTo>
                      <a:cubicBezTo>
                        <a:pt x="3414" y="1856"/>
                        <a:pt x="1200" y="2413"/>
                        <a:pt x="273" y="4083"/>
                      </a:cubicBezTo>
                      <a:cubicBezTo>
                        <a:pt x="136" y="4318"/>
                        <a:pt x="38" y="4577"/>
                        <a:pt x="0" y="4850"/>
                      </a:cubicBezTo>
                      <a:cubicBezTo>
                        <a:pt x="656" y="2697"/>
                        <a:pt x="3538" y="2215"/>
                        <a:pt x="4082"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929;p74"/>
                <p:cNvSpPr/>
                <p:nvPr/>
              </p:nvSpPr>
              <p:spPr>
                <a:xfrm>
                  <a:off x="5139572" y="47616"/>
                  <a:ext cx="197253" cy="303259"/>
                </a:xfrm>
                <a:custGeom>
                  <a:avLst/>
                  <a:gdLst/>
                  <a:ahLst/>
                  <a:cxnLst/>
                  <a:rect l="l" t="t" r="r" b="b"/>
                  <a:pathLst>
                    <a:path w="2784" h="4280" extrusionOk="0">
                      <a:moveTo>
                        <a:pt x="2660" y="0"/>
                      </a:moveTo>
                      <a:lnTo>
                        <a:pt x="2660" y="13"/>
                      </a:lnTo>
                      <a:cubicBezTo>
                        <a:pt x="2573" y="1608"/>
                        <a:pt x="891" y="2350"/>
                        <a:pt x="211" y="3674"/>
                      </a:cubicBezTo>
                      <a:cubicBezTo>
                        <a:pt x="124" y="3872"/>
                        <a:pt x="38" y="4070"/>
                        <a:pt x="1" y="4280"/>
                      </a:cubicBezTo>
                      <a:cubicBezTo>
                        <a:pt x="545" y="2659"/>
                        <a:pt x="2784" y="1893"/>
                        <a:pt x="266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43" name="Google Shape;1930;p74"/>
              <p:cNvSpPr/>
              <p:nvPr/>
            </p:nvSpPr>
            <p:spPr>
              <a:xfrm>
                <a:off x="2146504" y="3462784"/>
                <a:ext cx="542150" cy="599893"/>
              </a:xfrm>
              <a:custGeom>
                <a:avLst/>
                <a:gdLst/>
                <a:ahLst/>
                <a:cxnLst/>
                <a:rect l="l" t="t" r="r" b="b"/>
                <a:pathLst>
                  <a:path w="18196" h="20134" extrusionOk="0">
                    <a:moveTo>
                      <a:pt x="3971" y="0"/>
                    </a:moveTo>
                    <a:lnTo>
                      <a:pt x="3971" y="0"/>
                    </a:lnTo>
                    <a:cubicBezTo>
                      <a:pt x="4602" y="1670"/>
                      <a:pt x="5022" y="3055"/>
                      <a:pt x="4416" y="3909"/>
                    </a:cubicBezTo>
                    <a:cubicBezTo>
                      <a:pt x="3723" y="4911"/>
                      <a:pt x="2301" y="6642"/>
                      <a:pt x="1534" y="7619"/>
                    </a:cubicBezTo>
                    <a:cubicBezTo>
                      <a:pt x="780" y="8572"/>
                      <a:pt x="260" y="10897"/>
                      <a:pt x="149" y="13000"/>
                    </a:cubicBezTo>
                    <a:cubicBezTo>
                      <a:pt x="0" y="15870"/>
                      <a:pt x="310" y="18752"/>
                      <a:pt x="3550" y="19481"/>
                    </a:cubicBezTo>
                    <a:cubicBezTo>
                      <a:pt x="5428" y="19901"/>
                      <a:pt x="7069" y="20134"/>
                      <a:pt x="8690" y="20134"/>
                    </a:cubicBezTo>
                    <a:cubicBezTo>
                      <a:pt x="10464" y="20134"/>
                      <a:pt x="12215" y="19855"/>
                      <a:pt x="14225" y="19234"/>
                    </a:cubicBezTo>
                    <a:cubicBezTo>
                      <a:pt x="16525" y="18517"/>
                      <a:pt x="17602" y="16476"/>
                      <a:pt x="17935" y="14348"/>
                    </a:cubicBezTo>
                    <a:cubicBezTo>
                      <a:pt x="18158" y="12889"/>
                      <a:pt x="18195" y="11367"/>
                      <a:pt x="17713" y="9982"/>
                    </a:cubicBezTo>
                    <a:lnTo>
                      <a:pt x="17700" y="9970"/>
                    </a:lnTo>
                    <a:cubicBezTo>
                      <a:pt x="17255" y="8696"/>
                      <a:pt x="16377" y="7619"/>
                      <a:pt x="15536" y="6556"/>
                    </a:cubicBezTo>
                    <a:cubicBezTo>
                      <a:pt x="14682" y="5492"/>
                      <a:pt x="13841" y="4379"/>
                      <a:pt x="13458" y="3080"/>
                    </a:cubicBezTo>
                    <a:cubicBezTo>
                      <a:pt x="13173" y="2115"/>
                      <a:pt x="13198" y="1014"/>
                      <a:pt x="13631" y="124"/>
                    </a:cubicBezTo>
                    <a:lnTo>
                      <a:pt x="13631" y="124"/>
                    </a:lnTo>
                    <a:cubicBezTo>
                      <a:pt x="12753" y="730"/>
                      <a:pt x="10959" y="1138"/>
                      <a:pt x="8881" y="1138"/>
                    </a:cubicBezTo>
                    <a:cubicBezTo>
                      <a:pt x="6680" y="1138"/>
                      <a:pt x="4787" y="668"/>
                      <a:pt x="3971"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1931;p74"/>
              <p:cNvSpPr/>
              <p:nvPr/>
            </p:nvSpPr>
            <p:spPr>
              <a:xfrm>
                <a:off x="2146504" y="3654569"/>
                <a:ext cx="542150" cy="408102"/>
              </a:xfrm>
              <a:custGeom>
                <a:avLst/>
                <a:gdLst/>
                <a:ahLst/>
                <a:cxnLst/>
                <a:rect l="l" t="t" r="r" b="b"/>
                <a:pathLst>
                  <a:path w="18196" h="13697" extrusionOk="0">
                    <a:moveTo>
                      <a:pt x="15815" y="0"/>
                    </a:moveTo>
                    <a:cubicBezTo>
                      <a:pt x="14583" y="0"/>
                      <a:pt x="12738" y="1603"/>
                      <a:pt x="8238" y="1603"/>
                    </a:cubicBezTo>
                    <a:cubicBezTo>
                      <a:pt x="6412" y="1603"/>
                      <a:pt x="3145" y="214"/>
                      <a:pt x="1725" y="214"/>
                    </a:cubicBezTo>
                    <a:cubicBezTo>
                      <a:pt x="1423" y="214"/>
                      <a:pt x="1205" y="276"/>
                      <a:pt x="1101" y="428"/>
                    </a:cubicBezTo>
                    <a:cubicBezTo>
                      <a:pt x="862" y="768"/>
                      <a:pt x="923" y="852"/>
                      <a:pt x="1079" y="852"/>
                    </a:cubicBezTo>
                    <a:cubicBezTo>
                      <a:pt x="1229" y="852"/>
                      <a:pt x="1465" y="775"/>
                      <a:pt x="1605" y="775"/>
                    </a:cubicBezTo>
                    <a:cubicBezTo>
                      <a:pt x="1748" y="775"/>
                      <a:pt x="1790" y="856"/>
                      <a:pt x="1534" y="1182"/>
                    </a:cubicBezTo>
                    <a:cubicBezTo>
                      <a:pt x="780" y="2135"/>
                      <a:pt x="260" y="4460"/>
                      <a:pt x="149" y="6563"/>
                    </a:cubicBezTo>
                    <a:cubicBezTo>
                      <a:pt x="0" y="9433"/>
                      <a:pt x="310" y="12315"/>
                      <a:pt x="3550" y="13044"/>
                    </a:cubicBezTo>
                    <a:cubicBezTo>
                      <a:pt x="5428" y="13464"/>
                      <a:pt x="7069" y="13697"/>
                      <a:pt x="8690" y="13697"/>
                    </a:cubicBezTo>
                    <a:cubicBezTo>
                      <a:pt x="10464" y="13697"/>
                      <a:pt x="12215" y="13418"/>
                      <a:pt x="14225" y="12797"/>
                    </a:cubicBezTo>
                    <a:cubicBezTo>
                      <a:pt x="16525" y="12080"/>
                      <a:pt x="17602" y="10039"/>
                      <a:pt x="17935" y="7911"/>
                    </a:cubicBezTo>
                    <a:cubicBezTo>
                      <a:pt x="18158" y="6452"/>
                      <a:pt x="18195" y="4930"/>
                      <a:pt x="17713" y="3545"/>
                    </a:cubicBezTo>
                    <a:lnTo>
                      <a:pt x="17700" y="3533"/>
                    </a:lnTo>
                    <a:cubicBezTo>
                      <a:pt x="17255" y="2259"/>
                      <a:pt x="17738" y="1838"/>
                      <a:pt x="16971" y="725"/>
                    </a:cubicBezTo>
                    <a:cubicBezTo>
                      <a:pt x="16602" y="196"/>
                      <a:pt x="16246" y="0"/>
                      <a:pt x="1581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1932;p74"/>
              <p:cNvSpPr/>
              <p:nvPr/>
            </p:nvSpPr>
            <p:spPr>
              <a:xfrm>
                <a:off x="837140" y="3682844"/>
                <a:ext cx="1151338" cy="527640"/>
              </a:xfrm>
              <a:custGeom>
                <a:avLst/>
                <a:gdLst/>
                <a:ahLst/>
                <a:cxnLst/>
                <a:rect l="l" t="t" r="r" b="b"/>
                <a:pathLst>
                  <a:path w="38642" h="17709" extrusionOk="0">
                    <a:moveTo>
                      <a:pt x="17440" y="1"/>
                    </a:moveTo>
                    <a:cubicBezTo>
                      <a:pt x="16999" y="1"/>
                      <a:pt x="16558" y="19"/>
                      <a:pt x="16117" y="60"/>
                    </a:cubicBezTo>
                    <a:cubicBezTo>
                      <a:pt x="11236" y="497"/>
                      <a:pt x="6664" y="3642"/>
                      <a:pt x="1907" y="3642"/>
                    </a:cubicBezTo>
                    <a:cubicBezTo>
                      <a:pt x="1275" y="3642"/>
                      <a:pt x="640" y="3587"/>
                      <a:pt x="0" y="3462"/>
                    </a:cubicBezTo>
                    <a:lnTo>
                      <a:pt x="0" y="3462"/>
                    </a:lnTo>
                    <a:cubicBezTo>
                      <a:pt x="3723" y="7420"/>
                      <a:pt x="8349" y="10475"/>
                      <a:pt x="12926" y="13481"/>
                    </a:cubicBezTo>
                    <a:cubicBezTo>
                      <a:pt x="15511" y="15188"/>
                      <a:pt x="18207" y="16932"/>
                      <a:pt x="21275" y="17513"/>
                    </a:cubicBezTo>
                    <a:cubicBezTo>
                      <a:pt x="21964" y="17645"/>
                      <a:pt x="22676" y="17708"/>
                      <a:pt x="23401" y="17708"/>
                    </a:cubicBezTo>
                    <a:cubicBezTo>
                      <a:pt x="30013" y="17708"/>
                      <a:pt x="37670" y="12433"/>
                      <a:pt x="38406" y="5812"/>
                    </a:cubicBezTo>
                    <a:lnTo>
                      <a:pt x="38406" y="5824"/>
                    </a:lnTo>
                    <a:cubicBezTo>
                      <a:pt x="38641" y="3759"/>
                      <a:pt x="27546" y="1396"/>
                      <a:pt x="22821" y="605"/>
                    </a:cubicBezTo>
                    <a:cubicBezTo>
                      <a:pt x="21043" y="307"/>
                      <a:pt x="19241" y="1"/>
                      <a:pt x="17440"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1933;p74"/>
              <p:cNvSpPr/>
              <p:nvPr/>
            </p:nvSpPr>
            <p:spPr>
              <a:xfrm>
                <a:off x="848194" y="2912186"/>
                <a:ext cx="1545645" cy="1230593"/>
              </a:xfrm>
              <a:custGeom>
                <a:avLst/>
                <a:gdLst/>
                <a:ahLst/>
                <a:cxnLst/>
                <a:rect l="l" t="t" r="r" b="b"/>
                <a:pathLst>
                  <a:path w="51876" h="41302" extrusionOk="0">
                    <a:moveTo>
                      <a:pt x="24058" y="1"/>
                    </a:moveTo>
                    <a:cubicBezTo>
                      <a:pt x="21151" y="1065"/>
                      <a:pt x="19185" y="3761"/>
                      <a:pt x="18096" y="6581"/>
                    </a:cubicBezTo>
                    <a:cubicBezTo>
                      <a:pt x="17008" y="9401"/>
                      <a:pt x="16624" y="12419"/>
                      <a:pt x="15820" y="15326"/>
                    </a:cubicBezTo>
                    <a:cubicBezTo>
                      <a:pt x="14831" y="18913"/>
                      <a:pt x="13136" y="22414"/>
                      <a:pt x="10328" y="24937"/>
                    </a:cubicBezTo>
                    <a:cubicBezTo>
                      <a:pt x="8092" y="26947"/>
                      <a:pt x="5070" y="28243"/>
                      <a:pt x="2176" y="28243"/>
                    </a:cubicBezTo>
                    <a:cubicBezTo>
                      <a:pt x="1438" y="28243"/>
                      <a:pt x="707" y="28158"/>
                      <a:pt x="0" y="27980"/>
                    </a:cubicBezTo>
                    <a:lnTo>
                      <a:pt x="0" y="27980"/>
                    </a:lnTo>
                    <a:cubicBezTo>
                      <a:pt x="6890" y="33632"/>
                      <a:pt x="14756" y="38172"/>
                      <a:pt x="23328" y="41301"/>
                    </a:cubicBezTo>
                    <a:cubicBezTo>
                      <a:pt x="27447" y="40843"/>
                      <a:pt x="31405" y="39062"/>
                      <a:pt x="34436" y="36304"/>
                    </a:cubicBezTo>
                    <a:cubicBezTo>
                      <a:pt x="37454" y="33546"/>
                      <a:pt x="39532" y="29823"/>
                      <a:pt x="40261" y="25852"/>
                    </a:cubicBezTo>
                    <a:cubicBezTo>
                      <a:pt x="41103" y="21251"/>
                      <a:pt x="40187" y="16353"/>
                      <a:pt x="41770" y="11937"/>
                    </a:cubicBezTo>
                    <a:cubicBezTo>
                      <a:pt x="43242" y="7830"/>
                      <a:pt x="46916" y="4553"/>
                      <a:pt x="51876" y="3254"/>
                    </a:cubicBezTo>
                    <a:cubicBezTo>
                      <a:pt x="42661" y="1337"/>
                      <a:pt x="33261" y="236"/>
                      <a:pt x="24058" y="1"/>
                    </a:cubicBez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1934;p74"/>
              <p:cNvSpPr/>
              <p:nvPr/>
            </p:nvSpPr>
            <p:spPr>
              <a:xfrm>
                <a:off x="1447325" y="2989055"/>
                <a:ext cx="299350" cy="248967"/>
              </a:xfrm>
              <a:custGeom>
                <a:avLst/>
                <a:gdLst/>
                <a:ahLst/>
                <a:cxnLst/>
                <a:rect l="l" t="t" r="r" b="b"/>
                <a:pathLst>
                  <a:path w="10047" h="8356" extrusionOk="0">
                    <a:moveTo>
                      <a:pt x="6496" y="167"/>
                    </a:moveTo>
                    <a:cubicBezTo>
                      <a:pt x="7392" y="167"/>
                      <a:pt x="7903" y="1398"/>
                      <a:pt x="7276" y="2171"/>
                    </a:cubicBezTo>
                    <a:cubicBezTo>
                      <a:pt x="6930" y="2591"/>
                      <a:pt x="6361" y="2801"/>
                      <a:pt x="5804" y="2838"/>
                    </a:cubicBezTo>
                    <a:cubicBezTo>
                      <a:pt x="5758" y="2841"/>
                      <a:pt x="5712" y="2842"/>
                      <a:pt x="5666" y="2842"/>
                    </a:cubicBezTo>
                    <a:cubicBezTo>
                      <a:pt x="5063" y="2842"/>
                      <a:pt x="4498" y="2629"/>
                      <a:pt x="3968" y="2333"/>
                    </a:cubicBezTo>
                    <a:lnTo>
                      <a:pt x="3968" y="2333"/>
                    </a:lnTo>
                    <a:cubicBezTo>
                      <a:pt x="4205" y="2005"/>
                      <a:pt x="4457" y="1682"/>
                      <a:pt x="4716" y="1379"/>
                    </a:cubicBezTo>
                    <a:cubicBezTo>
                      <a:pt x="5099" y="971"/>
                      <a:pt x="5470" y="538"/>
                      <a:pt x="5965" y="303"/>
                    </a:cubicBezTo>
                    <a:cubicBezTo>
                      <a:pt x="6152" y="208"/>
                      <a:pt x="6330" y="167"/>
                      <a:pt x="6496" y="167"/>
                    </a:cubicBezTo>
                    <a:close/>
                    <a:moveTo>
                      <a:pt x="1474" y="3419"/>
                    </a:moveTo>
                    <a:cubicBezTo>
                      <a:pt x="1483" y="3419"/>
                      <a:pt x="1491" y="3419"/>
                      <a:pt x="1500" y="3420"/>
                    </a:cubicBezTo>
                    <a:cubicBezTo>
                      <a:pt x="1964" y="3420"/>
                      <a:pt x="2380" y="3664"/>
                      <a:pt x="2709" y="3981"/>
                    </a:cubicBezTo>
                    <a:lnTo>
                      <a:pt x="2709" y="3981"/>
                    </a:lnTo>
                    <a:cubicBezTo>
                      <a:pt x="2693" y="4008"/>
                      <a:pt x="2678" y="4036"/>
                      <a:pt x="2663" y="4063"/>
                    </a:cubicBezTo>
                    <a:cubicBezTo>
                      <a:pt x="2371" y="4589"/>
                      <a:pt x="1837" y="5037"/>
                      <a:pt x="1271" y="5037"/>
                    </a:cubicBezTo>
                    <a:cubicBezTo>
                      <a:pt x="1093" y="5037"/>
                      <a:pt x="911" y="4993"/>
                      <a:pt x="733" y="4892"/>
                    </a:cubicBezTo>
                    <a:cubicBezTo>
                      <a:pt x="0" y="4391"/>
                      <a:pt x="787" y="3419"/>
                      <a:pt x="1474" y="3419"/>
                    </a:cubicBezTo>
                    <a:close/>
                    <a:moveTo>
                      <a:pt x="6473" y="1"/>
                    </a:moveTo>
                    <a:cubicBezTo>
                      <a:pt x="6291" y="1"/>
                      <a:pt x="6095" y="44"/>
                      <a:pt x="5891" y="142"/>
                    </a:cubicBezTo>
                    <a:cubicBezTo>
                      <a:pt x="5359" y="389"/>
                      <a:pt x="4963" y="835"/>
                      <a:pt x="4580" y="1255"/>
                    </a:cubicBezTo>
                    <a:cubicBezTo>
                      <a:pt x="4293" y="1561"/>
                      <a:pt x="4032" y="1888"/>
                      <a:pt x="3790" y="2229"/>
                    </a:cubicBezTo>
                    <a:lnTo>
                      <a:pt x="3790" y="2229"/>
                    </a:lnTo>
                    <a:cubicBezTo>
                      <a:pt x="3436" y="2017"/>
                      <a:pt x="3098" y="1773"/>
                      <a:pt x="2774" y="1540"/>
                    </a:cubicBezTo>
                    <a:lnTo>
                      <a:pt x="2762" y="1564"/>
                    </a:lnTo>
                    <a:cubicBezTo>
                      <a:pt x="3083" y="1806"/>
                      <a:pt x="3412" y="2054"/>
                      <a:pt x="3761" y="2271"/>
                    </a:cubicBezTo>
                    <a:lnTo>
                      <a:pt x="3761" y="2271"/>
                    </a:lnTo>
                    <a:cubicBezTo>
                      <a:pt x="3440" y="2726"/>
                      <a:pt x="3152" y="3206"/>
                      <a:pt x="2874" y="3690"/>
                    </a:cubicBezTo>
                    <a:lnTo>
                      <a:pt x="2874" y="3690"/>
                    </a:lnTo>
                    <a:cubicBezTo>
                      <a:pt x="2730" y="3559"/>
                      <a:pt x="2571" y="3443"/>
                      <a:pt x="2390" y="3346"/>
                    </a:cubicBezTo>
                    <a:cubicBezTo>
                      <a:pt x="2118" y="3197"/>
                      <a:pt x="1809" y="3111"/>
                      <a:pt x="1500" y="3111"/>
                    </a:cubicBezTo>
                    <a:cubicBezTo>
                      <a:pt x="857" y="3135"/>
                      <a:pt x="251" y="3630"/>
                      <a:pt x="164" y="4273"/>
                    </a:cubicBezTo>
                    <a:cubicBezTo>
                      <a:pt x="127" y="4969"/>
                      <a:pt x="666" y="5284"/>
                      <a:pt x="1248" y="5284"/>
                    </a:cubicBezTo>
                    <a:cubicBezTo>
                      <a:pt x="1639" y="5284"/>
                      <a:pt x="2048" y="5142"/>
                      <a:pt x="2316" y="4879"/>
                    </a:cubicBezTo>
                    <a:cubicBezTo>
                      <a:pt x="2545" y="4669"/>
                      <a:pt x="2725" y="4424"/>
                      <a:pt x="2883" y="4164"/>
                    </a:cubicBezTo>
                    <a:lnTo>
                      <a:pt x="2883" y="4164"/>
                    </a:lnTo>
                    <a:cubicBezTo>
                      <a:pt x="3612" y="4980"/>
                      <a:pt x="3915" y="6201"/>
                      <a:pt x="4901" y="6834"/>
                    </a:cubicBezTo>
                    <a:cubicBezTo>
                      <a:pt x="5384" y="7150"/>
                      <a:pt x="5953" y="7307"/>
                      <a:pt x="6519" y="7307"/>
                    </a:cubicBezTo>
                    <a:cubicBezTo>
                      <a:pt x="7091" y="7307"/>
                      <a:pt x="7661" y="7146"/>
                      <a:pt x="8137" y="6824"/>
                    </a:cubicBezTo>
                    <a:lnTo>
                      <a:pt x="8137" y="6824"/>
                    </a:lnTo>
                    <a:cubicBezTo>
                      <a:pt x="8490" y="7590"/>
                      <a:pt x="9218" y="8165"/>
                      <a:pt x="10047" y="8355"/>
                    </a:cubicBezTo>
                    <a:lnTo>
                      <a:pt x="10047" y="8330"/>
                    </a:lnTo>
                    <a:cubicBezTo>
                      <a:pt x="9243" y="8083"/>
                      <a:pt x="8550" y="7452"/>
                      <a:pt x="8253" y="6660"/>
                    </a:cubicBezTo>
                    <a:lnTo>
                      <a:pt x="8216" y="6549"/>
                    </a:lnTo>
                    <a:lnTo>
                      <a:pt x="8130" y="6623"/>
                    </a:lnTo>
                    <a:cubicBezTo>
                      <a:pt x="7685" y="6922"/>
                      <a:pt x="7147" y="7070"/>
                      <a:pt x="6611" y="7070"/>
                    </a:cubicBezTo>
                    <a:cubicBezTo>
                      <a:pt x="6059" y="7070"/>
                      <a:pt x="5508" y="6913"/>
                      <a:pt x="5062" y="6599"/>
                    </a:cubicBezTo>
                    <a:cubicBezTo>
                      <a:pt x="4129" y="5944"/>
                      <a:pt x="3817" y="4699"/>
                      <a:pt x="3053" y="3868"/>
                    </a:cubicBezTo>
                    <a:lnTo>
                      <a:pt x="3053" y="3868"/>
                    </a:lnTo>
                    <a:cubicBezTo>
                      <a:pt x="3265" y="3481"/>
                      <a:pt x="3454" y="3076"/>
                      <a:pt x="3702" y="2715"/>
                    </a:cubicBezTo>
                    <a:cubicBezTo>
                      <a:pt x="3778" y="2602"/>
                      <a:pt x="3856" y="2489"/>
                      <a:pt x="3937" y="2376"/>
                    </a:cubicBezTo>
                    <a:lnTo>
                      <a:pt x="3937" y="2376"/>
                    </a:lnTo>
                    <a:cubicBezTo>
                      <a:pt x="4014" y="2421"/>
                      <a:pt x="4092" y="2464"/>
                      <a:pt x="4172" y="2504"/>
                    </a:cubicBezTo>
                    <a:cubicBezTo>
                      <a:pt x="4633" y="2761"/>
                      <a:pt x="5190" y="2919"/>
                      <a:pt x="5735" y="2919"/>
                    </a:cubicBezTo>
                    <a:cubicBezTo>
                      <a:pt x="6345" y="2919"/>
                      <a:pt x="6938" y="2722"/>
                      <a:pt x="7363" y="2245"/>
                    </a:cubicBezTo>
                    <a:cubicBezTo>
                      <a:pt x="8087" y="1363"/>
                      <a:pt x="7493" y="1"/>
                      <a:pt x="6473"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1935;p74"/>
              <p:cNvSpPr/>
              <p:nvPr/>
            </p:nvSpPr>
            <p:spPr>
              <a:xfrm>
                <a:off x="1761772" y="3246805"/>
                <a:ext cx="23598" cy="23985"/>
              </a:xfrm>
              <a:custGeom>
                <a:avLst/>
                <a:gdLst/>
                <a:ahLst/>
                <a:cxnLst/>
                <a:rect l="l" t="t" r="r" b="b"/>
                <a:pathLst>
                  <a:path w="792" h="805" extrusionOk="0">
                    <a:moveTo>
                      <a:pt x="779" y="1"/>
                    </a:moveTo>
                    <a:cubicBezTo>
                      <a:pt x="619" y="100"/>
                      <a:pt x="458" y="199"/>
                      <a:pt x="309" y="310"/>
                    </a:cubicBezTo>
                    <a:cubicBezTo>
                      <a:pt x="136" y="421"/>
                      <a:pt x="12" y="545"/>
                      <a:pt x="0" y="780"/>
                    </a:cubicBezTo>
                    <a:lnTo>
                      <a:pt x="25" y="805"/>
                    </a:lnTo>
                    <a:cubicBezTo>
                      <a:pt x="148" y="805"/>
                      <a:pt x="235" y="755"/>
                      <a:pt x="322" y="706"/>
                    </a:cubicBezTo>
                    <a:cubicBezTo>
                      <a:pt x="396" y="656"/>
                      <a:pt x="433" y="558"/>
                      <a:pt x="482" y="483"/>
                    </a:cubicBezTo>
                    <a:cubicBezTo>
                      <a:pt x="594" y="335"/>
                      <a:pt x="705" y="186"/>
                      <a:pt x="792" y="26"/>
                    </a:cubicBezTo>
                    <a:lnTo>
                      <a:pt x="792" y="13"/>
                    </a:lnTo>
                    <a:lnTo>
                      <a:pt x="77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1936;p74"/>
              <p:cNvSpPr/>
              <p:nvPr/>
            </p:nvSpPr>
            <p:spPr>
              <a:xfrm>
                <a:off x="1440412" y="3243528"/>
                <a:ext cx="336862" cy="112029"/>
              </a:xfrm>
              <a:custGeom>
                <a:avLst/>
                <a:gdLst/>
                <a:ahLst/>
                <a:cxnLst/>
                <a:rect l="l" t="t" r="r" b="b"/>
                <a:pathLst>
                  <a:path w="11306" h="3760" extrusionOk="0">
                    <a:moveTo>
                      <a:pt x="1435" y="0"/>
                    </a:moveTo>
                    <a:cubicBezTo>
                      <a:pt x="944" y="0"/>
                      <a:pt x="415" y="191"/>
                      <a:pt x="13" y="395"/>
                    </a:cubicBezTo>
                    <a:lnTo>
                      <a:pt x="0" y="395"/>
                    </a:lnTo>
                    <a:lnTo>
                      <a:pt x="25" y="420"/>
                    </a:lnTo>
                    <a:cubicBezTo>
                      <a:pt x="435" y="258"/>
                      <a:pt x="864" y="87"/>
                      <a:pt x="1303" y="87"/>
                    </a:cubicBezTo>
                    <a:cubicBezTo>
                      <a:pt x="1368" y="87"/>
                      <a:pt x="1432" y="91"/>
                      <a:pt x="1497" y="99"/>
                    </a:cubicBezTo>
                    <a:cubicBezTo>
                      <a:pt x="1856" y="136"/>
                      <a:pt x="2227" y="296"/>
                      <a:pt x="2412" y="630"/>
                    </a:cubicBezTo>
                    <a:cubicBezTo>
                      <a:pt x="2524" y="853"/>
                      <a:pt x="2598" y="1150"/>
                      <a:pt x="2857" y="1286"/>
                    </a:cubicBezTo>
                    <a:cubicBezTo>
                      <a:pt x="3229" y="1471"/>
                      <a:pt x="3637" y="1335"/>
                      <a:pt x="4008" y="1484"/>
                    </a:cubicBezTo>
                    <a:cubicBezTo>
                      <a:pt x="4465" y="1645"/>
                      <a:pt x="4874" y="1979"/>
                      <a:pt x="5331" y="2226"/>
                    </a:cubicBezTo>
                    <a:cubicBezTo>
                      <a:pt x="5789" y="2498"/>
                      <a:pt x="6271" y="2708"/>
                      <a:pt x="6778" y="2844"/>
                    </a:cubicBezTo>
                    <a:cubicBezTo>
                      <a:pt x="7273" y="2981"/>
                      <a:pt x="7817" y="3042"/>
                      <a:pt x="8325" y="3079"/>
                    </a:cubicBezTo>
                    <a:cubicBezTo>
                      <a:pt x="9364" y="3129"/>
                      <a:pt x="10341" y="3339"/>
                      <a:pt x="11293" y="3760"/>
                    </a:cubicBezTo>
                    <a:lnTo>
                      <a:pt x="11306" y="3735"/>
                    </a:lnTo>
                    <a:cubicBezTo>
                      <a:pt x="11033" y="3562"/>
                      <a:pt x="10737" y="3401"/>
                      <a:pt x="10440" y="3265"/>
                    </a:cubicBezTo>
                    <a:cubicBezTo>
                      <a:pt x="9425" y="2807"/>
                      <a:pt x="8300" y="2795"/>
                      <a:pt x="7224" y="2622"/>
                    </a:cubicBezTo>
                    <a:cubicBezTo>
                      <a:pt x="6605" y="2510"/>
                      <a:pt x="5999" y="2313"/>
                      <a:pt x="5455" y="2016"/>
                    </a:cubicBezTo>
                    <a:cubicBezTo>
                      <a:pt x="4898" y="1744"/>
                      <a:pt x="4342" y="1261"/>
                      <a:pt x="3661" y="1212"/>
                    </a:cubicBezTo>
                    <a:cubicBezTo>
                      <a:pt x="3630" y="1210"/>
                      <a:pt x="3598" y="1210"/>
                      <a:pt x="3566" y="1210"/>
                    </a:cubicBezTo>
                    <a:cubicBezTo>
                      <a:pt x="3483" y="1210"/>
                      <a:pt x="3399" y="1213"/>
                      <a:pt x="3317" y="1213"/>
                    </a:cubicBezTo>
                    <a:cubicBezTo>
                      <a:pt x="3183" y="1213"/>
                      <a:pt x="3052" y="1203"/>
                      <a:pt x="2932" y="1150"/>
                    </a:cubicBezTo>
                    <a:cubicBezTo>
                      <a:pt x="2721" y="1039"/>
                      <a:pt x="2647" y="766"/>
                      <a:pt x="2524" y="556"/>
                    </a:cubicBezTo>
                    <a:cubicBezTo>
                      <a:pt x="2264" y="146"/>
                      <a:pt x="1864" y="0"/>
                      <a:pt x="143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1937;p74"/>
              <p:cNvSpPr/>
              <p:nvPr/>
            </p:nvSpPr>
            <p:spPr>
              <a:xfrm>
                <a:off x="1402812" y="3357342"/>
                <a:ext cx="149303" cy="61199"/>
              </a:xfrm>
              <a:custGeom>
                <a:avLst/>
                <a:gdLst/>
                <a:ahLst/>
                <a:cxnLst/>
                <a:rect l="l" t="t" r="r" b="b"/>
                <a:pathLst>
                  <a:path w="5011" h="2054" extrusionOk="0">
                    <a:moveTo>
                      <a:pt x="1218" y="1"/>
                    </a:moveTo>
                    <a:cubicBezTo>
                      <a:pt x="763" y="1"/>
                      <a:pt x="343" y="315"/>
                      <a:pt x="1" y="595"/>
                    </a:cubicBezTo>
                    <a:lnTo>
                      <a:pt x="25" y="620"/>
                    </a:lnTo>
                    <a:cubicBezTo>
                      <a:pt x="342" y="393"/>
                      <a:pt x="737" y="134"/>
                      <a:pt x="1136" y="134"/>
                    </a:cubicBezTo>
                    <a:cubicBezTo>
                      <a:pt x="1236" y="134"/>
                      <a:pt x="1336" y="150"/>
                      <a:pt x="1435" y="187"/>
                    </a:cubicBezTo>
                    <a:cubicBezTo>
                      <a:pt x="1658" y="261"/>
                      <a:pt x="1868" y="459"/>
                      <a:pt x="1881" y="670"/>
                    </a:cubicBezTo>
                    <a:cubicBezTo>
                      <a:pt x="1893" y="768"/>
                      <a:pt x="1831" y="880"/>
                      <a:pt x="1831" y="1053"/>
                    </a:cubicBezTo>
                    <a:cubicBezTo>
                      <a:pt x="1807" y="1244"/>
                      <a:pt x="2003" y="1412"/>
                      <a:pt x="2183" y="1412"/>
                    </a:cubicBezTo>
                    <a:cubicBezTo>
                      <a:pt x="2190" y="1412"/>
                      <a:pt x="2196" y="1412"/>
                      <a:pt x="2202" y="1412"/>
                    </a:cubicBezTo>
                    <a:cubicBezTo>
                      <a:pt x="2219" y="1414"/>
                      <a:pt x="2235" y="1415"/>
                      <a:pt x="2252" y="1415"/>
                    </a:cubicBezTo>
                    <a:cubicBezTo>
                      <a:pt x="2503" y="1415"/>
                      <a:pt x="2724" y="1164"/>
                      <a:pt x="2944" y="1164"/>
                    </a:cubicBezTo>
                    <a:cubicBezTo>
                      <a:pt x="3427" y="1164"/>
                      <a:pt x="3773" y="1721"/>
                      <a:pt x="4194" y="1931"/>
                    </a:cubicBezTo>
                    <a:cubicBezTo>
                      <a:pt x="4331" y="2000"/>
                      <a:pt x="4499" y="2053"/>
                      <a:pt x="4659" y="2053"/>
                    </a:cubicBezTo>
                    <a:cubicBezTo>
                      <a:pt x="4788" y="2053"/>
                      <a:pt x="4911" y="2019"/>
                      <a:pt x="5010" y="1931"/>
                    </a:cubicBezTo>
                    <a:lnTo>
                      <a:pt x="4998" y="1906"/>
                    </a:lnTo>
                    <a:cubicBezTo>
                      <a:pt x="4935" y="1931"/>
                      <a:pt x="4873" y="1942"/>
                      <a:pt x="4811" y="1942"/>
                    </a:cubicBezTo>
                    <a:cubicBezTo>
                      <a:pt x="4629" y="1942"/>
                      <a:pt x="4456" y="1847"/>
                      <a:pt x="4317" y="1746"/>
                    </a:cubicBezTo>
                    <a:cubicBezTo>
                      <a:pt x="3937" y="1427"/>
                      <a:pt x="3539" y="851"/>
                      <a:pt x="3018" y="851"/>
                    </a:cubicBezTo>
                    <a:cubicBezTo>
                      <a:pt x="2912" y="851"/>
                      <a:pt x="2801" y="875"/>
                      <a:pt x="2685" y="929"/>
                    </a:cubicBezTo>
                    <a:cubicBezTo>
                      <a:pt x="2512" y="1004"/>
                      <a:pt x="2388" y="1152"/>
                      <a:pt x="2202" y="1164"/>
                    </a:cubicBezTo>
                    <a:cubicBezTo>
                      <a:pt x="2103" y="1164"/>
                      <a:pt x="2066" y="1140"/>
                      <a:pt x="2054" y="1053"/>
                    </a:cubicBezTo>
                    <a:cubicBezTo>
                      <a:pt x="2041" y="954"/>
                      <a:pt x="2103" y="818"/>
                      <a:pt x="2079" y="645"/>
                    </a:cubicBezTo>
                    <a:cubicBezTo>
                      <a:pt x="2041" y="336"/>
                      <a:pt x="1769" y="125"/>
                      <a:pt x="1485" y="39"/>
                    </a:cubicBezTo>
                    <a:cubicBezTo>
                      <a:pt x="1395" y="13"/>
                      <a:pt x="1305" y="1"/>
                      <a:pt x="121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1938;p74"/>
              <p:cNvSpPr/>
              <p:nvPr/>
            </p:nvSpPr>
            <p:spPr>
              <a:xfrm>
                <a:off x="1598500" y="3405638"/>
                <a:ext cx="286002" cy="90338"/>
              </a:xfrm>
              <a:custGeom>
                <a:avLst/>
                <a:gdLst/>
                <a:ahLst/>
                <a:cxnLst/>
                <a:rect l="l" t="t" r="r" b="b"/>
                <a:pathLst>
                  <a:path w="9599" h="3032" extrusionOk="0">
                    <a:moveTo>
                      <a:pt x="2153" y="1"/>
                    </a:moveTo>
                    <a:lnTo>
                      <a:pt x="2153" y="1"/>
                    </a:lnTo>
                    <a:cubicBezTo>
                      <a:pt x="2017" y="38"/>
                      <a:pt x="211" y="607"/>
                      <a:pt x="13" y="669"/>
                    </a:cubicBezTo>
                    <a:lnTo>
                      <a:pt x="1" y="669"/>
                    </a:lnTo>
                    <a:lnTo>
                      <a:pt x="13" y="694"/>
                    </a:lnTo>
                    <a:lnTo>
                      <a:pt x="1722" y="244"/>
                    </a:lnTo>
                    <a:lnTo>
                      <a:pt x="1722" y="244"/>
                    </a:lnTo>
                    <a:cubicBezTo>
                      <a:pt x="1553" y="560"/>
                      <a:pt x="1803" y="1019"/>
                      <a:pt x="2153" y="1114"/>
                    </a:cubicBezTo>
                    <a:cubicBezTo>
                      <a:pt x="2342" y="1184"/>
                      <a:pt x="2533" y="1201"/>
                      <a:pt x="2723" y="1201"/>
                    </a:cubicBezTo>
                    <a:cubicBezTo>
                      <a:pt x="2892" y="1201"/>
                      <a:pt x="3059" y="1188"/>
                      <a:pt x="3224" y="1188"/>
                    </a:cubicBezTo>
                    <a:cubicBezTo>
                      <a:pt x="3429" y="1188"/>
                      <a:pt x="3630" y="1208"/>
                      <a:pt x="3823" y="1300"/>
                    </a:cubicBezTo>
                    <a:cubicBezTo>
                      <a:pt x="4210" y="1523"/>
                      <a:pt x="4487" y="2059"/>
                      <a:pt x="4990" y="2059"/>
                    </a:cubicBezTo>
                    <a:cubicBezTo>
                      <a:pt x="5017" y="2059"/>
                      <a:pt x="5044" y="2057"/>
                      <a:pt x="5072" y="2054"/>
                    </a:cubicBezTo>
                    <a:cubicBezTo>
                      <a:pt x="5437" y="2016"/>
                      <a:pt x="5742" y="1791"/>
                      <a:pt x="6081" y="1791"/>
                    </a:cubicBezTo>
                    <a:cubicBezTo>
                      <a:pt x="6178" y="1791"/>
                      <a:pt x="6278" y="1809"/>
                      <a:pt x="6383" y="1856"/>
                    </a:cubicBezTo>
                    <a:cubicBezTo>
                      <a:pt x="7076" y="2116"/>
                      <a:pt x="7805" y="2425"/>
                      <a:pt x="8510" y="2660"/>
                    </a:cubicBezTo>
                    <a:cubicBezTo>
                      <a:pt x="8869" y="2796"/>
                      <a:pt x="9228" y="2920"/>
                      <a:pt x="9587" y="3031"/>
                    </a:cubicBezTo>
                    <a:lnTo>
                      <a:pt x="9599" y="3007"/>
                    </a:lnTo>
                    <a:cubicBezTo>
                      <a:pt x="8931" y="2648"/>
                      <a:pt x="8238" y="2314"/>
                      <a:pt x="7546" y="2005"/>
                    </a:cubicBezTo>
                    <a:lnTo>
                      <a:pt x="7026" y="1770"/>
                    </a:lnTo>
                    <a:cubicBezTo>
                      <a:pt x="6729" y="1647"/>
                      <a:pt x="6398" y="1473"/>
                      <a:pt x="6055" y="1473"/>
                    </a:cubicBezTo>
                    <a:cubicBezTo>
                      <a:pt x="5983" y="1473"/>
                      <a:pt x="5911" y="1481"/>
                      <a:pt x="5839" y="1498"/>
                    </a:cubicBezTo>
                    <a:cubicBezTo>
                      <a:pt x="5534" y="1571"/>
                      <a:pt x="5265" y="1779"/>
                      <a:pt x="4978" y="1779"/>
                    </a:cubicBezTo>
                    <a:cubicBezTo>
                      <a:pt x="4928" y="1779"/>
                      <a:pt x="4877" y="1772"/>
                      <a:pt x="4824" y="1757"/>
                    </a:cubicBezTo>
                    <a:cubicBezTo>
                      <a:pt x="4478" y="1646"/>
                      <a:pt x="4268" y="1263"/>
                      <a:pt x="3922" y="1102"/>
                    </a:cubicBezTo>
                    <a:cubicBezTo>
                      <a:pt x="3735" y="1013"/>
                      <a:pt x="3540" y="989"/>
                      <a:pt x="3344" y="989"/>
                    </a:cubicBezTo>
                    <a:cubicBezTo>
                      <a:pt x="3123" y="989"/>
                      <a:pt x="2899" y="1019"/>
                      <a:pt x="2677" y="1019"/>
                    </a:cubicBezTo>
                    <a:cubicBezTo>
                      <a:pt x="2521" y="1019"/>
                      <a:pt x="2366" y="1004"/>
                      <a:pt x="2215" y="953"/>
                    </a:cubicBezTo>
                    <a:cubicBezTo>
                      <a:pt x="1893" y="879"/>
                      <a:pt x="1646" y="434"/>
                      <a:pt x="1918" y="186"/>
                    </a:cubicBezTo>
                    <a:lnTo>
                      <a:pt x="2153"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1939;p74"/>
              <p:cNvSpPr/>
              <p:nvPr/>
            </p:nvSpPr>
            <p:spPr>
              <a:xfrm>
                <a:off x="1794546" y="3359576"/>
                <a:ext cx="19218" cy="22138"/>
              </a:xfrm>
              <a:custGeom>
                <a:avLst/>
                <a:gdLst/>
                <a:ahLst/>
                <a:cxnLst/>
                <a:rect l="l" t="t" r="r" b="b"/>
                <a:pathLst>
                  <a:path w="645" h="743" extrusionOk="0">
                    <a:moveTo>
                      <a:pt x="619" y="1"/>
                    </a:moveTo>
                    <a:cubicBezTo>
                      <a:pt x="496" y="100"/>
                      <a:pt x="360" y="186"/>
                      <a:pt x="236" y="298"/>
                    </a:cubicBezTo>
                    <a:cubicBezTo>
                      <a:pt x="75" y="397"/>
                      <a:pt x="1" y="508"/>
                      <a:pt x="26" y="718"/>
                    </a:cubicBezTo>
                    <a:lnTo>
                      <a:pt x="50" y="743"/>
                    </a:lnTo>
                    <a:cubicBezTo>
                      <a:pt x="162" y="743"/>
                      <a:pt x="236" y="693"/>
                      <a:pt x="310" y="656"/>
                    </a:cubicBezTo>
                    <a:cubicBezTo>
                      <a:pt x="372" y="607"/>
                      <a:pt x="384" y="520"/>
                      <a:pt x="434" y="458"/>
                    </a:cubicBezTo>
                    <a:cubicBezTo>
                      <a:pt x="508" y="310"/>
                      <a:pt x="582" y="174"/>
                      <a:pt x="644" y="26"/>
                    </a:cubicBezTo>
                    <a:lnTo>
                      <a:pt x="61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1940;p74"/>
              <p:cNvSpPr/>
              <p:nvPr/>
            </p:nvSpPr>
            <p:spPr>
              <a:xfrm>
                <a:off x="1878595" y="3517307"/>
                <a:ext cx="38346" cy="26994"/>
              </a:xfrm>
              <a:custGeom>
                <a:avLst/>
                <a:gdLst/>
                <a:ahLst/>
                <a:cxnLst/>
                <a:rect l="l" t="t" r="r" b="b"/>
                <a:pathLst>
                  <a:path w="1287" h="906" extrusionOk="0">
                    <a:moveTo>
                      <a:pt x="1262" y="1"/>
                    </a:moveTo>
                    <a:cubicBezTo>
                      <a:pt x="1076" y="162"/>
                      <a:pt x="866" y="310"/>
                      <a:pt x="643" y="434"/>
                    </a:cubicBezTo>
                    <a:cubicBezTo>
                      <a:pt x="383" y="533"/>
                      <a:pt x="186" y="619"/>
                      <a:pt x="0" y="842"/>
                    </a:cubicBezTo>
                    <a:lnTo>
                      <a:pt x="12" y="879"/>
                    </a:lnTo>
                    <a:cubicBezTo>
                      <a:pt x="75" y="897"/>
                      <a:pt x="136" y="906"/>
                      <a:pt x="195" y="906"/>
                    </a:cubicBezTo>
                    <a:cubicBezTo>
                      <a:pt x="416" y="906"/>
                      <a:pt x="613" y="788"/>
                      <a:pt x="779" y="632"/>
                    </a:cubicBezTo>
                    <a:cubicBezTo>
                      <a:pt x="990" y="458"/>
                      <a:pt x="1163" y="248"/>
                      <a:pt x="1286" y="13"/>
                    </a:cubicBezTo>
                    <a:lnTo>
                      <a:pt x="1262"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1941;p74"/>
              <p:cNvSpPr/>
              <p:nvPr/>
            </p:nvSpPr>
            <p:spPr>
              <a:xfrm>
                <a:off x="1887801" y="3606511"/>
                <a:ext cx="53452" cy="47553"/>
              </a:xfrm>
              <a:custGeom>
                <a:avLst/>
                <a:gdLst/>
                <a:ahLst/>
                <a:cxnLst/>
                <a:rect l="l" t="t" r="r" b="b"/>
                <a:pathLst>
                  <a:path w="1794" h="1596" extrusionOk="0">
                    <a:moveTo>
                      <a:pt x="1781" y="0"/>
                    </a:moveTo>
                    <a:cubicBezTo>
                      <a:pt x="1497" y="198"/>
                      <a:pt x="1101" y="495"/>
                      <a:pt x="817" y="705"/>
                    </a:cubicBezTo>
                    <a:cubicBezTo>
                      <a:pt x="483" y="928"/>
                      <a:pt x="186" y="1188"/>
                      <a:pt x="0" y="1571"/>
                    </a:cubicBezTo>
                    <a:lnTo>
                      <a:pt x="25" y="1596"/>
                    </a:lnTo>
                    <a:cubicBezTo>
                      <a:pt x="433" y="1460"/>
                      <a:pt x="718" y="1200"/>
                      <a:pt x="990" y="891"/>
                    </a:cubicBezTo>
                    <a:cubicBezTo>
                      <a:pt x="1225" y="643"/>
                      <a:pt x="1571" y="285"/>
                      <a:pt x="1794" y="25"/>
                    </a:cubicBezTo>
                    <a:lnTo>
                      <a:pt x="1781"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1942;p74"/>
              <p:cNvSpPr/>
              <p:nvPr/>
            </p:nvSpPr>
            <p:spPr>
              <a:xfrm>
                <a:off x="1789034" y="3662137"/>
                <a:ext cx="37989" cy="26309"/>
              </a:xfrm>
              <a:custGeom>
                <a:avLst/>
                <a:gdLst/>
                <a:ahLst/>
                <a:cxnLst/>
                <a:rect l="l" t="t" r="r" b="b"/>
                <a:pathLst>
                  <a:path w="1275" h="883" extrusionOk="0">
                    <a:moveTo>
                      <a:pt x="1250" y="1"/>
                    </a:moveTo>
                    <a:cubicBezTo>
                      <a:pt x="1052" y="162"/>
                      <a:pt x="841" y="298"/>
                      <a:pt x="631" y="409"/>
                    </a:cubicBezTo>
                    <a:cubicBezTo>
                      <a:pt x="371" y="508"/>
                      <a:pt x="186" y="607"/>
                      <a:pt x="0" y="830"/>
                    </a:cubicBezTo>
                    <a:lnTo>
                      <a:pt x="13" y="854"/>
                    </a:lnTo>
                    <a:cubicBezTo>
                      <a:pt x="76" y="873"/>
                      <a:pt x="138" y="882"/>
                      <a:pt x="200" y="882"/>
                    </a:cubicBezTo>
                    <a:cubicBezTo>
                      <a:pt x="414" y="882"/>
                      <a:pt x="613" y="773"/>
                      <a:pt x="767" y="619"/>
                    </a:cubicBezTo>
                    <a:cubicBezTo>
                      <a:pt x="965" y="446"/>
                      <a:pt x="1138" y="248"/>
                      <a:pt x="1274" y="13"/>
                    </a:cubicBezTo>
                    <a:lnTo>
                      <a:pt x="1250"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1943;p74"/>
              <p:cNvSpPr/>
              <p:nvPr/>
            </p:nvSpPr>
            <p:spPr>
              <a:xfrm>
                <a:off x="1680315" y="3707484"/>
                <a:ext cx="30987" cy="30987"/>
              </a:xfrm>
              <a:custGeom>
                <a:avLst/>
                <a:gdLst/>
                <a:ahLst/>
                <a:cxnLst/>
                <a:rect l="l" t="t" r="r" b="b"/>
                <a:pathLst>
                  <a:path w="1040" h="1040" extrusionOk="0">
                    <a:moveTo>
                      <a:pt x="1015" y="0"/>
                    </a:moveTo>
                    <a:cubicBezTo>
                      <a:pt x="817" y="136"/>
                      <a:pt x="619" y="285"/>
                      <a:pt x="433" y="433"/>
                    </a:cubicBezTo>
                    <a:cubicBezTo>
                      <a:pt x="211" y="569"/>
                      <a:pt x="50" y="742"/>
                      <a:pt x="0" y="1014"/>
                    </a:cubicBezTo>
                    <a:lnTo>
                      <a:pt x="25" y="1039"/>
                    </a:lnTo>
                    <a:cubicBezTo>
                      <a:pt x="174" y="1014"/>
                      <a:pt x="273" y="953"/>
                      <a:pt x="372" y="878"/>
                    </a:cubicBezTo>
                    <a:cubicBezTo>
                      <a:pt x="631" y="631"/>
                      <a:pt x="829" y="309"/>
                      <a:pt x="1039" y="25"/>
                    </a:cubicBezTo>
                    <a:lnTo>
                      <a:pt x="1015"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1944;p74"/>
              <p:cNvSpPr/>
              <p:nvPr/>
            </p:nvSpPr>
            <p:spPr>
              <a:xfrm>
                <a:off x="1207869" y="3731439"/>
                <a:ext cx="263507" cy="113549"/>
              </a:xfrm>
              <a:custGeom>
                <a:avLst/>
                <a:gdLst/>
                <a:ahLst/>
                <a:cxnLst/>
                <a:rect l="l" t="t" r="r" b="b"/>
                <a:pathLst>
                  <a:path w="8844" h="3811" extrusionOk="0">
                    <a:moveTo>
                      <a:pt x="0" y="0"/>
                    </a:moveTo>
                    <a:lnTo>
                      <a:pt x="0" y="25"/>
                    </a:lnTo>
                    <a:lnTo>
                      <a:pt x="1660" y="191"/>
                    </a:lnTo>
                    <a:lnTo>
                      <a:pt x="1660" y="191"/>
                    </a:lnTo>
                    <a:lnTo>
                      <a:pt x="1448" y="817"/>
                    </a:lnTo>
                    <a:lnTo>
                      <a:pt x="1435" y="854"/>
                    </a:lnTo>
                    <a:cubicBezTo>
                      <a:pt x="1497" y="953"/>
                      <a:pt x="1596" y="1027"/>
                      <a:pt x="1707" y="1052"/>
                    </a:cubicBezTo>
                    <a:cubicBezTo>
                      <a:pt x="1778" y="1073"/>
                      <a:pt x="1853" y="1080"/>
                      <a:pt x="1931" y="1080"/>
                    </a:cubicBezTo>
                    <a:cubicBezTo>
                      <a:pt x="2078" y="1080"/>
                      <a:pt x="2233" y="1055"/>
                      <a:pt x="2376" y="1055"/>
                    </a:cubicBezTo>
                    <a:cubicBezTo>
                      <a:pt x="2557" y="1055"/>
                      <a:pt x="2719" y="1095"/>
                      <a:pt x="2821" y="1274"/>
                    </a:cubicBezTo>
                    <a:cubicBezTo>
                      <a:pt x="2895" y="1423"/>
                      <a:pt x="2969" y="1621"/>
                      <a:pt x="3130" y="1732"/>
                    </a:cubicBezTo>
                    <a:cubicBezTo>
                      <a:pt x="3337" y="1868"/>
                      <a:pt x="3564" y="1899"/>
                      <a:pt x="3796" y="1899"/>
                    </a:cubicBezTo>
                    <a:cubicBezTo>
                      <a:pt x="3984" y="1899"/>
                      <a:pt x="4175" y="1879"/>
                      <a:pt x="4363" y="1879"/>
                    </a:cubicBezTo>
                    <a:cubicBezTo>
                      <a:pt x="4469" y="1879"/>
                      <a:pt x="4574" y="1885"/>
                      <a:pt x="4676" y="1905"/>
                    </a:cubicBezTo>
                    <a:cubicBezTo>
                      <a:pt x="5158" y="2004"/>
                      <a:pt x="5566" y="2301"/>
                      <a:pt x="6012" y="2523"/>
                    </a:cubicBezTo>
                    <a:cubicBezTo>
                      <a:pt x="6618" y="2833"/>
                      <a:pt x="7236" y="3142"/>
                      <a:pt x="7855" y="3414"/>
                    </a:cubicBezTo>
                    <a:cubicBezTo>
                      <a:pt x="8424" y="3679"/>
                      <a:pt x="8726" y="3810"/>
                      <a:pt x="8780" y="3810"/>
                    </a:cubicBezTo>
                    <a:cubicBezTo>
                      <a:pt x="8844" y="3810"/>
                      <a:pt x="8554" y="3623"/>
                      <a:pt x="7941" y="3253"/>
                    </a:cubicBezTo>
                    <a:cubicBezTo>
                      <a:pt x="7360" y="2907"/>
                      <a:pt x="6766" y="2561"/>
                      <a:pt x="6160" y="2239"/>
                    </a:cubicBezTo>
                    <a:cubicBezTo>
                      <a:pt x="5715" y="2004"/>
                      <a:pt x="5245" y="1719"/>
                      <a:pt x="4713" y="1633"/>
                    </a:cubicBezTo>
                    <a:cubicBezTo>
                      <a:pt x="4629" y="1616"/>
                      <a:pt x="4542" y="1609"/>
                      <a:pt x="4455" y="1609"/>
                    </a:cubicBezTo>
                    <a:cubicBezTo>
                      <a:pt x="4216" y="1609"/>
                      <a:pt x="3970" y="1657"/>
                      <a:pt x="3736" y="1657"/>
                    </a:cubicBezTo>
                    <a:cubicBezTo>
                      <a:pt x="3567" y="1657"/>
                      <a:pt x="3403" y="1632"/>
                      <a:pt x="3253" y="1546"/>
                    </a:cubicBezTo>
                    <a:cubicBezTo>
                      <a:pt x="3117" y="1460"/>
                      <a:pt x="3080" y="1324"/>
                      <a:pt x="2994" y="1175"/>
                    </a:cubicBezTo>
                    <a:cubicBezTo>
                      <a:pt x="2878" y="937"/>
                      <a:pt x="2639" y="880"/>
                      <a:pt x="2397" y="880"/>
                    </a:cubicBezTo>
                    <a:cubicBezTo>
                      <a:pt x="2250" y="880"/>
                      <a:pt x="2101" y="901"/>
                      <a:pt x="1979" y="915"/>
                    </a:cubicBezTo>
                    <a:cubicBezTo>
                      <a:pt x="1953" y="917"/>
                      <a:pt x="1928" y="918"/>
                      <a:pt x="1903" y="918"/>
                    </a:cubicBezTo>
                    <a:cubicBezTo>
                      <a:pt x="1778" y="918"/>
                      <a:pt x="1670" y="893"/>
                      <a:pt x="1596" y="820"/>
                    </a:cubicBezTo>
                    <a:lnTo>
                      <a:pt x="1596" y="820"/>
                    </a:lnTo>
                    <a:lnTo>
                      <a:pt x="1782" y="161"/>
                    </a:lnTo>
                    <a:lnTo>
                      <a:pt x="1806" y="87"/>
                    </a:lnTo>
                    <a:lnTo>
                      <a:pt x="1744" y="87"/>
                    </a:lnTo>
                    <a:lnTo>
                      <a:pt x="0"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1945;p74"/>
              <p:cNvSpPr/>
              <p:nvPr/>
            </p:nvSpPr>
            <p:spPr>
              <a:xfrm>
                <a:off x="1378113" y="3453816"/>
                <a:ext cx="359357" cy="111433"/>
              </a:xfrm>
              <a:custGeom>
                <a:avLst/>
                <a:gdLst/>
                <a:ahLst/>
                <a:cxnLst/>
                <a:rect l="l" t="t" r="r" b="b"/>
                <a:pathLst>
                  <a:path w="12061" h="3740" extrusionOk="0">
                    <a:moveTo>
                      <a:pt x="1066" y="1"/>
                    </a:moveTo>
                    <a:cubicBezTo>
                      <a:pt x="805" y="1"/>
                      <a:pt x="466" y="98"/>
                      <a:pt x="1" y="351"/>
                    </a:cubicBezTo>
                    <a:lnTo>
                      <a:pt x="13" y="375"/>
                    </a:lnTo>
                    <a:cubicBezTo>
                      <a:pt x="211" y="276"/>
                      <a:pt x="409" y="190"/>
                      <a:pt x="607" y="140"/>
                    </a:cubicBezTo>
                    <a:cubicBezTo>
                      <a:pt x="762" y="97"/>
                      <a:pt x="895" y="78"/>
                      <a:pt x="1012" y="78"/>
                    </a:cubicBezTo>
                    <a:cubicBezTo>
                      <a:pt x="1945" y="78"/>
                      <a:pt x="1842" y="1298"/>
                      <a:pt x="3030" y="1298"/>
                    </a:cubicBezTo>
                    <a:cubicBezTo>
                      <a:pt x="3138" y="1298"/>
                      <a:pt x="3258" y="1288"/>
                      <a:pt x="3390" y="1266"/>
                    </a:cubicBezTo>
                    <a:cubicBezTo>
                      <a:pt x="3786" y="1200"/>
                      <a:pt x="4133" y="1027"/>
                      <a:pt x="4474" y="841"/>
                    </a:cubicBezTo>
                    <a:lnTo>
                      <a:pt x="4474" y="841"/>
                    </a:lnTo>
                    <a:cubicBezTo>
                      <a:pt x="4574" y="1350"/>
                      <a:pt x="4958" y="1788"/>
                      <a:pt x="5456" y="1946"/>
                    </a:cubicBezTo>
                    <a:cubicBezTo>
                      <a:pt x="5637" y="2004"/>
                      <a:pt x="5820" y="2027"/>
                      <a:pt x="6002" y="2027"/>
                    </a:cubicBezTo>
                    <a:cubicBezTo>
                      <a:pt x="6345" y="2027"/>
                      <a:pt x="6686" y="1945"/>
                      <a:pt x="7013" y="1853"/>
                    </a:cubicBezTo>
                    <a:lnTo>
                      <a:pt x="7013" y="1853"/>
                    </a:lnTo>
                    <a:cubicBezTo>
                      <a:pt x="7766" y="2322"/>
                      <a:pt x="8578" y="2707"/>
                      <a:pt x="9414" y="3022"/>
                    </a:cubicBezTo>
                    <a:cubicBezTo>
                      <a:pt x="10280" y="3344"/>
                      <a:pt x="11158" y="3591"/>
                      <a:pt x="12061" y="3740"/>
                    </a:cubicBezTo>
                    <a:lnTo>
                      <a:pt x="12061" y="3703"/>
                    </a:lnTo>
                    <a:cubicBezTo>
                      <a:pt x="11207" y="3431"/>
                      <a:pt x="10354" y="3121"/>
                      <a:pt x="9525" y="2763"/>
                    </a:cubicBezTo>
                    <a:cubicBezTo>
                      <a:pt x="8684" y="2404"/>
                      <a:pt x="7855" y="1983"/>
                      <a:pt x="7051" y="1526"/>
                    </a:cubicBezTo>
                    <a:cubicBezTo>
                      <a:pt x="6702" y="1651"/>
                      <a:pt x="6321" y="1770"/>
                      <a:pt x="5950" y="1770"/>
                    </a:cubicBezTo>
                    <a:cubicBezTo>
                      <a:pt x="5807" y="1770"/>
                      <a:pt x="5667" y="1752"/>
                      <a:pt x="5530" y="1711"/>
                    </a:cubicBezTo>
                    <a:cubicBezTo>
                      <a:pt x="5072" y="1588"/>
                      <a:pt x="4701" y="1155"/>
                      <a:pt x="4652" y="685"/>
                    </a:cubicBezTo>
                    <a:lnTo>
                      <a:pt x="4627" y="524"/>
                    </a:lnTo>
                    <a:cubicBezTo>
                      <a:pt x="4219" y="759"/>
                      <a:pt x="3811" y="1019"/>
                      <a:pt x="3353" y="1105"/>
                    </a:cubicBezTo>
                    <a:cubicBezTo>
                      <a:pt x="3225" y="1130"/>
                      <a:pt x="3109" y="1141"/>
                      <a:pt x="3005" y="1141"/>
                    </a:cubicBezTo>
                    <a:cubicBezTo>
                      <a:pt x="1947" y="1141"/>
                      <a:pt x="1959" y="1"/>
                      <a:pt x="1066"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1946;p74"/>
              <p:cNvSpPr/>
              <p:nvPr/>
            </p:nvSpPr>
            <p:spPr>
              <a:xfrm>
                <a:off x="1782390" y="3561909"/>
                <a:ext cx="126808" cy="40998"/>
              </a:xfrm>
              <a:custGeom>
                <a:avLst/>
                <a:gdLst/>
                <a:ahLst/>
                <a:cxnLst/>
                <a:rect l="l" t="t" r="r" b="b"/>
                <a:pathLst>
                  <a:path w="4256" h="1376" extrusionOk="0">
                    <a:moveTo>
                      <a:pt x="2227" y="0"/>
                    </a:moveTo>
                    <a:lnTo>
                      <a:pt x="2227" y="0"/>
                    </a:lnTo>
                    <a:cubicBezTo>
                      <a:pt x="1534" y="149"/>
                      <a:pt x="706" y="334"/>
                      <a:pt x="1" y="508"/>
                    </a:cubicBezTo>
                    <a:lnTo>
                      <a:pt x="13" y="532"/>
                    </a:lnTo>
                    <a:cubicBezTo>
                      <a:pt x="419" y="480"/>
                      <a:pt x="975" y="411"/>
                      <a:pt x="1420" y="346"/>
                    </a:cubicBezTo>
                    <a:lnTo>
                      <a:pt x="1420" y="346"/>
                    </a:lnTo>
                    <a:cubicBezTo>
                      <a:pt x="1359" y="510"/>
                      <a:pt x="1401" y="716"/>
                      <a:pt x="1522" y="854"/>
                    </a:cubicBezTo>
                    <a:cubicBezTo>
                      <a:pt x="1782" y="1151"/>
                      <a:pt x="2202" y="1163"/>
                      <a:pt x="2561" y="1250"/>
                    </a:cubicBezTo>
                    <a:cubicBezTo>
                      <a:pt x="3061" y="1327"/>
                      <a:pt x="3561" y="1375"/>
                      <a:pt x="4069" y="1375"/>
                    </a:cubicBezTo>
                    <a:cubicBezTo>
                      <a:pt x="4127" y="1375"/>
                      <a:pt x="4185" y="1375"/>
                      <a:pt x="4243" y="1373"/>
                    </a:cubicBezTo>
                    <a:lnTo>
                      <a:pt x="4256" y="1349"/>
                    </a:lnTo>
                    <a:cubicBezTo>
                      <a:pt x="3984" y="1237"/>
                      <a:pt x="3711" y="1163"/>
                      <a:pt x="3439" y="1101"/>
                    </a:cubicBezTo>
                    <a:cubicBezTo>
                      <a:pt x="3167" y="1027"/>
                      <a:pt x="2895" y="965"/>
                      <a:pt x="2611" y="928"/>
                    </a:cubicBezTo>
                    <a:cubicBezTo>
                      <a:pt x="2252" y="854"/>
                      <a:pt x="1757" y="940"/>
                      <a:pt x="1609" y="569"/>
                    </a:cubicBezTo>
                    <a:cubicBezTo>
                      <a:pt x="1584" y="458"/>
                      <a:pt x="1609" y="347"/>
                      <a:pt x="1683" y="310"/>
                    </a:cubicBezTo>
                    <a:lnTo>
                      <a:pt x="2227"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1947;p74"/>
              <p:cNvSpPr/>
              <p:nvPr/>
            </p:nvSpPr>
            <p:spPr>
              <a:xfrm>
                <a:off x="1325049" y="3521270"/>
                <a:ext cx="467335" cy="130234"/>
              </a:xfrm>
              <a:custGeom>
                <a:avLst/>
                <a:gdLst/>
                <a:ahLst/>
                <a:cxnLst/>
                <a:rect l="l" t="t" r="r" b="b"/>
                <a:pathLst>
                  <a:path w="15685" h="4371" extrusionOk="0">
                    <a:moveTo>
                      <a:pt x="465" y="0"/>
                    </a:moveTo>
                    <a:cubicBezTo>
                      <a:pt x="317" y="0"/>
                      <a:pt x="167" y="13"/>
                      <a:pt x="13" y="41"/>
                    </a:cubicBezTo>
                    <a:lnTo>
                      <a:pt x="1" y="41"/>
                    </a:lnTo>
                    <a:lnTo>
                      <a:pt x="13" y="78"/>
                    </a:lnTo>
                    <a:cubicBezTo>
                      <a:pt x="140" y="54"/>
                      <a:pt x="267" y="43"/>
                      <a:pt x="394" y="43"/>
                    </a:cubicBezTo>
                    <a:cubicBezTo>
                      <a:pt x="789" y="43"/>
                      <a:pt x="1182" y="148"/>
                      <a:pt x="1547" y="288"/>
                    </a:cubicBezTo>
                    <a:cubicBezTo>
                      <a:pt x="2536" y="672"/>
                      <a:pt x="3415" y="1340"/>
                      <a:pt x="4503" y="1476"/>
                    </a:cubicBezTo>
                    <a:cubicBezTo>
                      <a:pt x="4613" y="1488"/>
                      <a:pt x="4725" y="1495"/>
                      <a:pt x="4838" y="1495"/>
                    </a:cubicBezTo>
                    <a:cubicBezTo>
                      <a:pt x="5228" y="1495"/>
                      <a:pt x="5627" y="1413"/>
                      <a:pt x="5960" y="1198"/>
                    </a:cubicBezTo>
                    <a:lnTo>
                      <a:pt x="5960" y="1198"/>
                    </a:lnTo>
                    <a:cubicBezTo>
                      <a:pt x="6042" y="1375"/>
                      <a:pt x="6184" y="1524"/>
                      <a:pt x="6334" y="1624"/>
                    </a:cubicBezTo>
                    <a:cubicBezTo>
                      <a:pt x="6903" y="1995"/>
                      <a:pt x="7571" y="2082"/>
                      <a:pt x="8189" y="2304"/>
                    </a:cubicBezTo>
                    <a:cubicBezTo>
                      <a:pt x="10663" y="3084"/>
                      <a:pt x="13149" y="3789"/>
                      <a:pt x="15672" y="4370"/>
                    </a:cubicBezTo>
                    <a:lnTo>
                      <a:pt x="15685" y="4345"/>
                    </a:lnTo>
                    <a:cubicBezTo>
                      <a:pt x="13248" y="3480"/>
                      <a:pt x="10762" y="2737"/>
                      <a:pt x="8263" y="2057"/>
                    </a:cubicBezTo>
                    <a:cubicBezTo>
                      <a:pt x="7855" y="1933"/>
                      <a:pt x="7422" y="1822"/>
                      <a:pt x="7026" y="1698"/>
                    </a:cubicBezTo>
                    <a:cubicBezTo>
                      <a:pt x="6655" y="1587"/>
                      <a:pt x="6222" y="1402"/>
                      <a:pt x="6111" y="1018"/>
                    </a:cubicBezTo>
                    <a:lnTo>
                      <a:pt x="6074" y="857"/>
                    </a:lnTo>
                    <a:cubicBezTo>
                      <a:pt x="5740" y="1181"/>
                      <a:pt x="5290" y="1323"/>
                      <a:pt x="4825" y="1323"/>
                    </a:cubicBezTo>
                    <a:cubicBezTo>
                      <a:pt x="4722" y="1323"/>
                      <a:pt x="4619" y="1316"/>
                      <a:pt x="4515" y="1303"/>
                    </a:cubicBezTo>
                    <a:cubicBezTo>
                      <a:pt x="3092" y="1179"/>
                      <a:pt x="1893" y="0"/>
                      <a:pt x="46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1948;p74"/>
              <p:cNvSpPr/>
              <p:nvPr/>
            </p:nvSpPr>
            <p:spPr>
              <a:xfrm>
                <a:off x="1302197" y="3597126"/>
                <a:ext cx="368147" cy="105415"/>
              </a:xfrm>
              <a:custGeom>
                <a:avLst/>
                <a:gdLst/>
                <a:ahLst/>
                <a:cxnLst/>
                <a:rect l="l" t="t" r="r" b="b"/>
                <a:pathLst>
                  <a:path w="12356" h="3538" extrusionOk="0">
                    <a:moveTo>
                      <a:pt x="1" y="105"/>
                    </a:moveTo>
                    <a:lnTo>
                      <a:pt x="1" y="117"/>
                    </a:lnTo>
                    <a:cubicBezTo>
                      <a:pt x="2" y="117"/>
                      <a:pt x="3" y="116"/>
                      <a:pt x="5" y="116"/>
                    </a:cubicBezTo>
                    <a:lnTo>
                      <a:pt x="5" y="116"/>
                    </a:lnTo>
                    <a:lnTo>
                      <a:pt x="1" y="105"/>
                    </a:lnTo>
                    <a:close/>
                    <a:moveTo>
                      <a:pt x="757" y="0"/>
                    </a:moveTo>
                    <a:cubicBezTo>
                      <a:pt x="506" y="0"/>
                      <a:pt x="255" y="35"/>
                      <a:pt x="5" y="116"/>
                    </a:cubicBezTo>
                    <a:lnTo>
                      <a:pt x="5" y="116"/>
                    </a:lnTo>
                    <a:lnTo>
                      <a:pt x="13" y="142"/>
                    </a:lnTo>
                    <a:cubicBezTo>
                      <a:pt x="230" y="81"/>
                      <a:pt x="447" y="55"/>
                      <a:pt x="661" y="55"/>
                    </a:cubicBezTo>
                    <a:cubicBezTo>
                      <a:pt x="1497" y="55"/>
                      <a:pt x="2305" y="458"/>
                      <a:pt x="3044" y="822"/>
                    </a:cubicBezTo>
                    <a:cubicBezTo>
                      <a:pt x="4008" y="1305"/>
                      <a:pt x="4998" y="1713"/>
                      <a:pt x="6012" y="2059"/>
                    </a:cubicBezTo>
                    <a:cubicBezTo>
                      <a:pt x="7781" y="2702"/>
                      <a:pt x="9624" y="3135"/>
                      <a:pt x="11467" y="3432"/>
                    </a:cubicBezTo>
                    <a:cubicBezTo>
                      <a:pt x="11905" y="3502"/>
                      <a:pt x="12157" y="3537"/>
                      <a:pt x="12237" y="3537"/>
                    </a:cubicBezTo>
                    <a:cubicBezTo>
                      <a:pt x="12356" y="3537"/>
                      <a:pt x="12096" y="3459"/>
                      <a:pt x="11504" y="3296"/>
                    </a:cubicBezTo>
                    <a:cubicBezTo>
                      <a:pt x="9748" y="2801"/>
                      <a:pt x="7830" y="2356"/>
                      <a:pt x="6099" y="1836"/>
                    </a:cubicBezTo>
                    <a:cubicBezTo>
                      <a:pt x="5072" y="1503"/>
                      <a:pt x="4083" y="1131"/>
                      <a:pt x="3105" y="686"/>
                    </a:cubicBezTo>
                    <a:cubicBezTo>
                      <a:pt x="2378" y="365"/>
                      <a:pt x="1571" y="0"/>
                      <a:pt x="757"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1949;p74"/>
              <p:cNvSpPr/>
              <p:nvPr/>
            </p:nvSpPr>
            <p:spPr>
              <a:xfrm>
                <a:off x="1281192" y="3669884"/>
                <a:ext cx="121295" cy="46689"/>
              </a:xfrm>
              <a:custGeom>
                <a:avLst/>
                <a:gdLst/>
                <a:ahLst/>
                <a:cxnLst/>
                <a:rect l="l" t="t" r="r" b="b"/>
                <a:pathLst>
                  <a:path w="4071" h="1567" extrusionOk="0">
                    <a:moveTo>
                      <a:pt x="13" y="112"/>
                    </a:moveTo>
                    <a:lnTo>
                      <a:pt x="13" y="124"/>
                    </a:lnTo>
                    <a:lnTo>
                      <a:pt x="1" y="149"/>
                    </a:lnTo>
                    <a:cubicBezTo>
                      <a:pt x="706" y="545"/>
                      <a:pt x="1794" y="1"/>
                      <a:pt x="2314" y="755"/>
                    </a:cubicBezTo>
                    <a:cubicBezTo>
                      <a:pt x="2425" y="1027"/>
                      <a:pt x="2549" y="1386"/>
                      <a:pt x="2870" y="1485"/>
                    </a:cubicBezTo>
                    <a:cubicBezTo>
                      <a:pt x="3017" y="1542"/>
                      <a:pt x="3165" y="1567"/>
                      <a:pt x="3311" y="1567"/>
                    </a:cubicBezTo>
                    <a:cubicBezTo>
                      <a:pt x="3574" y="1567"/>
                      <a:pt x="3832" y="1489"/>
                      <a:pt x="4070" y="1386"/>
                    </a:cubicBezTo>
                    <a:lnTo>
                      <a:pt x="4058" y="1361"/>
                    </a:lnTo>
                    <a:cubicBezTo>
                      <a:pt x="3712" y="1336"/>
                      <a:pt x="3316" y="1361"/>
                      <a:pt x="3006" y="1213"/>
                    </a:cubicBezTo>
                    <a:cubicBezTo>
                      <a:pt x="2759" y="1101"/>
                      <a:pt x="2685" y="842"/>
                      <a:pt x="2536" y="619"/>
                    </a:cubicBezTo>
                    <a:cubicBezTo>
                      <a:pt x="2282" y="242"/>
                      <a:pt x="1826" y="151"/>
                      <a:pt x="1397" y="151"/>
                    </a:cubicBezTo>
                    <a:cubicBezTo>
                      <a:pt x="1305" y="151"/>
                      <a:pt x="1214" y="155"/>
                      <a:pt x="1126" y="161"/>
                    </a:cubicBezTo>
                    <a:cubicBezTo>
                      <a:pt x="941" y="180"/>
                      <a:pt x="752" y="202"/>
                      <a:pt x="565" y="202"/>
                    </a:cubicBezTo>
                    <a:cubicBezTo>
                      <a:pt x="378" y="202"/>
                      <a:pt x="193" y="180"/>
                      <a:pt x="13" y="112"/>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1950;p74"/>
              <p:cNvSpPr/>
              <p:nvPr/>
            </p:nvSpPr>
            <p:spPr>
              <a:xfrm>
                <a:off x="1506377" y="3758164"/>
                <a:ext cx="242531" cy="75739"/>
              </a:xfrm>
              <a:custGeom>
                <a:avLst/>
                <a:gdLst/>
                <a:ahLst/>
                <a:cxnLst/>
                <a:rect l="l" t="t" r="r" b="b"/>
                <a:pathLst>
                  <a:path w="8140" h="2542" extrusionOk="0">
                    <a:moveTo>
                      <a:pt x="521" y="0"/>
                    </a:moveTo>
                    <a:cubicBezTo>
                      <a:pt x="350" y="0"/>
                      <a:pt x="177" y="21"/>
                      <a:pt x="0" y="68"/>
                    </a:cubicBezTo>
                    <a:lnTo>
                      <a:pt x="13" y="105"/>
                    </a:lnTo>
                    <a:cubicBezTo>
                      <a:pt x="144" y="72"/>
                      <a:pt x="279" y="57"/>
                      <a:pt x="413" y="57"/>
                    </a:cubicBezTo>
                    <a:cubicBezTo>
                      <a:pt x="635" y="57"/>
                      <a:pt x="857" y="98"/>
                      <a:pt x="1064" y="167"/>
                    </a:cubicBezTo>
                    <a:cubicBezTo>
                      <a:pt x="2103" y="489"/>
                      <a:pt x="2882" y="1342"/>
                      <a:pt x="3946" y="1626"/>
                    </a:cubicBezTo>
                    <a:cubicBezTo>
                      <a:pt x="5331" y="2072"/>
                      <a:pt x="6803" y="1923"/>
                      <a:pt x="8127" y="2542"/>
                    </a:cubicBezTo>
                    <a:lnTo>
                      <a:pt x="8139" y="2517"/>
                    </a:lnTo>
                    <a:cubicBezTo>
                      <a:pt x="7855" y="2282"/>
                      <a:pt x="7533" y="2109"/>
                      <a:pt x="7187" y="1985"/>
                    </a:cubicBezTo>
                    <a:cubicBezTo>
                      <a:pt x="5826" y="1490"/>
                      <a:pt x="4305" y="1713"/>
                      <a:pt x="3031" y="1008"/>
                    </a:cubicBezTo>
                    <a:cubicBezTo>
                      <a:pt x="2260" y="592"/>
                      <a:pt x="1429" y="0"/>
                      <a:pt x="52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1951;p74"/>
              <p:cNvSpPr/>
              <p:nvPr/>
            </p:nvSpPr>
            <p:spPr>
              <a:xfrm>
                <a:off x="2008289" y="4161727"/>
                <a:ext cx="350508" cy="80983"/>
              </a:xfrm>
              <a:custGeom>
                <a:avLst/>
                <a:gdLst/>
                <a:ahLst/>
                <a:cxnLst/>
                <a:rect l="l" t="t" r="r" b="b"/>
                <a:pathLst>
                  <a:path w="11764" h="2718" extrusionOk="0">
                    <a:moveTo>
                      <a:pt x="5131" y="1"/>
                    </a:moveTo>
                    <a:cubicBezTo>
                      <a:pt x="3758" y="1"/>
                      <a:pt x="2385" y="188"/>
                      <a:pt x="1127" y="562"/>
                    </a:cubicBezTo>
                    <a:cubicBezTo>
                      <a:pt x="830" y="648"/>
                      <a:pt x="533" y="747"/>
                      <a:pt x="323" y="908"/>
                    </a:cubicBezTo>
                    <a:cubicBezTo>
                      <a:pt x="112" y="1081"/>
                      <a:pt x="1" y="1329"/>
                      <a:pt x="125" y="1539"/>
                    </a:cubicBezTo>
                    <a:cubicBezTo>
                      <a:pt x="268" y="1774"/>
                      <a:pt x="655" y="1874"/>
                      <a:pt x="1029" y="1874"/>
                    </a:cubicBezTo>
                    <a:cubicBezTo>
                      <a:pt x="1108" y="1874"/>
                      <a:pt x="1187" y="1869"/>
                      <a:pt x="1263" y="1861"/>
                    </a:cubicBezTo>
                    <a:cubicBezTo>
                      <a:pt x="1614" y="1831"/>
                      <a:pt x="1966" y="1756"/>
                      <a:pt x="2312" y="1756"/>
                    </a:cubicBezTo>
                    <a:cubicBezTo>
                      <a:pt x="2404" y="1756"/>
                      <a:pt x="2495" y="1761"/>
                      <a:pt x="2586" y="1774"/>
                    </a:cubicBezTo>
                    <a:cubicBezTo>
                      <a:pt x="3316" y="1873"/>
                      <a:pt x="3749" y="2430"/>
                      <a:pt x="4441" y="2627"/>
                    </a:cubicBezTo>
                    <a:cubicBezTo>
                      <a:pt x="4655" y="2691"/>
                      <a:pt x="4871" y="2717"/>
                      <a:pt x="5089" y="2717"/>
                    </a:cubicBezTo>
                    <a:cubicBezTo>
                      <a:pt x="6097" y="2717"/>
                      <a:pt x="7148" y="2157"/>
                      <a:pt x="8202" y="2157"/>
                    </a:cubicBezTo>
                    <a:cubicBezTo>
                      <a:pt x="8293" y="2157"/>
                      <a:pt x="8383" y="2161"/>
                      <a:pt x="8474" y="2170"/>
                    </a:cubicBezTo>
                    <a:cubicBezTo>
                      <a:pt x="8969" y="2207"/>
                      <a:pt x="9401" y="2405"/>
                      <a:pt x="9871" y="2516"/>
                    </a:cubicBezTo>
                    <a:cubicBezTo>
                      <a:pt x="10102" y="2571"/>
                      <a:pt x="10357" y="2611"/>
                      <a:pt x="10601" y="2611"/>
                    </a:cubicBezTo>
                    <a:cubicBezTo>
                      <a:pt x="10855" y="2611"/>
                      <a:pt x="11099" y="2568"/>
                      <a:pt x="11294" y="2454"/>
                    </a:cubicBezTo>
                    <a:cubicBezTo>
                      <a:pt x="11764" y="2195"/>
                      <a:pt x="11764" y="1663"/>
                      <a:pt x="11442" y="1316"/>
                    </a:cubicBezTo>
                    <a:cubicBezTo>
                      <a:pt x="11121" y="958"/>
                      <a:pt x="10577" y="760"/>
                      <a:pt x="10032" y="599"/>
                    </a:cubicBezTo>
                    <a:cubicBezTo>
                      <a:pt x="8758" y="240"/>
                      <a:pt x="7385" y="55"/>
                      <a:pt x="5505" y="5"/>
                    </a:cubicBezTo>
                    <a:cubicBezTo>
                      <a:pt x="5380" y="2"/>
                      <a:pt x="5256" y="1"/>
                      <a:pt x="513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1952;p74"/>
              <p:cNvSpPr/>
              <p:nvPr/>
            </p:nvSpPr>
            <p:spPr>
              <a:xfrm>
                <a:off x="1836347" y="4292286"/>
                <a:ext cx="159820" cy="44216"/>
              </a:xfrm>
              <a:custGeom>
                <a:avLst/>
                <a:gdLst/>
                <a:ahLst/>
                <a:cxnLst/>
                <a:rect l="l" t="t" r="r" b="b"/>
                <a:pathLst>
                  <a:path w="5364" h="1484" extrusionOk="0">
                    <a:moveTo>
                      <a:pt x="2268" y="1"/>
                    </a:moveTo>
                    <a:cubicBezTo>
                      <a:pt x="1805" y="1"/>
                      <a:pt x="1334" y="36"/>
                      <a:pt x="861" y="101"/>
                    </a:cubicBezTo>
                    <a:cubicBezTo>
                      <a:pt x="805" y="82"/>
                      <a:pt x="749" y="73"/>
                      <a:pt x="694" y="73"/>
                    </a:cubicBezTo>
                    <a:cubicBezTo>
                      <a:pt x="323" y="73"/>
                      <a:pt x="1" y="472"/>
                      <a:pt x="119" y="806"/>
                    </a:cubicBezTo>
                    <a:cubicBezTo>
                      <a:pt x="243" y="1189"/>
                      <a:pt x="738" y="1387"/>
                      <a:pt x="1195" y="1387"/>
                    </a:cubicBezTo>
                    <a:cubicBezTo>
                      <a:pt x="1205" y="1387"/>
                      <a:pt x="1214" y="1387"/>
                      <a:pt x="1224" y="1387"/>
                    </a:cubicBezTo>
                    <a:cubicBezTo>
                      <a:pt x="1923" y="1387"/>
                      <a:pt x="2621" y="1029"/>
                      <a:pt x="3295" y="1029"/>
                    </a:cubicBezTo>
                    <a:cubicBezTo>
                      <a:pt x="3458" y="1029"/>
                      <a:pt x="3620" y="1050"/>
                      <a:pt x="3781" y="1103"/>
                    </a:cubicBezTo>
                    <a:cubicBezTo>
                      <a:pt x="4003" y="1177"/>
                      <a:pt x="4213" y="1325"/>
                      <a:pt x="4436" y="1412"/>
                    </a:cubicBezTo>
                    <a:cubicBezTo>
                      <a:pt x="4554" y="1455"/>
                      <a:pt x="4683" y="1483"/>
                      <a:pt x="4809" y="1483"/>
                    </a:cubicBezTo>
                    <a:cubicBezTo>
                      <a:pt x="4934" y="1483"/>
                      <a:pt x="5055" y="1455"/>
                      <a:pt x="5154" y="1387"/>
                    </a:cubicBezTo>
                    <a:cubicBezTo>
                      <a:pt x="5364" y="1226"/>
                      <a:pt x="5339" y="917"/>
                      <a:pt x="5178" y="719"/>
                    </a:cubicBezTo>
                    <a:cubicBezTo>
                      <a:pt x="5017" y="521"/>
                      <a:pt x="4745" y="410"/>
                      <a:pt x="4486" y="323"/>
                    </a:cubicBezTo>
                    <a:cubicBezTo>
                      <a:pt x="3789" y="99"/>
                      <a:pt x="3040" y="1"/>
                      <a:pt x="226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1953;p74"/>
              <p:cNvSpPr/>
              <p:nvPr/>
            </p:nvSpPr>
            <p:spPr>
              <a:xfrm>
                <a:off x="1713148" y="4216876"/>
                <a:ext cx="45706" cy="29437"/>
              </a:xfrm>
              <a:custGeom>
                <a:avLst/>
                <a:gdLst/>
                <a:ahLst/>
                <a:cxnLst/>
                <a:rect l="l" t="t" r="r" b="b"/>
                <a:pathLst>
                  <a:path w="1534" h="988" extrusionOk="0">
                    <a:moveTo>
                      <a:pt x="1174" y="1"/>
                    </a:moveTo>
                    <a:cubicBezTo>
                      <a:pt x="1032" y="1"/>
                      <a:pt x="848" y="59"/>
                      <a:pt x="643" y="96"/>
                    </a:cubicBezTo>
                    <a:cubicBezTo>
                      <a:pt x="46" y="206"/>
                      <a:pt x="1" y="987"/>
                      <a:pt x="602" y="987"/>
                    </a:cubicBezTo>
                    <a:cubicBezTo>
                      <a:pt x="611" y="987"/>
                      <a:pt x="621" y="987"/>
                      <a:pt x="630" y="987"/>
                    </a:cubicBezTo>
                    <a:cubicBezTo>
                      <a:pt x="865" y="974"/>
                      <a:pt x="1113" y="913"/>
                      <a:pt x="1286" y="752"/>
                    </a:cubicBezTo>
                    <a:cubicBezTo>
                      <a:pt x="1459" y="591"/>
                      <a:pt x="1533" y="306"/>
                      <a:pt x="1397" y="109"/>
                    </a:cubicBezTo>
                    <a:cubicBezTo>
                      <a:pt x="1347" y="28"/>
                      <a:pt x="1270" y="1"/>
                      <a:pt x="117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7" name="Google Shape;1954;p74"/>
            <p:cNvGrpSpPr/>
            <p:nvPr/>
          </p:nvGrpSpPr>
          <p:grpSpPr>
            <a:xfrm>
              <a:off x="2615087" y="2753006"/>
              <a:ext cx="487949" cy="731226"/>
              <a:chOff x="7042293" y="3033972"/>
              <a:chExt cx="764090" cy="1144870"/>
            </a:xfrm>
          </p:grpSpPr>
          <p:sp>
            <p:nvSpPr>
              <p:cNvPr id="28" name="Google Shape;1955;p74"/>
              <p:cNvSpPr/>
              <p:nvPr/>
            </p:nvSpPr>
            <p:spPr>
              <a:xfrm>
                <a:off x="7042293" y="3416917"/>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1956;p74"/>
              <p:cNvSpPr/>
              <p:nvPr/>
            </p:nvSpPr>
            <p:spPr>
              <a:xfrm>
                <a:off x="7400719" y="3314363"/>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1957;p74"/>
              <p:cNvSpPr/>
              <p:nvPr/>
            </p:nvSpPr>
            <p:spPr>
              <a:xfrm>
                <a:off x="7400718" y="3716279"/>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1958;p74"/>
              <p:cNvSpPr/>
              <p:nvPr/>
            </p:nvSpPr>
            <p:spPr>
              <a:xfrm>
                <a:off x="7767698" y="3714726"/>
                <a:ext cx="38685" cy="38616"/>
              </a:xfrm>
              <a:custGeom>
                <a:avLst/>
                <a:gdLst/>
                <a:ahLst/>
                <a:cxnLst/>
                <a:rect l="l" t="t" r="r" b="b"/>
                <a:pathLst>
                  <a:path w="546" h="545" extrusionOk="0">
                    <a:moveTo>
                      <a:pt x="273" y="0"/>
                    </a:moveTo>
                    <a:cubicBezTo>
                      <a:pt x="125" y="0"/>
                      <a:pt x="1" y="124"/>
                      <a:pt x="1" y="273"/>
                    </a:cubicBezTo>
                    <a:cubicBezTo>
                      <a:pt x="1" y="421"/>
                      <a:pt x="125" y="545"/>
                      <a:pt x="273" y="545"/>
                    </a:cubicBezTo>
                    <a:cubicBezTo>
                      <a:pt x="421" y="545"/>
                      <a:pt x="545" y="421"/>
                      <a:pt x="545" y="273"/>
                    </a:cubicBezTo>
                    <a:cubicBezTo>
                      <a:pt x="545" y="124"/>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1959;p74"/>
              <p:cNvSpPr/>
              <p:nvPr/>
            </p:nvSpPr>
            <p:spPr>
              <a:xfrm>
                <a:off x="7192994" y="4141076"/>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1960;p74"/>
              <p:cNvSpPr/>
              <p:nvPr/>
            </p:nvSpPr>
            <p:spPr>
              <a:xfrm>
                <a:off x="7042301" y="3033972"/>
                <a:ext cx="38615" cy="38616"/>
              </a:xfrm>
              <a:custGeom>
                <a:avLst/>
                <a:gdLst/>
                <a:ahLst/>
                <a:cxnLst/>
                <a:rect l="l" t="t" r="r" b="b"/>
                <a:pathLst>
                  <a:path w="545" h="545" extrusionOk="0">
                    <a:moveTo>
                      <a:pt x="273" y="1"/>
                    </a:moveTo>
                    <a:cubicBezTo>
                      <a:pt x="124" y="1"/>
                      <a:pt x="0" y="124"/>
                      <a:pt x="0" y="273"/>
                    </a:cubicBezTo>
                    <a:cubicBezTo>
                      <a:pt x="0" y="421"/>
                      <a:pt x="124" y="545"/>
                      <a:pt x="273" y="545"/>
                    </a:cubicBezTo>
                    <a:cubicBezTo>
                      <a:pt x="421" y="545"/>
                      <a:pt x="545" y="421"/>
                      <a:pt x="545" y="273"/>
                    </a:cubicBezTo>
                    <a:cubicBezTo>
                      <a:pt x="545" y="124"/>
                      <a:pt x="421" y="1"/>
                      <a:pt x="273"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97" name="Rectangle 96"/>
          <p:cNvSpPr/>
          <p:nvPr/>
        </p:nvSpPr>
        <p:spPr>
          <a:xfrm>
            <a:off x="4517018" y="4536812"/>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
        <p:nvSpPr>
          <p:cNvPr id="98" name="Rectangle 97"/>
          <p:cNvSpPr/>
          <p:nvPr/>
        </p:nvSpPr>
        <p:spPr>
          <a:xfrm rot="16200000">
            <a:off x="7660783" y="1390757"/>
            <a:ext cx="2069797"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المواضيع التي </a:t>
            </a:r>
            <a:r>
              <a:rPr lang="ar-LB" kern="1200" dirty="0">
                <a:solidFill>
                  <a:srgbClr val="509195"/>
                </a:solidFill>
                <a:latin typeface="29LT Adir ExtraBold" panose="00000906000000000000" pitchFamily="50" charset="-78"/>
                <a:cs typeface="29LT Adir ExtraBold" panose="00000906000000000000" pitchFamily="50" charset="-78"/>
              </a:rPr>
              <a:t>تحتاج </a:t>
            </a:r>
            <a:r>
              <a:rPr lang="ar-LB" kern="1200" dirty="0" smtClean="0">
                <a:solidFill>
                  <a:srgbClr val="509195"/>
                </a:solidFill>
                <a:latin typeface="29LT Adir ExtraBold" panose="00000906000000000000" pitchFamily="50" charset="-78"/>
                <a:cs typeface="29LT Adir ExtraBold" panose="00000906000000000000" pitchFamily="50" charset="-78"/>
              </a:rPr>
              <a:t>إلى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2528703358"/>
      </p:ext>
    </p:extLst>
  </p:cSld>
  <p:clrMapOvr>
    <a:masterClrMapping/>
  </p:clrMapOvr>
  <mc:AlternateContent xmlns:mc="http://schemas.openxmlformats.org/markup-compatibility/2006" xmlns:p14="http://schemas.microsoft.com/office/powerpoint/2010/main">
    <mc:Choice Requires="p14">
      <p:transition spd="slow">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Effect transition="in" filter="fade">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ppt_w</p:attrName>
                                        </p:attrNameLst>
                                      </p:cBhvr>
                                      <p:tavLst>
                                        <p:tav tm="0">
                                          <p:val>
                                            <p:fltVal val="0"/>
                                          </p:val>
                                        </p:tav>
                                        <p:tav tm="100000">
                                          <p:val>
                                            <p:strVal val="#ppt_w"/>
                                          </p:val>
                                        </p:tav>
                                      </p:tavLst>
                                    </p:anim>
                                    <p:anim calcmode="lin" valueType="num">
                                      <p:cBhvr>
                                        <p:cTn id="22" dur="500" fill="hold"/>
                                        <p:tgtEl>
                                          <p:spTgt spid="19"/>
                                        </p:tgtEl>
                                        <p:attrNameLst>
                                          <p:attrName>ppt_h</p:attrName>
                                        </p:attrNameLst>
                                      </p:cBhvr>
                                      <p:tavLst>
                                        <p:tav tm="0">
                                          <p:val>
                                            <p:fltVal val="0"/>
                                          </p:val>
                                        </p:tav>
                                        <p:tav tm="100000">
                                          <p:val>
                                            <p:strVal val="#ppt_h"/>
                                          </p:val>
                                        </p:tav>
                                      </p:tavLst>
                                    </p:anim>
                                    <p:animEffect transition="in" filter="fade">
                                      <p:cBhvr>
                                        <p:cTn id="23" dur="500"/>
                                        <p:tgtEl>
                                          <p:spTgt spid="1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7"/>
                                        </p:tgtEl>
                                        <p:attrNameLst>
                                          <p:attrName>style.visibility</p:attrName>
                                        </p:attrNameLst>
                                      </p:cBhvr>
                                      <p:to>
                                        <p:strVal val="visible"/>
                                      </p:to>
                                    </p:set>
                                    <p:anim calcmode="lin" valueType="num">
                                      <p:cBhvr>
                                        <p:cTn id="26" dur="500" fill="hold"/>
                                        <p:tgtEl>
                                          <p:spTgt spid="97"/>
                                        </p:tgtEl>
                                        <p:attrNameLst>
                                          <p:attrName>ppt_w</p:attrName>
                                        </p:attrNameLst>
                                      </p:cBhvr>
                                      <p:tavLst>
                                        <p:tav tm="0">
                                          <p:val>
                                            <p:fltVal val="0"/>
                                          </p:val>
                                        </p:tav>
                                        <p:tav tm="100000">
                                          <p:val>
                                            <p:strVal val="#ppt_w"/>
                                          </p:val>
                                        </p:tav>
                                      </p:tavLst>
                                    </p:anim>
                                    <p:anim calcmode="lin" valueType="num">
                                      <p:cBhvr>
                                        <p:cTn id="27" dur="500" fill="hold"/>
                                        <p:tgtEl>
                                          <p:spTgt spid="97"/>
                                        </p:tgtEl>
                                        <p:attrNameLst>
                                          <p:attrName>ppt_h</p:attrName>
                                        </p:attrNameLst>
                                      </p:cBhvr>
                                      <p:tavLst>
                                        <p:tav tm="0">
                                          <p:val>
                                            <p:fltVal val="0"/>
                                          </p:val>
                                        </p:tav>
                                        <p:tav tm="100000">
                                          <p:val>
                                            <p:strVal val="#ppt_h"/>
                                          </p:val>
                                        </p:tav>
                                      </p:tavLst>
                                    </p:anim>
                                    <p:animEffect transition="in" filter="fade">
                                      <p:cBhvr>
                                        <p:cTn id="28"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0" grpId="0"/>
      <p:bldP spid="97"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grpSp>
        <p:nvGrpSpPr>
          <p:cNvPr id="3" name="Group 2"/>
          <p:cNvGrpSpPr/>
          <p:nvPr/>
        </p:nvGrpSpPr>
        <p:grpSpPr>
          <a:xfrm rot="16200000" flipH="1" flipV="1">
            <a:off x="2273517" y="1941008"/>
            <a:ext cx="4592782" cy="1029420"/>
            <a:chOff x="1777486" y="2677325"/>
            <a:chExt cx="5428894" cy="1268450"/>
          </a:xfrm>
        </p:grpSpPr>
        <p:cxnSp>
          <p:nvCxnSpPr>
            <p:cNvPr id="1056" name="Google Shape;1056;p43"/>
            <p:cNvCxnSpPr/>
            <p:nvPr/>
          </p:nvCxnSpPr>
          <p:spPr>
            <a:xfrm>
              <a:off x="2241165"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7" name="Google Shape;1057;p43"/>
            <p:cNvCxnSpPr/>
            <p:nvPr/>
          </p:nvCxnSpPr>
          <p:spPr>
            <a:xfrm>
              <a:off x="2644474" y="3046075"/>
              <a:ext cx="0" cy="899700"/>
            </a:xfrm>
            <a:prstGeom prst="straightConnector1">
              <a:avLst/>
            </a:prstGeom>
            <a:noFill/>
            <a:ln w="19050" cap="flat" cmpd="sng">
              <a:solidFill>
                <a:schemeClr val="accent3"/>
              </a:solidFill>
              <a:prstDash val="solid"/>
              <a:round/>
              <a:headEnd type="none" w="med" len="med"/>
              <a:tailEnd type="none" w="med" len="med"/>
            </a:ln>
          </p:spPr>
        </p:cxnSp>
        <p:cxnSp>
          <p:nvCxnSpPr>
            <p:cNvPr id="1058" name="Google Shape;1058;p43"/>
            <p:cNvCxnSpPr/>
            <p:nvPr/>
          </p:nvCxnSpPr>
          <p:spPr>
            <a:xfrm>
              <a:off x="6915614"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9" name="Google Shape;1059;p43"/>
            <p:cNvCxnSpPr/>
            <p:nvPr/>
          </p:nvCxnSpPr>
          <p:spPr>
            <a:xfrm rot="5400000" flipH="1" flipV="1">
              <a:off x="4491933" y="617629"/>
              <a:ext cx="0" cy="5428894"/>
            </a:xfrm>
            <a:prstGeom prst="straightConnector1">
              <a:avLst/>
            </a:prstGeom>
            <a:noFill/>
            <a:ln w="19050" cap="flat" cmpd="sng">
              <a:solidFill>
                <a:schemeClr val="accent3"/>
              </a:solidFill>
              <a:prstDash val="solid"/>
              <a:round/>
              <a:headEnd type="none" w="med" len="med"/>
              <a:tailEnd type="none" w="med" len="med"/>
            </a:ln>
          </p:spPr>
        </p:cxnSp>
        <p:sp>
          <p:nvSpPr>
            <p:cNvPr id="1060" name="Google Shape;1060;p43"/>
            <p:cNvSpPr/>
            <p:nvPr/>
          </p:nvSpPr>
          <p:spPr>
            <a:xfrm>
              <a:off x="2158514"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2561825"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6832964" y="3249425"/>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TextBox 16"/>
          <p:cNvSpPr txBox="1"/>
          <p:nvPr/>
        </p:nvSpPr>
        <p:spPr>
          <a:xfrm>
            <a:off x="5005419" y="175768"/>
            <a:ext cx="937201" cy="553998"/>
          </a:xfrm>
          <a:prstGeom prst="rect">
            <a:avLst/>
          </a:prstGeom>
          <a:noFill/>
        </p:spPr>
        <p:txBody>
          <a:bodyPr wrap="square" rtlCol="0">
            <a:spAutoFit/>
          </a:bodyPr>
          <a:lstStyle/>
          <a:p>
            <a:pPr algn="justLow" rtl="1">
              <a:lnSpc>
                <a:spcPct val="150000"/>
              </a:lnSpc>
            </a:pPr>
            <a:r>
              <a:rPr lang="ar-LB" sz="2000" b="1" dirty="0">
                <a:solidFill>
                  <a:schemeClr val="accent5">
                    <a:lumMod val="75000"/>
                  </a:schemeClr>
                </a:solidFill>
                <a:latin typeface="29LT Adir" panose="00000506000000000000" pitchFamily="50" charset="-78"/>
                <a:cs typeface="29LT Adir" panose="00000506000000000000" pitchFamily="50" charset="-78"/>
              </a:rPr>
              <a:t>الحجاب:</a:t>
            </a:r>
          </a:p>
        </p:txBody>
      </p:sp>
      <p:sp>
        <p:nvSpPr>
          <p:cNvPr id="19" name="TextBox 18"/>
          <p:cNvSpPr txBox="1"/>
          <p:nvPr/>
        </p:nvSpPr>
        <p:spPr>
          <a:xfrm>
            <a:off x="4737961" y="1410188"/>
            <a:ext cx="3009875" cy="3179717"/>
          </a:xfrm>
          <a:prstGeom prst="rect">
            <a:avLst/>
          </a:prstGeom>
          <a:noFill/>
        </p:spPr>
        <p:txBody>
          <a:bodyPr wrap="square" rtlCol="0">
            <a:spAutoFit/>
          </a:bodyPr>
          <a:lstStyle/>
          <a:p>
            <a:pPr algn="justLow" rtl="1">
              <a:lnSpc>
                <a:spcPct val="150000"/>
              </a:lnSpc>
            </a:pPr>
            <a:r>
              <a:rPr lang="ar-LB" sz="1500" b="1" dirty="0">
                <a:solidFill>
                  <a:srgbClr val="509195"/>
                </a:solidFill>
                <a:latin typeface="29LT Adir" panose="00000506000000000000" pitchFamily="50" charset="-78"/>
                <a:cs typeface="29LT Adir" panose="00000506000000000000" pitchFamily="50" charset="-78"/>
              </a:rPr>
              <a:t>"عندما تقولون كيف علينا أن نتصرّف فيقول انظروا، عليكم أن تستخدموا الدعايات، أي عليكم أن تتبعوا الأساليب نفسها التي يتّبعها أولئك من أجل إضعاف الاعتقاد </a:t>
            </a:r>
            <a:r>
              <a:rPr lang="ar-LB" sz="1500" b="1" dirty="0" smtClean="0">
                <a:solidFill>
                  <a:srgbClr val="509195"/>
                </a:solidFill>
                <a:latin typeface="29LT Adir" panose="00000506000000000000" pitchFamily="50" charset="-78"/>
                <a:cs typeface="29LT Adir" panose="00000506000000000000" pitchFamily="50" charset="-78"/>
              </a:rPr>
              <a:t>بالحجاب.</a:t>
            </a:r>
          </a:p>
          <a:p>
            <a:pPr algn="justLow" rtl="1">
              <a:lnSpc>
                <a:spcPct val="150000"/>
              </a:lnSpc>
            </a:pPr>
            <a:r>
              <a:rPr lang="ar-LB" sz="1500" b="1" dirty="0" smtClean="0">
                <a:solidFill>
                  <a:srgbClr val="509195"/>
                </a:solidFill>
                <a:latin typeface="29LT Adir" panose="00000506000000000000" pitchFamily="50" charset="-78"/>
                <a:cs typeface="29LT Adir" panose="00000506000000000000" pitchFamily="50" charset="-78"/>
              </a:rPr>
              <a:t>الحجاب </a:t>
            </a:r>
            <a:r>
              <a:rPr lang="ar-LB" sz="1500" b="1" dirty="0">
                <a:solidFill>
                  <a:srgbClr val="509195"/>
                </a:solidFill>
                <a:latin typeface="29LT Adir" panose="00000506000000000000" pitchFamily="50" charset="-78"/>
                <a:cs typeface="29LT Adir" panose="00000506000000000000" pitchFamily="50" charset="-78"/>
              </a:rPr>
              <a:t>قيمة متطابقة مع طبيعة الإنسان. فالعريّ والحركة باتجاه الاختلاط بين الجنسين هما حركتان مخالفتان للطبيعة وللمطالب الإنسانية</a:t>
            </a:r>
            <a:r>
              <a:rPr lang="ar-LB" sz="1500" b="1" dirty="0" smtClean="0">
                <a:solidFill>
                  <a:srgbClr val="509195"/>
                </a:solidFill>
                <a:latin typeface="29LT Adir" panose="00000506000000000000" pitchFamily="50" charset="-78"/>
                <a:cs typeface="29LT Adir" panose="00000506000000000000" pitchFamily="50" charset="-78"/>
              </a:rPr>
              <a:t>".</a:t>
            </a:r>
            <a:endParaRPr lang="ar-LB" sz="1500" b="1" dirty="0">
              <a:solidFill>
                <a:srgbClr val="509195"/>
              </a:solidFill>
              <a:latin typeface="29LT Adir" panose="00000506000000000000" pitchFamily="50" charset="-78"/>
              <a:cs typeface="29LT Adir" panose="00000506000000000000" pitchFamily="50" charset="-78"/>
            </a:endParaRPr>
          </a:p>
        </p:txBody>
      </p:sp>
      <p:sp>
        <p:nvSpPr>
          <p:cNvPr id="20" name="TextBox 19"/>
          <p:cNvSpPr txBox="1"/>
          <p:nvPr/>
        </p:nvSpPr>
        <p:spPr>
          <a:xfrm>
            <a:off x="785261" y="621563"/>
            <a:ext cx="3315821" cy="1169551"/>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 الحجاب فريضة واجبة على الفتاة المسلمة، من الواجب معرفة قيمتها، وأهدافها، </a:t>
            </a:r>
            <a:r>
              <a:rPr lang="ar-LB" sz="1600" b="1" dirty="0" smtClean="0">
                <a:solidFill>
                  <a:srgbClr val="224253"/>
                </a:solidFill>
                <a:latin typeface="29LT Adir" panose="00000506000000000000" pitchFamily="50" charset="-78"/>
                <a:cs typeface="29LT Adir" panose="00000506000000000000" pitchFamily="50" charset="-78"/>
              </a:rPr>
              <a:t>وفلسفتها. </a:t>
            </a:r>
            <a:endParaRPr lang="ar-LB" sz="1600" b="1" dirty="0">
              <a:solidFill>
                <a:srgbClr val="224253"/>
              </a:solidFill>
              <a:latin typeface="29LT Adir" panose="00000506000000000000" pitchFamily="50" charset="-78"/>
              <a:cs typeface="29LT Adir" panose="00000506000000000000" pitchFamily="50" charset="-78"/>
            </a:endParaRPr>
          </a:p>
        </p:txBody>
      </p:sp>
      <p:grpSp>
        <p:nvGrpSpPr>
          <p:cNvPr id="97" name="Google Shape;1890;p74"/>
          <p:cNvGrpSpPr/>
          <p:nvPr/>
        </p:nvGrpSpPr>
        <p:grpSpPr>
          <a:xfrm flipH="1">
            <a:off x="1281838" y="3000047"/>
            <a:ext cx="2158583" cy="1682074"/>
            <a:chOff x="720011" y="2753006"/>
            <a:chExt cx="2383025" cy="1856970"/>
          </a:xfrm>
        </p:grpSpPr>
        <p:grpSp>
          <p:nvGrpSpPr>
            <p:cNvPr id="98" name="Google Shape;1891;p74"/>
            <p:cNvGrpSpPr/>
            <p:nvPr/>
          </p:nvGrpSpPr>
          <p:grpSpPr>
            <a:xfrm>
              <a:off x="720011" y="2753021"/>
              <a:ext cx="1804482" cy="1856955"/>
              <a:chOff x="835651" y="2281650"/>
              <a:chExt cx="1996772" cy="2054852"/>
            </a:xfrm>
          </p:grpSpPr>
          <p:sp>
            <p:nvSpPr>
              <p:cNvPr id="106" name="Google Shape;1892;p74"/>
              <p:cNvSpPr/>
              <p:nvPr/>
            </p:nvSpPr>
            <p:spPr>
              <a:xfrm>
                <a:off x="835651" y="3520644"/>
                <a:ext cx="1996772" cy="41087"/>
              </a:xfrm>
              <a:custGeom>
                <a:avLst/>
                <a:gdLst/>
                <a:ahLst/>
                <a:cxnLst/>
                <a:rect l="l" t="t" r="r" b="b"/>
                <a:pathLst>
                  <a:path w="67017" h="1379" extrusionOk="0">
                    <a:moveTo>
                      <a:pt x="1" y="0"/>
                    </a:moveTo>
                    <a:lnTo>
                      <a:pt x="1" y="0"/>
                    </a:lnTo>
                    <a:cubicBezTo>
                      <a:pt x="20731" y="606"/>
                      <a:pt x="44096" y="1014"/>
                      <a:pt x="64913" y="1373"/>
                    </a:cubicBezTo>
                    <a:cubicBezTo>
                      <a:pt x="65317" y="1373"/>
                      <a:pt x="65853" y="1379"/>
                      <a:pt x="66342" y="1379"/>
                    </a:cubicBezTo>
                    <a:cubicBezTo>
                      <a:pt x="66586" y="1379"/>
                      <a:pt x="66818" y="1377"/>
                      <a:pt x="67016" y="1373"/>
                    </a:cubicBezTo>
                    <a:lnTo>
                      <a:pt x="67004" y="1336"/>
                    </a:lnTo>
                    <a:lnTo>
                      <a:pt x="65965" y="1336"/>
                    </a:lnTo>
                    <a:lnTo>
                      <a:pt x="64913" y="1299"/>
                    </a:lnTo>
                    <a:cubicBezTo>
                      <a:pt x="43478" y="643"/>
                      <a:pt x="21449" y="173"/>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1893;p74"/>
              <p:cNvSpPr/>
              <p:nvPr/>
            </p:nvSpPr>
            <p:spPr>
              <a:xfrm>
                <a:off x="2045889" y="3910889"/>
                <a:ext cx="704682" cy="216729"/>
              </a:xfrm>
              <a:custGeom>
                <a:avLst/>
                <a:gdLst/>
                <a:ahLst/>
                <a:cxnLst/>
                <a:rect l="l" t="t" r="r" b="b"/>
                <a:pathLst>
                  <a:path w="23651" h="7274" extrusionOk="0">
                    <a:moveTo>
                      <a:pt x="11825" y="1"/>
                    </a:moveTo>
                    <a:cubicBezTo>
                      <a:pt x="5295" y="1"/>
                      <a:pt x="1" y="1634"/>
                      <a:pt x="1" y="3637"/>
                    </a:cubicBezTo>
                    <a:cubicBezTo>
                      <a:pt x="1" y="5641"/>
                      <a:pt x="5295" y="7274"/>
                      <a:pt x="11825" y="7274"/>
                    </a:cubicBezTo>
                    <a:cubicBezTo>
                      <a:pt x="18356" y="7274"/>
                      <a:pt x="23650" y="5641"/>
                      <a:pt x="23650" y="3637"/>
                    </a:cubicBezTo>
                    <a:cubicBezTo>
                      <a:pt x="23650" y="1634"/>
                      <a:pt x="18356" y="1"/>
                      <a:pt x="1182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1894;p74"/>
              <p:cNvSpPr/>
              <p:nvPr/>
            </p:nvSpPr>
            <p:spPr>
              <a:xfrm>
                <a:off x="2252273" y="3385021"/>
                <a:ext cx="318062" cy="111701"/>
              </a:xfrm>
              <a:custGeom>
                <a:avLst/>
                <a:gdLst/>
                <a:ahLst/>
                <a:cxnLst/>
                <a:rect l="l" t="t" r="r" b="b"/>
                <a:pathLst>
                  <a:path w="10675" h="3749" extrusionOk="0">
                    <a:moveTo>
                      <a:pt x="5331" y="0"/>
                    </a:moveTo>
                    <a:cubicBezTo>
                      <a:pt x="2388" y="0"/>
                      <a:pt x="0" y="841"/>
                      <a:pt x="0" y="1880"/>
                    </a:cubicBezTo>
                    <a:cubicBezTo>
                      <a:pt x="0" y="2907"/>
                      <a:pt x="2388" y="3748"/>
                      <a:pt x="5331" y="3748"/>
                    </a:cubicBezTo>
                    <a:cubicBezTo>
                      <a:pt x="8288" y="3748"/>
                      <a:pt x="10675" y="2907"/>
                      <a:pt x="10675" y="1880"/>
                    </a:cubicBezTo>
                    <a:cubicBezTo>
                      <a:pt x="10675" y="841"/>
                      <a:pt x="8288" y="0"/>
                      <a:pt x="5331"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1895;p74"/>
              <p:cNvSpPr/>
              <p:nvPr/>
            </p:nvSpPr>
            <p:spPr>
              <a:xfrm>
                <a:off x="2289129" y="2281650"/>
                <a:ext cx="487595" cy="1041514"/>
              </a:xfrm>
              <a:custGeom>
                <a:avLst/>
                <a:gdLst/>
                <a:ahLst/>
                <a:cxnLst/>
                <a:rect l="l" t="t" r="r" b="b"/>
                <a:pathLst>
                  <a:path w="16365" h="34956" extrusionOk="0">
                    <a:moveTo>
                      <a:pt x="12580" y="0"/>
                    </a:moveTo>
                    <a:cubicBezTo>
                      <a:pt x="10786" y="483"/>
                      <a:pt x="9203" y="1485"/>
                      <a:pt x="7508" y="2499"/>
                    </a:cubicBezTo>
                    <a:cubicBezTo>
                      <a:pt x="6605" y="3031"/>
                      <a:pt x="5900" y="3835"/>
                      <a:pt x="5517" y="4812"/>
                    </a:cubicBezTo>
                    <a:cubicBezTo>
                      <a:pt x="2387" y="12629"/>
                      <a:pt x="544" y="20756"/>
                      <a:pt x="0" y="28981"/>
                    </a:cubicBezTo>
                    <a:cubicBezTo>
                      <a:pt x="903" y="30230"/>
                      <a:pt x="2053" y="30886"/>
                      <a:pt x="3031" y="31702"/>
                    </a:cubicBezTo>
                    <a:cubicBezTo>
                      <a:pt x="4008" y="32531"/>
                      <a:pt x="4874" y="33706"/>
                      <a:pt x="4676" y="34955"/>
                    </a:cubicBezTo>
                    <a:cubicBezTo>
                      <a:pt x="5405" y="33496"/>
                      <a:pt x="6543" y="32197"/>
                      <a:pt x="7978" y="31467"/>
                    </a:cubicBezTo>
                    <a:cubicBezTo>
                      <a:pt x="8621" y="31146"/>
                      <a:pt x="9314" y="30935"/>
                      <a:pt x="9945" y="30601"/>
                    </a:cubicBezTo>
                    <a:cubicBezTo>
                      <a:pt x="10576" y="30267"/>
                      <a:pt x="11182" y="29785"/>
                      <a:pt x="11442" y="29117"/>
                    </a:cubicBezTo>
                    <a:cubicBezTo>
                      <a:pt x="13915" y="22116"/>
                      <a:pt x="15536" y="14769"/>
                      <a:pt x="16265" y="7323"/>
                    </a:cubicBezTo>
                    <a:cubicBezTo>
                      <a:pt x="16364" y="6383"/>
                      <a:pt x="16142" y="5430"/>
                      <a:pt x="15659" y="4614"/>
                    </a:cubicBezTo>
                    <a:cubicBezTo>
                      <a:pt x="14633" y="2919"/>
                      <a:pt x="13656" y="1423"/>
                      <a:pt x="1258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1896;p74"/>
              <p:cNvSpPr/>
              <p:nvPr/>
            </p:nvSpPr>
            <p:spPr>
              <a:xfrm>
                <a:off x="2265174" y="3181943"/>
                <a:ext cx="167329" cy="257637"/>
              </a:xfrm>
              <a:custGeom>
                <a:avLst/>
                <a:gdLst/>
                <a:ahLst/>
                <a:cxnLst/>
                <a:rect l="l" t="t" r="r" b="b"/>
                <a:pathLst>
                  <a:path w="5616" h="8647" extrusionOk="0">
                    <a:moveTo>
                      <a:pt x="569" y="1"/>
                    </a:moveTo>
                    <a:cubicBezTo>
                      <a:pt x="99" y="755"/>
                      <a:pt x="0" y="1720"/>
                      <a:pt x="297" y="2537"/>
                    </a:cubicBezTo>
                    <a:cubicBezTo>
                      <a:pt x="594" y="3365"/>
                      <a:pt x="1249" y="3996"/>
                      <a:pt x="1942" y="4540"/>
                    </a:cubicBezTo>
                    <a:cubicBezTo>
                      <a:pt x="2622" y="5085"/>
                      <a:pt x="3352" y="5579"/>
                      <a:pt x="3934" y="6247"/>
                    </a:cubicBezTo>
                    <a:cubicBezTo>
                      <a:pt x="4503" y="6903"/>
                      <a:pt x="4886" y="7793"/>
                      <a:pt x="4700" y="8647"/>
                    </a:cubicBezTo>
                    <a:cubicBezTo>
                      <a:pt x="5220" y="7645"/>
                      <a:pt x="5381" y="6470"/>
                      <a:pt x="5455" y="6087"/>
                    </a:cubicBezTo>
                    <a:lnTo>
                      <a:pt x="5455" y="6099"/>
                    </a:lnTo>
                    <a:cubicBezTo>
                      <a:pt x="5616" y="5196"/>
                      <a:pt x="5170" y="4293"/>
                      <a:pt x="4552" y="3625"/>
                    </a:cubicBezTo>
                    <a:cubicBezTo>
                      <a:pt x="3934" y="2970"/>
                      <a:pt x="3142" y="2499"/>
                      <a:pt x="2400" y="1968"/>
                    </a:cubicBezTo>
                    <a:cubicBezTo>
                      <a:pt x="1670" y="1448"/>
                      <a:pt x="940" y="830"/>
                      <a:pt x="56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1897;p74"/>
              <p:cNvSpPr/>
              <p:nvPr/>
            </p:nvSpPr>
            <p:spPr>
              <a:xfrm>
                <a:off x="2413668" y="3226188"/>
                <a:ext cx="189824" cy="195723"/>
              </a:xfrm>
              <a:custGeom>
                <a:avLst/>
                <a:gdLst/>
                <a:ahLst/>
                <a:cxnLst/>
                <a:rect l="l" t="t" r="r" b="b"/>
                <a:pathLst>
                  <a:path w="6371" h="6569" extrusionOk="0">
                    <a:moveTo>
                      <a:pt x="6371" y="0"/>
                    </a:moveTo>
                    <a:cubicBezTo>
                      <a:pt x="5616" y="891"/>
                      <a:pt x="4466" y="1299"/>
                      <a:pt x="3402" y="1769"/>
                    </a:cubicBezTo>
                    <a:cubicBezTo>
                      <a:pt x="2339" y="2251"/>
                      <a:pt x="1238" y="2919"/>
                      <a:pt x="879" y="4033"/>
                    </a:cubicBezTo>
                    <a:cubicBezTo>
                      <a:pt x="681" y="4626"/>
                      <a:pt x="186" y="5566"/>
                      <a:pt x="1" y="6568"/>
                    </a:cubicBezTo>
                    <a:cubicBezTo>
                      <a:pt x="335" y="5826"/>
                      <a:pt x="990" y="5269"/>
                      <a:pt x="1683" y="4837"/>
                    </a:cubicBezTo>
                    <a:cubicBezTo>
                      <a:pt x="2376" y="4404"/>
                      <a:pt x="3118" y="4070"/>
                      <a:pt x="3798" y="3612"/>
                    </a:cubicBezTo>
                    <a:cubicBezTo>
                      <a:pt x="5035" y="2746"/>
                      <a:pt x="5963" y="1447"/>
                      <a:pt x="6371"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1898;p74"/>
              <p:cNvSpPr/>
              <p:nvPr/>
            </p:nvSpPr>
            <p:spPr>
              <a:xfrm>
                <a:off x="2416260" y="3322006"/>
                <a:ext cx="165124" cy="123858"/>
              </a:xfrm>
              <a:custGeom>
                <a:avLst/>
                <a:gdLst/>
                <a:ahLst/>
                <a:cxnLst/>
                <a:rect l="l" t="t" r="r" b="b"/>
                <a:pathLst>
                  <a:path w="5542" h="4157" extrusionOk="0">
                    <a:moveTo>
                      <a:pt x="5542" y="0"/>
                    </a:moveTo>
                    <a:cubicBezTo>
                      <a:pt x="3254" y="606"/>
                      <a:pt x="1163" y="2016"/>
                      <a:pt x="1" y="4156"/>
                    </a:cubicBezTo>
                    <a:cubicBezTo>
                      <a:pt x="396" y="3464"/>
                      <a:pt x="1114" y="3018"/>
                      <a:pt x="1843" y="2709"/>
                    </a:cubicBezTo>
                    <a:cubicBezTo>
                      <a:pt x="2586" y="2387"/>
                      <a:pt x="3365" y="2177"/>
                      <a:pt x="4058" y="1781"/>
                    </a:cubicBezTo>
                    <a:cubicBezTo>
                      <a:pt x="4763" y="1398"/>
                      <a:pt x="5393" y="779"/>
                      <a:pt x="5542"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1899;p74"/>
              <p:cNvSpPr/>
              <p:nvPr/>
            </p:nvSpPr>
            <p:spPr>
              <a:xfrm>
                <a:off x="2419210" y="3192639"/>
                <a:ext cx="210829" cy="160357"/>
              </a:xfrm>
              <a:custGeom>
                <a:avLst/>
                <a:gdLst/>
                <a:ahLst/>
                <a:cxnLst/>
                <a:rect l="l" t="t" r="r" b="b"/>
                <a:pathLst>
                  <a:path w="7076" h="5382" extrusionOk="0">
                    <a:moveTo>
                      <a:pt x="7076" y="1"/>
                    </a:moveTo>
                    <a:lnTo>
                      <a:pt x="7076" y="1"/>
                    </a:lnTo>
                    <a:cubicBezTo>
                      <a:pt x="5529" y="471"/>
                      <a:pt x="3959" y="953"/>
                      <a:pt x="2586" y="1794"/>
                    </a:cubicBezTo>
                    <a:cubicBezTo>
                      <a:pt x="1200" y="2635"/>
                      <a:pt x="0" y="3885"/>
                      <a:pt x="310" y="5381"/>
                    </a:cubicBezTo>
                    <a:cubicBezTo>
                      <a:pt x="743" y="3971"/>
                      <a:pt x="2177" y="3130"/>
                      <a:pt x="3513" y="2524"/>
                    </a:cubicBezTo>
                    <a:cubicBezTo>
                      <a:pt x="4862" y="1905"/>
                      <a:pt x="6333" y="1287"/>
                      <a:pt x="7076"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114" name="Google Shape;1900;p74"/>
              <p:cNvGrpSpPr/>
              <p:nvPr/>
            </p:nvGrpSpPr>
            <p:grpSpPr>
              <a:xfrm>
                <a:off x="2291687" y="2290856"/>
                <a:ext cx="465858" cy="1703739"/>
                <a:chOff x="4342043" y="-72481"/>
                <a:chExt cx="1107862" cy="4051696"/>
              </a:xfrm>
            </p:grpSpPr>
            <p:sp>
              <p:nvSpPr>
                <p:cNvPr id="139" name="Google Shape;1901;p74"/>
                <p:cNvSpPr/>
                <p:nvPr/>
              </p:nvSpPr>
              <p:spPr>
                <a:xfrm>
                  <a:off x="4342043" y="260390"/>
                  <a:ext cx="833084" cy="3718825"/>
                </a:xfrm>
                <a:custGeom>
                  <a:avLst/>
                  <a:gdLst/>
                  <a:ahLst/>
                  <a:cxnLst/>
                  <a:rect l="l" t="t" r="r" b="b"/>
                  <a:pathLst>
                    <a:path w="11758" h="52485" extrusionOk="0">
                      <a:moveTo>
                        <a:pt x="11560" y="1"/>
                      </a:moveTo>
                      <a:cubicBezTo>
                        <a:pt x="11558" y="1"/>
                        <a:pt x="11556" y="1"/>
                        <a:pt x="11553" y="3"/>
                      </a:cubicBezTo>
                      <a:cubicBezTo>
                        <a:pt x="11318" y="139"/>
                        <a:pt x="9649" y="7066"/>
                        <a:pt x="9488" y="7288"/>
                      </a:cubicBezTo>
                      <a:cubicBezTo>
                        <a:pt x="9216" y="7659"/>
                        <a:pt x="6074" y="21389"/>
                        <a:pt x="4627" y="28810"/>
                      </a:cubicBezTo>
                      <a:cubicBezTo>
                        <a:pt x="3081" y="36702"/>
                        <a:pt x="1547" y="44593"/>
                        <a:pt x="1" y="52485"/>
                      </a:cubicBezTo>
                      <a:cubicBezTo>
                        <a:pt x="755" y="51260"/>
                        <a:pt x="1089" y="49838"/>
                        <a:pt x="1411" y="48440"/>
                      </a:cubicBezTo>
                      <a:cubicBezTo>
                        <a:pt x="4577" y="34537"/>
                        <a:pt x="6866" y="21946"/>
                        <a:pt x="10032" y="8043"/>
                      </a:cubicBezTo>
                      <a:cubicBezTo>
                        <a:pt x="10179" y="7406"/>
                        <a:pt x="11757" y="1"/>
                        <a:pt x="1156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0" name="Google Shape;1902;p74"/>
                <p:cNvSpPr/>
                <p:nvPr/>
              </p:nvSpPr>
              <p:spPr>
                <a:xfrm>
                  <a:off x="4391145" y="1470858"/>
                  <a:ext cx="408465" cy="347119"/>
                </a:xfrm>
                <a:custGeom>
                  <a:avLst/>
                  <a:gdLst/>
                  <a:ahLst/>
                  <a:cxnLst/>
                  <a:rect l="l" t="t" r="r" b="b"/>
                  <a:pathLst>
                    <a:path w="5765" h="4899" extrusionOk="0">
                      <a:moveTo>
                        <a:pt x="0" y="0"/>
                      </a:moveTo>
                      <a:cubicBezTo>
                        <a:pt x="1175" y="2400"/>
                        <a:pt x="4552" y="2524"/>
                        <a:pt x="5764" y="4899"/>
                      </a:cubicBezTo>
                      <a:cubicBezTo>
                        <a:pt x="5653" y="4602"/>
                        <a:pt x="5480" y="4317"/>
                        <a:pt x="5282" y="4070"/>
                      </a:cubicBezTo>
                      <a:cubicBezTo>
                        <a:pt x="3860" y="2289"/>
                        <a:pt x="1200" y="2004"/>
                        <a:pt x="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1" name="Google Shape;1903;p74"/>
                <p:cNvSpPr/>
                <p:nvPr/>
              </p:nvSpPr>
              <p:spPr>
                <a:xfrm>
                  <a:off x="4367479" y="1682924"/>
                  <a:ext cx="357663" cy="319131"/>
                </a:xfrm>
                <a:custGeom>
                  <a:avLst/>
                  <a:gdLst/>
                  <a:ahLst/>
                  <a:cxnLst/>
                  <a:rect l="l" t="t" r="r" b="b"/>
                  <a:pathLst>
                    <a:path w="5048" h="4504" extrusionOk="0">
                      <a:moveTo>
                        <a:pt x="0" y="1"/>
                      </a:moveTo>
                      <a:cubicBezTo>
                        <a:pt x="1101" y="1955"/>
                        <a:pt x="3983" y="1992"/>
                        <a:pt x="4911" y="4095"/>
                      </a:cubicBezTo>
                      <a:cubicBezTo>
                        <a:pt x="4960" y="4231"/>
                        <a:pt x="5010" y="4367"/>
                        <a:pt x="5047" y="4503"/>
                      </a:cubicBezTo>
                      <a:cubicBezTo>
                        <a:pt x="5010" y="4219"/>
                        <a:pt x="4911" y="3934"/>
                        <a:pt x="4775" y="3674"/>
                      </a:cubicBezTo>
                      <a:cubicBezTo>
                        <a:pt x="3736" y="1819"/>
                        <a:pt x="1200" y="1708"/>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2" name="Google Shape;1904;p74"/>
                <p:cNvSpPr/>
                <p:nvPr/>
              </p:nvSpPr>
              <p:spPr>
                <a:xfrm>
                  <a:off x="4348207" y="1858216"/>
                  <a:ext cx="362907" cy="314738"/>
                </a:xfrm>
                <a:custGeom>
                  <a:avLst/>
                  <a:gdLst/>
                  <a:ahLst/>
                  <a:cxnLst/>
                  <a:rect l="l" t="t" r="r" b="b"/>
                  <a:pathLst>
                    <a:path w="5122" h="4442" extrusionOk="0">
                      <a:moveTo>
                        <a:pt x="0" y="1"/>
                      </a:moveTo>
                      <a:lnTo>
                        <a:pt x="0" y="1"/>
                      </a:lnTo>
                      <a:cubicBezTo>
                        <a:pt x="1509" y="1534"/>
                        <a:pt x="4342" y="1708"/>
                        <a:pt x="5022" y="4008"/>
                      </a:cubicBezTo>
                      <a:cubicBezTo>
                        <a:pt x="5059" y="4157"/>
                        <a:pt x="5084" y="4293"/>
                        <a:pt x="5096" y="4441"/>
                      </a:cubicBezTo>
                      <a:cubicBezTo>
                        <a:pt x="5121" y="3204"/>
                        <a:pt x="4107" y="2239"/>
                        <a:pt x="3093" y="1695"/>
                      </a:cubicBezTo>
                      <a:cubicBezTo>
                        <a:pt x="2054" y="1126"/>
                        <a:pt x="916" y="76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3" name="Google Shape;1905;p74"/>
                <p:cNvSpPr/>
                <p:nvPr/>
              </p:nvSpPr>
              <p:spPr>
                <a:xfrm>
                  <a:off x="4414810" y="1335881"/>
                  <a:ext cx="412858" cy="276122"/>
                </a:xfrm>
                <a:custGeom>
                  <a:avLst/>
                  <a:gdLst/>
                  <a:ahLst/>
                  <a:cxnLst/>
                  <a:rect l="l" t="t" r="r" b="b"/>
                  <a:pathLst>
                    <a:path w="5827" h="3897" extrusionOk="0">
                      <a:moveTo>
                        <a:pt x="0" y="1"/>
                      </a:moveTo>
                      <a:lnTo>
                        <a:pt x="0" y="1"/>
                      </a:lnTo>
                      <a:cubicBezTo>
                        <a:pt x="1819" y="1485"/>
                        <a:pt x="4837" y="1497"/>
                        <a:pt x="5826" y="3897"/>
                      </a:cubicBezTo>
                      <a:cubicBezTo>
                        <a:pt x="5022" y="1374"/>
                        <a:pt x="1918" y="128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4" name="Google Shape;1906;p74"/>
                <p:cNvSpPr/>
                <p:nvPr/>
              </p:nvSpPr>
              <p:spPr>
                <a:xfrm>
                  <a:off x="4446340" y="1195661"/>
                  <a:ext cx="428658" cy="304181"/>
                </a:xfrm>
                <a:custGeom>
                  <a:avLst/>
                  <a:gdLst/>
                  <a:ahLst/>
                  <a:cxnLst/>
                  <a:rect l="l" t="t" r="r" b="b"/>
                  <a:pathLst>
                    <a:path w="6050" h="4293" extrusionOk="0">
                      <a:moveTo>
                        <a:pt x="1" y="1"/>
                      </a:moveTo>
                      <a:cubicBezTo>
                        <a:pt x="1510" y="1918"/>
                        <a:pt x="4775" y="1497"/>
                        <a:pt x="5901" y="3835"/>
                      </a:cubicBezTo>
                      <a:cubicBezTo>
                        <a:pt x="5963" y="3983"/>
                        <a:pt x="6012" y="4132"/>
                        <a:pt x="6049" y="4293"/>
                      </a:cubicBezTo>
                      <a:cubicBezTo>
                        <a:pt x="6012" y="3971"/>
                        <a:pt x="5888" y="3662"/>
                        <a:pt x="5728" y="3377"/>
                      </a:cubicBezTo>
                      <a:cubicBezTo>
                        <a:pt x="4441" y="1361"/>
                        <a:pt x="1572" y="165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5" name="Google Shape;1907;p74"/>
                <p:cNvSpPr/>
                <p:nvPr/>
              </p:nvSpPr>
              <p:spPr>
                <a:xfrm>
                  <a:off x="4477019" y="1015126"/>
                  <a:ext cx="419872" cy="309424"/>
                </a:xfrm>
                <a:custGeom>
                  <a:avLst/>
                  <a:gdLst/>
                  <a:ahLst/>
                  <a:cxnLst/>
                  <a:rect l="l" t="t" r="r" b="b"/>
                  <a:pathLst>
                    <a:path w="5926" h="4367" extrusionOk="0">
                      <a:moveTo>
                        <a:pt x="1" y="1"/>
                      </a:moveTo>
                      <a:cubicBezTo>
                        <a:pt x="1547" y="1831"/>
                        <a:pt x="4676" y="1609"/>
                        <a:pt x="5765" y="3922"/>
                      </a:cubicBezTo>
                      <a:cubicBezTo>
                        <a:pt x="5826" y="4058"/>
                        <a:pt x="5888" y="4206"/>
                        <a:pt x="5925" y="4367"/>
                      </a:cubicBezTo>
                      <a:cubicBezTo>
                        <a:pt x="5369" y="1534"/>
                        <a:pt x="1745" y="173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6" name="Google Shape;1908;p74"/>
                <p:cNvSpPr/>
                <p:nvPr/>
              </p:nvSpPr>
              <p:spPr>
                <a:xfrm>
                  <a:off x="4494520" y="903814"/>
                  <a:ext cx="454094" cy="312116"/>
                </a:xfrm>
                <a:custGeom>
                  <a:avLst/>
                  <a:gdLst/>
                  <a:ahLst/>
                  <a:cxnLst/>
                  <a:rect l="l" t="t" r="r" b="b"/>
                  <a:pathLst>
                    <a:path w="6409" h="4405" extrusionOk="0">
                      <a:moveTo>
                        <a:pt x="1" y="1"/>
                      </a:moveTo>
                      <a:lnTo>
                        <a:pt x="1" y="1"/>
                      </a:lnTo>
                      <a:cubicBezTo>
                        <a:pt x="854" y="1139"/>
                        <a:pt x="2450" y="1064"/>
                        <a:pt x="3637" y="1633"/>
                      </a:cubicBezTo>
                      <a:cubicBezTo>
                        <a:pt x="4540" y="2029"/>
                        <a:pt x="5332" y="2710"/>
                        <a:pt x="5901" y="3526"/>
                      </a:cubicBezTo>
                      <a:cubicBezTo>
                        <a:pt x="6099" y="3798"/>
                        <a:pt x="6260" y="4095"/>
                        <a:pt x="6408" y="4404"/>
                      </a:cubicBezTo>
                      <a:cubicBezTo>
                        <a:pt x="6297" y="4082"/>
                        <a:pt x="6148" y="3773"/>
                        <a:pt x="5975" y="3489"/>
                      </a:cubicBezTo>
                      <a:cubicBezTo>
                        <a:pt x="5431" y="2611"/>
                        <a:pt x="4627" y="1918"/>
                        <a:pt x="3699" y="1485"/>
                      </a:cubicBezTo>
                      <a:cubicBezTo>
                        <a:pt x="2475" y="928"/>
                        <a:pt x="953" y="105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7" name="Google Shape;1909;p74"/>
                <p:cNvSpPr/>
                <p:nvPr/>
              </p:nvSpPr>
              <p:spPr>
                <a:xfrm>
                  <a:off x="4539229" y="809154"/>
                  <a:ext cx="421643" cy="248984"/>
                </a:xfrm>
                <a:custGeom>
                  <a:avLst/>
                  <a:gdLst/>
                  <a:ahLst/>
                  <a:cxnLst/>
                  <a:rect l="l" t="t" r="r" b="b"/>
                  <a:pathLst>
                    <a:path w="5951" h="3514" extrusionOk="0">
                      <a:moveTo>
                        <a:pt x="1" y="1"/>
                      </a:moveTo>
                      <a:cubicBezTo>
                        <a:pt x="1720" y="1411"/>
                        <a:pt x="4664" y="904"/>
                        <a:pt x="5790" y="3093"/>
                      </a:cubicBezTo>
                      <a:cubicBezTo>
                        <a:pt x="5851" y="3229"/>
                        <a:pt x="5913" y="3365"/>
                        <a:pt x="5950" y="3514"/>
                      </a:cubicBezTo>
                      <a:cubicBezTo>
                        <a:pt x="5864" y="2895"/>
                        <a:pt x="5480" y="2376"/>
                        <a:pt x="5010" y="1992"/>
                      </a:cubicBezTo>
                      <a:cubicBezTo>
                        <a:pt x="3563" y="817"/>
                        <a:pt x="1522"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8" name="Google Shape;1910;p74"/>
                <p:cNvSpPr/>
                <p:nvPr/>
              </p:nvSpPr>
              <p:spPr>
                <a:xfrm>
                  <a:off x="4567287" y="689127"/>
                  <a:ext cx="433901" cy="273500"/>
                </a:xfrm>
                <a:custGeom>
                  <a:avLst/>
                  <a:gdLst/>
                  <a:ahLst/>
                  <a:cxnLst/>
                  <a:rect l="l" t="t" r="r" b="b"/>
                  <a:pathLst>
                    <a:path w="6124" h="3860" extrusionOk="0">
                      <a:moveTo>
                        <a:pt x="1" y="0"/>
                      </a:moveTo>
                      <a:lnTo>
                        <a:pt x="1" y="0"/>
                      </a:lnTo>
                      <a:cubicBezTo>
                        <a:pt x="1782" y="1472"/>
                        <a:pt x="4899" y="1052"/>
                        <a:pt x="5975" y="3414"/>
                      </a:cubicBezTo>
                      <a:cubicBezTo>
                        <a:pt x="6037" y="3563"/>
                        <a:pt x="6086" y="3711"/>
                        <a:pt x="6123" y="3859"/>
                      </a:cubicBezTo>
                      <a:cubicBezTo>
                        <a:pt x="6061" y="3216"/>
                        <a:pt x="5678" y="2647"/>
                        <a:pt x="5208" y="2227"/>
                      </a:cubicBezTo>
                      <a:cubicBezTo>
                        <a:pt x="3736" y="928"/>
                        <a:pt x="1584" y="1076"/>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49" name="Google Shape;1911;p74"/>
                <p:cNvSpPr/>
                <p:nvPr/>
              </p:nvSpPr>
              <p:spPr>
                <a:xfrm>
                  <a:off x="4591802" y="599710"/>
                  <a:ext cx="424265" cy="251606"/>
                </a:xfrm>
                <a:custGeom>
                  <a:avLst/>
                  <a:gdLst/>
                  <a:ahLst/>
                  <a:cxnLst/>
                  <a:rect l="l" t="t" r="r" b="b"/>
                  <a:pathLst>
                    <a:path w="5988" h="3551" extrusionOk="0">
                      <a:moveTo>
                        <a:pt x="1" y="1"/>
                      </a:moveTo>
                      <a:lnTo>
                        <a:pt x="1" y="1"/>
                      </a:lnTo>
                      <a:cubicBezTo>
                        <a:pt x="1015" y="681"/>
                        <a:pt x="2240" y="904"/>
                        <a:pt x="3365" y="1312"/>
                      </a:cubicBezTo>
                      <a:cubicBezTo>
                        <a:pt x="4454" y="1720"/>
                        <a:pt x="5592" y="2388"/>
                        <a:pt x="5988" y="3551"/>
                      </a:cubicBezTo>
                      <a:cubicBezTo>
                        <a:pt x="5864" y="2957"/>
                        <a:pt x="5468" y="2437"/>
                        <a:pt x="5010" y="2054"/>
                      </a:cubicBezTo>
                      <a:cubicBezTo>
                        <a:pt x="3576" y="854"/>
                        <a:pt x="1597" y="866"/>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0" name="Google Shape;1912;p74"/>
                <p:cNvSpPr/>
                <p:nvPr/>
              </p:nvSpPr>
              <p:spPr>
                <a:xfrm>
                  <a:off x="4632118" y="514685"/>
                  <a:ext cx="423415" cy="266557"/>
                </a:xfrm>
                <a:custGeom>
                  <a:avLst/>
                  <a:gdLst/>
                  <a:ahLst/>
                  <a:cxnLst/>
                  <a:rect l="l" t="t" r="r" b="b"/>
                  <a:pathLst>
                    <a:path w="5976" h="3762" extrusionOk="0">
                      <a:moveTo>
                        <a:pt x="1" y="1"/>
                      </a:moveTo>
                      <a:lnTo>
                        <a:pt x="1" y="1"/>
                      </a:lnTo>
                      <a:cubicBezTo>
                        <a:pt x="966" y="780"/>
                        <a:pt x="2203" y="1040"/>
                        <a:pt x="3328" y="1485"/>
                      </a:cubicBezTo>
                      <a:cubicBezTo>
                        <a:pt x="4429" y="1906"/>
                        <a:pt x="5579" y="2586"/>
                        <a:pt x="5975" y="3761"/>
                      </a:cubicBezTo>
                      <a:cubicBezTo>
                        <a:pt x="5851" y="3155"/>
                        <a:pt x="5456" y="2635"/>
                        <a:pt x="4986" y="2240"/>
                      </a:cubicBezTo>
                      <a:cubicBezTo>
                        <a:pt x="3551" y="1027"/>
                        <a:pt x="1547"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1" name="Google Shape;1913;p74"/>
                <p:cNvSpPr/>
                <p:nvPr/>
              </p:nvSpPr>
              <p:spPr>
                <a:xfrm>
                  <a:off x="4682070" y="371843"/>
                  <a:ext cx="383099" cy="314738"/>
                </a:xfrm>
                <a:custGeom>
                  <a:avLst/>
                  <a:gdLst/>
                  <a:ahLst/>
                  <a:cxnLst/>
                  <a:rect l="l" t="t" r="r" b="b"/>
                  <a:pathLst>
                    <a:path w="5407" h="4442" extrusionOk="0">
                      <a:moveTo>
                        <a:pt x="1" y="1"/>
                      </a:moveTo>
                      <a:cubicBezTo>
                        <a:pt x="162" y="260"/>
                        <a:pt x="372" y="483"/>
                        <a:pt x="595" y="681"/>
                      </a:cubicBezTo>
                      <a:cubicBezTo>
                        <a:pt x="2128" y="2017"/>
                        <a:pt x="4726" y="2277"/>
                        <a:pt x="5406" y="4441"/>
                      </a:cubicBezTo>
                      <a:lnTo>
                        <a:pt x="5406" y="4429"/>
                      </a:lnTo>
                      <a:cubicBezTo>
                        <a:pt x="4813" y="1831"/>
                        <a:pt x="1485" y="1831"/>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2" name="Google Shape;1914;p74"/>
                <p:cNvSpPr/>
                <p:nvPr/>
              </p:nvSpPr>
              <p:spPr>
                <a:xfrm>
                  <a:off x="4711899" y="281576"/>
                  <a:ext cx="375164" cy="274421"/>
                </a:xfrm>
                <a:custGeom>
                  <a:avLst/>
                  <a:gdLst/>
                  <a:ahLst/>
                  <a:cxnLst/>
                  <a:rect l="l" t="t" r="r" b="b"/>
                  <a:pathLst>
                    <a:path w="5295" h="3873" extrusionOk="0">
                      <a:moveTo>
                        <a:pt x="1" y="1"/>
                      </a:moveTo>
                      <a:lnTo>
                        <a:pt x="1" y="1"/>
                      </a:lnTo>
                      <a:cubicBezTo>
                        <a:pt x="1510" y="1621"/>
                        <a:pt x="4206" y="1807"/>
                        <a:pt x="5294" y="3872"/>
                      </a:cubicBezTo>
                      <a:cubicBezTo>
                        <a:pt x="4379" y="1671"/>
                        <a:pt x="1633" y="144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3" name="Google Shape;1915;p74"/>
                <p:cNvSpPr/>
                <p:nvPr/>
              </p:nvSpPr>
              <p:spPr>
                <a:xfrm>
                  <a:off x="4821439" y="128248"/>
                  <a:ext cx="285748" cy="359377"/>
                </a:xfrm>
                <a:custGeom>
                  <a:avLst/>
                  <a:gdLst/>
                  <a:ahLst/>
                  <a:cxnLst/>
                  <a:rect l="l" t="t" r="r" b="b"/>
                  <a:pathLst>
                    <a:path w="4033" h="5072" extrusionOk="0">
                      <a:moveTo>
                        <a:pt x="1" y="0"/>
                      </a:moveTo>
                      <a:lnTo>
                        <a:pt x="1" y="0"/>
                      </a:lnTo>
                      <a:cubicBezTo>
                        <a:pt x="124" y="247"/>
                        <a:pt x="297" y="470"/>
                        <a:pt x="471" y="693"/>
                      </a:cubicBezTo>
                      <a:cubicBezTo>
                        <a:pt x="1683" y="2115"/>
                        <a:pt x="3724" y="3043"/>
                        <a:pt x="4033" y="5071"/>
                      </a:cubicBezTo>
                      <a:cubicBezTo>
                        <a:pt x="3922" y="2993"/>
                        <a:pt x="1819" y="1967"/>
                        <a:pt x="520" y="631"/>
                      </a:cubicBezTo>
                      <a:cubicBezTo>
                        <a:pt x="335" y="445"/>
                        <a:pt x="161" y="235"/>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4" name="Google Shape;1916;p74"/>
                <p:cNvSpPr/>
                <p:nvPr/>
              </p:nvSpPr>
              <p:spPr>
                <a:xfrm>
                  <a:off x="4909935" y="60724"/>
                  <a:ext cx="231475" cy="344497"/>
                </a:xfrm>
                <a:custGeom>
                  <a:avLst/>
                  <a:gdLst/>
                  <a:ahLst/>
                  <a:cxnLst/>
                  <a:rect l="l" t="t" r="r" b="b"/>
                  <a:pathLst>
                    <a:path w="3267" h="4862" extrusionOk="0">
                      <a:moveTo>
                        <a:pt x="1" y="1"/>
                      </a:moveTo>
                      <a:cubicBezTo>
                        <a:pt x="88" y="236"/>
                        <a:pt x="211" y="446"/>
                        <a:pt x="347" y="656"/>
                      </a:cubicBezTo>
                      <a:cubicBezTo>
                        <a:pt x="1250" y="2004"/>
                        <a:pt x="3056" y="3031"/>
                        <a:pt x="2908" y="4862"/>
                      </a:cubicBezTo>
                      <a:cubicBezTo>
                        <a:pt x="3266" y="3006"/>
                        <a:pt x="1399" y="1868"/>
                        <a:pt x="409" y="607"/>
                      </a:cubicBezTo>
                      <a:cubicBezTo>
                        <a:pt x="261" y="421"/>
                        <a:pt x="125" y="223"/>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5" name="Google Shape;1917;p74"/>
                <p:cNvSpPr/>
                <p:nvPr/>
              </p:nvSpPr>
              <p:spPr>
                <a:xfrm>
                  <a:off x="5021388" y="-72481"/>
                  <a:ext cx="184854" cy="443552"/>
                </a:xfrm>
                <a:custGeom>
                  <a:avLst/>
                  <a:gdLst/>
                  <a:ahLst/>
                  <a:cxnLst/>
                  <a:rect l="l" t="t" r="r" b="b"/>
                  <a:pathLst>
                    <a:path w="2609" h="6260" extrusionOk="0">
                      <a:moveTo>
                        <a:pt x="2609" y="1"/>
                      </a:moveTo>
                      <a:cubicBezTo>
                        <a:pt x="2175" y="1715"/>
                        <a:pt x="1862" y="3456"/>
                        <a:pt x="1605" y="5201"/>
                      </a:cubicBezTo>
                      <a:lnTo>
                        <a:pt x="1605" y="5201"/>
                      </a:lnTo>
                      <a:cubicBezTo>
                        <a:pt x="1582" y="5073"/>
                        <a:pt x="1553" y="4948"/>
                        <a:pt x="1520" y="4825"/>
                      </a:cubicBezTo>
                      <a:cubicBezTo>
                        <a:pt x="1161" y="3464"/>
                        <a:pt x="160" y="2264"/>
                        <a:pt x="296" y="792"/>
                      </a:cubicBezTo>
                      <a:lnTo>
                        <a:pt x="296" y="792"/>
                      </a:lnTo>
                      <a:cubicBezTo>
                        <a:pt x="1" y="2633"/>
                        <a:pt x="1654" y="4170"/>
                        <a:pt x="1494" y="5973"/>
                      </a:cubicBezTo>
                      <a:lnTo>
                        <a:pt x="1494" y="5973"/>
                      </a:lnTo>
                      <a:cubicBezTo>
                        <a:pt x="1482" y="6060"/>
                        <a:pt x="1470" y="6147"/>
                        <a:pt x="1458" y="6235"/>
                      </a:cubicBezTo>
                      <a:lnTo>
                        <a:pt x="1607" y="6259"/>
                      </a:lnTo>
                      <a:cubicBezTo>
                        <a:pt x="1626" y="6165"/>
                        <a:pt x="1639" y="6069"/>
                        <a:pt x="1647" y="5974"/>
                      </a:cubicBezTo>
                      <a:lnTo>
                        <a:pt x="1647" y="5974"/>
                      </a:lnTo>
                      <a:lnTo>
                        <a:pt x="1829" y="4688"/>
                      </a:lnTo>
                      <a:cubicBezTo>
                        <a:pt x="2052" y="3179"/>
                        <a:pt x="2324" y="1497"/>
                        <a:pt x="2609"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6" name="Google Shape;1918;p74"/>
                <p:cNvSpPr/>
                <p:nvPr/>
              </p:nvSpPr>
              <p:spPr>
                <a:xfrm>
                  <a:off x="4741728" y="1871395"/>
                  <a:ext cx="397908" cy="268257"/>
                </a:xfrm>
                <a:custGeom>
                  <a:avLst/>
                  <a:gdLst/>
                  <a:ahLst/>
                  <a:cxnLst/>
                  <a:rect l="l" t="t" r="r" b="b"/>
                  <a:pathLst>
                    <a:path w="5616" h="3786" extrusionOk="0">
                      <a:moveTo>
                        <a:pt x="5616" y="0"/>
                      </a:moveTo>
                      <a:cubicBezTo>
                        <a:pt x="4107" y="1757"/>
                        <a:pt x="990" y="1472"/>
                        <a:pt x="0" y="3785"/>
                      </a:cubicBezTo>
                      <a:cubicBezTo>
                        <a:pt x="1014" y="1893"/>
                        <a:pt x="3476" y="1893"/>
                        <a:pt x="5022" y="631"/>
                      </a:cubicBezTo>
                      <a:cubicBezTo>
                        <a:pt x="5245" y="445"/>
                        <a:pt x="5455" y="235"/>
                        <a:pt x="561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7" name="Google Shape;1919;p74"/>
                <p:cNvSpPr/>
                <p:nvPr/>
              </p:nvSpPr>
              <p:spPr>
                <a:xfrm>
                  <a:off x="4754836" y="1666273"/>
                  <a:ext cx="447930" cy="316438"/>
                </a:xfrm>
                <a:custGeom>
                  <a:avLst/>
                  <a:gdLst/>
                  <a:ahLst/>
                  <a:cxnLst/>
                  <a:rect l="l" t="t" r="r" b="b"/>
                  <a:pathLst>
                    <a:path w="6322" h="4466" extrusionOk="0">
                      <a:moveTo>
                        <a:pt x="6321" y="1"/>
                      </a:moveTo>
                      <a:cubicBezTo>
                        <a:pt x="4998" y="2437"/>
                        <a:pt x="1275" y="1967"/>
                        <a:pt x="1" y="4466"/>
                      </a:cubicBezTo>
                      <a:cubicBezTo>
                        <a:pt x="1287" y="2388"/>
                        <a:pt x="4194" y="2549"/>
                        <a:pt x="5789" y="830"/>
                      </a:cubicBezTo>
                      <a:cubicBezTo>
                        <a:pt x="6012" y="582"/>
                        <a:pt x="6197" y="310"/>
                        <a:pt x="632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8" name="Google Shape;1920;p74"/>
                <p:cNvSpPr/>
                <p:nvPr/>
              </p:nvSpPr>
              <p:spPr>
                <a:xfrm>
                  <a:off x="4801316" y="1479644"/>
                  <a:ext cx="431208" cy="314667"/>
                </a:xfrm>
                <a:custGeom>
                  <a:avLst/>
                  <a:gdLst/>
                  <a:ahLst/>
                  <a:cxnLst/>
                  <a:rect l="l" t="t" r="r" b="b"/>
                  <a:pathLst>
                    <a:path w="6086" h="4441" extrusionOk="0">
                      <a:moveTo>
                        <a:pt x="6086" y="0"/>
                      </a:moveTo>
                      <a:lnTo>
                        <a:pt x="6086" y="0"/>
                      </a:lnTo>
                      <a:cubicBezTo>
                        <a:pt x="4707" y="2209"/>
                        <a:pt x="1618" y="2335"/>
                        <a:pt x="74" y="4358"/>
                      </a:cubicBezTo>
                      <a:lnTo>
                        <a:pt x="74" y="4358"/>
                      </a:lnTo>
                      <a:cubicBezTo>
                        <a:pt x="1579" y="2713"/>
                        <a:pt x="4045" y="2434"/>
                        <a:pt x="5554" y="792"/>
                      </a:cubicBezTo>
                      <a:cubicBezTo>
                        <a:pt x="5764" y="557"/>
                        <a:pt x="5950" y="285"/>
                        <a:pt x="6086" y="0"/>
                      </a:cubicBezTo>
                      <a:close/>
                      <a:moveTo>
                        <a:pt x="74" y="4358"/>
                      </a:moveTo>
                      <a:cubicBezTo>
                        <a:pt x="49" y="4385"/>
                        <a:pt x="25" y="4413"/>
                        <a:pt x="0" y="4441"/>
                      </a:cubicBezTo>
                      <a:lnTo>
                        <a:pt x="13" y="4441"/>
                      </a:lnTo>
                      <a:cubicBezTo>
                        <a:pt x="33" y="4413"/>
                        <a:pt x="53" y="4385"/>
                        <a:pt x="74" y="435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59" name="Google Shape;1921;p74"/>
                <p:cNvSpPr/>
                <p:nvPr/>
              </p:nvSpPr>
              <p:spPr>
                <a:xfrm>
                  <a:off x="4834618" y="1239520"/>
                  <a:ext cx="459266" cy="362848"/>
                </a:xfrm>
                <a:custGeom>
                  <a:avLst/>
                  <a:gdLst/>
                  <a:ahLst/>
                  <a:cxnLst/>
                  <a:rect l="l" t="t" r="r" b="b"/>
                  <a:pathLst>
                    <a:path w="6482" h="5121" extrusionOk="0">
                      <a:moveTo>
                        <a:pt x="6482" y="0"/>
                      </a:moveTo>
                      <a:lnTo>
                        <a:pt x="6482" y="0"/>
                      </a:lnTo>
                      <a:cubicBezTo>
                        <a:pt x="6271" y="285"/>
                        <a:pt x="6061" y="569"/>
                        <a:pt x="5851" y="854"/>
                      </a:cubicBezTo>
                      <a:cubicBezTo>
                        <a:pt x="4639" y="2548"/>
                        <a:pt x="3699" y="3228"/>
                        <a:pt x="1769" y="3983"/>
                      </a:cubicBezTo>
                      <a:cubicBezTo>
                        <a:pt x="1126" y="4255"/>
                        <a:pt x="483" y="4601"/>
                        <a:pt x="0" y="5121"/>
                      </a:cubicBezTo>
                      <a:cubicBezTo>
                        <a:pt x="520" y="4651"/>
                        <a:pt x="1163" y="4342"/>
                        <a:pt x="1818" y="4082"/>
                      </a:cubicBezTo>
                      <a:cubicBezTo>
                        <a:pt x="4292" y="3228"/>
                        <a:pt x="5146" y="2177"/>
                        <a:pt x="6482"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0" name="Google Shape;1922;p74"/>
                <p:cNvSpPr/>
                <p:nvPr/>
              </p:nvSpPr>
              <p:spPr>
                <a:xfrm>
                  <a:off x="4881948" y="1040562"/>
                  <a:ext cx="450480" cy="339254"/>
                </a:xfrm>
                <a:custGeom>
                  <a:avLst/>
                  <a:gdLst/>
                  <a:ahLst/>
                  <a:cxnLst/>
                  <a:rect l="l" t="t" r="r" b="b"/>
                  <a:pathLst>
                    <a:path w="6358" h="4788" extrusionOk="0">
                      <a:moveTo>
                        <a:pt x="6345" y="0"/>
                      </a:moveTo>
                      <a:cubicBezTo>
                        <a:pt x="5170" y="2091"/>
                        <a:pt x="3006" y="3328"/>
                        <a:pt x="903" y="4342"/>
                      </a:cubicBezTo>
                      <a:lnTo>
                        <a:pt x="0" y="4787"/>
                      </a:lnTo>
                      <a:cubicBezTo>
                        <a:pt x="2474" y="3810"/>
                        <a:pt x="5170" y="2536"/>
                        <a:pt x="6358"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1" name="Google Shape;1923;p74"/>
                <p:cNvSpPr/>
                <p:nvPr/>
              </p:nvSpPr>
              <p:spPr>
                <a:xfrm>
                  <a:off x="4918721" y="910829"/>
                  <a:ext cx="426886" cy="348890"/>
                </a:xfrm>
                <a:custGeom>
                  <a:avLst/>
                  <a:gdLst/>
                  <a:ahLst/>
                  <a:cxnLst/>
                  <a:rect l="l" t="t" r="r" b="b"/>
                  <a:pathLst>
                    <a:path w="6025" h="4924" extrusionOk="0">
                      <a:moveTo>
                        <a:pt x="6024" y="1"/>
                      </a:moveTo>
                      <a:lnTo>
                        <a:pt x="6024" y="1"/>
                      </a:lnTo>
                      <a:cubicBezTo>
                        <a:pt x="4812" y="2054"/>
                        <a:pt x="2252" y="2549"/>
                        <a:pt x="619" y="4157"/>
                      </a:cubicBezTo>
                      <a:cubicBezTo>
                        <a:pt x="384" y="4392"/>
                        <a:pt x="174" y="4651"/>
                        <a:pt x="1" y="4924"/>
                      </a:cubicBezTo>
                      <a:cubicBezTo>
                        <a:pt x="1609" y="2808"/>
                        <a:pt x="4812" y="2474"/>
                        <a:pt x="602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2" name="Google Shape;1924;p74"/>
                <p:cNvSpPr/>
                <p:nvPr/>
              </p:nvSpPr>
              <p:spPr>
                <a:xfrm>
                  <a:off x="4973916" y="749565"/>
                  <a:ext cx="419022" cy="326146"/>
                </a:xfrm>
                <a:custGeom>
                  <a:avLst/>
                  <a:gdLst/>
                  <a:ahLst/>
                  <a:cxnLst/>
                  <a:rect l="l" t="t" r="r" b="b"/>
                  <a:pathLst>
                    <a:path w="5914" h="4603" extrusionOk="0">
                      <a:moveTo>
                        <a:pt x="5913" y="1"/>
                      </a:moveTo>
                      <a:cubicBezTo>
                        <a:pt x="5903" y="21"/>
                        <a:pt x="5893" y="41"/>
                        <a:pt x="5882" y="61"/>
                      </a:cubicBezTo>
                      <a:lnTo>
                        <a:pt x="5882" y="61"/>
                      </a:lnTo>
                      <a:cubicBezTo>
                        <a:pt x="5893" y="45"/>
                        <a:pt x="5903" y="29"/>
                        <a:pt x="5913" y="13"/>
                      </a:cubicBezTo>
                      <a:lnTo>
                        <a:pt x="5913" y="1"/>
                      </a:lnTo>
                      <a:close/>
                      <a:moveTo>
                        <a:pt x="5882" y="61"/>
                      </a:moveTo>
                      <a:cubicBezTo>
                        <a:pt x="5204" y="1116"/>
                        <a:pt x="4238" y="1975"/>
                        <a:pt x="3093" y="2487"/>
                      </a:cubicBezTo>
                      <a:cubicBezTo>
                        <a:pt x="2240" y="2883"/>
                        <a:pt x="1225" y="3118"/>
                        <a:pt x="533" y="3798"/>
                      </a:cubicBezTo>
                      <a:cubicBezTo>
                        <a:pt x="298" y="4021"/>
                        <a:pt x="100" y="4293"/>
                        <a:pt x="1" y="4602"/>
                      </a:cubicBezTo>
                      <a:cubicBezTo>
                        <a:pt x="137" y="4305"/>
                        <a:pt x="335" y="4058"/>
                        <a:pt x="582" y="3848"/>
                      </a:cubicBezTo>
                      <a:cubicBezTo>
                        <a:pt x="1312" y="3217"/>
                        <a:pt x="2277" y="3019"/>
                        <a:pt x="3155" y="2635"/>
                      </a:cubicBezTo>
                      <a:cubicBezTo>
                        <a:pt x="4310" y="2101"/>
                        <a:pt x="5297" y="1196"/>
                        <a:pt x="5882" y="6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3" name="Google Shape;1925;p74"/>
                <p:cNvSpPr/>
                <p:nvPr/>
              </p:nvSpPr>
              <p:spPr>
                <a:xfrm>
                  <a:off x="5019546" y="587452"/>
                  <a:ext cx="425965" cy="291923"/>
                </a:xfrm>
                <a:custGeom>
                  <a:avLst/>
                  <a:gdLst/>
                  <a:ahLst/>
                  <a:cxnLst/>
                  <a:rect l="l" t="t" r="r" b="b"/>
                  <a:pathLst>
                    <a:path w="6012" h="4120" extrusionOk="0">
                      <a:moveTo>
                        <a:pt x="6011" y="0"/>
                      </a:moveTo>
                      <a:cubicBezTo>
                        <a:pt x="5170" y="891"/>
                        <a:pt x="4193" y="1670"/>
                        <a:pt x="3105" y="2239"/>
                      </a:cubicBezTo>
                      <a:cubicBezTo>
                        <a:pt x="2313" y="2722"/>
                        <a:pt x="1361" y="2882"/>
                        <a:pt x="569" y="3390"/>
                      </a:cubicBezTo>
                      <a:cubicBezTo>
                        <a:pt x="322" y="3563"/>
                        <a:pt x="99" y="3823"/>
                        <a:pt x="0" y="4119"/>
                      </a:cubicBezTo>
                      <a:cubicBezTo>
                        <a:pt x="124" y="3835"/>
                        <a:pt x="346" y="3600"/>
                        <a:pt x="619" y="3451"/>
                      </a:cubicBezTo>
                      <a:cubicBezTo>
                        <a:pt x="1422" y="3006"/>
                        <a:pt x="2363" y="2845"/>
                        <a:pt x="3179" y="2375"/>
                      </a:cubicBezTo>
                      <a:cubicBezTo>
                        <a:pt x="4267" y="1794"/>
                        <a:pt x="5257" y="990"/>
                        <a:pt x="601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4" name="Google Shape;1926;p74"/>
                <p:cNvSpPr/>
                <p:nvPr/>
              </p:nvSpPr>
              <p:spPr>
                <a:xfrm>
                  <a:off x="5088770" y="422717"/>
                  <a:ext cx="361135" cy="301559"/>
                </a:xfrm>
                <a:custGeom>
                  <a:avLst/>
                  <a:gdLst/>
                  <a:ahLst/>
                  <a:cxnLst/>
                  <a:rect l="l" t="t" r="r" b="b"/>
                  <a:pathLst>
                    <a:path w="5097" h="4256" extrusionOk="0">
                      <a:moveTo>
                        <a:pt x="5096" y="0"/>
                      </a:moveTo>
                      <a:lnTo>
                        <a:pt x="5096" y="0"/>
                      </a:lnTo>
                      <a:cubicBezTo>
                        <a:pt x="4292" y="1967"/>
                        <a:pt x="1831" y="2115"/>
                        <a:pt x="483" y="3550"/>
                      </a:cubicBezTo>
                      <a:cubicBezTo>
                        <a:pt x="297" y="3760"/>
                        <a:pt x="124" y="3995"/>
                        <a:pt x="0" y="4255"/>
                      </a:cubicBezTo>
                      <a:cubicBezTo>
                        <a:pt x="1200" y="2288"/>
                        <a:pt x="4379" y="2363"/>
                        <a:pt x="509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5" name="Google Shape;1927;p74"/>
                <p:cNvSpPr/>
                <p:nvPr/>
              </p:nvSpPr>
              <p:spPr>
                <a:xfrm>
                  <a:off x="5070348" y="290362"/>
                  <a:ext cx="367299" cy="289301"/>
                </a:xfrm>
                <a:custGeom>
                  <a:avLst/>
                  <a:gdLst/>
                  <a:ahLst/>
                  <a:cxnLst/>
                  <a:rect l="l" t="t" r="r" b="b"/>
                  <a:pathLst>
                    <a:path w="5184" h="4083" extrusionOk="0">
                      <a:moveTo>
                        <a:pt x="5183" y="0"/>
                      </a:moveTo>
                      <a:lnTo>
                        <a:pt x="5183" y="0"/>
                      </a:lnTo>
                      <a:cubicBezTo>
                        <a:pt x="4441" y="2029"/>
                        <a:pt x="1831" y="1955"/>
                        <a:pt x="483" y="3377"/>
                      </a:cubicBezTo>
                      <a:cubicBezTo>
                        <a:pt x="285" y="3587"/>
                        <a:pt x="124" y="3822"/>
                        <a:pt x="0" y="4082"/>
                      </a:cubicBezTo>
                      <a:cubicBezTo>
                        <a:pt x="149" y="3835"/>
                        <a:pt x="322" y="3625"/>
                        <a:pt x="532" y="3427"/>
                      </a:cubicBezTo>
                      <a:cubicBezTo>
                        <a:pt x="1942" y="2128"/>
                        <a:pt x="4614" y="2140"/>
                        <a:pt x="5183"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6" name="Google Shape;1928;p74"/>
                <p:cNvSpPr/>
                <p:nvPr/>
              </p:nvSpPr>
              <p:spPr>
                <a:xfrm>
                  <a:off x="5094013" y="163250"/>
                  <a:ext cx="289291" cy="343647"/>
                </a:xfrm>
                <a:custGeom>
                  <a:avLst/>
                  <a:gdLst/>
                  <a:ahLst/>
                  <a:cxnLst/>
                  <a:rect l="l" t="t" r="r" b="b"/>
                  <a:pathLst>
                    <a:path w="4083" h="4850" extrusionOk="0">
                      <a:moveTo>
                        <a:pt x="4082" y="1"/>
                      </a:moveTo>
                      <a:cubicBezTo>
                        <a:pt x="3414" y="1856"/>
                        <a:pt x="1200" y="2413"/>
                        <a:pt x="273" y="4083"/>
                      </a:cubicBezTo>
                      <a:cubicBezTo>
                        <a:pt x="136" y="4318"/>
                        <a:pt x="38" y="4577"/>
                        <a:pt x="0" y="4850"/>
                      </a:cubicBezTo>
                      <a:cubicBezTo>
                        <a:pt x="656" y="2697"/>
                        <a:pt x="3538" y="2215"/>
                        <a:pt x="4082"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67" name="Google Shape;1929;p74"/>
                <p:cNvSpPr/>
                <p:nvPr/>
              </p:nvSpPr>
              <p:spPr>
                <a:xfrm>
                  <a:off x="5139572" y="47616"/>
                  <a:ext cx="197253" cy="303259"/>
                </a:xfrm>
                <a:custGeom>
                  <a:avLst/>
                  <a:gdLst/>
                  <a:ahLst/>
                  <a:cxnLst/>
                  <a:rect l="l" t="t" r="r" b="b"/>
                  <a:pathLst>
                    <a:path w="2784" h="4280" extrusionOk="0">
                      <a:moveTo>
                        <a:pt x="2660" y="0"/>
                      </a:moveTo>
                      <a:lnTo>
                        <a:pt x="2660" y="13"/>
                      </a:lnTo>
                      <a:cubicBezTo>
                        <a:pt x="2573" y="1608"/>
                        <a:pt x="891" y="2350"/>
                        <a:pt x="211" y="3674"/>
                      </a:cubicBezTo>
                      <a:cubicBezTo>
                        <a:pt x="124" y="3872"/>
                        <a:pt x="38" y="4070"/>
                        <a:pt x="1" y="4280"/>
                      </a:cubicBezTo>
                      <a:cubicBezTo>
                        <a:pt x="545" y="2659"/>
                        <a:pt x="2784" y="1893"/>
                        <a:pt x="266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115" name="Google Shape;1930;p74"/>
              <p:cNvSpPr/>
              <p:nvPr/>
            </p:nvSpPr>
            <p:spPr>
              <a:xfrm>
                <a:off x="2146504" y="3462784"/>
                <a:ext cx="542150" cy="599893"/>
              </a:xfrm>
              <a:custGeom>
                <a:avLst/>
                <a:gdLst/>
                <a:ahLst/>
                <a:cxnLst/>
                <a:rect l="l" t="t" r="r" b="b"/>
                <a:pathLst>
                  <a:path w="18196" h="20134" extrusionOk="0">
                    <a:moveTo>
                      <a:pt x="3971" y="0"/>
                    </a:moveTo>
                    <a:lnTo>
                      <a:pt x="3971" y="0"/>
                    </a:lnTo>
                    <a:cubicBezTo>
                      <a:pt x="4602" y="1670"/>
                      <a:pt x="5022" y="3055"/>
                      <a:pt x="4416" y="3909"/>
                    </a:cubicBezTo>
                    <a:cubicBezTo>
                      <a:pt x="3723" y="4911"/>
                      <a:pt x="2301" y="6642"/>
                      <a:pt x="1534" y="7619"/>
                    </a:cubicBezTo>
                    <a:cubicBezTo>
                      <a:pt x="780" y="8572"/>
                      <a:pt x="260" y="10897"/>
                      <a:pt x="149" y="13000"/>
                    </a:cubicBezTo>
                    <a:cubicBezTo>
                      <a:pt x="0" y="15870"/>
                      <a:pt x="310" y="18752"/>
                      <a:pt x="3550" y="19481"/>
                    </a:cubicBezTo>
                    <a:cubicBezTo>
                      <a:pt x="5428" y="19901"/>
                      <a:pt x="7069" y="20134"/>
                      <a:pt x="8690" y="20134"/>
                    </a:cubicBezTo>
                    <a:cubicBezTo>
                      <a:pt x="10464" y="20134"/>
                      <a:pt x="12215" y="19855"/>
                      <a:pt x="14225" y="19234"/>
                    </a:cubicBezTo>
                    <a:cubicBezTo>
                      <a:pt x="16525" y="18517"/>
                      <a:pt x="17602" y="16476"/>
                      <a:pt x="17935" y="14348"/>
                    </a:cubicBezTo>
                    <a:cubicBezTo>
                      <a:pt x="18158" y="12889"/>
                      <a:pt x="18195" y="11367"/>
                      <a:pt x="17713" y="9982"/>
                    </a:cubicBezTo>
                    <a:lnTo>
                      <a:pt x="17700" y="9970"/>
                    </a:lnTo>
                    <a:cubicBezTo>
                      <a:pt x="17255" y="8696"/>
                      <a:pt x="16377" y="7619"/>
                      <a:pt x="15536" y="6556"/>
                    </a:cubicBezTo>
                    <a:cubicBezTo>
                      <a:pt x="14682" y="5492"/>
                      <a:pt x="13841" y="4379"/>
                      <a:pt x="13458" y="3080"/>
                    </a:cubicBezTo>
                    <a:cubicBezTo>
                      <a:pt x="13173" y="2115"/>
                      <a:pt x="13198" y="1014"/>
                      <a:pt x="13631" y="124"/>
                    </a:cubicBezTo>
                    <a:lnTo>
                      <a:pt x="13631" y="124"/>
                    </a:lnTo>
                    <a:cubicBezTo>
                      <a:pt x="12753" y="730"/>
                      <a:pt x="10959" y="1138"/>
                      <a:pt x="8881" y="1138"/>
                    </a:cubicBezTo>
                    <a:cubicBezTo>
                      <a:pt x="6680" y="1138"/>
                      <a:pt x="4787" y="668"/>
                      <a:pt x="3971"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1931;p74"/>
              <p:cNvSpPr/>
              <p:nvPr/>
            </p:nvSpPr>
            <p:spPr>
              <a:xfrm>
                <a:off x="2146504" y="3654569"/>
                <a:ext cx="542150" cy="408102"/>
              </a:xfrm>
              <a:custGeom>
                <a:avLst/>
                <a:gdLst/>
                <a:ahLst/>
                <a:cxnLst/>
                <a:rect l="l" t="t" r="r" b="b"/>
                <a:pathLst>
                  <a:path w="18196" h="13697" extrusionOk="0">
                    <a:moveTo>
                      <a:pt x="15815" y="0"/>
                    </a:moveTo>
                    <a:cubicBezTo>
                      <a:pt x="14583" y="0"/>
                      <a:pt x="12738" y="1603"/>
                      <a:pt x="8238" y="1603"/>
                    </a:cubicBezTo>
                    <a:cubicBezTo>
                      <a:pt x="6412" y="1603"/>
                      <a:pt x="3145" y="214"/>
                      <a:pt x="1725" y="214"/>
                    </a:cubicBezTo>
                    <a:cubicBezTo>
                      <a:pt x="1423" y="214"/>
                      <a:pt x="1205" y="276"/>
                      <a:pt x="1101" y="428"/>
                    </a:cubicBezTo>
                    <a:cubicBezTo>
                      <a:pt x="862" y="768"/>
                      <a:pt x="923" y="852"/>
                      <a:pt x="1079" y="852"/>
                    </a:cubicBezTo>
                    <a:cubicBezTo>
                      <a:pt x="1229" y="852"/>
                      <a:pt x="1465" y="775"/>
                      <a:pt x="1605" y="775"/>
                    </a:cubicBezTo>
                    <a:cubicBezTo>
                      <a:pt x="1748" y="775"/>
                      <a:pt x="1790" y="856"/>
                      <a:pt x="1534" y="1182"/>
                    </a:cubicBezTo>
                    <a:cubicBezTo>
                      <a:pt x="780" y="2135"/>
                      <a:pt x="260" y="4460"/>
                      <a:pt x="149" y="6563"/>
                    </a:cubicBezTo>
                    <a:cubicBezTo>
                      <a:pt x="0" y="9433"/>
                      <a:pt x="310" y="12315"/>
                      <a:pt x="3550" y="13044"/>
                    </a:cubicBezTo>
                    <a:cubicBezTo>
                      <a:pt x="5428" y="13464"/>
                      <a:pt x="7069" y="13697"/>
                      <a:pt x="8690" y="13697"/>
                    </a:cubicBezTo>
                    <a:cubicBezTo>
                      <a:pt x="10464" y="13697"/>
                      <a:pt x="12215" y="13418"/>
                      <a:pt x="14225" y="12797"/>
                    </a:cubicBezTo>
                    <a:cubicBezTo>
                      <a:pt x="16525" y="12080"/>
                      <a:pt x="17602" y="10039"/>
                      <a:pt x="17935" y="7911"/>
                    </a:cubicBezTo>
                    <a:cubicBezTo>
                      <a:pt x="18158" y="6452"/>
                      <a:pt x="18195" y="4930"/>
                      <a:pt x="17713" y="3545"/>
                    </a:cubicBezTo>
                    <a:lnTo>
                      <a:pt x="17700" y="3533"/>
                    </a:lnTo>
                    <a:cubicBezTo>
                      <a:pt x="17255" y="2259"/>
                      <a:pt x="17738" y="1838"/>
                      <a:pt x="16971" y="725"/>
                    </a:cubicBezTo>
                    <a:cubicBezTo>
                      <a:pt x="16602" y="196"/>
                      <a:pt x="16246" y="0"/>
                      <a:pt x="1581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1932;p74"/>
              <p:cNvSpPr/>
              <p:nvPr/>
            </p:nvSpPr>
            <p:spPr>
              <a:xfrm>
                <a:off x="837140" y="3682844"/>
                <a:ext cx="1151338" cy="527640"/>
              </a:xfrm>
              <a:custGeom>
                <a:avLst/>
                <a:gdLst/>
                <a:ahLst/>
                <a:cxnLst/>
                <a:rect l="l" t="t" r="r" b="b"/>
                <a:pathLst>
                  <a:path w="38642" h="17709" extrusionOk="0">
                    <a:moveTo>
                      <a:pt x="17440" y="1"/>
                    </a:moveTo>
                    <a:cubicBezTo>
                      <a:pt x="16999" y="1"/>
                      <a:pt x="16558" y="19"/>
                      <a:pt x="16117" y="60"/>
                    </a:cubicBezTo>
                    <a:cubicBezTo>
                      <a:pt x="11236" y="497"/>
                      <a:pt x="6664" y="3642"/>
                      <a:pt x="1907" y="3642"/>
                    </a:cubicBezTo>
                    <a:cubicBezTo>
                      <a:pt x="1275" y="3642"/>
                      <a:pt x="640" y="3587"/>
                      <a:pt x="0" y="3462"/>
                    </a:cubicBezTo>
                    <a:lnTo>
                      <a:pt x="0" y="3462"/>
                    </a:lnTo>
                    <a:cubicBezTo>
                      <a:pt x="3723" y="7420"/>
                      <a:pt x="8349" y="10475"/>
                      <a:pt x="12926" y="13481"/>
                    </a:cubicBezTo>
                    <a:cubicBezTo>
                      <a:pt x="15511" y="15188"/>
                      <a:pt x="18207" y="16932"/>
                      <a:pt x="21275" y="17513"/>
                    </a:cubicBezTo>
                    <a:cubicBezTo>
                      <a:pt x="21964" y="17645"/>
                      <a:pt x="22676" y="17708"/>
                      <a:pt x="23401" y="17708"/>
                    </a:cubicBezTo>
                    <a:cubicBezTo>
                      <a:pt x="30013" y="17708"/>
                      <a:pt x="37670" y="12433"/>
                      <a:pt x="38406" y="5812"/>
                    </a:cubicBezTo>
                    <a:lnTo>
                      <a:pt x="38406" y="5824"/>
                    </a:lnTo>
                    <a:cubicBezTo>
                      <a:pt x="38641" y="3759"/>
                      <a:pt x="27546" y="1396"/>
                      <a:pt x="22821" y="605"/>
                    </a:cubicBezTo>
                    <a:cubicBezTo>
                      <a:pt x="21043" y="307"/>
                      <a:pt x="19241" y="1"/>
                      <a:pt x="17440"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8" name="Google Shape;1933;p74"/>
              <p:cNvSpPr/>
              <p:nvPr/>
            </p:nvSpPr>
            <p:spPr>
              <a:xfrm>
                <a:off x="848194" y="2912186"/>
                <a:ext cx="1545645" cy="1230593"/>
              </a:xfrm>
              <a:custGeom>
                <a:avLst/>
                <a:gdLst/>
                <a:ahLst/>
                <a:cxnLst/>
                <a:rect l="l" t="t" r="r" b="b"/>
                <a:pathLst>
                  <a:path w="51876" h="41302" extrusionOk="0">
                    <a:moveTo>
                      <a:pt x="24058" y="1"/>
                    </a:moveTo>
                    <a:cubicBezTo>
                      <a:pt x="21151" y="1065"/>
                      <a:pt x="19185" y="3761"/>
                      <a:pt x="18096" y="6581"/>
                    </a:cubicBezTo>
                    <a:cubicBezTo>
                      <a:pt x="17008" y="9401"/>
                      <a:pt x="16624" y="12419"/>
                      <a:pt x="15820" y="15326"/>
                    </a:cubicBezTo>
                    <a:cubicBezTo>
                      <a:pt x="14831" y="18913"/>
                      <a:pt x="13136" y="22414"/>
                      <a:pt x="10328" y="24937"/>
                    </a:cubicBezTo>
                    <a:cubicBezTo>
                      <a:pt x="8092" y="26947"/>
                      <a:pt x="5070" y="28243"/>
                      <a:pt x="2176" y="28243"/>
                    </a:cubicBezTo>
                    <a:cubicBezTo>
                      <a:pt x="1438" y="28243"/>
                      <a:pt x="707" y="28158"/>
                      <a:pt x="0" y="27980"/>
                    </a:cubicBezTo>
                    <a:lnTo>
                      <a:pt x="0" y="27980"/>
                    </a:lnTo>
                    <a:cubicBezTo>
                      <a:pt x="6890" y="33632"/>
                      <a:pt x="14756" y="38172"/>
                      <a:pt x="23328" y="41301"/>
                    </a:cubicBezTo>
                    <a:cubicBezTo>
                      <a:pt x="27447" y="40843"/>
                      <a:pt x="31405" y="39062"/>
                      <a:pt x="34436" y="36304"/>
                    </a:cubicBezTo>
                    <a:cubicBezTo>
                      <a:pt x="37454" y="33546"/>
                      <a:pt x="39532" y="29823"/>
                      <a:pt x="40261" y="25852"/>
                    </a:cubicBezTo>
                    <a:cubicBezTo>
                      <a:pt x="41103" y="21251"/>
                      <a:pt x="40187" y="16353"/>
                      <a:pt x="41770" y="11937"/>
                    </a:cubicBezTo>
                    <a:cubicBezTo>
                      <a:pt x="43242" y="7830"/>
                      <a:pt x="46916" y="4553"/>
                      <a:pt x="51876" y="3254"/>
                    </a:cubicBezTo>
                    <a:cubicBezTo>
                      <a:pt x="42661" y="1337"/>
                      <a:pt x="33261" y="236"/>
                      <a:pt x="24058" y="1"/>
                    </a:cubicBez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1934;p74"/>
              <p:cNvSpPr/>
              <p:nvPr/>
            </p:nvSpPr>
            <p:spPr>
              <a:xfrm>
                <a:off x="1447325" y="2989055"/>
                <a:ext cx="299350" cy="248967"/>
              </a:xfrm>
              <a:custGeom>
                <a:avLst/>
                <a:gdLst/>
                <a:ahLst/>
                <a:cxnLst/>
                <a:rect l="l" t="t" r="r" b="b"/>
                <a:pathLst>
                  <a:path w="10047" h="8356" extrusionOk="0">
                    <a:moveTo>
                      <a:pt x="6496" y="167"/>
                    </a:moveTo>
                    <a:cubicBezTo>
                      <a:pt x="7392" y="167"/>
                      <a:pt x="7903" y="1398"/>
                      <a:pt x="7276" y="2171"/>
                    </a:cubicBezTo>
                    <a:cubicBezTo>
                      <a:pt x="6930" y="2591"/>
                      <a:pt x="6361" y="2801"/>
                      <a:pt x="5804" y="2838"/>
                    </a:cubicBezTo>
                    <a:cubicBezTo>
                      <a:pt x="5758" y="2841"/>
                      <a:pt x="5712" y="2842"/>
                      <a:pt x="5666" y="2842"/>
                    </a:cubicBezTo>
                    <a:cubicBezTo>
                      <a:pt x="5063" y="2842"/>
                      <a:pt x="4498" y="2629"/>
                      <a:pt x="3968" y="2333"/>
                    </a:cubicBezTo>
                    <a:lnTo>
                      <a:pt x="3968" y="2333"/>
                    </a:lnTo>
                    <a:cubicBezTo>
                      <a:pt x="4205" y="2005"/>
                      <a:pt x="4457" y="1682"/>
                      <a:pt x="4716" y="1379"/>
                    </a:cubicBezTo>
                    <a:cubicBezTo>
                      <a:pt x="5099" y="971"/>
                      <a:pt x="5470" y="538"/>
                      <a:pt x="5965" y="303"/>
                    </a:cubicBezTo>
                    <a:cubicBezTo>
                      <a:pt x="6152" y="208"/>
                      <a:pt x="6330" y="167"/>
                      <a:pt x="6496" y="167"/>
                    </a:cubicBezTo>
                    <a:close/>
                    <a:moveTo>
                      <a:pt x="1474" y="3419"/>
                    </a:moveTo>
                    <a:cubicBezTo>
                      <a:pt x="1483" y="3419"/>
                      <a:pt x="1491" y="3419"/>
                      <a:pt x="1500" y="3420"/>
                    </a:cubicBezTo>
                    <a:cubicBezTo>
                      <a:pt x="1964" y="3420"/>
                      <a:pt x="2380" y="3664"/>
                      <a:pt x="2709" y="3981"/>
                    </a:cubicBezTo>
                    <a:lnTo>
                      <a:pt x="2709" y="3981"/>
                    </a:lnTo>
                    <a:cubicBezTo>
                      <a:pt x="2693" y="4008"/>
                      <a:pt x="2678" y="4036"/>
                      <a:pt x="2663" y="4063"/>
                    </a:cubicBezTo>
                    <a:cubicBezTo>
                      <a:pt x="2371" y="4589"/>
                      <a:pt x="1837" y="5037"/>
                      <a:pt x="1271" y="5037"/>
                    </a:cubicBezTo>
                    <a:cubicBezTo>
                      <a:pt x="1093" y="5037"/>
                      <a:pt x="911" y="4993"/>
                      <a:pt x="733" y="4892"/>
                    </a:cubicBezTo>
                    <a:cubicBezTo>
                      <a:pt x="0" y="4391"/>
                      <a:pt x="787" y="3419"/>
                      <a:pt x="1474" y="3419"/>
                    </a:cubicBezTo>
                    <a:close/>
                    <a:moveTo>
                      <a:pt x="6473" y="1"/>
                    </a:moveTo>
                    <a:cubicBezTo>
                      <a:pt x="6291" y="1"/>
                      <a:pt x="6095" y="44"/>
                      <a:pt x="5891" y="142"/>
                    </a:cubicBezTo>
                    <a:cubicBezTo>
                      <a:pt x="5359" y="389"/>
                      <a:pt x="4963" y="835"/>
                      <a:pt x="4580" y="1255"/>
                    </a:cubicBezTo>
                    <a:cubicBezTo>
                      <a:pt x="4293" y="1561"/>
                      <a:pt x="4032" y="1888"/>
                      <a:pt x="3790" y="2229"/>
                    </a:cubicBezTo>
                    <a:lnTo>
                      <a:pt x="3790" y="2229"/>
                    </a:lnTo>
                    <a:cubicBezTo>
                      <a:pt x="3436" y="2017"/>
                      <a:pt x="3098" y="1773"/>
                      <a:pt x="2774" y="1540"/>
                    </a:cubicBezTo>
                    <a:lnTo>
                      <a:pt x="2762" y="1564"/>
                    </a:lnTo>
                    <a:cubicBezTo>
                      <a:pt x="3083" y="1806"/>
                      <a:pt x="3412" y="2054"/>
                      <a:pt x="3761" y="2271"/>
                    </a:cubicBezTo>
                    <a:lnTo>
                      <a:pt x="3761" y="2271"/>
                    </a:lnTo>
                    <a:cubicBezTo>
                      <a:pt x="3440" y="2726"/>
                      <a:pt x="3152" y="3206"/>
                      <a:pt x="2874" y="3690"/>
                    </a:cubicBezTo>
                    <a:lnTo>
                      <a:pt x="2874" y="3690"/>
                    </a:lnTo>
                    <a:cubicBezTo>
                      <a:pt x="2730" y="3559"/>
                      <a:pt x="2571" y="3443"/>
                      <a:pt x="2390" y="3346"/>
                    </a:cubicBezTo>
                    <a:cubicBezTo>
                      <a:pt x="2118" y="3197"/>
                      <a:pt x="1809" y="3111"/>
                      <a:pt x="1500" y="3111"/>
                    </a:cubicBezTo>
                    <a:cubicBezTo>
                      <a:pt x="857" y="3135"/>
                      <a:pt x="251" y="3630"/>
                      <a:pt x="164" y="4273"/>
                    </a:cubicBezTo>
                    <a:cubicBezTo>
                      <a:pt x="127" y="4969"/>
                      <a:pt x="666" y="5284"/>
                      <a:pt x="1248" y="5284"/>
                    </a:cubicBezTo>
                    <a:cubicBezTo>
                      <a:pt x="1639" y="5284"/>
                      <a:pt x="2048" y="5142"/>
                      <a:pt x="2316" y="4879"/>
                    </a:cubicBezTo>
                    <a:cubicBezTo>
                      <a:pt x="2545" y="4669"/>
                      <a:pt x="2725" y="4424"/>
                      <a:pt x="2883" y="4164"/>
                    </a:cubicBezTo>
                    <a:lnTo>
                      <a:pt x="2883" y="4164"/>
                    </a:lnTo>
                    <a:cubicBezTo>
                      <a:pt x="3612" y="4980"/>
                      <a:pt x="3915" y="6201"/>
                      <a:pt x="4901" y="6834"/>
                    </a:cubicBezTo>
                    <a:cubicBezTo>
                      <a:pt x="5384" y="7150"/>
                      <a:pt x="5953" y="7307"/>
                      <a:pt x="6519" y="7307"/>
                    </a:cubicBezTo>
                    <a:cubicBezTo>
                      <a:pt x="7091" y="7307"/>
                      <a:pt x="7661" y="7146"/>
                      <a:pt x="8137" y="6824"/>
                    </a:cubicBezTo>
                    <a:lnTo>
                      <a:pt x="8137" y="6824"/>
                    </a:lnTo>
                    <a:cubicBezTo>
                      <a:pt x="8490" y="7590"/>
                      <a:pt x="9218" y="8165"/>
                      <a:pt x="10047" y="8355"/>
                    </a:cubicBezTo>
                    <a:lnTo>
                      <a:pt x="10047" y="8330"/>
                    </a:lnTo>
                    <a:cubicBezTo>
                      <a:pt x="9243" y="8083"/>
                      <a:pt x="8550" y="7452"/>
                      <a:pt x="8253" y="6660"/>
                    </a:cubicBezTo>
                    <a:lnTo>
                      <a:pt x="8216" y="6549"/>
                    </a:lnTo>
                    <a:lnTo>
                      <a:pt x="8130" y="6623"/>
                    </a:lnTo>
                    <a:cubicBezTo>
                      <a:pt x="7685" y="6922"/>
                      <a:pt x="7147" y="7070"/>
                      <a:pt x="6611" y="7070"/>
                    </a:cubicBezTo>
                    <a:cubicBezTo>
                      <a:pt x="6059" y="7070"/>
                      <a:pt x="5508" y="6913"/>
                      <a:pt x="5062" y="6599"/>
                    </a:cubicBezTo>
                    <a:cubicBezTo>
                      <a:pt x="4129" y="5944"/>
                      <a:pt x="3817" y="4699"/>
                      <a:pt x="3053" y="3868"/>
                    </a:cubicBezTo>
                    <a:lnTo>
                      <a:pt x="3053" y="3868"/>
                    </a:lnTo>
                    <a:cubicBezTo>
                      <a:pt x="3265" y="3481"/>
                      <a:pt x="3454" y="3076"/>
                      <a:pt x="3702" y="2715"/>
                    </a:cubicBezTo>
                    <a:cubicBezTo>
                      <a:pt x="3778" y="2602"/>
                      <a:pt x="3856" y="2489"/>
                      <a:pt x="3937" y="2376"/>
                    </a:cubicBezTo>
                    <a:lnTo>
                      <a:pt x="3937" y="2376"/>
                    </a:lnTo>
                    <a:cubicBezTo>
                      <a:pt x="4014" y="2421"/>
                      <a:pt x="4092" y="2464"/>
                      <a:pt x="4172" y="2504"/>
                    </a:cubicBezTo>
                    <a:cubicBezTo>
                      <a:pt x="4633" y="2761"/>
                      <a:pt x="5190" y="2919"/>
                      <a:pt x="5735" y="2919"/>
                    </a:cubicBezTo>
                    <a:cubicBezTo>
                      <a:pt x="6345" y="2919"/>
                      <a:pt x="6938" y="2722"/>
                      <a:pt x="7363" y="2245"/>
                    </a:cubicBezTo>
                    <a:cubicBezTo>
                      <a:pt x="8087" y="1363"/>
                      <a:pt x="7493" y="1"/>
                      <a:pt x="6473"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1935;p74"/>
              <p:cNvSpPr/>
              <p:nvPr/>
            </p:nvSpPr>
            <p:spPr>
              <a:xfrm>
                <a:off x="1761772" y="3246805"/>
                <a:ext cx="23598" cy="23985"/>
              </a:xfrm>
              <a:custGeom>
                <a:avLst/>
                <a:gdLst/>
                <a:ahLst/>
                <a:cxnLst/>
                <a:rect l="l" t="t" r="r" b="b"/>
                <a:pathLst>
                  <a:path w="792" h="805" extrusionOk="0">
                    <a:moveTo>
                      <a:pt x="779" y="1"/>
                    </a:moveTo>
                    <a:cubicBezTo>
                      <a:pt x="619" y="100"/>
                      <a:pt x="458" y="199"/>
                      <a:pt x="309" y="310"/>
                    </a:cubicBezTo>
                    <a:cubicBezTo>
                      <a:pt x="136" y="421"/>
                      <a:pt x="12" y="545"/>
                      <a:pt x="0" y="780"/>
                    </a:cubicBezTo>
                    <a:lnTo>
                      <a:pt x="25" y="805"/>
                    </a:lnTo>
                    <a:cubicBezTo>
                      <a:pt x="148" y="805"/>
                      <a:pt x="235" y="755"/>
                      <a:pt x="322" y="706"/>
                    </a:cubicBezTo>
                    <a:cubicBezTo>
                      <a:pt x="396" y="656"/>
                      <a:pt x="433" y="558"/>
                      <a:pt x="482" y="483"/>
                    </a:cubicBezTo>
                    <a:cubicBezTo>
                      <a:pt x="594" y="335"/>
                      <a:pt x="705" y="186"/>
                      <a:pt x="792" y="26"/>
                    </a:cubicBezTo>
                    <a:lnTo>
                      <a:pt x="792" y="13"/>
                    </a:lnTo>
                    <a:lnTo>
                      <a:pt x="77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1936;p74"/>
              <p:cNvSpPr/>
              <p:nvPr/>
            </p:nvSpPr>
            <p:spPr>
              <a:xfrm>
                <a:off x="1440412" y="3243528"/>
                <a:ext cx="336862" cy="112029"/>
              </a:xfrm>
              <a:custGeom>
                <a:avLst/>
                <a:gdLst/>
                <a:ahLst/>
                <a:cxnLst/>
                <a:rect l="l" t="t" r="r" b="b"/>
                <a:pathLst>
                  <a:path w="11306" h="3760" extrusionOk="0">
                    <a:moveTo>
                      <a:pt x="1435" y="0"/>
                    </a:moveTo>
                    <a:cubicBezTo>
                      <a:pt x="944" y="0"/>
                      <a:pt x="415" y="191"/>
                      <a:pt x="13" y="395"/>
                    </a:cubicBezTo>
                    <a:lnTo>
                      <a:pt x="0" y="395"/>
                    </a:lnTo>
                    <a:lnTo>
                      <a:pt x="25" y="420"/>
                    </a:lnTo>
                    <a:cubicBezTo>
                      <a:pt x="435" y="258"/>
                      <a:pt x="864" y="87"/>
                      <a:pt x="1303" y="87"/>
                    </a:cubicBezTo>
                    <a:cubicBezTo>
                      <a:pt x="1368" y="87"/>
                      <a:pt x="1432" y="91"/>
                      <a:pt x="1497" y="99"/>
                    </a:cubicBezTo>
                    <a:cubicBezTo>
                      <a:pt x="1856" y="136"/>
                      <a:pt x="2227" y="296"/>
                      <a:pt x="2412" y="630"/>
                    </a:cubicBezTo>
                    <a:cubicBezTo>
                      <a:pt x="2524" y="853"/>
                      <a:pt x="2598" y="1150"/>
                      <a:pt x="2857" y="1286"/>
                    </a:cubicBezTo>
                    <a:cubicBezTo>
                      <a:pt x="3229" y="1471"/>
                      <a:pt x="3637" y="1335"/>
                      <a:pt x="4008" y="1484"/>
                    </a:cubicBezTo>
                    <a:cubicBezTo>
                      <a:pt x="4465" y="1645"/>
                      <a:pt x="4874" y="1979"/>
                      <a:pt x="5331" y="2226"/>
                    </a:cubicBezTo>
                    <a:cubicBezTo>
                      <a:pt x="5789" y="2498"/>
                      <a:pt x="6271" y="2708"/>
                      <a:pt x="6778" y="2844"/>
                    </a:cubicBezTo>
                    <a:cubicBezTo>
                      <a:pt x="7273" y="2981"/>
                      <a:pt x="7817" y="3042"/>
                      <a:pt x="8325" y="3079"/>
                    </a:cubicBezTo>
                    <a:cubicBezTo>
                      <a:pt x="9364" y="3129"/>
                      <a:pt x="10341" y="3339"/>
                      <a:pt x="11293" y="3760"/>
                    </a:cubicBezTo>
                    <a:lnTo>
                      <a:pt x="11306" y="3735"/>
                    </a:lnTo>
                    <a:cubicBezTo>
                      <a:pt x="11033" y="3562"/>
                      <a:pt x="10737" y="3401"/>
                      <a:pt x="10440" y="3265"/>
                    </a:cubicBezTo>
                    <a:cubicBezTo>
                      <a:pt x="9425" y="2807"/>
                      <a:pt x="8300" y="2795"/>
                      <a:pt x="7224" y="2622"/>
                    </a:cubicBezTo>
                    <a:cubicBezTo>
                      <a:pt x="6605" y="2510"/>
                      <a:pt x="5999" y="2313"/>
                      <a:pt x="5455" y="2016"/>
                    </a:cubicBezTo>
                    <a:cubicBezTo>
                      <a:pt x="4898" y="1744"/>
                      <a:pt x="4342" y="1261"/>
                      <a:pt x="3661" y="1212"/>
                    </a:cubicBezTo>
                    <a:cubicBezTo>
                      <a:pt x="3630" y="1210"/>
                      <a:pt x="3598" y="1210"/>
                      <a:pt x="3566" y="1210"/>
                    </a:cubicBezTo>
                    <a:cubicBezTo>
                      <a:pt x="3483" y="1210"/>
                      <a:pt x="3399" y="1213"/>
                      <a:pt x="3317" y="1213"/>
                    </a:cubicBezTo>
                    <a:cubicBezTo>
                      <a:pt x="3183" y="1213"/>
                      <a:pt x="3052" y="1203"/>
                      <a:pt x="2932" y="1150"/>
                    </a:cubicBezTo>
                    <a:cubicBezTo>
                      <a:pt x="2721" y="1039"/>
                      <a:pt x="2647" y="766"/>
                      <a:pt x="2524" y="556"/>
                    </a:cubicBezTo>
                    <a:cubicBezTo>
                      <a:pt x="2264" y="146"/>
                      <a:pt x="1864" y="0"/>
                      <a:pt x="143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1937;p74"/>
              <p:cNvSpPr/>
              <p:nvPr/>
            </p:nvSpPr>
            <p:spPr>
              <a:xfrm>
                <a:off x="1402812" y="3357342"/>
                <a:ext cx="149303" cy="61199"/>
              </a:xfrm>
              <a:custGeom>
                <a:avLst/>
                <a:gdLst/>
                <a:ahLst/>
                <a:cxnLst/>
                <a:rect l="l" t="t" r="r" b="b"/>
                <a:pathLst>
                  <a:path w="5011" h="2054" extrusionOk="0">
                    <a:moveTo>
                      <a:pt x="1218" y="1"/>
                    </a:moveTo>
                    <a:cubicBezTo>
                      <a:pt x="763" y="1"/>
                      <a:pt x="343" y="315"/>
                      <a:pt x="1" y="595"/>
                    </a:cubicBezTo>
                    <a:lnTo>
                      <a:pt x="25" y="620"/>
                    </a:lnTo>
                    <a:cubicBezTo>
                      <a:pt x="342" y="393"/>
                      <a:pt x="737" y="134"/>
                      <a:pt x="1136" y="134"/>
                    </a:cubicBezTo>
                    <a:cubicBezTo>
                      <a:pt x="1236" y="134"/>
                      <a:pt x="1336" y="150"/>
                      <a:pt x="1435" y="187"/>
                    </a:cubicBezTo>
                    <a:cubicBezTo>
                      <a:pt x="1658" y="261"/>
                      <a:pt x="1868" y="459"/>
                      <a:pt x="1881" y="670"/>
                    </a:cubicBezTo>
                    <a:cubicBezTo>
                      <a:pt x="1893" y="768"/>
                      <a:pt x="1831" y="880"/>
                      <a:pt x="1831" y="1053"/>
                    </a:cubicBezTo>
                    <a:cubicBezTo>
                      <a:pt x="1807" y="1244"/>
                      <a:pt x="2003" y="1412"/>
                      <a:pt x="2183" y="1412"/>
                    </a:cubicBezTo>
                    <a:cubicBezTo>
                      <a:pt x="2190" y="1412"/>
                      <a:pt x="2196" y="1412"/>
                      <a:pt x="2202" y="1412"/>
                    </a:cubicBezTo>
                    <a:cubicBezTo>
                      <a:pt x="2219" y="1414"/>
                      <a:pt x="2235" y="1415"/>
                      <a:pt x="2252" y="1415"/>
                    </a:cubicBezTo>
                    <a:cubicBezTo>
                      <a:pt x="2503" y="1415"/>
                      <a:pt x="2724" y="1164"/>
                      <a:pt x="2944" y="1164"/>
                    </a:cubicBezTo>
                    <a:cubicBezTo>
                      <a:pt x="3427" y="1164"/>
                      <a:pt x="3773" y="1721"/>
                      <a:pt x="4194" y="1931"/>
                    </a:cubicBezTo>
                    <a:cubicBezTo>
                      <a:pt x="4331" y="2000"/>
                      <a:pt x="4499" y="2053"/>
                      <a:pt x="4659" y="2053"/>
                    </a:cubicBezTo>
                    <a:cubicBezTo>
                      <a:pt x="4788" y="2053"/>
                      <a:pt x="4911" y="2019"/>
                      <a:pt x="5010" y="1931"/>
                    </a:cubicBezTo>
                    <a:lnTo>
                      <a:pt x="4998" y="1906"/>
                    </a:lnTo>
                    <a:cubicBezTo>
                      <a:pt x="4935" y="1931"/>
                      <a:pt x="4873" y="1942"/>
                      <a:pt x="4811" y="1942"/>
                    </a:cubicBezTo>
                    <a:cubicBezTo>
                      <a:pt x="4629" y="1942"/>
                      <a:pt x="4456" y="1847"/>
                      <a:pt x="4317" y="1746"/>
                    </a:cubicBezTo>
                    <a:cubicBezTo>
                      <a:pt x="3937" y="1427"/>
                      <a:pt x="3539" y="851"/>
                      <a:pt x="3018" y="851"/>
                    </a:cubicBezTo>
                    <a:cubicBezTo>
                      <a:pt x="2912" y="851"/>
                      <a:pt x="2801" y="875"/>
                      <a:pt x="2685" y="929"/>
                    </a:cubicBezTo>
                    <a:cubicBezTo>
                      <a:pt x="2512" y="1004"/>
                      <a:pt x="2388" y="1152"/>
                      <a:pt x="2202" y="1164"/>
                    </a:cubicBezTo>
                    <a:cubicBezTo>
                      <a:pt x="2103" y="1164"/>
                      <a:pt x="2066" y="1140"/>
                      <a:pt x="2054" y="1053"/>
                    </a:cubicBezTo>
                    <a:cubicBezTo>
                      <a:pt x="2041" y="954"/>
                      <a:pt x="2103" y="818"/>
                      <a:pt x="2079" y="645"/>
                    </a:cubicBezTo>
                    <a:cubicBezTo>
                      <a:pt x="2041" y="336"/>
                      <a:pt x="1769" y="125"/>
                      <a:pt x="1485" y="39"/>
                    </a:cubicBezTo>
                    <a:cubicBezTo>
                      <a:pt x="1395" y="13"/>
                      <a:pt x="1305" y="1"/>
                      <a:pt x="121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1938;p74"/>
              <p:cNvSpPr/>
              <p:nvPr/>
            </p:nvSpPr>
            <p:spPr>
              <a:xfrm>
                <a:off x="1598500" y="3405638"/>
                <a:ext cx="286002" cy="90338"/>
              </a:xfrm>
              <a:custGeom>
                <a:avLst/>
                <a:gdLst/>
                <a:ahLst/>
                <a:cxnLst/>
                <a:rect l="l" t="t" r="r" b="b"/>
                <a:pathLst>
                  <a:path w="9599" h="3032" extrusionOk="0">
                    <a:moveTo>
                      <a:pt x="2153" y="1"/>
                    </a:moveTo>
                    <a:lnTo>
                      <a:pt x="2153" y="1"/>
                    </a:lnTo>
                    <a:cubicBezTo>
                      <a:pt x="2017" y="38"/>
                      <a:pt x="211" y="607"/>
                      <a:pt x="13" y="669"/>
                    </a:cubicBezTo>
                    <a:lnTo>
                      <a:pt x="1" y="669"/>
                    </a:lnTo>
                    <a:lnTo>
                      <a:pt x="13" y="694"/>
                    </a:lnTo>
                    <a:lnTo>
                      <a:pt x="1722" y="244"/>
                    </a:lnTo>
                    <a:lnTo>
                      <a:pt x="1722" y="244"/>
                    </a:lnTo>
                    <a:cubicBezTo>
                      <a:pt x="1553" y="560"/>
                      <a:pt x="1803" y="1019"/>
                      <a:pt x="2153" y="1114"/>
                    </a:cubicBezTo>
                    <a:cubicBezTo>
                      <a:pt x="2342" y="1184"/>
                      <a:pt x="2533" y="1201"/>
                      <a:pt x="2723" y="1201"/>
                    </a:cubicBezTo>
                    <a:cubicBezTo>
                      <a:pt x="2892" y="1201"/>
                      <a:pt x="3059" y="1188"/>
                      <a:pt x="3224" y="1188"/>
                    </a:cubicBezTo>
                    <a:cubicBezTo>
                      <a:pt x="3429" y="1188"/>
                      <a:pt x="3630" y="1208"/>
                      <a:pt x="3823" y="1300"/>
                    </a:cubicBezTo>
                    <a:cubicBezTo>
                      <a:pt x="4210" y="1523"/>
                      <a:pt x="4487" y="2059"/>
                      <a:pt x="4990" y="2059"/>
                    </a:cubicBezTo>
                    <a:cubicBezTo>
                      <a:pt x="5017" y="2059"/>
                      <a:pt x="5044" y="2057"/>
                      <a:pt x="5072" y="2054"/>
                    </a:cubicBezTo>
                    <a:cubicBezTo>
                      <a:pt x="5437" y="2016"/>
                      <a:pt x="5742" y="1791"/>
                      <a:pt x="6081" y="1791"/>
                    </a:cubicBezTo>
                    <a:cubicBezTo>
                      <a:pt x="6178" y="1791"/>
                      <a:pt x="6278" y="1809"/>
                      <a:pt x="6383" y="1856"/>
                    </a:cubicBezTo>
                    <a:cubicBezTo>
                      <a:pt x="7076" y="2116"/>
                      <a:pt x="7805" y="2425"/>
                      <a:pt x="8510" y="2660"/>
                    </a:cubicBezTo>
                    <a:cubicBezTo>
                      <a:pt x="8869" y="2796"/>
                      <a:pt x="9228" y="2920"/>
                      <a:pt x="9587" y="3031"/>
                    </a:cubicBezTo>
                    <a:lnTo>
                      <a:pt x="9599" y="3007"/>
                    </a:lnTo>
                    <a:cubicBezTo>
                      <a:pt x="8931" y="2648"/>
                      <a:pt x="8238" y="2314"/>
                      <a:pt x="7546" y="2005"/>
                    </a:cubicBezTo>
                    <a:lnTo>
                      <a:pt x="7026" y="1770"/>
                    </a:lnTo>
                    <a:cubicBezTo>
                      <a:pt x="6729" y="1647"/>
                      <a:pt x="6398" y="1473"/>
                      <a:pt x="6055" y="1473"/>
                    </a:cubicBezTo>
                    <a:cubicBezTo>
                      <a:pt x="5983" y="1473"/>
                      <a:pt x="5911" y="1481"/>
                      <a:pt x="5839" y="1498"/>
                    </a:cubicBezTo>
                    <a:cubicBezTo>
                      <a:pt x="5534" y="1571"/>
                      <a:pt x="5265" y="1779"/>
                      <a:pt x="4978" y="1779"/>
                    </a:cubicBezTo>
                    <a:cubicBezTo>
                      <a:pt x="4928" y="1779"/>
                      <a:pt x="4877" y="1772"/>
                      <a:pt x="4824" y="1757"/>
                    </a:cubicBezTo>
                    <a:cubicBezTo>
                      <a:pt x="4478" y="1646"/>
                      <a:pt x="4268" y="1263"/>
                      <a:pt x="3922" y="1102"/>
                    </a:cubicBezTo>
                    <a:cubicBezTo>
                      <a:pt x="3735" y="1013"/>
                      <a:pt x="3540" y="989"/>
                      <a:pt x="3344" y="989"/>
                    </a:cubicBezTo>
                    <a:cubicBezTo>
                      <a:pt x="3123" y="989"/>
                      <a:pt x="2899" y="1019"/>
                      <a:pt x="2677" y="1019"/>
                    </a:cubicBezTo>
                    <a:cubicBezTo>
                      <a:pt x="2521" y="1019"/>
                      <a:pt x="2366" y="1004"/>
                      <a:pt x="2215" y="953"/>
                    </a:cubicBezTo>
                    <a:cubicBezTo>
                      <a:pt x="1893" y="879"/>
                      <a:pt x="1646" y="434"/>
                      <a:pt x="1918" y="186"/>
                    </a:cubicBezTo>
                    <a:lnTo>
                      <a:pt x="2153"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1939;p74"/>
              <p:cNvSpPr/>
              <p:nvPr/>
            </p:nvSpPr>
            <p:spPr>
              <a:xfrm>
                <a:off x="1794546" y="3359576"/>
                <a:ext cx="19218" cy="22138"/>
              </a:xfrm>
              <a:custGeom>
                <a:avLst/>
                <a:gdLst/>
                <a:ahLst/>
                <a:cxnLst/>
                <a:rect l="l" t="t" r="r" b="b"/>
                <a:pathLst>
                  <a:path w="645" h="743" extrusionOk="0">
                    <a:moveTo>
                      <a:pt x="619" y="1"/>
                    </a:moveTo>
                    <a:cubicBezTo>
                      <a:pt x="496" y="100"/>
                      <a:pt x="360" y="186"/>
                      <a:pt x="236" y="298"/>
                    </a:cubicBezTo>
                    <a:cubicBezTo>
                      <a:pt x="75" y="397"/>
                      <a:pt x="1" y="508"/>
                      <a:pt x="26" y="718"/>
                    </a:cubicBezTo>
                    <a:lnTo>
                      <a:pt x="50" y="743"/>
                    </a:lnTo>
                    <a:cubicBezTo>
                      <a:pt x="162" y="743"/>
                      <a:pt x="236" y="693"/>
                      <a:pt x="310" y="656"/>
                    </a:cubicBezTo>
                    <a:cubicBezTo>
                      <a:pt x="372" y="607"/>
                      <a:pt x="384" y="520"/>
                      <a:pt x="434" y="458"/>
                    </a:cubicBezTo>
                    <a:cubicBezTo>
                      <a:pt x="508" y="310"/>
                      <a:pt x="582" y="174"/>
                      <a:pt x="644" y="26"/>
                    </a:cubicBezTo>
                    <a:lnTo>
                      <a:pt x="61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5" name="Google Shape;1940;p74"/>
              <p:cNvSpPr/>
              <p:nvPr/>
            </p:nvSpPr>
            <p:spPr>
              <a:xfrm>
                <a:off x="1878595" y="3517307"/>
                <a:ext cx="38346" cy="26994"/>
              </a:xfrm>
              <a:custGeom>
                <a:avLst/>
                <a:gdLst/>
                <a:ahLst/>
                <a:cxnLst/>
                <a:rect l="l" t="t" r="r" b="b"/>
                <a:pathLst>
                  <a:path w="1287" h="906" extrusionOk="0">
                    <a:moveTo>
                      <a:pt x="1262" y="1"/>
                    </a:moveTo>
                    <a:cubicBezTo>
                      <a:pt x="1076" y="162"/>
                      <a:pt x="866" y="310"/>
                      <a:pt x="643" y="434"/>
                    </a:cubicBezTo>
                    <a:cubicBezTo>
                      <a:pt x="383" y="533"/>
                      <a:pt x="186" y="619"/>
                      <a:pt x="0" y="842"/>
                    </a:cubicBezTo>
                    <a:lnTo>
                      <a:pt x="12" y="879"/>
                    </a:lnTo>
                    <a:cubicBezTo>
                      <a:pt x="75" y="897"/>
                      <a:pt x="136" y="906"/>
                      <a:pt x="195" y="906"/>
                    </a:cubicBezTo>
                    <a:cubicBezTo>
                      <a:pt x="416" y="906"/>
                      <a:pt x="613" y="788"/>
                      <a:pt x="779" y="632"/>
                    </a:cubicBezTo>
                    <a:cubicBezTo>
                      <a:pt x="990" y="458"/>
                      <a:pt x="1163" y="248"/>
                      <a:pt x="1286" y="13"/>
                    </a:cubicBezTo>
                    <a:lnTo>
                      <a:pt x="1262"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6" name="Google Shape;1941;p74"/>
              <p:cNvSpPr/>
              <p:nvPr/>
            </p:nvSpPr>
            <p:spPr>
              <a:xfrm>
                <a:off x="1887801" y="3606511"/>
                <a:ext cx="53452" cy="47553"/>
              </a:xfrm>
              <a:custGeom>
                <a:avLst/>
                <a:gdLst/>
                <a:ahLst/>
                <a:cxnLst/>
                <a:rect l="l" t="t" r="r" b="b"/>
                <a:pathLst>
                  <a:path w="1794" h="1596" extrusionOk="0">
                    <a:moveTo>
                      <a:pt x="1781" y="0"/>
                    </a:moveTo>
                    <a:cubicBezTo>
                      <a:pt x="1497" y="198"/>
                      <a:pt x="1101" y="495"/>
                      <a:pt x="817" y="705"/>
                    </a:cubicBezTo>
                    <a:cubicBezTo>
                      <a:pt x="483" y="928"/>
                      <a:pt x="186" y="1188"/>
                      <a:pt x="0" y="1571"/>
                    </a:cubicBezTo>
                    <a:lnTo>
                      <a:pt x="25" y="1596"/>
                    </a:lnTo>
                    <a:cubicBezTo>
                      <a:pt x="433" y="1460"/>
                      <a:pt x="718" y="1200"/>
                      <a:pt x="990" y="891"/>
                    </a:cubicBezTo>
                    <a:cubicBezTo>
                      <a:pt x="1225" y="643"/>
                      <a:pt x="1571" y="285"/>
                      <a:pt x="1794" y="25"/>
                    </a:cubicBezTo>
                    <a:lnTo>
                      <a:pt x="1781"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7" name="Google Shape;1942;p74"/>
              <p:cNvSpPr/>
              <p:nvPr/>
            </p:nvSpPr>
            <p:spPr>
              <a:xfrm>
                <a:off x="1789034" y="3662137"/>
                <a:ext cx="37989" cy="26309"/>
              </a:xfrm>
              <a:custGeom>
                <a:avLst/>
                <a:gdLst/>
                <a:ahLst/>
                <a:cxnLst/>
                <a:rect l="l" t="t" r="r" b="b"/>
                <a:pathLst>
                  <a:path w="1275" h="883" extrusionOk="0">
                    <a:moveTo>
                      <a:pt x="1250" y="1"/>
                    </a:moveTo>
                    <a:cubicBezTo>
                      <a:pt x="1052" y="162"/>
                      <a:pt x="841" y="298"/>
                      <a:pt x="631" y="409"/>
                    </a:cubicBezTo>
                    <a:cubicBezTo>
                      <a:pt x="371" y="508"/>
                      <a:pt x="186" y="607"/>
                      <a:pt x="0" y="830"/>
                    </a:cubicBezTo>
                    <a:lnTo>
                      <a:pt x="13" y="854"/>
                    </a:lnTo>
                    <a:cubicBezTo>
                      <a:pt x="76" y="873"/>
                      <a:pt x="138" y="882"/>
                      <a:pt x="200" y="882"/>
                    </a:cubicBezTo>
                    <a:cubicBezTo>
                      <a:pt x="414" y="882"/>
                      <a:pt x="613" y="773"/>
                      <a:pt x="767" y="619"/>
                    </a:cubicBezTo>
                    <a:cubicBezTo>
                      <a:pt x="965" y="446"/>
                      <a:pt x="1138" y="248"/>
                      <a:pt x="1274" y="13"/>
                    </a:cubicBezTo>
                    <a:lnTo>
                      <a:pt x="1250"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8" name="Google Shape;1943;p74"/>
              <p:cNvSpPr/>
              <p:nvPr/>
            </p:nvSpPr>
            <p:spPr>
              <a:xfrm>
                <a:off x="1680315" y="3707484"/>
                <a:ext cx="30987" cy="30987"/>
              </a:xfrm>
              <a:custGeom>
                <a:avLst/>
                <a:gdLst/>
                <a:ahLst/>
                <a:cxnLst/>
                <a:rect l="l" t="t" r="r" b="b"/>
                <a:pathLst>
                  <a:path w="1040" h="1040" extrusionOk="0">
                    <a:moveTo>
                      <a:pt x="1015" y="0"/>
                    </a:moveTo>
                    <a:cubicBezTo>
                      <a:pt x="817" y="136"/>
                      <a:pt x="619" y="285"/>
                      <a:pt x="433" y="433"/>
                    </a:cubicBezTo>
                    <a:cubicBezTo>
                      <a:pt x="211" y="569"/>
                      <a:pt x="50" y="742"/>
                      <a:pt x="0" y="1014"/>
                    </a:cubicBezTo>
                    <a:lnTo>
                      <a:pt x="25" y="1039"/>
                    </a:lnTo>
                    <a:cubicBezTo>
                      <a:pt x="174" y="1014"/>
                      <a:pt x="273" y="953"/>
                      <a:pt x="372" y="878"/>
                    </a:cubicBezTo>
                    <a:cubicBezTo>
                      <a:pt x="631" y="631"/>
                      <a:pt x="829" y="309"/>
                      <a:pt x="1039" y="25"/>
                    </a:cubicBezTo>
                    <a:lnTo>
                      <a:pt x="1015"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9" name="Google Shape;1944;p74"/>
              <p:cNvSpPr/>
              <p:nvPr/>
            </p:nvSpPr>
            <p:spPr>
              <a:xfrm>
                <a:off x="1207869" y="3731439"/>
                <a:ext cx="263507" cy="113549"/>
              </a:xfrm>
              <a:custGeom>
                <a:avLst/>
                <a:gdLst/>
                <a:ahLst/>
                <a:cxnLst/>
                <a:rect l="l" t="t" r="r" b="b"/>
                <a:pathLst>
                  <a:path w="8844" h="3811" extrusionOk="0">
                    <a:moveTo>
                      <a:pt x="0" y="0"/>
                    </a:moveTo>
                    <a:lnTo>
                      <a:pt x="0" y="25"/>
                    </a:lnTo>
                    <a:lnTo>
                      <a:pt x="1660" y="191"/>
                    </a:lnTo>
                    <a:lnTo>
                      <a:pt x="1660" y="191"/>
                    </a:lnTo>
                    <a:lnTo>
                      <a:pt x="1448" y="817"/>
                    </a:lnTo>
                    <a:lnTo>
                      <a:pt x="1435" y="854"/>
                    </a:lnTo>
                    <a:cubicBezTo>
                      <a:pt x="1497" y="953"/>
                      <a:pt x="1596" y="1027"/>
                      <a:pt x="1707" y="1052"/>
                    </a:cubicBezTo>
                    <a:cubicBezTo>
                      <a:pt x="1778" y="1073"/>
                      <a:pt x="1853" y="1080"/>
                      <a:pt x="1931" y="1080"/>
                    </a:cubicBezTo>
                    <a:cubicBezTo>
                      <a:pt x="2078" y="1080"/>
                      <a:pt x="2233" y="1055"/>
                      <a:pt x="2376" y="1055"/>
                    </a:cubicBezTo>
                    <a:cubicBezTo>
                      <a:pt x="2557" y="1055"/>
                      <a:pt x="2719" y="1095"/>
                      <a:pt x="2821" y="1274"/>
                    </a:cubicBezTo>
                    <a:cubicBezTo>
                      <a:pt x="2895" y="1423"/>
                      <a:pt x="2969" y="1621"/>
                      <a:pt x="3130" y="1732"/>
                    </a:cubicBezTo>
                    <a:cubicBezTo>
                      <a:pt x="3337" y="1868"/>
                      <a:pt x="3564" y="1899"/>
                      <a:pt x="3796" y="1899"/>
                    </a:cubicBezTo>
                    <a:cubicBezTo>
                      <a:pt x="3984" y="1899"/>
                      <a:pt x="4175" y="1879"/>
                      <a:pt x="4363" y="1879"/>
                    </a:cubicBezTo>
                    <a:cubicBezTo>
                      <a:pt x="4469" y="1879"/>
                      <a:pt x="4574" y="1885"/>
                      <a:pt x="4676" y="1905"/>
                    </a:cubicBezTo>
                    <a:cubicBezTo>
                      <a:pt x="5158" y="2004"/>
                      <a:pt x="5566" y="2301"/>
                      <a:pt x="6012" y="2523"/>
                    </a:cubicBezTo>
                    <a:cubicBezTo>
                      <a:pt x="6618" y="2833"/>
                      <a:pt x="7236" y="3142"/>
                      <a:pt x="7855" y="3414"/>
                    </a:cubicBezTo>
                    <a:cubicBezTo>
                      <a:pt x="8424" y="3679"/>
                      <a:pt x="8726" y="3810"/>
                      <a:pt x="8780" y="3810"/>
                    </a:cubicBezTo>
                    <a:cubicBezTo>
                      <a:pt x="8844" y="3810"/>
                      <a:pt x="8554" y="3623"/>
                      <a:pt x="7941" y="3253"/>
                    </a:cubicBezTo>
                    <a:cubicBezTo>
                      <a:pt x="7360" y="2907"/>
                      <a:pt x="6766" y="2561"/>
                      <a:pt x="6160" y="2239"/>
                    </a:cubicBezTo>
                    <a:cubicBezTo>
                      <a:pt x="5715" y="2004"/>
                      <a:pt x="5245" y="1719"/>
                      <a:pt x="4713" y="1633"/>
                    </a:cubicBezTo>
                    <a:cubicBezTo>
                      <a:pt x="4629" y="1616"/>
                      <a:pt x="4542" y="1609"/>
                      <a:pt x="4455" y="1609"/>
                    </a:cubicBezTo>
                    <a:cubicBezTo>
                      <a:pt x="4216" y="1609"/>
                      <a:pt x="3970" y="1657"/>
                      <a:pt x="3736" y="1657"/>
                    </a:cubicBezTo>
                    <a:cubicBezTo>
                      <a:pt x="3567" y="1657"/>
                      <a:pt x="3403" y="1632"/>
                      <a:pt x="3253" y="1546"/>
                    </a:cubicBezTo>
                    <a:cubicBezTo>
                      <a:pt x="3117" y="1460"/>
                      <a:pt x="3080" y="1324"/>
                      <a:pt x="2994" y="1175"/>
                    </a:cubicBezTo>
                    <a:cubicBezTo>
                      <a:pt x="2878" y="937"/>
                      <a:pt x="2639" y="880"/>
                      <a:pt x="2397" y="880"/>
                    </a:cubicBezTo>
                    <a:cubicBezTo>
                      <a:pt x="2250" y="880"/>
                      <a:pt x="2101" y="901"/>
                      <a:pt x="1979" y="915"/>
                    </a:cubicBezTo>
                    <a:cubicBezTo>
                      <a:pt x="1953" y="917"/>
                      <a:pt x="1928" y="918"/>
                      <a:pt x="1903" y="918"/>
                    </a:cubicBezTo>
                    <a:cubicBezTo>
                      <a:pt x="1778" y="918"/>
                      <a:pt x="1670" y="893"/>
                      <a:pt x="1596" y="820"/>
                    </a:cubicBezTo>
                    <a:lnTo>
                      <a:pt x="1596" y="820"/>
                    </a:lnTo>
                    <a:lnTo>
                      <a:pt x="1782" y="161"/>
                    </a:lnTo>
                    <a:lnTo>
                      <a:pt x="1806" y="87"/>
                    </a:lnTo>
                    <a:lnTo>
                      <a:pt x="1744" y="87"/>
                    </a:lnTo>
                    <a:lnTo>
                      <a:pt x="0"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0" name="Google Shape;1945;p74"/>
              <p:cNvSpPr/>
              <p:nvPr/>
            </p:nvSpPr>
            <p:spPr>
              <a:xfrm>
                <a:off x="1378113" y="3453816"/>
                <a:ext cx="359357" cy="111433"/>
              </a:xfrm>
              <a:custGeom>
                <a:avLst/>
                <a:gdLst/>
                <a:ahLst/>
                <a:cxnLst/>
                <a:rect l="l" t="t" r="r" b="b"/>
                <a:pathLst>
                  <a:path w="12061" h="3740" extrusionOk="0">
                    <a:moveTo>
                      <a:pt x="1066" y="1"/>
                    </a:moveTo>
                    <a:cubicBezTo>
                      <a:pt x="805" y="1"/>
                      <a:pt x="466" y="98"/>
                      <a:pt x="1" y="351"/>
                    </a:cubicBezTo>
                    <a:lnTo>
                      <a:pt x="13" y="375"/>
                    </a:lnTo>
                    <a:cubicBezTo>
                      <a:pt x="211" y="276"/>
                      <a:pt x="409" y="190"/>
                      <a:pt x="607" y="140"/>
                    </a:cubicBezTo>
                    <a:cubicBezTo>
                      <a:pt x="762" y="97"/>
                      <a:pt x="895" y="78"/>
                      <a:pt x="1012" y="78"/>
                    </a:cubicBezTo>
                    <a:cubicBezTo>
                      <a:pt x="1945" y="78"/>
                      <a:pt x="1842" y="1298"/>
                      <a:pt x="3030" y="1298"/>
                    </a:cubicBezTo>
                    <a:cubicBezTo>
                      <a:pt x="3138" y="1298"/>
                      <a:pt x="3258" y="1288"/>
                      <a:pt x="3390" y="1266"/>
                    </a:cubicBezTo>
                    <a:cubicBezTo>
                      <a:pt x="3786" y="1200"/>
                      <a:pt x="4133" y="1027"/>
                      <a:pt x="4474" y="841"/>
                    </a:cubicBezTo>
                    <a:lnTo>
                      <a:pt x="4474" y="841"/>
                    </a:lnTo>
                    <a:cubicBezTo>
                      <a:pt x="4574" y="1350"/>
                      <a:pt x="4958" y="1788"/>
                      <a:pt x="5456" y="1946"/>
                    </a:cubicBezTo>
                    <a:cubicBezTo>
                      <a:pt x="5637" y="2004"/>
                      <a:pt x="5820" y="2027"/>
                      <a:pt x="6002" y="2027"/>
                    </a:cubicBezTo>
                    <a:cubicBezTo>
                      <a:pt x="6345" y="2027"/>
                      <a:pt x="6686" y="1945"/>
                      <a:pt x="7013" y="1853"/>
                    </a:cubicBezTo>
                    <a:lnTo>
                      <a:pt x="7013" y="1853"/>
                    </a:lnTo>
                    <a:cubicBezTo>
                      <a:pt x="7766" y="2322"/>
                      <a:pt x="8578" y="2707"/>
                      <a:pt x="9414" y="3022"/>
                    </a:cubicBezTo>
                    <a:cubicBezTo>
                      <a:pt x="10280" y="3344"/>
                      <a:pt x="11158" y="3591"/>
                      <a:pt x="12061" y="3740"/>
                    </a:cubicBezTo>
                    <a:lnTo>
                      <a:pt x="12061" y="3703"/>
                    </a:lnTo>
                    <a:cubicBezTo>
                      <a:pt x="11207" y="3431"/>
                      <a:pt x="10354" y="3121"/>
                      <a:pt x="9525" y="2763"/>
                    </a:cubicBezTo>
                    <a:cubicBezTo>
                      <a:pt x="8684" y="2404"/>
                      <a:pt x="7855" y="1983"/>
                      <a:pt x="7051" y="1526"/>
                    </a:cubicBezTo>
                    <a:cubicBezTo>
                      <a:pt x="6702" y="1651"/>
                      <a:pt x="6321" y="1770"/>
                      <a:pt x="5950" y="1770"/>
                    </a:cubicBezTo>
                    <a:cubicBezTo>
                      <a:pt x="5807" y="1770"/>
                      <a:pt x="5667" y="1752"/>
                      <a:pt x="5530" y="1711"/>
                    </a:cubicBezTo>
                    <a:cubicBezTo>
                      <a:pt x="5072" y="1588"/>
                      <a:pt x="4701" y="1155"/>
                      <a:pt x="4652" y="685"/>
                    </a:cubicBezTo>
                    <a:lnTo>
                      <a:pt x="4627" y="524"/>
                    </a:lnTo>
                    <a:cubicBezTo>
                      <a:pt x="4219" y="759"/>
                      <a:pt x="3811" y="1019"/>
                      <a:pt x="3353" y="1105"/>
                    </a:cubicBezTo>
                    <a:cubicBezTo>
                      <a:pt x="3225" y="1130"/>
                      <a:pt x="3109" y="1141"/>
                      <a:pt x="3005" y="1141"/>
                    </a:cubicBezTo>
                    <a:cubicBezTo>
                      <a:pt x="1947" y="1141"/>
                      <a:pt x="1959" y="1"/>
                      <a:pt x="1066"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1" name="Google Shape;1946;p74"/>
              <p:cNvSpPr/>
              <p:nvPr/>
            </p:nvSpPr>
            <p:spPr>
              <a:xfrm>
                <a:off x="1782390" y="3561909"/>
                <a:ext cx="126808" cy="40998"/>
              </a:xfrm>
              <a:custGeom>
                <a:avLst/>
                <a:gdLst/>
                <a:ahLst/>
                <a:cxnLst/>
                <a:rect l="l" t="t" r="r" b="b"/>
                <a:pathLst>
                  <a:path w="4256" h="1376" extrusionOk="0">
                    <a:moveTo>
                      <a:pt x="2227" y="0"/>
                    </a:moveTo>
                    <a:lnTo>
                      <a:pt x="2227" y="0"/>
                    </a:lnTo>
                    <a:cubicBezTo>
                      <a:pt x="1534" y="149"/>
                      <a:pt x="706" y="334"/>
                      <a:pt x="1" y="508"/>
                    </a:cubicBezTo>
                    <a:lnTo>
                      <a:pt x="13" y="532"/>
                    </a:lnTo>
                    <a:cubicBezTo>
                      <a:pt x="419" y="480"/>
                      <a:pt x="975" y="411"/>
                      <a:pt x="1420" y="346"/>
                    </a:cubicBezTo>
                    <a:lnTo>
                      <a:pt x="1420" y="346"/>
                    </a:lnTo>
                    <a:cubicBezTo>
                      <a:pt x="1359" y="510"/>
                      <a:pt x="1401" y="716"/>
                      <a:pt x="1522" y="854"/>
                    </a:cubicBezTo>
                    <a:cubicBezTo>
                      <a:pt x="1782" y="1151"/>
                      <a:pt x="2202" y="1163"/>
                      <a:pt x="2561" y="1250"/>
                    </a:cubicBezTo>
                    <a:cubicBezTo>
                      <a:pt x="3061" y="1327"/>
                      <a:pt x="3561" y="1375"/>
                      <a:pt x="4069" y="1375"/>
                    </a:cubicBezTo>
                    <a:cubicBezTo>
                      <a:pt x="4127" y="1375"/>
                      <a:pt x="4185" y="1375"/>
                      <a:pt x="4243" y="1373"/>
                    </a:cubicBezTo>
                    <a:lnTo>
                      <a:pt x="4256" y="1349"/>
                    </a:lnTo>
                    <a:cubicBezTo>
                      <a:pt x="3984" y="1237"/>
                      <a:pt x="3711" y="1163"/>
                      <a:pt x="3439" y="1101"/>
                    </a:cubicBezTo>
                    <a:cubicBezTo>
                      <a:pt x="3167" y="1027"/>
                      <a:pt x="2895" y="965"/>
                      <a:pt x="2611" y="928"/>
                    </a:cubicBezTo>
                    <a:cubicBezTo>
                      <a:pt x="2252" y="854"/>
                      <a:pt x="1757" y="940"/>
                      <a:pt x="1609" y="569"/>
                    </a:cubicBezTo>
                    <a:cubicBezTo>
                      <a:pt x="1584" y="458"/>
                      <a:pt x="1609" y="347"/>
                      <a:pt x="1683" y="310"/>
                    </a:cubicBezTo>
                    <a:lnTo>
                      <a:pt x="2227"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2" name="Google Shape;1947;p74"/>
              <p:cNvSpPr/>
              <p:nvPr/>
            </p:nvSpPr>
            <p:spPr>
              <a:xfrm>
                <a:off x="1325049" y="3521270"/>
                <a:ext cx="467335" cy="130234"/>
              </a:xfrm>
              <a:custGeom>
                <a:avLst/>
                <a:gdLst/>
                <a:ahLst/>
                <a:cxnLst/>
                <a:rect l="l" t="t" r="r" b="b"/>
                <a:pathLst>
                  <a:path w="15685" h="4371" extrusionOk="0">
                    <a:moveTo>
                      <a:pt x="465" y="0"/>
                    </a:moveTo>
                    <a:cubicBezTo>
                      <a:pt x="317" y="0"/>
                      <a:pt x="167" y="13"/>
                      <a:pt x="13" y="41"/>
                    </a:cubicBezTo>
                    <a:lnTo>
                      <a:pt x="1" y="41"/>
                    </a:lnTo>
                    <a:lnTo>
                      <a:pt x="13" y="78"/>
                    </a:lnTo>
                    <a:cubicBezTo>
                      <a:pt x="140" y="54"/>
                      <a:pt x="267" y="43"/>
                      <a:pt x="394" y="43"/>
                    </a:cubicBezTo>
                    <a:cubicBezTo>
                      <a:pt x="789" y="43"/>
                      <a:pt x="1182" y="148"/>
                      <a:pt x="1547" y="288"/>
                    </a:cubicBezTo>
                    <a:cubicBezTo>
                      <a:pt x="2536" y="672"/>
                      <a:pt x="3415" y="1340"/>
                      <a:pt x="4503" y="1476"/>
                    </a:cubicBezTo>
                    <a:cubicBezTo>
                      <a:pt x="4613" y="1488"/>
                      <a:pt x="4725" y="1495"/>
                      <a:pt x="4838" y="1495"/>
                    </a:cubicBezTo>
                    <a:cubicBezTo>
                      <a:pt x="5228" y="1495"/>
                      <a:pt x="5627" y="1413"/>
                      <a:pt x="5960" y="1198"/>
                    </a:cubicBezTo>
                    <a:lnTo>
                      <a:pt x="5960" y="1198"/>
                    </a:lnTo>
                    <a:cubicBezTo>
                      <a:pt x="6042" y="1375"/>
                      <a:pt x="6184" y="1524"/>
                      <a:pt x="6334" y="1624"/>
                    </a:cubicBezTo>
                    <a:cubicBezTo>
                      <a:pt x="6903" y="1995"/>
                      <a:pt x="7571" y="2082"/>
                      <a:pt x="8189" y="2304"/>
                    </a:cubicBezTo>
                    <a:cubicBezTo>
                      <a:pt x="10663" y="3084"/>
                      <a:pt x="13149" y="3789"/>
                      <a:pt x="15672" y="4370"/>
                    </a:cubicBezTo>
                    <a:lnTo>
                      <a:pt x="15685" y="4345"/>
                    </a:lnTo>
                    <a:cubicBezTo>
                      <a:pt x="13248" y="3480"/>
                      <a:pt x="10762" y="2737"/>
                      <a:pt x="8263" y="2057"/>
                    </a:cubicBezTo>
                    <a:cubicBezTo>
                      <a:pt x="7855" y="1933"/>
                      <a:pt x="7422" y="1822"/>
                      <a:pt x="7026" y="1698"/>
                    </a:cubicBezTo>
                    <a:cubicBezTo>
                      <a:pt x="6655" y="1587"/>
                      <a:pt x="6222" y="1402"/>
                      <a:pt x="6111" y="1018"/>
                    </a:cubicBezTo>
                    <a:lnTo>
                      <a:pt x="6074" y="857"/>
                    </a:lnTo>
                    <a:cubicBezTo>
                      <a:pt x="5740" y="1181"/>
                      <a:pt x="5290" y="1323"/>
                      <a:pt x="4825" y="1323"/>
                    </a:cubicBezTo>
                    <a:cubicBezTo>
                      <a:pt x="4722" y="1323"/>
                      <a:pt x="4619" y="1316"/>
                      <a:pt x="4515" y="1303"/>
                    </a:cubicBezTo>
                    <a:cubicBezTo>
                      <a:pt x="3092" y="1179"/>
                      <a:pt x="1893" y="0"/>
                      <a:pt x="46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3" name="Google Shape;1948;p74"/>
              <p:cNvSpPr/>
              <p:nvPr/>
            </p:nvSpPr>
            <p:spPr>
              <a:xfrm>
                <a:off x="1302197" y="3597126"/>
                <a:ext cx="368147" cy="105415"/>
              </a:xfrm>
              <a:custGeom>
                <a:avLst/>
                <a:gdLst/>
                <a:ahLst/>
                <a:cxnLst/>
                <a:rect l="l" t="t" r="r" b="b"/>
                <a:pathLst>
                  <a:path w="12356" h="3538" extrusionOk="0">
                    <a:moveTo>
                      <a:pt x="1" y="105"/>
                    </a:moveTo>
                    <a:lnTo>
                      <a:pt x="1" y="117"/>
                    </a:lnTo>
                    <a:cubicBezTo>
                      <a:pt x="2" y="117"/>
                      <a:pt x="3" y="116"/>
                      <a:pt x="5" y="116"/>
                    </a:cubicBezTo>
                    <a:lnTo>
                      <a:pt x="5" y="116"/>
                    </a:lnTo>
                    <a:lnTo>
                      <a:pt x="1" y="105"/>
                    </a:lnTo>
                    <a:close/>
                    <a:moveTo>
                      <a:pt x="757" y="0"/>
                    </a:moveTo>
                    <a:cubicBezTo>
                      <a:pt x="506" y="0"/>
                      <a:pt x="255" y="35"/>
                      <a:pt x="5" y="116"/>
                    </a:cubicBezTo>
                    <a:lnTo>
                      <a:pt x="5" y="116"/>
                    </a:lnTo>
                    <a:lnTo>
                      <a:pt x="13" y="142"/>
                    </a:lnTo>
                    <a:cubicBezTo>
                      <a:pt x="230" y="81"/>
                      <a:pt x="447" y="55"/>
                      <a:pt x="661" y="55"/>
                    </a:cubicBezTo>
                    <a:cubicBezTo>
                      <a:pt x="1497" y="55"/>
                      <a:pt x="2305" y="458"/>
                      <a:pt x="3044" y="822"/>
                    </a:cubicBezTo>
                    <a:cubicBezTo>
                      <a:pt x="4008" y="1305"/>
                      <a:pt x="4998" y="1713"/>
                      <a:pt x="6012" y="2059"/>
                    </a:cubicBezTo>
                    <a:cubicBezTo>
                      <a:pt x="7781" y="2702"/>
                      <a:pt x="9624" y="3135"/>
                      <a:pt x="11467" y="3432"/>
                    </a:cubicBezTo>
                    <a:cubicBezTo>
                      <a:pt x="11905" y="3502"/>
                      <a:pt x="12157" y="3537"/>
                      <a:pt x="12237" y="3537"/>
                    </a:cubicBezTo>
                    <a:cubicBezTo>
                      <a:pt x="12356" y="3537"/>
                      <a:pt x="12096" y="3459"/>
                      <a:pt x="11504" y="3296"/>
                    </a:cubicBezTo>
                    <a:cubicBezTo>
                      <a:pt x="9748" y="2801"/>
                      <a:pt x="7830" y="2356"/>
                      <a:pt x="6099" y="1836"/>
                    </a:cubicBezTo>
                    <a:cubicBezTo>
                      <a:pt x="5072" y="1503"/>
                      <a:pt x="4083" y="1131"/>
                      <a:pt x="3105" y="686"/>
                    </a:cubicBezTo>
                    <a:cubicBezTo>
                      <a:pt x="2378" y="365"/>
                      <a:pt x="1571" y="0"/>
                      <a:pt x="757"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4" name="Google Shape;1949;p74"/>
              <p:cNvSpPr/>
              <p:nvPr/>
            </p:nvSpPr>
            <p:spPr>
              <a:xfrm>
                <a:off x="1281192" y="3669884"/>
                <a:ext cx="121295" cy="46689"/>
              </a:xfrm>
              <a:custGeom>
                <a:avLst/>
                <a:gdLst/>
                <a:ahLst/>
                <a:cxnLst/>
                <a:rect l="l" t="t" r="r" b="b"/>
                <a:pathLst>
                  <a:path w="4071" h="1567" extrusionOk="0">
                    <a:moveTo>
                      <a:pt x="13" y="112"/>
                    </a:moveTo>
                    <a:lnTo>
                      <a:pt x="13" y="124"/>
                    </a:lnTo>
                    <a:lnTo>
                      <a:pt x="1" y="149"/>
                    </a:lnTo>
                    <a:cubicBezTo>
                      <a:pt x="706" y="545"/>
                      <a:pt x="1794" y="1"/>
                      <a:pt x="2314" y="755"/>
                    </a:cubicBezTo>
                    <a:cubicBezTo>
                      <a:pt x="2425" y="1027"/>
                      <a:pt x="2549" y="1386"/>
                      <a:pt x="2870" y="1485"/>
                    </a:cubicBezTo>
                    <a:cubicBezTo>
                      <a:pt x="3017" y="1542"/>
                      <a:pt x="3165" y="1567"/>
                      <a:pt x="3311" y="1567"/>
                    </a:cubicBezTo>
                    <a:cubicBezTo>
                      <a:pt x="3574" y="1567"/>
                      <a:pt x="3832" y="1489"/>
                      <a:pt x="4070" y="1386"/>
                    </a:cubicBezTo>
                    <a:lnTo>
                      <a:pt x="4058" y="1361"/>
                    </a:lnTo>
                    <a:cubicBezTo>
                      <a:pt x="3712" y="1336"/>
                      <a:pt x="3316" y="1361"/>
                      <a:pt x="3006" y="1213"/>
                    </a:cubicBezTo>
                    <a:cubicBezTo>
                      <a:pt x="2759" y="1101"/>
                      <a:pt x="2685" y="842"/>
                      <a:pt x="2536" y="619"/>
                    </a:cubicBezTo>
                    <a:cubicBezTo>
                      <a:pt x="2282" y="242"/>
                      <a:pt x="1826" y="151"/>
                      <a:pt x="1397" y="151"/>
                    </a:cubicBezTo>
                    <a:cubicBezTo>
                      <a:pt x="1305" y="151"/>
                      <a:pt x="1214" y="155"/>
                      <a:pt x="1126" y="161"/>
                    </a:cubicBezTo>
                    <a:cubicBezTo>
                      <a:pt x="941" y="180"/>
                      <a:pt x="752" y="202"/>
                      <a:pt x="565" y="202"/>
                    </a:cubicBezTo>
                    <a:cubicBezTo>
                      <a:pt x="378" y="202"/>
                      <a:pt x="193" y="180"/>
                      <a:pt x="13" y="112"/>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5" name="Google Shape;1950;p74"/>
              <p:cNvSpPr/>
              <p:nvPr/>
            </p:nvSpPr>
            <p:spPr>
              <a:xfrm>
                <a:off x="1506377" y="3758164"/>
                <a:ext cx="242531" cy="75739"/>
              </a:xfrm>
              <a:custGeom>
                <a:avLst/>
                <a:gdLst/>
                <a:ahLst/>
                <a:cxnLst/>
                <a:rect l="l" t="t" r="r" b="b"/>
                <a:pathLst>
                  <a:path w="8140" h="2542" extrusionOk="0">
                    <a:moveTo>
                      <a:pt x="521" y="0"/>
                    </a:moveTo>
                    <a:cubicBezTo>
                      <a:pt x="350" y="0"/>
                      <a:pt x="177" y="21"/>
                      <a:pt x="0" y="68"/>
                    </a:cubicBezTo>
                    <a:lnTo>
                      <a:pt x="13" y="105"/>
                    </a:lnTo>
                    <a:cubicBezTo>
                      <a:pt x="144" y="72"/>
                      <a:pt x="279" y="57"/>
                      <a:pt x="413" y="57"/>
                    </a:cubicBezTo>
                    <a:cubicBezTo>
                      <a:pt x="635" y="57"/>
                      <a:pt x="857" y="98"/>
                      <a:pt x="1064" y="167"/>
                    </a:cubicBezTo>
                    <a:cubicBezTo>
                      <a:pt x="2103" y="489"/>
                      <a:pt x="2882" y="1342"/>
                      <a:pt x="3946" y="1626"/>
                    </a:cubicBezTo>
                    <a:cubicBezTo>
                      <a:pt x="5331" y="2072"/>
                      <a:pt x="6803" y="1923"/>
                      <a:pt x="8127" y="2542"/>
                    </a:cubicBezTo>
                    <a:lnTo>
                      <a:pt x="8139" y="2517"/>
                    </a:lnTo>
                    <a:cubicBezTo>
                      <a:pt x="7855" y="2282"/>
                      <a:pt x="7533" y="2109"/>
                      <a:pt x="7187" y="1985"/>
                    </a:cubicBezTo>
                    <a:cubicBezTo>
                      <a:pt x="5826" y="1490"/>
                      <a:pt x="4305" y="1713"/>
                      <a:pt x="3031" y="1008"/>
                    </a:cubicBezTo>
                    <a:cubicBezTo>
                      <a:pt x="2260" y="592"/>
                      <a:pt x="1429" y="0"/>
                      <a:pt x="52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6" name="Google Shape;1951;p74"/>
              <p:cNvSpPr/>
              <p:nvPr/>
            </p:nvSpPr>
            <p:spPr>
              <a:xfrm>
                <a:off x="2008289" y="4161727"/>
                <a:ext cx="350508" cy="80983"/>
              </a:xfrm>
              <a:custGeom>
                <a:avLst/>
                <a:gdLst/>
                <a:ahLst/>
                <a:cxnLst/>
                <a:rect l="l" t="t" r="r" b="b"/>
                <a:pathLst>
                  <a:path w="11764" h="2718" extrusionOk="0">
                    <a:moveTo>
                      <a:pt x="5131" y="1"/>
                    </a:moveTo>
                    <a:cubicBezTo>
                      <a:pt x="3758" y="1"/>
                      <a:pt x="2385" y="188"/>
                      <a:pt x="1127" y="562"/>
                    </a:cubicBezTo>
                    <a:cubicBezTo>
                      <a:pt x="830" y="648"/>
                      <a:pt x="533" y="747"/>
                      <a:pt x="323" y="908"/>
                    </a:cubicBezTo>
                    <a:cubicBezTo>
                      <a:pt x="112" y="1081"/>
                      <a:pt x="1" y="1329"/>
                      <a:pt x="125" y="1539"/>
                    </a:cubicBezTo>
                    <a:cubicBezTo>
                      <a:pt x="268" y="1774"/>
                      <a:pt x="655" y="1874"/>
                      <a:pt x="1029" y="1874"/>
                    </a:cubicBezTo>
                    <a:cubicBezTo>
                      <a:pt x="1108" y="1874"/>
                      <a:pt x="1187" y="1869"/>
                      <a:pt x="1263" y="1861"/>
                    </a:cubicBezTo>
                    <a:cubicBezTo>
                      <a:pt x="1614" y="1831"/>
                      <a:pt x="1966" y="1756"/>
                      <a:pt x="2312" y="1756"/>
                    </a:cubicBezTo>
                    <a:cubicBezTo>
                      <a:pt x="2404" y="1756"/>
                      <a:pt x="2495" y="1761"/>
                      <a:pt x="2586" y="1774"/>
                    </a:cubicBezTo>
                    <a:cubicBezTo>
                      <a:pt x="3316" y="1873"/>
                      <a:pt x="3749" y="2430"/>
                      <a:pt x="4441" y="2627"/>
                    </a:cubicBezTo>
                    <a:cubicBezTo>
                      <a:pt x="4655" y="2691"/>
                      <a:pt x="4871" y="2717"/>
                      <a:pt x="5089" y="2717"/>
                    </a:cubicBezTo>
                    <a:cubicBezTo>
                      <a:pt x="6097" y="2717"/>
                      <a:pt x="7148" y="2157"/>
                      <a:pt x="8202" y="2157"/>
                    </a:cubicBezTo>
                    <a:cubicBezTo>
                      <a:pt x="8293" y="2157"/>
                      <a:pt x="8383" y="2161"/>
                      <a:pt x="8474" y="2170"/>
                    </a:cubicBezTo>
                    <a:cubicBezTo>
                      <a:pt x="8969" y="2207"/>
                      <a:pt x="9401" y="2405"/>
                      <a:pt x="9871" y="2516"/>
                    </a:cubicBezTo>
                    <a:cubicBezTo>
                      <a:pt x="10102" y="2571"/>
                      <a:pt x="10357" y="2611"/>
                      <a:pt x="10601" y="2611"/>
                    </a:cubicBezTo>
                    <a:cubicBezTo>
                      <a:pt x="10855" y="2611"/>
                      <a:pt x="11099" y="2568"/>
                      <a:pt x="11294" y="2454"/>
                    </a:cubicBezTo>
                    <a:cubicBezTo>
                      <a:pt x="11764" y="2195"/>
                      <a:pt x="11764" y="1663"/>
                      <a:pt x="11442" y="1316"/>
                    </a:cubicBezTo>
                    <a:cubicBezTo>
                      <a:pt x="11121" y="958"/>
                      <a:pt x="10577" y="760"/>
                      <a:pt x="10032" y="599"/>
                    </a:cubicBezTo>
                    <a:cubicBezTo>
                      <a:pt x="8758" y="240"/>
                      <a:pt x="7385" y="55"/>
                      <a:pt x="5505" y="5"/>
                    </a:cubicBezTo>
                    <a:cubicBezTo>
                      <a:pt x="5380" y="2"/>
                      <a:pt x="5256" y="1"/>
                      <a:pt x="513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7" name="Google Shape;1952;p74"/>
              <p:cNvSpPr/>
              <p:nvPr/>
            </p:nvSpPr>
            <p:spPr>
              <a:xfrm>
                <a:off x="1836347" y="4292286"/>
                <a:ext cx="159820" cy="44216"/>
              </a:xfrm>
              <a:custGeom>
                <a:avLst/>
                <a:gdLst/>
                <a:ahLst/>
                <a:cxnLst/>
                <a:rect l="l" t="t" r="r" b="b"/>
                <a:pathLst>
                  <a:path w="5364" h="1484" extrusionOk="0">
                    <a:moveTo>
                      <a:pt x="2268" y="1"/>
                    </a:moveTo>
                    <a:cubicBezTo>
                      <a:pt x="1805" y="1"/>
                      <a:pt x="1334" y="36"/>
                      <a:pt x="861" y="101"/>
                    </a:cubicBezTo>
                    <a:cubicBezTo>
                      <a:pt x="805" y="82"/>
                      <a:pt x="749" y="73"/>
                      <a:pt x="694" y="73"/>
                    </a:cubicBezTo>
                    <a:cubicBezTo>
                      <a:pt x="323" y="73"/>
                      <a:pt x="1" y="472"/>
                      <a:pt x="119" y="806"/>
                    </a:cubicBezTo>
                    <a:cubicBezTo>
                      <a:pt x="243" y="1189"/>
                      <a:pt x="738" y="1387"/>
                      <a:pt x="1195" y="1387"/>
                    </a:cubicBezTo>
                    <a:cubicBezTo>
                      <a:pt x="1205" y="1387"/>
                      <a:pt x="1214" y="1387"/>
                      <a:pt x="1224" y="1387"/>
                    </a:cubicBezTo>
                    <a:cubicBezTo>
                      <a:pt x="1923" y="1387"/>
                      <a:pt x="2621" y="1029"/>
                      <a:pt x="3295" y="1029"/>
                    </a:cubicBezTo>
                    <a:cubicBezTo>
                      <a:pt x="3458" y="1029"/>
                      <a:pt x="3620" y="1050"/>
                      <a:pt x="3781" y="1103"/>
                    </a:cubicBezTo>
                    <a:cubicBezTo>
                      <a:pt x="4003" y="1177"/>
                      <a:pt x="4213" y="1325"/>
                      <a:pt x="4436" y="1412"/>
                    </a:cubicBezTo>
                    <a:cubicBezTo>
                      <a:pt x="4554" y="1455"/>
                      <a:pt x="4683" y="1483"/>
                      <a:pt x="4809" y="1483"/>
                    </a:cubicBezTo>
                    <a:cubicBezTo>
                      <a:pt x="4934" y="1483"/>
                      <a:pt x="5055" y="1455"/>
                      <a:pt x="5154" y="1387"/>
                    </a:cubicBezTo>
                    <a:cubicBezTo>
                      <a:pt x="5364" y="1226"/>
                      <a:pt x="5339" y="917"/>
                      <a:pt x="5178" y="719"/>
                    </a:cubicBezTo>
                    <a:cubicBezTo>
                      <a:pt x="5017" y="521"/>
                      <a:pt x="4745" y="410"/>
                      <a:pt x="4486" y="323"/>
                    </a:cubicBezTo>
                    <a:cubicBezTo>
                      <a:pt x="3789" y="99"/>
                      <a:pt x="3040" y="1"/>
                      <a:pt x="226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38" name="Google Shape;1953;p74"/>
              <p:cNvSpPr/>
              <p:nvPr/>
            </p:nvSpPr>
            <p:spPr>
              <a:xfrm>
                <a:off x="1713148" y="4216876"/>
                <a:ext cx="45706" cy="29437"/>
              </a:xfrm>
              <a:custGeom>
                <a:avLst/>
                <a:gdLst/>
                <a:ahLst/>
                <a:cxnLst/>
                <a:rect l="l" t="t" r="r" b="b"/>
                <a:pathLst>
                  <a:path w="1534" h="988" extrusionOk="0">
                    <a:moveTo>
                      <a:pt x="1174" y="1"/>
                    </a:moveTo>
                    <a:cubicBezTo>
                      <a:pt x="1032" y="1"/>
                      <a:pt x="848" y="59"/>
                      <a:pt x="643" y="96"/>
                    </a:cubicBezTo>
                    <a:cubicBezTo>
                      <a:pt x="46" y="206"/>
                      <a:pt x="1" y="987"/>
                      <a:pt x="602" y="987"/>
                    </a:cubicBezTo>
                    <a:cubicBezTo>
                      <a:pt x="611" y="987"/>
                      <a:pt x="621" y="987"/>
                      <a:pt x="630" y="987"/>
                    </a:cubicBezTo>
                    <a:cubicBezTo>
                      <a:pt x="865" y="974"/>
                      <a:pt x="1113" y="913"/>
                      <a:pt x="1286" y="752"/>
                    </a:cubicBezTo>
                    <a:cubicBezTo>
                      <a:pt x="1459" y="591"/>
                      <a:pt x="1533" y="306"/>
                      <a:pt x="1397" y="109"/>
                    </a:cubicBezTo>
                    <a:cubicBezTo>
                      <a:pt x="1347" y="28"/>
                      <a:pt x="1270" y="1"/>
                      <a:pt x="117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99" name="Google Shape;1954;p74"/>
            <p:cNvGrpSpPr/>
            <p:nvPr/>
          </p:nvGrpSpPr>
          <p:grpSpPr>
            <a:xfrm>
              <a:off x="2615087" y="2753006"/>
              <a:ext cx="487949" cy="731226"/>
              <a:chOff x="7042293" y="3033972"/>
              <a:chExt cx="764090" cy="1144870"/>
            </a:xfrm>
          </p:grpSpPr>
          <p:sp>
            <p:nvSpPr>
              <p:cNvPr id="100" name="Google Shape;1955;p74"/>
              <p:cNvSpPr/>
              <p:nvPr/>
            </p:nvSpPr>
            <p:spPr>
              <a:xfrm>
                <a:off x="7042293" y="3416917"/>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1956;p74"/>
              <p:cNvSpPr/>
              <p:nvPr/>
            </p:nvSpPr>
            <p:spPr>
              <a:xfrm>
                <a:off x="7400719" y="3314363"/>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1957;p74"/>
              <p:cNvSpPr/>
              <p:nvPr/>
            </p:nvSpPr>
            <p:spPr>
              <a:xfrm>
                <a:off x="7400718" y="3716279"/>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1958;p74"/>
              <p:cNvSpPr/>
              <p:nvPr/>
            </p:nvSpPr>
            <p:spPr>
              <a:xfrm>
                <a:off x="7767698" y="3714726"/>
                <a:ext cx="38685" cy="38616"/>
              </a:xfrm>
              <a:custGeom>
                <a:avLst/>
                <a:gdLst/>
                <a:ahLst/>
                <a:cxnLst/>
                <a:rect l="l" t="t" r="r" b="b"/>
                <a:pathLst>
                  <a:path w="546" h="545" extrusionOk="0">
                    <a:moveTo>
                      <a:pt x="273" y="0"/>
                    </a:moveTo>
                    <a:cubicBezTo>
                      <a:pt x="125" y="0"/>
                      <a:pt x="1" y="124"/>
                      <a:pt x="1" y="273"/>
                    </a:cubicBezTo>
                    <a:cubicBezTo>
                      <a:pt x="1" y="421"/>
                      <a:pt x="125" y="545"/>
                      <a:pt x="273" y="545"/>
                    </a:cubicBezTo>
                    <a:cubicBezTo>
                      <a:pt x="421" y="545"/>
                      <a:pt x="545" y="421"/>
                      <a:pt x="545" y="273"/>
                    </a:cubicBezTo>
                    <a:cubicBezTo>
                      <a:pt x="545" y="124"/>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1959;p74"/>
              <p:cNvSpPr/>
              <p:nvPr/>
            </p:nvSpPr>
            <p:spPr>
              <a:xfrm>
                <a:off x="7192994" y="4141076"/>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1960;p74"/>
              <p:cNvSpPr/>
              <p:nvPr/>
            </p:nvSpPr>
            <p:spPr>
              <a:xfrm>
                <a:off x="7042301" y="3033972"/>
                <a:ext cx="38615" cy="38616"/>
              </a:xfrm>
              <a:custGeom>
                <a:avLst/>
                <a:gdLst/>
                <a:ahLst/>
                <a:cxnLst/>
                <a:rect l="l" t="t" r="r" b="b"/>
                <a:pathLst>
                  <a:path w="545" h="545" extrusionOk="0">
                    <a:moveTo>
                      <a:pt x="273" y="1"/>
                    </a:moveTo>
                    <a:cubicBezTo>
                      <a:pt x="124" y="1"/>
                      <a:pt x="0" y="124"/>
                      <a:pt x="0" y="273"/>
                    </a:cubicBezTo>
                    <a:cubicBezTo>
                      <a:pt x="0" y="421"/>
                      <a:pt x="124" y="545"/>
                      <a:pt x="273" y="545"/>
                    </a:cubicBezTo>
                    <a:cubicBezTo>
                      <a:pt x="421" y="545"/>
                      <a:pt x="545" y="421"/>
                      <a:pt x="545" y="273"/>
                    </a:cubicBezTo>
                    <a:cubicBezTo>
                      <a:pt x="545" y="124"/>
                      <a:pt x="421" y="1"/>
                      <a:pt x="273"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85" name="Rectangle 84"/>
          <p:cNvSpPr/>
          <p:nvPr/>
        </p:nvSpPr>
        <p:spPr>
          <a:xfrm>
            <a:off x="4517018" y="4519754"/>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
        <p:nvSpPr>
          <p:cNvPr id="87" name="Rectangle 86"/>
          <p:cNvSpPr/>
          <p:nvPr/>
        </p:nvSpPr>
        <p:spPr>
          <a:xfrm rot="16200000">
            <a:off x="7660783" y="1390757"/>
            <a:ext cx="2069797"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المواضيع التي </a:t>
            </a:r>
            <a:r>
              <a:rPr lang="ar-LB" kern="1200" dirty="0">
                <a:solidFill>
                  <a:srgbClr val="509195"/>
                </a:solidFill>
                <a:latin typeface="29LT Adir ExtraBold" panose="00000906000000000000" pitchFamily="50" charset="-78"/>
                <a:cs typeface="29LT Adir ExtraBold" panose="00000906000000000000" pitchFamily="50" charset="-78"/>
              </a:rPr>
              <a:t>تحتاج </a:t>
            </a:r>
            <a:r>
              <a:rPr lang="ar-LB" kern="1200" dirty="0" smtClean="0">
                <a:solidFill>
                  <a:srgbClr val="509195"/>
                </a:solidFill>
                <a:latin typeface="29LT Adir ExtraBold" panose="00000906000000000000" pitchFamily="50" charset="-78"/>
                <a:cs typeface="29LT Adir ExtraBold" panose="00000906000000000000" pitchFamily="50" charset="-78"/>
              </a:rPr>
              <a:t>إلى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1986483591"/>
      </p:ext>
    </p:extLst>
  </p:cSld>
  <p:clrMapOvr>
    <a:masterClrMapping/>
  </p:clrMapOvr>
  <mc:AlternateContent xmlns:mc="http://schemas.openxmlformats.org/markup-compatibility/2006" xmlns:p14="http://schemas.microsoft.com/office/powerpoint/2010/main">
    <mc:Choice Requires="p14">
      <p:transition spd="slow">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Effect transition="in" filter="fade">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ppt_w</p:attrName>
                                        </p:attrNameLst>
                                      </p:cBhvr>
                                      <p:tavLst>
                                        <p:tav tm="0">
                                          <p:val>
                                            <p:fltVal val="0"/>
                                          </p:val>
                                        </p:tav>
                                        <p:tav tm="100000">
                                          <p:val>
                                            <p:strVal val="#ppt_w"/>
                                          </p:val>
                                        </p:tav>
                                      </p:tavLst>
                                    </p:anim>
                                    <p:anim calcmode="lin" valueType="num">
                                      <p:cBhvr>
                                        <p:cTn id="22" dur="500" fill="hold"/>
                                        <p:tgtEl>
                                          <p:spTgt spid="19"/>
                                        </p:tgtEl>
                                        <p:attrNameLst>
                                          <p:attrName>ppt_h</p:attrName>
                                        </p:attrNameLst>
                                      </p:cBhvr>
                                      <p:tavLst>
                                        <p:tav tm="0">
                                          <p:val>
                                            <p:fltVal val="0"/>
                                          </p:val>
                                        </p:tav>
                                        <p:tav tm="100000">
                                          <p:val>
                                            <p:strVal val="#ppt_h"/>
                                          </p:val>
                                        </p:tav>
                                      </p:tavLst>
                                    </p:anim>
                                    <p:animEffect transition="in" filter="fade">
                                      <p:cBhvr>
                                        <p:cTn id="23" dur="500"/>
                                        <p:tgtEl>
                                          <p:spTgt spid="1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85"/>
                                        </p:tgtEl>
                                        <p:attrNameLst>
                                          <p:attrName>style.visibility</p:attrName>
                                        </p:attrNameLst>
                                      </p:cBhvr>
                                      <p:to>
                                        <p:strVal val="visible"/>
                                      </p:to>
                                    </p:set>
                                    <p:anim calcmode="lin" valueType="num">
                                      <p:cBhvr>
                                        <p:cTn id="26" dur="500" fill="hold"/>
                                        <p:tgtEl>
                                          <p:spTgt spid="85"/>
                                        </p:tgtEl>
                                        <p:attrNameLst>
                                          <p:attrName>ppt_w</p:attrName>
                                        </p:attrNameLst>
                                      </p:cBhvr>
                                      <p:tavLst>
                                        <p:tav tm="0">
                                          <p:val>
                                            <p:fltVal val="0"/>
                                          </p:val>
                                        </p:tav>
                                        <p:tav tm="100000">
                                          <p:val>
                                            <p:strVal val="#ppt_w"/>
                                          </p:val>
                                        </p:tav>
                                      </p:tavLst>
                                    </p:anim>
                                    <p:anim calcmode="lin" valueType="num">
                                      <p:cBhvr>
                                        <p:cTn id="27" dur="500" fill="hold"/>
                                        <p:tgtEl>
                                          <p:spTgt spid="85"/>
                                        </p:tgtEl>
                                        <p:attrNameLst>
                                          <p:attrName>ppt_h</p:attrName>
                                        </p:attrNameLst>
                                      </p:cBhvr>
                                      <p:tavLst>
                                        <p:tav tm="0">
                                          <p:val>
                                            <p:fltVal val="0"/>
                                          </p:val>
                                        </p:tav>
                                        <p:tav tm="100000">
                                          <p:val>
                                            <p:strVal val="#ppt_h"/>
                                          </p:val>
                                        </p:tav>
                                      </p:tavLst>
                                    </p:anim>
                                    <p:animEffect transition="in" filter="fade">
                                      <p:cBhvr>
                                        <p:cTn id="28"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0" grpId="0"/>
      <p:bldP spid="8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grpSp>
        <p:nvGrpSpPr>
          <p:cNvPr id="3" name="Group 2"/>
          <p:cNvGrpSpPr/>
          <p:nvPr/>
        </p:nvGrpSpPr>
        <p:grpSpPr>
          <a:xfrm rot="16200000" flipH="1" flipV="1">
            <a:off x="2355602" y="2033484"/>
            <a:ext cx="4428612" cy="1029421"/>
            <a:chOff x="1983825" y="2677324"/>
            <a:chExt cx="5234836" cy="1268451"/>
          </a:xfrm>
        </p:grpSpPr>
        <p:cxnSp>
          <p:nvCxnSpPr>
            <p:cNvPr id="1056" name="Google Shape;1056;p43"/>
            <p:cNvCxnSpPr/>
            <p:nvPr/>
          </p:nvCxnSpPr>
          <p:spPr>
            <a:xfrm>
              <a:off x="2343414"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7" name="Google Shape;1057;p43"/>
            <p:cNvCxnSpPr/>
            <p:nvPr/>
          </p:nvCxnSpPr>
          <p:spPr>
            <a:xfrm>
              <a:off x="3491183" y="3046075"/>
              <a:ext cx="0" cy="899700"/>
            </a:xfrm>
            <a:prstGeom prst="straightConnector1">
              <a:avLst/>
            </a:prstGeom>
            <a:noFill/>
            <a:ln w="19050" cap="flat" cmpd="sng">
              <a:solidFill>
                <a:schemeClr val="accent3"/>
              </a:solidFill>
              <a:prstDash val="solid"/>
              <a:round/>
              <a:headEnd type="none" w="med" len="med"/>
              <a:tailEnd type="none" w="med" len="med"/>
            </a:ln>
          </p:spPr>
        </p:cxnSp>
        <p:cxnSp>
          <p:nvCxnSpPr>
            <p:cNvPr id="1058" name="Google Shape;1058;p43"/>
            <p:cNvCxnSpPr/>
            <p:nvPr/>
          </p:nvCxnSpPr>
          <p:spPr>
            <a:xfrm>
              <a:off x="6954538" y="2677324"/>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9" name="Google Shape;1059;p43"/>
            <p:cNvCxnSpPr/>
            <p:nvPr/>
          </p:nvCxnSpPr>
          <p:spPr>
            <a:xfrm rot="5400000" flipH="1" flipV="1">
              <a:off x="4601243" y="714657"/>
              <a:ext cx="0" cy="5234836"/>
            </a:xfrm>
            <a:prstGeom prst="straightConnector1">
              <a:avLst/>
            </a:prstGeom>
            <a:noFill/>
            <a:ln w="19050" cap="flat" cmpd="sng">
              <a:solidFill>
                <a:schemeClr val="accent3"/>
              </a:solidFill>
              <a:prstDash val="solid"/>
              <a:round/>
              <a:headEnd type="none" w="med" len="med"/>
              <a:tailEnd type="none" w="med" len="med"/>
            </a:ln>
          </p:spPr>
        </p:cxnSp>
        <p:sp>
          <p:nvSpPr>
            <p:cNvPr id="1060" name="Google Shape;1060;p43"/>
            <p:cNvSpPr/>
            <p:nvPr/>
          </p:nvSpPr>
          <p:spPr>
            <a:xfrm>
              <a:off x="2260763"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3408534"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6871886"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TextBox 16"/>
          <p:cNvSpPr txBox="1"/>
          <p:nvPr/>
        </p:nvSpPr>
        <p:spPr>
          <a:xfrm>
            <a:off x="3529123" y="281639"/>
            <a:ext cx="2512466" cy="515526"/>
          </a:xfrm>
          <a:prstGeom prst="rect">
            <a:avLst/>
          </a:prstGeom>
          <a:noFill/>
        </p:spPr>
        <p:txBody>
          <a:bodyPr wrap="square" rtlCol="0">
            <a:spAutoFit/>
          </a:bodyPr>
          <a:lstStyle/>
          <a:p>
            <a:pPr algn="justLow" rtl="1">
              <a:lnSpc>
                <a:spcPct val="150000"/>
              </a:lnSpc>
            </a:pPr>
            <a:r>
              <a:rPr lang="ar-LB" sz="2000" b="1" dirty="0">
                <a:solidFill>
                  <a:schemeClr val="accent5">
                    <a:lumMod val="75000"/>
                  </a:schemeClr>
                </a:solidFill>
                <a:latin typeface="29LT Adir" panose="00000506000000000000" pitchFamily="50" charset="-78"/>
                <a:cs typeface="29LT Adir" panose="00000506000000000000" pitchFamily="50" charset="-78"/>
              </a:rPr>
              <a:t>أيام الله: </a:t>
            </a:r>
          </a:p>
        </p:txBody>
      </p:sp>
      <p:sp>
        <p:nvSpPr>
          <p:cNvPr id="19" name="TextBox 18"/>
          <p:cNvSpPr txBox="1"/>
          <p:nvPr/>
        </p:nvSpPr>
        <p:spPr>
          <a:xfrm>
            <a:off x="4748063" y="2730500"/>
            <a:ext cx="3009875" cy="1938992"/>
          </a:xfrm>
          <a:prstGeom prst="rect">
            <a:avLst/>
          </a:prstGeom>
          <a:noFill/>
        </p:spPr>
        <p:txBody>
          <a:bodyPr wrap="square" rtlCol="0">
            <a:spAutoFit/>
          </a:bodyPr>
          <a:lstStyle/>
          <a:p>
            <a:pPr algn="justLow" rtl="1">
              <a:lnSpc>
                <a:spcPct val="150000"/>
              </a:lnSpc>
            </a:pPr>
            <a:r>
              <a:rPr lang="ar-LB" sz="1600" b="1" dirty="0">
                <a:solidFill>
                  <a:srgbClr val="509195"/>
                </a:solidFill>
                <a:latin typeface="29LT Adir" panose="00000506000000000000" pitchFamily="50" charset="-78"/>
                <a:cs typeface="29LT Adir" panose="00000506000000000000" pitchFamily="50" charset="-78"/>
              </a:rPr>
              <a:t>"من النقاط الجديرة بالذكر أننا يجب أن لا نسمح بنسيان الأيام الكبرى. الأيام الكبرى في كلّ بلد ولكلّ شعب هي تلك الأيام التي أنجز فيها حدث إلهيّ على يد الشعب ومن قبل </a:t>
            </a:r>
            <a:r>
              <a:rPr lang="ar-LB" sz="1600" b="1" dirty="0" smtClean="0">
                <a:solidFill>
                  <a:srgbClr val="509195"/>
                </a:solidFill>
                <a:latin typeface="29LT Adir" panose="00000506000000000000" pitchFamily="50" charset="-78"/>
                <a:cs typeface="29LT Adir" panose="00000506000000000000" pitchFamily="50" charset="-78"/>
              </a:rPr>
              <a:t>الشعب".</a:t>
            </a:r>
            <a:endParaRPr lang="ar-LB" sz="1600" b="1" dirty="0">
              <a:solidFill>
                <a:srgbClr val="509195"/>
              </a:solidFill>
              <a:latin typeface="29LT Adir" panose="00000506000000000000" pitchFamily="50" charset="-78"/>
              <a:cs typeface="29LT Adir" panose="00000506000000000000" pitchFamily="50" charset="-78"/>
            </a:endParaRPr>
          </a:p>
        </p:txBody>
      </p:sp>
      <p:sp>
        <p:nvSpPr>
          <p:cNvPr id="20" name="TextBox 19"/>
          <p:cNvSpPr txBox="1"/>
          <p:nvPr/>
        </p:nvSpPr>
        <p:spPr>
          <a:xfrm>
            <a:off x="739377" y="1324208"/>
            <a:ext cx="3315821" cy="1538883"/>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هي الأيام المقدّسة في تاريخ الشعوب التي ينبغي الحفاظ على إحيائها من باب تخليد إنجازات هذه الشعوب، وعدم طيّ الحقائق التي أوصلت لهذا </a:t>
            </a:r>
            <a:r>
              <a:rPr lang="ar-LB" sz="1600" b="1" dirty="0" smtClean="0">
                <a:solidFill>
                  <a:srgbClr val="224253"/>
                </a:solidFill>
                <a:latin typeface="29LT Adir" panose="00000506000000000000" pitchFamily="50" charset="-78"/>
                <a:cs typeface="29LT Adir" panose="00000506000000000000" pitchFamily="50" charset="-78"/>
              </a:rPr>
              <a:t>الإنجاز</a:t>
            </a:r>
            <a:r>
              <a:rPr lang="ar-LB" sz="1600" b="1" dirty="0">
                <a:solidFill>
                  <a:srgbClr val="224253"/>
                </a:solidFill>
                <a:latin typeface="29LT Adir" panose="00000506000000000000" pitchFamily="50" charset="-78"/>
                <a:cs typeface="29LT Adir" panose="00000506000000000000" pitchFamily="50" charset="-78"/>
              </a:rPr>
              <a:t>. </a:t>
            </a:r>
          </a:p>
        </p:txBody>
      </p:sp>
      <p:grpSp>
        <p:nvGrpSpPr>
          <p:cNvPr id="25" name="Google Shape;1890;p74"/>
          <p:cNvGrpSpPr/>
          <p:nvPr/>
        </p:nvGrpSpPr>
        <p:grpSpPr>
          <a:xfrm flipH="1">
            <a:off x="1281838" y="3000047"/>
            <a:ext cx="2158583" cy="1682074"/>
            <a:chOff x="720011" y="2753006"/>
            <a:chExt cx="2383025" cy="1856970"/>
          </a:xfrm>
        </p:grpSpPr>
        <p:grpSp>
          <p:nvGrpSpPr>
            <p:cNvPr id="26" name="Google Shape;1891;p74"/>
            <p:cNvGrpSpPr/>
            <p:nvPr/>
          </p:nvGrpSpPr>
          <p:grpSpPr>
            <a:xfrm>
              <a:off x="720011" y="2753021"/>
              <a:ext cx="1804482" cy="1856955"/>
              <a:chOff x="835651" y="2281650"/>
              <a:chExt cx="1996772" cy="2054852"/>
            </a:xfrm>
          </p:grpSpPr>
          <p:sp>
            <p:nvSpPr>
              <p:cNvPr id="34" name="Google Shape;1892;p74"/>
              <p:cNvSpPr/>
              <p:nvPr/>
            </p:nvSpPr>
            <p:spPr>
              <a:xfrm>
                <a:off x="835651" y="3520644"/>
                <a:ext cx="1996772" cy="41087"/>
              </a:xfrm>
              <a:custGeom>
                <a:avLst/>
                <a:gdLst/>
                <a:ahLst/>
                <a:cxnLst/>
                <a:rect l="l" t="t" r="r" b="b"/>
                <a:pathLst>
                  <a:path w="67017" h="1379" extrusionOk="0">
                    <a:moveTo>
                      <a:pt x="1" y="0"/>
                    </a:moveTo>
                    <a:lnTo>
                      <a:pt x="1" y="0"/>
                    </a:lnTo>
                    <a:cubicBezTo>
                      <a:pt x="20731" y="606"/>
                      <a:pt x="44096" y="1014"/>
                      <a:pt x="64913" y="1373"/>
                    </a:cubicBezTo>
                    <a:cubicBezTo>
                      <a:pt x="65317" y="1373"/>
                      <a:pt x="65853" y="1379"/>
                      <a:pt x="66342" y="1379"/>
                    </a:cubicBezTo>
                    <a:cubicBezTo>
                      <a:pt x="66586" y="1379"/>
                      <a:pt x="66818" y="1377"/>
                      <a:pt x="67016" y="1373"/>
                    </a:cubicBezTo>
                    <a:lnTo>
                      <a:pt x="67004" y="1336"/>
                    </a:lnTo>
                    <a:lnTo>
                      <a:pt x="65965" y="1336"/>
                    </a:lnTo>
                    <a:lnTo>
                      <a:pt x="64913" y="1299"/>
                    </a:lnTo>
                    <a:cubicBezTo>
                      <a:pt x="43478" y="643"/>
                      <a:pt x="21449" y="173"/>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1893;p74"/>
              <p:cNvSpPr/>
              <p:nvPr/>
            </p:nvSpPr>
            <p:spPr>
              <a:xfrm>
                <a:off x="2045889" y="3910889"/>
                <a:ext cx="704682" cy="216729"/>
              </a:xfrm>
              <a:custGeom>
                <a:avLst/>
                <a:gdLst/>
                <a:ahLst/>
                <a:cxnLst/>
                <a:rect l="l" t="t" r="r" b="b"/>
                <a:pathLst>
                  <a:path w="23651" h="7274" extrusionOk="0">
                    <a:moveTo>
                      <a:pt x="11825" y="1"/>
                    </a:moveTo>
                    <a:cubicBezTo>
                      <a:pt x="5295" y="1"/>
                      <a:pt x="1" y="1634"/>
                      <a:pt x="1" y="3637"/>
                    </a:cubicBezTo>
                    <a:cubicBezTo>
                      <a:pt x="1" y="5641"/>
                      <a:pt x="5295" y="7274"/>
                      <a:pt x="11825" y="7274"/>
                    </a:cubicBezTo>
                    <a:cubicBezTo>
                      <a:pt x="18356" y="7274"/>
                      <a:pt x="23650" y="5641"/>
                      <a:pt x="23650" y="3637"/>
                    </a:cubicBezTo>
                    <a:cubicBezTo>
                      <a:pt x="23650" y="1634"/>
                      <a:pt x="18356" y="1"/>
                      <a:pt x="1182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1894;p74"/>
              <p:cNvSpPr/>
              <p:nvPr/>
            </p:nvSpPr>
            <p:spPr>
              <a:xfrm>
                <a:off x="2252273" y="3385021"/>
                <a:ext cx="318062" cy="111701"/>
              </a:xfrm>
              <a:custGeom>
                <a:avLst/>
                <a:gdLst/>
                <a:ahLst/>
                <a:cxnLst/>
                <a:rect l="l" t="t" r="r" b="b"/>
                <a:pathLst>
                  <a:path w="10675" h="3749" extrusionOk="0">
                    <a:moveTo>
                      <a:pt x="5331" y="0"/>
                    </a:moveTo>
                    <a:cubicBezTo>
                      <a:pt x="2388" y="0"/>
                      <a:pt x="0" y="841"/>
                      <a:pt x="0" y="1880"/>
                    </a:cubicBezTo>
                    <a:cubicBezTo>
                      <a:pt x="0" y="2907"/>
                      <a:pt x="2388" y="3748"/>
                      <a:pt x="5331" y="3748"/>
                    </a:cubicBezTo>
                    <a:cubicBezTo>
                      <a:pt x="8288" y="3748"/>
                      <a:pt x="10675" y="2907"/>
                      <a:pt x="10675" y="1880"/>
                    </a:cubicBezTo>
                    <a:cubicBezTo>
                      <a:pt x="10675" y="841"/>
                      <a:pt x="8288" y="0"/>
                      <a:pt x="5331"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1895;p74"/>
              <p:cNvSpPr/>
              <p:nvPr/>
            </p:nvSpPr>
            <p:spPr>
              <a:xfrm>
                <a:off x="2289129" y="2281650"/>
                <a:ext cx="487595" cy="1041514"/>
              </a:xfrm>
              <a:custGeom>
                <a:avLst/>
                <a:gdLst/>
                <a:ahLst/>
                <a:cxnLst/>
                <a:rect l="l" t="t" r="r" b="b"/>
                <a:pathLst>
                  <a:path w="16365" h="34956" extrusionOk="0">
                    <a:moveTo>
                      <a:pt x="12580" y="0"/>
                    </a:moveTo>
                    <a:cubicBezTo>
                      <a:pt x="10786" y="483"/>
                      <a:pt x="9203" y="1485"/>
                      <a:pt x="7508" y="2499"/>
                    </a:cubicBezTo>
                    <a:cubicBezTo>
                      <a:pt x="6605" y="3031"/>
                      <a:pt x="5900" y="3835"/>
                      <a:pt x="5517" y="4812"/>
                    </a:cubicBezTo>
                    <a:cubicBezTo>
                      <a:pt x="2387" y="12629"/>
                      <a:pt x="544" y="20756"/>
                      <a:pt x="0" y="28981"/>
                    </a:cubicBezTo>
                    <a:cubicBezTo>
                      <a:pt x="903" y="30230"/>
                      <a:pt x="2053" y="30886"/>
                      <a:pt x="3031" y="31702"/>
                    </a:cubicBezTo>
                    <a:cubicBezTo>
                      <a:pt x="4008" y="32531"/>
                      <a:pt x="4874" y="33706"/>
                      <a:pt x="4676" y="34955"/>
                    </a:cubicBezTo>
                    <a:cubicBezTo>
                      <a:pt x="5405" y="33496"/>
                      <a:pt x="6543" y="32197"/>
                      <a:pt x="7978" y="31467"/>
                    </a:cubicBezTo>
                    <a:cubicBezTo>
                      <a:pt x="8621" y="31146"/>
                      <a:pt x="9314" y="30935"/>
                      <a:pt x="9945" y="30601"/>
                    </a:cubicBezTo>
                    <a:cubicBezTo>
                      <a:pt x="10576" y="30267"/>
                      <a:pt x="11182" y="29785"/>
                      <a:pt x="11442" y="29117"/>
                    </a:cubicBezTo>
                    <a:cubicBezTo>
                      <a:pt x="13915" y="22116"/>
                      <a:pt x="15536" y="14769"/>
                      <a:pt x="16265" y="7323"/>
                    </a:cubicBezTo>
                    <a:cubicBezTo>
                      <a:pt x="16364" y="6383"/>
                      <a:pt x="16142" y="5430"/>
                      <a:pt x="15659" y="4614"/>
                    </a:cubicBezTo>
                    <a:cubicBezTo>
                      <a:pt x="14633" y="2919"/>
                      <a:pt x="13656" y="1423"/>
                      <a:pt x="1258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1896;p74"/>
              <p:cNvSpPr/>
              <p:nvPr/>
            </p:nvSpPr>
            <p:spPr>
              <a:xfrm>
                <a:off x="2265174" y="3181943"/>
                <a:ext cx="167329" cy="257637"/>
              </a:xfrm>
              <a:custGeom>
                <a:avLst/>
                <a:gdLst/>
                <a:ahLst/>
                <a:cxnLst/>
                <a:rect l="l" t="t" r="r" b="b"/>
                <a:pathLst>
                  <a:path w="5616" h="8647" extrusionOk="0">
                    <a:moveTo>
                      <a:pt x="569" y="1"/>
                    </a:moveTo>
                    <a:cubicBezTo>
                      <a:pt x="99" y="755"/>
                      <a:pt x="0" y="1720"/>
                      <a:pt x="297" y="2537"/>
                    </a:cubicBezTo>
                    <a:cubicBezTo>
                      <a:pt x="594" y="3365"/>
                      <a:pt x="1249" y="3996"/>
                      <a:pt x="1942" y="4540"/>
                    </a:cubicBezTo>
                    <a:cubicBezTo>
                      <a:pt x="2622" y="5085"/>
                      <a:pt x="3352" y="5579"/>
                      <a:pt x="3934" y="6247"/>
                    </a:cubicBezTo>
                    <a:cubicBezTo>
                      <a:pt x="4503" y="6903"/>
                      <a:pt x="4886" y="7793"/>
                      <a:pt x="4700" y="8647"/>
                    </a:cubicBezTo>
                    <a:cubicBezTo>
                      <a:pt x="5220" y="7645"/>
                      <a:pt x="5381" y="6470"/>
                      <a:pt x="5455" y="6087"/>
                    </a:cubicBezTo>
                    <a:lnTo>
                      <a:pt x="5455" y="6099"/>
                    </a:lnTo>
                    <a:cubicBezTo>
                      <a:pt x="5616" y="5196"/>
                      <a:pt x="5170" y="4293"/>
                      <a:pt x="4552" y="3625"/>
                    </a:cubicBezTo>
                    <a:cubicBezTo>
                      <a:pt x="3934" y="2970"/>
                      <a:pt x="3142" y="2499"/>
                      <a:pt x="2400" y="1968"/>
                    </a:cubicBezTo>
                    <a:cubicBezTo>
                      <a:pt x="1670" y="1448"/>
                      <a:pt x="940" y="830"/>
                      <a:pt x="56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1897;p74"/>
              <p:cNvSpPr/>
              <p:nvPr/>
            </p:nvSpPr>
            <p:spPr>
              <a:xfrm>
                <a:off x="2413668" y="3226188"/>
                <a:ext cx="189824" cy="195723"/>
              </a:xfrm>
              <a:custGeom>
                <a:avLst/>
                <a:gdLst/>
                <a:ahLst/>
                <a:cxnLst/>
                <a:rect l="l" t="t" r="r" b="b"/>
                <a:pathLst>
                  <a:path w="6371" h="6569" extrusionOk="0">
                    <a:moveTo>
                      <a:pt x="6371" y="0"/>
                    </a:moveTo>
                    <a:cubicBezTo>
                      <a:pt x="5616" y="891"/>
                      <a:pt x="4466" y="1299"/>
                      <a:pt x="3402" y="1769"/>
                    </a:cubicBezTo>
                    <a:cubicBezTo>
                      <a:pt x="2339" y="2251"/>
                      <a:pt x="1238" y="2919"/>
                      <a:pt x="879" y="4033"/>
                    </a:cubicBezTo>
                    <a:cubicBezTo>
                      <a:pt x="681" y="4626"/>
                      <a:pt x="186" y="5566"/>
                      <a:pt x="1" y="6568"/>
                    </a:cubicBezTo>
                    <a:cubicBezTo>
                      <a:pt x="335" y="5826"/>
                      <a:pt x="990" y="5269"/>
                      <a:pt x="1683" y="4837"/>
                    </a:cubicBezTo>
                    <a:cubicBezTo>
                      <a:pt x="2376" y="4404"/>
                      <a:pt x="3118" y="4070"/>
                      <a:pt x="3798" y="3612"/>
                    </a:cubicBezTo>
                    <a:cubicBezTo>
                      <a:pt x="5035" y="2746"/>
                      <a:pt x="5963" y="1447"/>
                      <a:pt x="6371"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1898;p74"/>
              <p:cNvSpPr/>
              <p:nvPr/>
            </p:nvSpPr>
            <p:spPr>
              <a:xfrm>
                <a:off x="2416260" y="3322006"/>
                <a:ext cx="165124" cy="123858"/>
              </a:xfrm>
              <a:custGeom>
                <a:avLst/>
                <a:gdLst/>
                <a:ahLst/>
                <a:cxnLst/>
                <a:rect l="l" t="t" r="r" b="b"/>
                <a:pathLst>
                  <a:path w="5542" h="4157" extrusionOk="0">
                    <a:moveTo>
                      <a:pt x="5542" y="0"/>
                    </a:moveTo>
                    <a:cubicBezTo>
                      <a:pt x="3254" y="606"/>
                      <a:pt x="1163" y="2016"/>
                      <a:pt x="1" y="4156"/>
                    </a:cubicBezTo>
                    <a:cubicBezTo>
                      <a:pt x="396" y="3464"/>
                      <a:pt x="1114" y="3018"/>
                      <a:pt x="1843" y="2709"/>
                    </a:cubicBezTo>
                    <a:cubicBezTo>
                      <a:pt x="2586" y="2387"/>
                      <a:pt x="3365" y="2177"/>
                      <a:pt x="4058" y="1781"/>
                    </a:cubicBezTo>
                    <a:cubicBezTo>
                      <a:pt x="4763" y="1398"/>
                      <a:pt x="5393" y="779"/>
                      <a:pt x="5542"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1899;p74"/>
              <p:cNvSpPr/>
              <p:nvPr/>
            </p:nvSpPr>
            <p:spPr>
              <a:xfrm>
                <a:off x="2419210" y="3192639"/>
                <a:ext cx="210829" cy="160357"/>
              </a:xfrm>
              <a:custGeom>
                <a:avLst/>
                <a:gdLst/>
                <a:ahLst/>
                <a:cxnLst/>
                <a:rect l="l" t="t" r="r" b="b"/>
                <a:pathLst>
                  <a:path w="7076" h="5382" extrusionOk="0">
                    <a:moveTo>
                      <a:pt x="7076" y="1"/>
                    </a:moveTo>
                    <a:lnTo>
                      <a:pt x="7076" y="1"/>
                    </a:lnTo>
                    <a:cubicBezTo>
                      <a:pt x="5529" y="471"/>
                      <a:pt x="3959" y="953"/>
                      <a:pt x="2586" y="1794"/>
                    </a:cubicBezTo>
                    <a:cubicBezTo>
                      <a:pt x="1200" y="2635"/>
                      <a:pt x="0" y="3885"/>
                      <a:pt x="310" y="5381"/>
                    </a:cubicBezTo>
                    <a:cubicBezTo>
                      <a:pt x="743" y="3971"/>
                      <a:pt x="2177" y="3130"/>
                      <a:pt x="3513" y="2524"/>
                    </a:cubicBezTo>
                    <a:cubicBezTo>
                      <a:pt x="4862" y="1905"/>
                      <a:pt x="6333" y="1287"/>
                      <a:pt x="7076"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42" name="Google Shape;1900;p74"/>
              <p:cNvGrpSpPr/>
              <p:nvPr/>
            </p:nvGrpSpPr>
            <p:grpSpPr>
              <a:xfrm>
                <a:off x="2291687" y="2290856"/>
                <a:ext cx="465858" cy="1703739"/>
                <a:chOff x="4342043" y="-72481"/>
                <a:chExt cx="1107862" cy="4051696"/>
              </a:xfrm>
            </p:grpSpPr>
            <p:sp>
              <p:nvSpPr>
                <p:cNvPr id="67" name="Google Shape;1901;p74"/>
                <p:cNvSpPr/>
                <p:nvPr/>
              </p:nvSpPr>
              <p:spPr>
                <a:xfrm>
                  <a:off x="4342043" y="260390"/>
                  <a:ext cx="833084" cy="3718825"/>
                </a:xfrm>
                <a:custGeom>
                  <a:avLst/>
                  <a:gdLst/>
                  <a:ahLst/>
                  <a:cxnLst/>
                  <a:rect l="l" t="t" r="r" b="b"/>
                  <a:pathLst>
                    <a:path w="11758" h="52485" extrusionOk="0">
                      <a:moveTo>
                        <a:pt x="11560" y="1"/>
                      </a:moveTo>
                      <a:cubicBezTo>
                        <a:pt x="11558" y="1"/>
                        <a:pt x="11556" y="1"/>
                        <a:pt x="11553" y="3"/>
                      </a:cubicBezTo>
                      <a:cubicBezTo>
                        <a:pt x="11318" y="139"/>
                        <a:pt x="9649" y="7066"/>
                        <a:pt x="9488" y="7288"/>
                      </a:cubicBezTo>
                      <a:cubicBezTo>
                        <a:pt x="9216" y="7659"/>
                        <a:pt x="6074" y="21389"/>
                        <a:pt x="4627" y="28810"/>
                      </a:cubicBezTo>
                      <a:cubicBezTo>
                        <a:pt x="3081" y="36702"/>
                        <a:pt x="1547" y="44593"/>
                        <a:pt x="1" y="52485"/>
                      </a:cubicBezTo>
                      <a:cubicBezTo>
                        <a:pt x="755" y="51260"/>
                        <a:pt x="1089" y="49838"/>
                        <a:pt x="1411" y="48440"/>
                      </a:cubicBezTo>
                      <a:cubicBezTo>
                        <a:pt x="4577" y="34537"/>
                        <a:pt x="6866" y="21946"/>
                        <a:pt x="10032" y="8043"/>
                      </a:cubicBezTo>
                      <a:cubicBezTo>
                        <a:pt x="10179" y="7406"/>
                        <a:pt x="11757" y="1"/>
                        <a:pt x="1156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1902;p74"/>
                <p:cNvSpPr/>
                <p:nvPr/>
              </p:nvSpPr>
              <p:spPr>
                <a:xfrm>
                  <a:off x="4391145" y="1470858"/>
                  <a:ext cx="408465" cy="347119"/>
                </a:xfrm>
                <a:custGeom>
                  <a:avLst/>
                  <a:gdLst/>
                  <a:ahLst/>
                  <a:cxnLst/>
                  <a:rect l="l" t="t" r="r" b="b"/>
                  <a:pathLst>
                    <a:path w="5765" h="4899" extrusionOk="0">
                      <a:moveTo>
                        <a:pt x="0" y="0"/>
                      </a:moveTo>
                      <a:cubicBezTo>
                        <a:pt x="1175" y="2400"/>
                        <a:pt x="4552" y="2524"/>
                        <a:pt x="5764" y="4899"/>
                      </a:cubicBezTo>
                      <a:cubicBezTo>
                        <a:pt x="5653" y="4602"/>
                        <a:pt x="5480" y="4317"/>
                        <a:pt x="5282" y="4070"/>
                      </a:cubicBezTo>
                      <a:cubicBezTo>
                        <a:pt x="3860" y="2289"/>
                        <a:pt x="1200" y="2004"/>
                        <a:pt x="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1903;p74"/>
                <p:cNvSpPr/>
                <p:nvPr/>
              </p:nvSpPr>
              <p:spPr>
                <a:xfrm>
                  <a:off x="4367479" y="1682924"/>
                  <a:ext cx="357663" cy="319131"/>
                </a:xfrm>
                <a:custGeom>
                  <a:avLst/>
                  <a:gdLst/>
                  <a:ahLst/>
                  <a:cxnLst/>
                  <a:rect l="l" t="t" r="r" b="b"/>
                  <a:pathLst>
                    <a:path w="5048" h="4504" extrusionOk="0">
                      <a:moveTo>
                        <a:pt x="0" y="1"/>
                      </a:moveTo>
                      <a:cubicBezTo>
                        <a:pt x="1101" y="1955"/>
                        <a:pt x="3983" y="1992"/>
                        <a:pt x="4911" y="4095"/>
                      </a:cubicBezTo>
                      <a:cubicBezTo>
                        <a:pt x="4960" y="4231"/>
                        <a:pt x="5010" y="4367"/>
                        <a:pt x="5047" y="4503"/>
                      </a:cubicBezTo>
                      <a:cubicBezTo>
                        <a:pt x="5010" y="4219"/>
                        <a:pt x="4911" y="3934"/>
                        <a:pt x="4775" y="3674"/>
                      </a:cubicBezTo>
                      <a:cubicBezTo>
                        <a:pt x="3736" y="1819"/>
                        <a:pt x="1200" y="1708"/>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1904;p74"/>
                <p:cNvSpPr/>
                <p:nvPr/>
              </p:nvSpPr>
              <p:spPr>
                <a:xfrm>
                  <a:off x="4348207" y="1858216"/>
                  <a:ext cx="362907" cy="314738"/>
                </a:xfrm>
                <a:custGeom>
                  <a:avLst/>
                  <a:gdLst/>
                  <a:ahLst/>
                  <a:cxnLst/>
                  <a:rect l="l" t="t" r="r" b="b"/>
                  <a:pathLst>
                    <a:path w="5122" h="4442" extrusionOk="0">
                      <a:moveTo>
                        <a:pt x="0" y="1"/>
                      </a:moveTo>
                      <a:lnTo>
                        <a:pt x="0" y="1"/>
                      </a:lnTo>
                      <a:cubicBezTo>
                        <a:pt x="1509" y="1534"/>
                        <a:pt x="4342" y="1708"/>
                        <a:pt x="5022" y="4008"/>
                      </a:cubicBezTo>
                      <a:cubicBezTo>
                        <a:pt x="5059" y="4157"/>
                        <a:pt x="5084" y="4293"/>
                        <a:pt x="5096" y="4441"/>
                      </a:cubicBezTo>
                      <a:cubicBezTo>
                        <a:pt x="5121" y="3204"/>
                        <a:pt x="4107" y="2239"/>
                        <a:pt x="3093" y="1695"/>
                      </a:cubicBezTo>
                      <a:cubicBezTo>
                        <a:pt x="2054" y="1126"/>
                        <a:pt x="916" y="76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1905;p74"/>
                <p:cNvSpPr/>
                <p:nvPr/>
              </p:nvSpPr>
              <p:spPr>
                <a:xfrm>
                  <a:off x="4414810" y="1335881"/>
                  <a:ext cx="412858" cy="276122"/>
                </a:xfrm>
                <a:custGeom>
                  <a:avLst/>
                  <a:gdLst/>
                  <a:ahLst/>
                  <a:cxnLst/>
                  <a:rect l="l" t="t" r="r" b="b"/>
                  <a:pathLst>
                    <a:path w="5827" h="3897" extrusionOk="0">
                      <a:moveTo>
                        <a:pt x="0" y="1"/>
                      </a:moveTo>
                      <a:lnTo>
                        <a:pt x="0" y="1"/>
                      </a:lnTo>
                      <a:cubicBezTo>
                        <a:pt x="1819" y="1485"/>
                        <a:pt x="4837" y="1497"/>
                        <a:pt x="5826" y="3897"/>
                      </a:cubicBezTo>
                      <a:cubicBezTo>
                        <a:pt x="5022" y="1374"/>
                        <a:pt x="1918" y="128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1906;p74"/>
                <p:cNvSpPr/>
                <p:nvPr/>
              </p:nvSpPr>
              <p:spPr>
                <a:xfrm>
                  <a:off x="4446340" y="1195661"/>
                  <a:ext cx="428658" cy="304181"/>
                </a:xfrm>
                <a:custGeom>
                  <a:avLst/>
                  <a:gdLst/>
                  <a:ahLst/>
                  <a:cxnLst/>
                  <a:rect l="l" t="t" r="r" b="b"/>
                  <a:pathLst>
                    <a:path w="6050" h="4293" extrusionOk="0">
                      <a:moveTo>
                        <a:pt x="1" y="1"/>
                      </a:moveTo>
                      <a:cubicBezTo>
                        <a:pt x="1510" y="1918"/>
                        <a:pt x="4775" y="1497"/>
                        <a:pt x="5901" y="3835"/>
                      </a:cubicBezTo>
                      <a:cubicBezTo>
                        <a:pt x="5963" y="3983"/>
                        <a:pt x="6012" y="4132"/>
                        <a:pt x="6049" y="4293"/>
                      </a:cubicBezTo>
                      <a:cubicBezTo>
                        <a:pt x="6012" y="3971"/>
                        <a:pt x="5888" y="3662"/>
                        <a:pt x="5728" y="3377"/>
                      </a:cubicBezTo>
                      <a:cubicBezTo>
                        <a:pt x="4441" y="1361"/>
                        <a:pt x="1572" y="165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1907;p74"/>
                <p:cNvSpPr/>
                <p:nvPr/>
              </p:nvSpPr>
              <p:spPr>
                <a:xfrm>
                  <a:off x="4477019" y="1015126"/>
                  <a:ext cx="419872" cy="309424"/>
                </a:xfrm>
                <a:custGeom>
                  <a:avLst/>
                  <a:gdLst/>
                  <a:ahLst/>
                  <a:cxnLst/>
                  <a:rect l="l" t="t" r="r" b="b"/>
                  <a:pathLst>
                    <a:path w="5926" h="4367" extrusionOk="0">
                      <a:moveTo>
                        <a:pt x="1" y="1"/>
                      </a:moveTo>
                      <a:cubicBezTo>
                        <a:pt x="1547" y="1831"/>
                        <a:pt x="4676" y="1609"/>
                        <a:pt x="5765" y="3922"/>
                      </a:cubicBezTo>
                      <a:cubicBezTo>
                        <a:pt x="5826" y="4058"/>
                        <a:pt x="5888" y="4206"/>
                        <a:pt x="5925" y="4367"/>
                      </a:cubicBezTo>
                      <a:cubicBezTo>
                        <a:pt x="5369" y="1534"/>
                        <a:pt x="1745" y="173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1908;p74"/>
                <p:cNvSpPr/>
                <p:nvPr/>
              </p:nvSpPr>
              <p:spPr>
                <a:xfrm>
                  <a:off x="4494520" y="903814"/>
                  <a:ext cx="454094" cy="312116"/>
                </a:xfrm>
                <a:custGeom>
                  <a:avLst/>
                  <a:gdLst/>
                  <a:ahLst/>
                  <a:cxnLst/>
                  <a:rect l="l" t="t" r="r" b="b"/>
                  <a:pathLst>
                    <a:path w="6409" h="4405" extrusionOk="0">
                      <a:moveTo>
                        <a:pt x="1" y="1"/>
                      </a:moveTo>
                      <a:lnTo>
                        <a:pt x="1" y="1"/>
                      </a:lnTo>
                      <a:cubicBezTo>
                        <a:pt x="854" y="1139"/>
                        <a:pt x="2450" y="1064"/>
                        <a:pt x="3637" y="1633"/>
                      </a:cubicBezTo>
                      <a:cubicBezTo>
                        <a:pt x="4540" y="2029"/>
                        <a:pt x="5332" y="2710"/>
                        <a:pt x="5901" y="3526"/>
                      </a:cubicBezTo>
                      <a:cubicBezTo>
                        <a:pt x="6099" y="3798"/>
                        <a:pt x="6260" y="4095"/>
                        <a:pt x="6408" y="4404"/>
                      </a:cubicBezTo>
                      <a:cubicBezTo>
                        <a:pt x="6297" y="4082"/>
                        <a:pt x="6148" y="3773"/>
                        <a:pt x="5975" y="3489"/>
                      </a:cubicBezTo>
                      <a:cubicBezTo>
                        <a:pt x="5431" y="2611"/>
                        <a:pt x="4627" y="1918"/>
                        <a:pt x="3699" y="1485"/>
                      </a:cubicBezTo>
                      <a:cubicBezTo>
                        <a:pt x="2475" y="928"/>
                        <a:pt x="953" y="105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1909;p74"/>
                <p:cNvSpPr/>
                <p:nvPr/>
              </p:nvSpPr>
              <p:spPr>
                <a:xfrm>
                  <a:off x="4539229" y="809154"/>
                  <a:ext cx="421643" cy="248984"/>
                </a:xfrm>
                <a:custGeom>
                  <a:avLst/>
                  <a:gdLst/>
                  <a:ahLst/>
                  <a:cxnLst/>
                  <a:rect l="l" t="t" r="r" b="b"/>
                  <a:pathLst>
                    <a:path w="5951" h="3514" extrusionOk="0">
                      <a:moveTo>
                        <a:pt x="1" y="1"/>
                      </a:moveTo>
                      <a:cubicBezTo>
                        <a:pt x="1720" y="1411"/>
                        <a:pt x="4664" y="904"/>
                        <a:pt x="5790" y="3093"/>
                      </a:cubicBezTo>
                      <a:cubicBezTo>
                        <a:pt x="5851" y="3229"/>
                        <a:pt x="5913" y="3365"/>
                        <a:pt x="5950" y="3514"/>
                      </a:cubicBezTo>
                      <a:cubicBezTo>
                        <a:pt x="5864" y="2895"/>
                        <a:pt x="5480" y="2376"/>
                        <a:pt x="5010" y="1992"/>
                      </a:cubicBezTo>
                      <a:cubicBezTo>
                        <a:pt x="3563" y="817"/>
                        <a:pt x="1522"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1910;p74"/>
                <p:cNvSpPr/>
                <p:nvPr/>
              </p:nvSpPr>
              <p:spPr>
                <a:xfrm>
                  <a:off x="4567287" y="689127"/>
                  <a:ext cx="433901" cy="273500"/>
                </a:xfrm>
                <a:custGeom>
                  <a:avLst/>
                  <a:gdLst/>
                  <a:ahLst/>
                  <a:cxnLst/>
                  <a:rect l="l" t="t" r="r" b="b"/>
                  <a:pathLst>
                    <a:path w="6124" h="3860" extrusionOk="0">
                      <a:moveTo>
                        <a:pt x="1" y="0"/>
                      </a:moveTo>
                      <a:lnTo>
                        <a:pt x="1" y="0"/>
                      </a:lnTo>
                      <a:cubicBezTo>
                        <a:pt x="1782" y="1472"/>
                        <a:pt x="4899" y="1052"/>
                        <a:pt x="5975" y="3414"/>
                      </a:cubicBezTo>
                      <a:cubicBezTo>
                        <a:pt x="6037" y="3563"/>
                        <a:pt x="6086" y="3711"/>
                        <a:pt x="6123" y="3859"/>
                      </a:cubicBezTo>
                      <a:cubicBezTo>
                        <a:pt x="6061" y="3216"/>
                        <a:pt x="5678" y="2647"/>
                        <a:pt x="5208" y="2227"/>
                      </a:cubicBezTo>
                      <a:cubicBezTo>
                        <a:pt x="3736" y="928"/>
                        <a:pt x="1584" y="1076"/>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1911;p74"/>
                <p:cNvSpPr/>
                <p:nvPr/>
              </p:nvSpPr>
              <p:spPr>
                <a:xfrm>
                  <a:off x="4591802" y="599710"/>
                  <a:ext cx="424265" cy="251606"/>
                </a:xfrm>
                <a:custGeom>
                  <a:avLst/>
                  <a:gdLst/>
                  <a:ahLst/>
                  <a:cxnLst/>
                  <a:rect l="l" t="t" r="r" b="b"/>
                  <a:pathLst>
                    <a:path w="5988" h="3551" extrusionOk="0">
                      <a:moveTo>
                        <a:pt x="1" y="1"/>
                      </a:moveTo>
                      <a:lnTo>
                        <a:pt x="1" y="1"/>
                      </a:lnTo>
                      <a:cubicBezTo>
                        <a:pt x="1015" y="681"/>
                        <a:pt x="2240" y="904"/>
                        <a:pt x="3365" y="1312"/>
                      </a:cubicBezTo>
                      <a:cubicBezTo>
                        <a:pt x="4454" y="1720"/>
                        <a:pt x="5592" y="2388"/>
                        <a:pt x="5988" y="3551"/>
                      </a:cubicBezTo>
                      <a:cubicBezTo>
                        <a:pt x="5864" y="2957"/>
                        <a:pt x="5468" y="2437"/>
                        <a:pt x="5010" y="2054"/>
                      </a:cubicBezTo>
                      <a:cubicBezTo>
                        <a:pt x="3576" y="854"/>
                        <a:pt x="1597" y="866"/>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1912;p74"/>
                <p:cNvSpPr/>
                <p:nvPr/>
              </p:nvSpPr>
              <p:spPr>
                <a:xfrm>
                  <a:off x="4632118" y="514685"/>
                  <a:ext cx="423415" cy="266557"/>
                </a:xfrm>
                <a:custGeom>
                  <a:avLst/>
                  <a:gdLst/>
                  <a:ahLst/>
                  <a:cxnLst/>
                  <a:rect l="l" t="t" r="r" b="b"/>
                  <a:pathLst>
                    <a:path w="5976" h="3762" extrusionOk="0">
                      <a:moveTo>
                        <a:pt x="1" y="1"/>
                      </a:moveTo>
                      <a:lnTo>
                        <a:pt x="1" y="1"/>
                      </a:lnTo>
                      <a:cubicBezTo>
                        <a:pt x="966" y="780"/>
                        <a:pt x="2203" y="1040"/>
                        <a:pt x="3328" y="1485"/>
                      </a:cubicBezTo>
                      <a:cubicBezTo>
                        <a:pt x="4429" y="1906"/>
                        <a:pt x="5579" y="2586"/>
                        <a:pt x="5975" y="3761"/>
                      </a:cubicBezTo>
                      <a:cubicBezTo>
                        <a:pt x="5851" y="3155"/>
                        <a:pt x="5456" y="2635"/>
                        <a:pt x="4986" y="2240"/>
                      </a:cubicBezTo>
                      <a:cubicBezTo>
                        <a:pt x="3551" y="1027"/>
                        <a:pt x="1547"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1913;p74"/>
                <p:cNvSpPr/>
                <p:nvPr/>
              </p:nvSpPr>
              <p:spPr>
                <a:xfrm>
                  <a:off x="4682070" y="371843"/>
                  <a:ext cx="383099" cy="314738"/>
                </a:xfrm>
                <a:custGeom>
                  <a:avLst/>
                  <a:gdLst/>
                  <a:ahLst/>
                  <a:cxnLst/>
                  <a:rect l="l" t="t" r="r" b="b"/>
                  <a:pathLst>
                    <a:path w="5407" h="4442" extrusionOk="0">
                      <a:moveTo>
                        <a:pt x="1" y="1"/>
                      </a:moveTo>
                      <a:cubicBezTo>
                        <a:pt x="162" y="260"/>
                        <a:pt x="372" y="483"/>
                        <a:pt x="595" y="681"/>
                      </a:cubicBezTo>
                      <a:cubicBezTo>
                        <a:pt x="2128" y="2017"/>
                        <a:pt x="4726" y="2277"/>
                        <a:pt x="5406" y="4441"/>
                      </a:cubicBezTo>
                      <a:lnTo>
                        <a:pt x="5406" y="4429"/>
                      </a:lnTo>
                      <a:cubicBezTo>
                        <a:pt x="4813" y="1831"/>
                        <a:pt x="1485" y="1831"/>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1914;p74"/>
                <p:cNvSpPr/>
                <p:nvPr/>
              </p:nvSpPr>
              <p:spPr>
                <a:xfrm>
                  <a:off x="4711899" y="281576"/>
                  <a:ext cx="375164" cy="274421"/>
                </a:xfrm>
                <a:custGeom>
                  <a:avLst/>
                  <a:gdLst/>
                  <a:ahLst/>
                  <a:cxnLst/>
                  <a:rect l="l" t="t" r="r" b="b"/>
                  <a:pathLst>
                    <a:path w="5295" h="3873" extrusionOk="0">
                      <a:moveTo>
                        <a:pt x="1" y="1"/>
                      </a:moveTo>
                      <a:lnTo>
                        <a:pt x="1" y="1"/>
                      </a:lnTo>
                      <a:cubicBezTo>
                        <a:pt x="1510" y="1621"/>
                        <a:pt x="4206" y="1807"/>
                        <a:pt x="5294" y="3872"/>
                      </a:cubicBezTo>
                      <a:cubicBezTo>
                        <a:pt x="4379" y="1671"/>
                        <a:pt x="1633" y="144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915;p74"/>
                <p:cNvSpPr/>
                <p:nvPr/>
              </p:nvSpPr>
              <p:spPr>
                <a:xfrm>
                  <a:off x="4821439" y="128248"/>
                  <a:ext cx="285748" cy="359377"/>
                </a:xfrm>
                <a:custGeom>
                  <a:avLst/>
                  <a:gdLst/>
                  <a:ahLst/>
                  <a:cxnLst/>
                  <a:rect l="l" t="t" r="r" b="b"/>
                  <a:pathLst>
                    <a:path w="4033" h="5072" extrusionOk="0">
                      <a:moveTo>
                        <a:pt x="1" y="0"/>
                      </a:moveTo>
                      <a:lnTo>
                        <a:pt x="1" y="0"/>
                      </a:lnTo>
                      <a:cubicBezTo>
                        <a:pt x="124" y="247"/>
                        <a:pt x="297" y="470"/>
                        <a:pt x="471" y="693"/>
                      </a:cubicBezTo>
                      <a:cubicBezTo>
                        <a:pt x="1683" y="2115"/>
                        <a:pt x="3724" y="3043"/>
                        <a:pt x="4033" y="5071"/>
                      </a:cubicBezTo>
                      <a:cubicBezTo>
                        <a:pt x="3922" y="2993"/>
                        <a:pt x="1819" y="1967"/>
                        <a:pt x="520" y="631"/>
                      </a:cubicBezTo>
                      <a:cubicBezTo>
                        <a:pt x="335" y="445"/>
                        <a:pt x="161" y="235"/>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916;p74"/>
                <p:cNvSpPr/>
                <p:nvPr/>
              </p:nvSpPr>
              <p:spPr>
                <a:xfrm>
                  <a:off x="4909935" y="60724"/>
                  <a:ext cx="231475" cy="344497"/>
                </a:xfrm>
                <a:custGeom>
                  <a:avLst/>
                  <a:gdLst/>
                  <a:ahLst/>
                  <a:cxnLst/>
                  <a:rect l="l" t="t" r="r" b="b"/>
                  <a:pathLst>
                    <a:path w="3267" h="4862" extrusionOk="0">
                      <a:moveTo>
                        <a:pt x="1" y="1"/>
                      </a:moveTo>
                      <a:cubicBezTo>
                        <a:pt x="88" y="236"/>
                        <a:pt x="211" y="446"/>
                        <a:pt x="347" y="656"/>
                      </a:cubicBezTo>
                      <a:cubicBezTo>
                        <a:pt x="1250" y="2004"/>
                        <a:pt x="3056" y="3031"/>
                        <a:pt x="2908" y="4862"/>
                      </a:cubicBezTo>
                      <a:cubicBezTo>
                        <a:pt x="3266" y="3006"/>
                        <a:pt x="1399" y="1868"/>
                        <a:pt x="409" y="607"/>
                      </a:cubicBezTo>
                      <a:cubicBezTo>
                        <a:pt x="261" y="421"/>
                        <a:pt x="125" y="223"/>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917;p74"/>
                <p:cNvSpPr/>
                <p:nvPr/>
              </p:nvSpPr>
              <p:spPr>
                <a:xfrm>
                  <a:off x="5021388" y="-72481"/>
                  <a:ext cx="184854" cy="443552"/>
                </a:xfrm>
                <a:custGeom>
                  <a:avLst/>
                  <a:gdLst/>
                  <a:ahLst/>
                  <a:cxnLst/>
                  <a:rect l="l" t="t" r="r" b="b"/>
                  <a:pathLst>
                    <a:path w="2609" h="6260" extrusionOk="0">
                      <a:moveTo>
                        <a:pt x="2609" y="1"/>
                      </a:moveTo>
                      <a:cubicBezTo>
                        <a:pt x="2175" y="1715"/>
                        <a:pt x="1862" y="3456"/>
                        <a:pt x="1605" y="5201"/>
                      </a:cubicBezTo>
                      <a:lnTo>
                        <a:pt x="1605" y="5201"/>
                      </a:lnTo>
                      <a:cubicBezTo>
                        <a:pt x="1582" y="5073"/>
                        <a:pt x="1553" y="4948"/>
                        <a:pt x="1520" y="4825"/>
                      </a:cubicBezTo>
                      <a:cubicBezTo>
                        <a:pt x="1161" y="3464"/>
                        <a:pt x="160" y="2264"/>
                        <a:pt x="296" y="792"/>
                      </a:cubicBezTo>
                      <a:lnTo>
                        <a:pt x="296" y="792"/>
                      </a:lnTo>
                      <a:cubicBezTo>
                        <a:pt x="1" y="2633"/>
                        <a:pt x="1654" y="4170"/>
                        <a:pt x="1494" y="5973"/>
                      </a:cubicBezTo>
                      <a:lnTo>
                        <a:pt x="1494" y="5973"/>
                      </a:lnTo>
                      <a:cubicBezTo>
                        <a:pt x="1482" y="6060"/>
                        <a:pt x="1470" y="6147"/>
                        <a:pt x="1458" y="6235"/>
                      </a:cubicBezTo>
                      <a:lnTo>
                        <a:pt x="1607" y="6259"/>
                      </a:lnTo>
                      <a:cubicBezTo>
                        <a:pt x="1626" y="6165"/>
                        <a:pt x="1639" y="6069"/>
                        <a:pt x="1647" y="5974"/>
                      </a:cubicBezTo>
                      <a:lnTo>
                        <a:pt x="1647" y="5974"/>
                      </a:lnTo>
                      <a:lnTo>
                        <a:pt x="1829" y="4688"/>
                      </a:lnTo>
                      <a:cubicBezTo>
                        <a:pt x="2052" y="3179"/>
                        <a:pt x="2324" y="1497"/>
                        <a:pt x="2609"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918;p74"/>
                <p:cNvSpPr/>
                <p:nvPr/>
              </p:nvSpPr>
              <p:spPr>
                <a:xfrm>
                  <a:off x="4741728" y="1871395"/>
                  <a:ext cx="397908" cy="268257"/>
                </a:xfrm>
                <a:custGeom>
                  <a:avLst/>
                  <a:gdLst/>
                  <a:ahLst/>
                  <a:cxnLst/>
                  <a:rect l="l" t="t" r="r" b="b"/>
                  <a:pathLst>
                    <a:path w="5616" h="3786" extrusionOk="0">
                      <a:moveTo>
                        <a:pt x="5616" y="0"/>
                      </a:moveTo>
                      <a:cubicBezTo>
                        <a:pt x="4107" y="1757"/>
                        <a:pt x="990" y="1472"/>
                        <a:pt x="0" y="3785"/>
                      </a:cubicBezTo>
                      <a:cubicBezTo>
                        <a:pt x="1014" y="1893"/>
                        <a:pt x="3476" y="1893"/>
                        <a:pt x="5022" y="631"/>
                      </a:cubicBezTo>
                      <a:cubicBezTo>
                        <a:pt x="5245" y="445"/>
                        <a:pt x="5455" y="235"/>
                        <a:pt x="561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919;p74"/>
                <p:cNvSpPr/>
                <p:nvPr/>
              </p:nvSpPr>
              <p:spPr>
                <a:xfrm>
                  <a:off x="4754836" y="1666273"/>
                  <a:ext cx="447930" cy="316438"/>
                </a:xfrm>
                <a:custGeom>
                  <a:avLst/>
                  <a:gdLst/>
                  <a:ahLst/>
                  <a:cxnLst/>
                  <a:rect l="l" t="t" r="r" b="b"/>
                  <a:pathLst>
                    <a:path w="6322" h="4466" extrusionOk="0">
                      <a:moveTo>
                        <a:pt x="6321" y="1"/>
                      </a:moveTo>
                      <a:cubicBezTo>
                        <a:pt x="4998" y="2437"/>
                        <a:pt x="1275" y="1967"/>
                        <a:pt x="1" y="4466"/>
                      </a:cubicBezTo>
                      <a:cubicBezTo>
                        <a:pt x="1287" y="2388"/>
                        <a:pt x="4194" y="2549"/>
                        <a:pt x="5789" y="830"/>
                      </a:cubicBezTo>
                      <a:cubicBezTo>
                        <a:pt x="6012" y="582"/>
                        <a:pt x="6197" y="310"/>
                        <a:pt x="632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920;p74"/>
                <p:cNvSpPr/>
                <p:nvPr/>
              </p:nvSpPr>
              <p:spPr>
                <a:xfrm>
                  <a:off x="4801316" y="1479644"/>
                  <a:ext cx="431208" cy="314667"/>
                </a:xfrm>
                <a:custGeom>
                  <a:avLst/>
                  <a:gdLst/>
                  <a:ahLst/>
                  <a:cxnLst/>
                  <a:rect l="l" t="t" r="r" b="b"/>
                  <a:pathLst>
                    <a:path w="6086" h="4441" extrusionOk="0">
                      <a:moveTo>
                        <a:pt x="6086" y="0"/>
                      </a:moveTo>
                      <a:lnTo>
                        <a:pt x="6086" y="0"/>
                      </a:lnTo>
                      <a:cubicBezTo>
                        <a:pt x="4707" y="2209"/>
                        <a:pt x="1618" y="2335"/>
                        <a:pt x="74" y="4358"/>
                      </a:cubicBezTo>
                      <a:lnTo>
                        <a:pt x="74" y="4358"/>
                      </a:lnTo>
                      <a:cubicBezTo>
                        <a:pt x="1579" y="2713"/>
                        <a:pt x="4045" y="2434"/>
                        <a:pt x="5554" y="792"/>
                      </a:cubicBezTo>
                      <a:cubicBezTo>
                        <a:pt x="5764" y="557"/>
                        <a:pt x="5950" y="285"/>
                        <a:pt x="6086" y="0"/>
                      </a:cubicBezTo>
                      <a:close/>
                      <a:moveTo>
                        <a:pt x="74" y="4358"/>
                      </a:moveTo>
                      <a:cubicBezTo>
                        <a:pt x="49" y="4385"/>
                        <a:pt x="25" y="4413"/>
                        <a:pt x="0" y="4441"/>
                      </a:cubicBezTo>
                      <a:lnTo>
                        <a:pt x="13" y="4441"/>
                      </a:lnTo>
                      <a:cubicBezTo>
                        <a:pt x="33" y="4413"/>
                        <a:pt x="53" y="4385"/>
                        <a:pt x="74" y="435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1921;p74"/>
                <p:cNvSpPr/>
                <p:nvPr/>
              </p:nvSpPr>
              <p:spPr>
                <a:xfrm>
                  <a:off x="4834618" y="1239520"/>
                  <a:ext cx="459266" cy="362848"/>
                </a:xfrm>
                <a:custGeom>
                  <a:avLst/>
                  <a:gdLst/>
                  <a:ahLst/>
                  <a:cxnLst/>
                  <a:rect l="l" t="t" r="r" b="b"/>
                  <a:pathLst>
                    <a:path w="6482" h="5121" extrusionOk="0">
                      <a:moveTo>
                        <a:pt x="6482" y="0"/>
                      </a:moveTo>
                      <a:lnTo>
                        <a:pt x="6482" y="0"/>
                      </a:lnTo>
                      <a:cubicBezTo>
                        <a:pt x="6271" y="285"/>
                        <a:pt x="6061" y="569"/>
                        <a:pt x="5851" y="854"/>
                      </a:cubicBezTo>
                      <a:cubicBezTo>
                        <a:pt x="4639" y="2548"/>
                        <a:pt x="3699" y="3228"/>
                        <a:pt x="1769" y="3983"/>
                      </a:cubicBezTo>
                      <a:cubicBezTo>
                        <a:pt x="1126" y="4255"/>
                        <a:pt x="483" y="4601"/>
                        <a:pt x="0" y="5121"/>
                      </a:cubicBezTo>
                      <a:cubicBezTo>
                        <a:pt x="520" y="4651"/>
                        <a:pt x="1163" y="4342"/>
                        <a:pt x="1818" y="4082"/>
                      </a:cubicBezTo>
                      <a:cubicBezTo>
                        <a:pt x="4292" y="3228"/>
                        <a:pt x="5146" y="2177"/>
                        <a:pt x="6482"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922;p74"/>
                <p:cNvSpPr/>
                <p:nvPr/>
              </p:nvSpPr>
              <p:spPr>
                <a:xfrm>
                  <a:off x="4881948" y="1040562"/>
                  <a:ext cx="450480" cy="339254"/>
                </a:xfrm>
                <a:custGeom>
                  <a:avLst/>
                  <a:gdLst/>
                  <a:ahLst/>
                  <a:cxnLst/>
                  <a:rect l="l" t="t" r="r" b="b"/>
                  <a:pathLst>
                    <a:path w="6358" h="4788" extrusionOk="0">
                      <a:moveTo>
                        <a:pt x="6345" y="0"/>
                      </a:moveTo>
                      <a:cubicBezTo>
                        <a:pt x="5170" y="2091"/>
                        <a:pt x="3006" y="3328"/>
                        <a:pt x="903" y="4342"/>
                      </a:cubicBezTo>
                      <a:lnTo>
                        <a:pt x="0" y="4787"/>
                      </a:lnTo>
                      <a:cubicBezTo>
                        <a:pt x="2474" y="3810"/>
                        <a:pt x="5170" y="2536"/>
                        <a:pt x="6358"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923;p74"/>
                <p:cNvSpPr/>
                <p:nvPr/>
              </p:nvSpPr>
              <p:spPr>
                <a:xfrm>
                  <a:off x="4918721" y="910829"/>
                  <a:ext cx="426886" cy="348890"/>
                </a:xfrm>
                <a:custGeom>
                  <a:avLst/>
                  <a:gdLst/>
                  <a:ahLst/>
                  <a:cxnLst/>
                  <a:rect l="l" t="t" r="r" b="b"/>
                  <a:pathLst>
                    <a:path w="6025" h="4924" extrusionOk="0">
                      <a:moveTo>
                        <a:pt x="6024" y="1"/>
                      </a:moveTo>
                      <a:lnTo>
                        <a:pt x="6024" y="1"/>
                      </a:lnTo>
                      <a:cubicBezTo>
                        <a:pt x="4812" y="2054"/>
                        <a:pt x="2252" y="2549"/>
                        <a:pt x="619" y="4157"/>
                      </a:cubicBezTo>
                      <a:cubicBezTo>
                        <a:pt x="384" y="4392"/>
                        <a:pt x="174" y="4651"/>
                        <a:pt x="1" y="4924"/>
                      </a:cubicBezTo>
                      <a:cubicBezTo>
                        <a:pt x="1609" y="2808"/>
                        <a:pt x="4812" y="2474"/>
                        <a:pt x="602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924;p74"/>
                <p:cNvSpPr/>
                <p:nvPr/>
              </p:nvSpPr>
              <p:spPr>
                <a:xfrm>
                  <a:off x="4973916" y="749565"/>
                  <a:ext cx="419022" cy="326146"/>
                </a:xfrm>
                <a:custGeom>
                  <a:avLst/>
                  <a:gdLst/>
                  <a:ahLst/>
                  <a:cxnLst/>
                  <a:rect l="l" t="t" r="r" b="b"/>
                  <a:pathLst>
                    <a:path w="5914" h="4603" extrusionOk="0">
                      <a:moveTo>
                        <a:pt x="5913" y="1"/>
                      </a:moveTo>
                      <a:cubicBezTo>
                        <a:pt x="5903" y="21"/>
                        <a:pt x="5893" y="41"/>
                        <a:pt x="5882" y="61"/>
                      </a:cubicBezTo>
                      <a:lnTo>
                        <a:pt x="5882" y="61"/>
                      </a:lnTo>
                      <a:cubicBezTo>
                        <a:pt x="5893" y="45"/>
                        <a:pt x="5903" y="29"/>
                        <a:pt x="5913" y="13"/>
                      </a:cubicBezTo>
                      <a:lnTo>
                        <a:pt x="5913" y="1"/>
                      </a:lnTo>
                      <a:close/>
                      <a:moveTo>
                        <a:pt x="5882" y="61"/>
                      </a:moveTo>
                      <a:cubicBezTo>
                        <a:pt x="5204" y="1116"/>
                        <a:pt x="4238" y="1975"/>
                        <a:pt x="3093" y="2487"/>
                      </a:cubicBezTo>
                      <a:cubicBezTo>
                        <a:pt x="2240" y="2883"/>
                        <a:pt x="1225" y="3118"/>
                        <a:pt x="533" y="3798"/>
                      </a:cubicBezTo>
                      <a:cubicBezTo>
                        <a:pt x="298" y="4021"/>
                        <a:pt x="100" y="4293"/>
                        <a:pt x="1" y="4602"/>
                      </a:cubicBezTo>
                      <a:cubicBezTo>
                        <a:pt x="137" y="4305"/>
                        <a:pt x="335" y="4058"/>
                        <a:pt x="582" y="3848"/>
                      </a:cubicBezTo>
                      <a:cubicBezTo>
                        <a:pt x="1312" y="3217"/>
                        <a:pt x="2277" y="3019"/>
                        <a:pt x="3155" y="2635"/>
                      </a:cubicBezTo>
                      <a:cubicBezTo>
                        <a:pt x="4310" y="2101"/>
                        <a:pt x="5297" y="1196"/>
                        <a:pt x="5882" y="6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925;p74"/>
                <p:cNvSpPr/>
                <p:nvPr/>
              </p:nvSpPr>
              <p:spPr>
                <a:xfrm>
                  <a:off x="5019546" y="587452"/>
                  <a:ext cx="425965" cy="291923"/>
                </a:xfrm>
                <a:custGeom>
                  <a:avLst/>
                  <a:gdLst/>
                  <a:ahLst/>
                  <a:cxnLst/>
                  <a:rect l="l" t="t" r="r" b="b"/>
                  <a:pathLst>
                    <a:path w="6012" h="4120" extrusionOk="0">
                      <a:moveTo>
                        <a:pt x="6011" y="0"/>
                      </a:moveTo>
                      <a:cubicBezTo>
                        <a:pt x="5170" y="891"/>
                        <a:pt x="4193" y="1670"/>
                        <a:pt x="3105" y="2239"/>
                      </a:cubicBezTo>
                      <a:cubicBezTo>
                        <a:pt x="2313" y="2722"/>
                        <a:pt x="1361" y="2882"/>
                        <a:pt x="569" y="3390"/>
                      </a:cubicBezTo>
                      <a:cubicBezTo>
                        <a:pt x="322" y="3563"/>
                        <a:pt x="99" y="3823"/>
                        <a:pt x="0" y="4119"/>
                      </a:cubicBezTo>
                      <a:cubicBezTo>
                        <a:pt x="124" y="3835"/>
                        <a:pt x="346" y="3600"/>
                        <a:pt x="619" y="3451"/>
                      </a:cubicBezTo>
                      <a:cubicBezTo>
                        <a:pt x="1422" y="3006"/>
                        <a:pt x="2363" y="2845"/>
                        <a:pt x="3179" y="2375"/>
                      </a:cubicBezTo>
                      <a:cubicBezTo>
                        <a:pt x="4267" y="1794"/>
                        <a:pt x="5257" y="990"/>
                        <a:pt x="601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926;p74"/>
                <p:cNvSpPr/>
                <p:nvPr/>
              </p:nvSpPr>
              <p:spPr>
                <a:xfrm>
                  <a:off x="5088770" y="422717"/>
                  <a:ext cx="361135" cy="301559"/>
                </a:xfrm>
                <a:custGeom>
                  <a:avLst/>
                  <a:gdLst/>
                  <a:ahLst/>
                  <a:cxnLst/>
                  <a:rect l="l" t="t" r="r" b="b"/>
                  <a:pathLst>
                    <a:path w="5097" h="4256" extrusionOk="0">
                      <a:moveTo>
                        <a:pt x="5096" y="0"/>
                      </a:moveTo>
                      <a:lnTo>
                        <a:pt x="5096" y="0"/>
                      </a:lnTo>
                      <a:cubicBezTo>
                        <a:pt x="4292" y="1967"/>
                        <a:pt x="1831" y="2115"/>
                        <a:pt x="483" y="3550"/>
                      </a:cubicBezTo>
                      <a:cubicBezTo>
                        <a:pt x="297" y="3760"/>
                        <a:pt x="124" y="3995"/>
                        <a:pt x="0" y="4255"/>
                      </a:cubicBezTo>
                      <a:cubicBezTo>
                        <a:pt x="1200" y="2288"/>
                        <a:pt x="4379" y="2363"/>
                        <a:pt x="509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927;p74"/>
                <p:cNvSpPr/>
                <p:nvPr/>
              </p:nvSpPr>
              <p:spPr>
                <a:xfrm>
                  <a:off x="5070348" y="290362"/>
                  <a:ext cx="367299" cy="289301"/>
                </a:xfrm>
                <a:custGeom>
                  <a:avLst/>
                  <a:gdLst/>
                  <a:ahLst/>
                  <a:cxnLst/>
                  <a:rect l="l" t="t" r="r" b="b"/>
                  <a:pathLst>
                    <a:path w="5184" h="4083" extrusionOk="0">
                      <a:moveTo>
                        <a:pt x="5183" y="0"/>
                      </a:moveTo>
                      <a:lnTo>
                        <a:pt x="5183" y="0"/>
                      </a:lnTo>
                      <a:cubicBezTo>
                        <a:pt x="4441" y="2029"/>
                        <a:pt x="1831" y="1955"/>
                        <a:pt x="483" y="3377"/>
                      </a:cubicBezTo>
                      <a:cubicBezTo>
                        <a:pt x="285" y="3587"/>
                        <a:pt x="124" y="3822"/>
                        <a:pt x="0" y="4082"/>
                      </a:cubicBezTo>
                      <a:cubicBezTo>
                        <a:pt x="149" y="3835"/>
                        <a:pt x="322" y="3625"/>
                        <a:pt x="532" y="3427"/>
                      </a:cubicBezTo>
                      <a:cubicBezTo>
                        <a:pt x="1942" y="2128"/>
                        <a:pt x="4614" y="2140"/>
                        <a:pt x="5183"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928;p74"/>
                <p:cNvSpPr/>
                <p:nvPr/>
              </p:nvSpPr>
              <p:spPr>
                <a:xfrm>
                  <a:off x="5094013" y="163250"/>
                  <a:ext cx="289291" cy="343647"/>
                </a:xfrm>
                <a:custGeom>
                  <a:avLst/>
                  <a:gdLst/>
                  <a:ahLst/>
                  <a:cxnLst/>
                  <a:rect l="l" t="t" r="r" b="b"/>
                  <a:pathLst>
                    <a:path w="4083" h="4850" extrusionOk="0">
                      <a:moveTo>
                        <a:pt x="4082" y="1"/>
                      </a:moveTo>
                      <a:cubicBezTo>
                        <a:pt x="3414" y="1856"/>
                        <a:pt x="1200" y="2413"/>
                        <a:pt x="273" y="4083"/>
                      </a:cubicBezTo>
                      <a:cubicBezTo>
                        <a:pt x="136" y="4318"/>
                        <a:pt x="38" y="4577"/>
                        <a:pt x="0" y="4850"/>
                      </a:cubicBezTo>
                      <a:cubicBezTo>
                        <a:pt x="656" y="2697"/>
                        <a:pt x="3538" y="2215"/>
                        <a:pt x="4082"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929;p74"/>
                <p:cNvSpPr/>
                <p:nvPr/>
              </p:nvSpPr>
              <p:spPr>
                <a:xfrm>
                  <a:off x="5139572" y="47616"/>
                  <a:ext cx="197253" cy="303259"/>
                </a:xfrm>
                <a:custGeom>
                  <a:avLst/>
                  <a:gdLst/>
                  <a:ahLst/>
                  <a:cxnLst/>
                  <a:rect l="l" t="t" r="r" b="b"/>
                  <a:pathLst>
                    <a:path w="2784" h="4280" extrusionOk="0">
                      <a:moveTo>
                        <a:pt x="2660" y="0"/>
                      </a:moveTo>
                      <a:lnTo>
                        <a:pt x="2660" y="13"/>
                      </a:lnTo>
                      <a:cubicBezTo>
                        <a:pt x="2573" y="1608"/>
                        <a:pt x="891" y="2350"/>
                        <a:pt x="211" y="3674"/>
                      </a:cubicBezTo>
                      <a:cubicBezTo>
                        <a:pt x="124" y="3872"/>
                        <a:pt x="38" y="4070"/>
                        <a:pt x="1" y="4280"/>
                      </a:cubicBezTo>
                      <a:cubicBezTo>
                        <a:pt x="545" y="2659"/>
                        <a:pt x="2784" y="1893"/>
                        <a:pt x="266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43" name="Google Shape;1930;p74"/>
              <p:cNvSpPr/>
              <p:nvPr/>
            </p:nvSpPr>
            <p:spPr>
              <a:xfrm>
                <a:off x="2146504" y="3462784"/>
                <a:ext cx="542150" cy="599893"/>
              </a:xfrm>
              <a:custGeom>
                <a:avLst/>
                <a:gdLst/>
                <a:ahLst/>
                <a:cxnLst/>
                <a:rect l="l" t="t" r="r" b="b"/>
                <a:pathLst>
                  <a:path w="18196" h="20134" extrusionOk="0">
                    <a:moveTo>
                      <a:pt x="3971" y="0"/>
                    </a:moveTo>
                    <a:lnTo>
                      <a:pt x="3971" y="0"/>
                    </a:lnTo>
                    <a:cubicBezTo>
                      <a:pt x="4602" y="1670"/>
                      <a:pt x="5022" y="3055"/>
                      <a:pt x="4416" y="3909"/>
                    </a:cubicBezTo>
                    <a:cubicBezTo>
                      <a:pt x="3723" y="4911"/>
                      <a:pt x="2301" y="6642"/>
                      <a:pt x="1534" y="7619"/>
                    </a:cubicBezTo>
                    <a:cubicBezTo>
                      <a:pt x="780" y="8572"/>
                      <a:pt x="260" y="10897"/>
                      <a:pt x="149" y="13000"/>
                    </a:cubicBezTo>
                    <a:cubicBezTo>
                      <a:pt x="0" y="15870"/>
                      <a:pt x="310" y="18752"/>
                      <a:pt x="3550" y="19481"/>
                    </a:cubicBezTo>
                    <a:cubicBezTo>
                      <a:pt x="5428" y="19901"/>
                      <a:pt x="7069" y="20134"/>
                      <a:pt x="8690" y="20134"/>
                    </a:cubicBezTo>
                    <a:cubicBezTo>
                      <a:pt x="10464" y="20134"/>
                      <a:pt x="12215" y="19855"/>
                      <a:pt x="14225" y="19234"/>
                    </a:cubicBezTo>
                    <a:cubicBezTo>
                      <a:pt x="16525" y="18517"/>
                      <a:pt x="17602" y="16476"/>
                      <a:pt x="17935" y="14348"/>
                    </a:cubicBezTo>
                    <a:cubicBezTo>
                      <a:pt x="18158" y="12889"/>
                      <a:pt x="18195" y="11367"/>
                      <a:pt x="17713" y="9982"/>
                    </a:cubicBezTo>
                    <a:lnTo>
                      <a:pt x="17700" y="9970"/>
                    </a:lnTo>
                    <a:cubicBezTo>
                      <a:pt x="17255" y="8696"/>
                      <a:pt x="16377" y="7619"/>
                      <a:pt x="15536" y="6556"/>
                    </a:cubicBezTo>
                    <a:cubicBezTo>
                      <a:pt x="14682" y="5492"/>
                      <a:pt x="13841" y="4379"/>
                      <a:pt x="13458" y="3080"/>
                    </a:cubicBezTo>
                    <a:cubicBezTo>
                      <a:pt x="13173" y="2115"/>
                      <a:pt x="13198" y="1014"/>
                      <a:pt x="13631" y="124"/>
                    </a:cubicBezTo>
                    <a:lnTo>
                      <a:pt x="13631" y="124"/>
                    </a:lnTo>
                    <a:cubicBezTo>
                      <a:pt x="12753" y="730"/>
                      <a:pt x="10959" y="1138"/>
                      <a:pt x="8881" y="1138"/>
                    </a:cubicBezTo>
                    <a:cubicBezTo>
                      <a:pt x="6680" y="1138"/>
                      <a:pt x="4787" y="668"/>
                      <a:pt x="3971"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1931;p74"/>
              <p:cNvSpPr/>
              <p:nvPr/>
            </p:nvSpPr>
            <p:spPr>
              <a:xfrm>
                <a:off x="2146504" y="3654569"/>
                <a:ext cx="542150" cy="408102"/>
              </a:xfrm>
              <a:custGeom>
                <a:avLst/>
                <a:gdLst/>
                <a:ahLst/>
                <a:cxnLst/>
                <a:rect l="l" t="t" r="r" b="b"/>
                <a:pathLst>
                  <a:path w="18196" h="13697" extrusionOk="0">
                    <a:moveTo>
                      <a:pt x="15815" y="0"/>
                    </a:moveTo>
                    <a:cubicBezTo>
                      <a:pt x="14583" y="0"/>
                      <a:pt x="12738" y="1603"/>
                      <a:pt x="8238" y="1603"/>
                    </a:cubicBezTo>
                    <a:cubicBezTo>
                      <a:pt x="6412" y="1603"/>
                      <a:pt x="3145" y="214"/>
                      <a:pt x="1725" y="214"/>
                    </a:cubicBezTo>
                    <a:cubicBezTo>
                      <a:pt x="1423" y="214"/>
                      <a:pt x="1205" y="276"/>
                      <a:pt x="1101" y="428"/>
                    </a:cubicBezTo>
                    <a:cubicBezTo>
                      <a:pt x="862" y="768"/>
                      <a:pt x="923" y="852"/>
                      <a:pt x="1079" y="852"/>
                    </a:cubicBezTo>
                    <a:cubicBezTo>
                      <a:pt x="1229" y="852"/>
                      <a:pt x="1465" y="775"/>
                      <a:pt x="1605" y="775"/>
                    </a:cubicBezTo>
                    <a:cubicBezTo>
                      <a:pt x="1748" y="775"/>
                      <a:pt x="1790" y="856"/>
                      <a:pt x="1534" y="1182"/>
                    </a:cubicBezTo>
                    <a:cubicBezTo>
                      <a:pt x="780" y="2135"/>
                      <a:pt x="260" y="4460"/>
                      <a:pt x="149" y="6563"/>
                    </a:cubicBezTo>
                    <a:cubicBezTo>
                      <a:pt x="0" y="9433"/>
                      <a:pt x="310" y="12315"/>
                      <a:pt x="3550" y="13044"/>
                    </a:cubicBezTo>
                    <a:cubicBezTo>
                      <a:pt x="5428" y="13464"/>
                      <a:pt x="7069" y="13697"/>
                      <a:pt x="8690" y="13697"/>
                    </a:cubicBezTo>
                    <a:cubicBezTo>
                      <a:pt x="10464" y="13697"/>
                      <a:pt x="12215" y="13418"/>
                      <a:pt x="14225" y="12797"/>
                    </a:cubicBezTo>
                    <a:cubicBezTo>
                      <a:pt x="16525" y="12080"/>
                      <a:pt x="17602" y="10039"/>
                      <a:pt x="17935" y="7911"/>
                    </a:cubicBezTo>
                    <a:cubicBezTo>
                      <a:pt x="18158" y="6452"/>
                      <a:pt x="18195" y="4930"/>
                      <a:pt x="17713" y="3545"/>
                    </a:cubicBezTo>
                    <a:lnTo>
                      <a:pt x="17700" y="3533"/>
                    </a:lnTo>
                    <a:cubicBezTo>
                      <a:pt x="17255" y="2259"/>
                      <a:pt x="17738" y="1838"/>
                      <a:pt x="16971" y="725"/>
                    </a:cubicBezTo>
                    <a:cubicBezTo>
                      <a:pt x="16602" y="196"/>
                      <a:pt x="16246" y="0"/>
                      <a:pt x="1581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1932;p74"/>
              <p:cNvSpPr/>
              <p:nvPr/>
            </p:nvSpPr>
            <p:spPr>
              <a:xfrm>
                <a:off x="837140" y="3682844"/>
                <a:ext cx="1151338" cy="527640"/>
              </a:xfrm>
              <a:custGeom>
                <a:avLst/>
                <a:gdLst/>
                <a:ahLst/>
                <a:cxnLst/>
                <a:rect l="l" t="t" r="r" b="b"/>
                <a:pathLst>
                  <a:path w="38642" h="17709" extrusionOk="0">
                    <a:moveTo>
                      <a:pt x="17440" y="1"/>
                    </a:moveTo>
                    <a:cubicBezTo>
                      <a:pt x="16999" y="1"/>
                      <a:pt x="16558" y="19"/>
                      <a:pt x="16117" y="60"/>
                    </a:cubicBezTo>
                    <a:cubicBezTo>
                      <a:pt x="11236" y="497"/>
                      <a:pt x="6664" y="3642"/>
                      <a:pt x="1907" y="3642"/>
                    </a:cubicBezTo>
                    <a:cubicBezTo>
                      <a:pt x="1275" y="3642"/>
                      <a:pt x="640" y="3587"/>
                      <a:pt x="0" y="3462"/>
                    </a:cubicBezTo>
                    <a:lnTo>
                      <a:pt x="0" y="3462"/>
                    </a:lnTo>
                    <a:cubicBezTo>
                      <a:pt x="3723" y="7420"/>
                      <a:pt x="8349" y="10475"/>
                      <a:pt x="12926" y="13481"/>
                    </a:cubicBezTo>
                    <a:cubicBezTo>
                      <a:pt x="15511" y="15188"/>
                      <a:pt x="18207" y="16932"/>
                      <a:pt x="21275" y="17513"/>
                    </a:cubicBezTo>
                    <a:cubicBezTo>
                      <a:pt x="21964" y="17645"/>
                      <a:pt x="22676" y="17708"/>
                      <a:pt x="23401" y="17708"/>
                    </a:cubicBezTo>
                    <a:cubicBezTo>
                      <a:pt x="30013" y="17708"/>
                      <a:pt x="37670" y="12433"/>
                      <a:pt x="38406" y="5812"/>
                    </a:cubicBezTo>
                    <a:lnTo>
                      <a:pt x="38406" y="5824"/>
                    </a:lnTo>
                    <a:cubicBezTo>
                      <a:pt x="38641" y="3759"/>
                      <a:pt x="27546" y="1396"/>
                      <a:pt x="22821" y="605"/>
                    </a:cubicBezTo>
                    <a:cubicBezTo>
                      <a:pt x="21043" y="307"/>
                      <a:pt x="19241" y="1"/>
                      <a:pt x="17440"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1933;p74"/>
              <p:cNvSpPr/>
              <p:nvPr/>
            </p:nvSpPr>
            <p:spPr>
              <a:xfrm>
                <a:off x="848194" y="2912186"/>
                <a:ext cx="1545645" cy="1230593"/>
              </a:xfrm>
              <a:custGeom>
                <a:avLst/>
                <a:gdLst/>
                <a:ahLst/>
                <a:cxnLst/>
                <a:rect l="l" t="t" r="r" b="b"/>
                <a:pathLst>
                  <a:path w="51876" h="41302" extrusionOk="0">
                    <a:moveTo>
                      <a:pt x="24058" y="1"/>
                    </a:moveTo>
                    <a:cubicBezTo>
                      <a:pt x="21151" y="1065"/>
                      <a:pt x="19185" y="3761"/>
                      <a:pt x="18096" y="6581"/>
                    </a:cubicBezTo>
                    <a:cubicBezTo>
                      <a:pt x="17008" y="9401"/>
                      <a:pt x="16624" y="12419"/>
                      <a:pt x="15820" y="15326"/>
                    </a:cubicBezTo>
                    <a:cubicBezTo>
                      <a:pt x="14831" y="18913"/>
                      <a:pt x="13136" y="22414"/>
                      <a:pt x="10328" y="24937"/>
                    </a:cubicBezTo>
                    <a:cubicBezTo>
                      <a:pt x="8092" y="26947"/>
                      <a:pt x="5070" y="28243"/>
                      <a:pt x="2176" y="28243"/>
                    </a:cubicBezTo>
                    <a:cubicBezTo>
                      <a:pt x="1438" y="28243"/>
                      <a:pt x="707" y="28158"/>
                      <a:pt x="0" y="27980"/>
                    </a:cubicBezTo>
                    <a:lnTo>
                      <a:pt x="0" y="27980"/>
                    </a:lnTo>
                    <a:cubicBezTo>
                      <a:pt x="6890" y="33632"/>
                      <a:pt x="14756" y="38172"/>
                      <a:pt x="23328" y="41301"/>
                    </a:cubicBezTo>
                    <a:cubicBezTo>
                      <a:pt x="27447" y="40843"/>
                      <a:pt x="31405" y="39062"/>
                      <a:pt x="34436" y="36304"/>
                    </a:cubicBezTo>
                    <a:cubicBezTo>
                      <a:pt x="37454" y="33546"/>
                      <a:pt x="39532" y="29823"/>
                      <a:pt x="40261" y="25852"/>
                    </a:cubicBezTo>
                    <a:cubicBezTo>
                      <a:pt x="41103" y="21251"/>
                      <a:pt x="40187" y="16353"/>
                      <a:pt x="41770" y="11937"/>
                    </a:cubicBezTo>
                    <a:cubicBezTo>
                      <a:pt x="43242" y="7830"/>
                      <a:pt x="46916" y="4553"/>
                      <a:pt x="51876" y="3254"/>
                    </a:cubicBezTo>
                    <a:cubicBezTo>
                      <a:pt x="42661" y="1337"/>
                      <a:pt x="33261" y="236"/>
                      <a:pt x="24058" y="1"/>
                    </a:cubicBez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1934;p74"/>
              <p:cNvSpPr/>
              <p:nvPr/>
            </p:nvSpPr>
            <p:spPr>
              <a:xfrm>
                <a:off x="1447325" y="2989055"/>
                <a:ext cx="299350" cy="248967"/>
              </a:xfrm>
              <a:custGeom>
                <a:avLst/>
                <a:gdLst/>
                <a:ahLst/>
                <a:cxnLst/>
                <a:rect l="l" t="t" r="r" b="b"/>
                <a:pathLst>
                  <a:path w="10047" h="8356" extrusionOk="0">
                    <a:moveTo>
                      <a:pt x="6496" y="167"/>
                    </a:moveTo>
                    <a:cubicBezTo>
                      <a:pt x="7392" y="167"/>
                      <a:pt x="7903" y="1398"/>
                      <a:pt x="7276" y="2171"/>
                    </a:cubicBezTo>
                    <a:cubicBezTo>
                      <a:pt x="6930" y="2591"/>
                      <a:pt x="6361" y="2801"/>
                      <a:pt x="5804" y="2838"/>
                    </a:cubicBezTo>
                    <a:cubicBezTo>
                      <a:pt x="5758" y="2841"/>
                      <a:pt x="5712" y="2842"/>
                      <a:pt x="5666" y="2842"/>
                    </a:cubicBezTo>
                    <a:cubicBezTo>
                      <a:pt x="5063" y="2842"/>
                      <a:pt x="4498" y="2629"/>
                      <a:pt x="3968" y="2333"/>
                    </a:cubicBezTo>
                    <a:lnTo>
                      <a:pt x="3968" y="2333"/>
                    </a:lnTo>
                    <a:cubicBezTo>
                      <a:pt x="4205" y="2005"/>
                      <a:pt x="4457" y="1682"/>
                      <a:pt x="4716" y="1379"/>
                    </a:cubicBezTo>
                    <a:cubicBezTo>
                      <a:pt x="5099" y="971"/>
                      <a:pt x="5470" y="538"/>
                      <a:pt x="5965" y="303"/>
                    </a:cubicBezTo>
                    <a:cubicBezTo>
                      <a:pt x="6152" y="208"/>
                      <a:pt x="6330" y="167"/>
                      <a:pt x="6496" y="167"/>
                    </a:cubicBezTo>
                    <a:close/>
                    <a:moveTo>
                      <a:pt x="1474" y="3419"/>
                    </a:moveTo>
                    <a:cubicBezTo>
                      <a:pt x="1483" y="3419"/>
                      <a:pt x="1491" y="3419"/>
                      <a:pt x="1500" y="3420"/>
                    </a:cubicBezTo>
                    <a:cubicBezTo>
                      <a:pt x="1964" y="3420"/>
                      <a:pt x="2380" y="3664"/>
                      <a:pt x="2709" y="3981"/>
                    </a:cubicBezTo>
                    <a:lnTo>
                      <a:pt x="2709" y="3981"/>
                    </a:lnTo>
                    <a:cubicBezTo>
                      <a:pt x="2693" y="4008"/>
                      <a:pt x="2678" y="4036"/>
                      <a:pt x="2663" y="4063"/>
                    </a:cubicBezTo>
                    <a:cubicBezTo>
                      <a:pt x="2371" y="4589"/>
                      <a:pt x="1837" y="5037"/>
                      <a:pt x="1271" y="5037"/>
                    </a:cubicBezTo>
                    <a:cubicBezTo>
                      <a:pt x="1093" y="5037"/>
                      <a:pt x="911" y="4993"/>
                      <a:pt x="733" y="4892"/>
                    </a:cubicBezTo>
                    <a:cubicBezTo>
                      <a:pt x="0" y="4391"/>
                      <a:pt x="787" y="3419"/>
                      <a:pt x="1474" y="3419"/>
                    </a:cubicBezTo>
                    <a:close/>
                    <a:moveTo>
                      <a:pt x="6473" y="1"/>
                    </a:moveTo>
                    <a:cubicBezTo>
                      <a:pt x="6291" y="1"/>
                      <a:pt x="6095" y="44"/>
                      <a:pt x="5891" y="142"/>
                    </a:cubicBezTo>
                    <a:cubicBezTo>
                      <a:pt x="5359" y="389"/>
                      <a:pt x="4963" y="835"/>
                      <a:pt x="4580" y="1255"/>
                    </a:cubicBezTo>
                    <a:cubicBezTo>
                      <a:pt x="4293" y="1561"/>
                      <a:pt x="4032" y="1888"/>
                      <a:pt x="3790" y="2229"/>
                    </a:cubicBezTo>
                    <a:lnTo>
                      <a:pt x="3790" y="2229"/>
                    </a:lnTo>
                    <a:cubicBezTo>
                      <a:pt x="3436" y="2017"/>
                      <a:pt x="3098" y="1773"/>
                      <a:pt x="2774" y="1540"/>
                    </a:cubicBezTo>
                    <a:lnTo>
                      <a:pt x="2762" y="1564"/>
                    </a:lnTo>
                    <a:cubicBezTo>
                      <a:pt x="3083" y="1806"/>
                      <a:pt x="3412" y="2054"/>
                      <a:pt x="3761" y="2271"/>
                    </a:cubicBezTo>
                    <a:lnTo>
                      <a:pt x="3761" y="2271"/>
                    </a:lnTo>
                    <a:cubicBezTo>
                      <a:pt x="3440" y="2726"/>
                      <a:pt x="3152" y="3206"/>
                      <a:pt x="2874" y="3690"/>
                    </a:cubicBezTo>
                    <a:lnTo>
                      <a:pt x="2874" y="3690"/>
                    </a:lnTo>
                    <a:cubicBezTo>
                      <a:pt x="2730" y="3559"/>
                      <a:pt x="2571" y="3443"/>
                      <a:pt x="2390" y="3346"/>
                    </a:cubicBezTo>
                    <a:cubicBezTo>
                      <a:pt x="2118" y="3197"/>
                      <a:pt x="1809" y="3111"/>
                      <a:pt x="1500" y="3111"/>
                    </a:cubicBezTo>
                    <a:cubicBezTo>
                      <a:pt x="857" y="3135"/>
                      <a:pt x="251" y="3630"/>
                      <a:pt x="164" y="4273"/>
                    </a:cubicBezTo>
                    <a:cubicBezTo>
                      <a:pt x="127" y="4969"/>
                      <a:pt x="666" y="5284"/>
                      <a:pt x="1248" y="5284"/>
                    </a:cubicBezTo>
                    <a:cubicBezTo>
                      <a:pt x="1639" y="5284"/>
                      <a:pt x="2048" y="5142"/>
                      <a:pt x="2316" y="4879"/>
                    </a:cubicBezTo>
                    <a:cubicBezTo>
                      <a:pt x="2545" y="4669"/>
                      <a:pt x="2725" y="4424"/>
                      <a:pt x="2883" y="4164"/>
                    </a:cubicBezTo>
                    <a:lnTo>
                      <a:pt x="2883" y="4164"/>
                    </a:lnTo>
                    <a:cubicBezTo>
                      <a:pt x="3612" y="4980"/>
                      <a:pt x="3915" y="6201"/>
                      <a:pt x="4901" y="6834"/>
                    </a:cubicBezTo>
                    <a:cubicBezTo>
                      <a:pt x="5384" y="7150"/>
                      <a:pt x="5953" y="7307"/>
                      <a:pt x="6519" y="7307"/>
                    </a:cubicBezTo>
                    <a:cubicBezTo>
                      <a:pt x="7091" y="7307"/>
                      <a:pt x="7661" y="7146"/>
                      <a:pt x="8137" y="6824"/>
                    </a:cubicBezTo>
                    <a:lnTo>
                      <a:pt x="8137" y="6824"/>
                    </a:lnTo>
                    <a:cubicBezTo>
                      <a:pt x="8490" y="7590"/>
                      <a:pt x="9218" y="8165"/>
                      <a:pt x="10047" y="8355"/>
                    </a:cubicBezTo>
                    <a:lnTo>
                      <a:pt x="10047" y="8330"/>
                    </a:lnTo>
                    <a:cubicBezTo>
                      <a:pt x="9243" y="8083"/>
                      <a:pt x="8550" y="7452"/>
                      <a:pt x="8253" y="6660"/>
                    </a:cubicBezTo>
                    <a:lnTo>
                      <a:pt x="8216" y="6549"/>
                    </a:lnTo>
                    <a:lnTo>
                      <a:pt x="8130" y="6623"/>
                    </a:lnTo>
                    <a:cubicBezTo>
                      <a:pt x="7685" y="6922"/>
                      <a:pt x="7147" y="7070"/>
                      <a:pt x="6611" y="7070"/>
                    </a:cubicBezTo>
                    <a:cubicBezTo>
                      <a:pt x="6059" y="7070"/>
                      <a:pt x="5508" y="6913"/>
                      <a:pt x="5062" y="6599"/>
                    </a:cubicBezTo>
                    <a:cubicBezTo>
                      <a:pt x="4129" y="5944"/>
                      <a:pt x="3817" y="4699"/>
                      <a:pt x="3053" y="3868"/>
                    </a:cubicBezTo>
                    <a:lnTo>
                      <a:pt x="3053" y="3868"/>
                    </a:lnTo>
                    <a:cubicBezTo>
                      <a:pt x="3265" y="3481"/>
                      <a:pt x="3454" y="3076"/>
                      <a:pt x="3702" y="2715"/>
                    </a:cubicBezTo>
                    <a:cubicBezTo>
                      <a:pt x="3778" y="2602"/>
                      <a:pt x="3856" y="2489"/>
                      <a:pt x="3937" y="2376"/>
                    </a:cubicBezTo>
                    <a:lnTo>
                      <a:pt x="3937" y="2376"/>
                    </a:lnTo>
                    <a:cubicBezTo>
                      <a:pt x="4014" y="2421"/>
                      <a:pt x="4092" y="2464"/>
                      <a:pt x="4172" y="2504"/>
                    </a:cubicBezTo>
                    <a:cubicBezTo>
                      <a:pt x="4633" y="2761"/>
                      <a:pt x="5190" y="2919"/>
                      <a:pt x="5735" y="2919"/>
                    </a:cubicBezTo>
                    <a:cubicBezTo>
                      <a:pt x="6345" y="2919"/>
                      <a:pt x="6938" y="2722"/>
                      <a:pt x="7363" y="2245"/>
                    </a:cubicBezTo>
                    <a:cubicBezTo>
                      <a:pt x="8087" y="1363"/>
                      <a:pt x="7493" y="1"/>
                      <a:pt x="6473"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1935;p74"/>
              <p:cNvSpPr/>
              <p:nvPr/>
            </p:nvSpPr>
            <p:spPr>
              <a:xfrm>
                <a:off x="1761772" y="3246805"/>
                <a:ext cx="23598" cy="23985"/>
              </a:xfrm>
              <a:custGeom>
                <a:avLst/>
                <a:gdLst/>
                <a:ahLst/>
                <a:cxnLst/>
                <a:rect l="l" t="t" r="r" b="b"/>
                <a:pathLst>
                  <a:path w="792" h="805" extrusionOk="0">
                    <a:moveTo>
                      <a:pt x="779" y="1"/>
                    </a:moveTo>
                    <a:cubicBezTo>
                      <a:pt x="619" y="100"/>
                      <a:pt x="458" y="199"/>
                      <a:pt x="309" y="310"/>
                    </a:cubicBezTo>
                    <a:cubicBezTo>
                      <a:pt x="136" y="421"/>
                      <a:pt x="12" y="545"/>
                      <a:pt x="0" y="780"/>
                    </a:cubicBezTo>
                    <a:lnTo>
                      <a:pt x="25" y="805"/>
                    </a:lnTo>
                    <a:cubicBezTo>
                      <a:pt x="148" y="805"/>
                      <a:pt x="235" y="755"/>
                      <a:pt x="322" y="706"/>
                    </a:cubicBezTo>
                    <a:cubicBezTo>
                      <a:pt x="396" y="656"/>
                      <a:pt x="433" y="558"/>
                      <a:pt x="482" y="483"/>
                    </a:cubicBezTo>
                    <a:cubicBezTo>
                      <a:pt x="594" y="335"/>
                      <a:pt x="705" y="186"/>
                      <a:pt x="792" y="26"/>
                    </a:cubicBezTo>
                    <a:lnTo>
                      <a:pt x="792" y="13"/>
                    </a:lnTo>
                    <a:lnTo>
                      <a:pt x="77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1936;p74"/>
              <p:cNvSpPr/>
              <p:nvPr/>
            </p:nvSpPr>
            <p:spPr>
              <a:xfrm>
                <a:off x="1440412" y="3243528"/>
                <a:ext cx="336862" cy="112029"/>
              </a:xfrm>
              <a:custGeom>
                <a:avLst/>
                <a:gdLst/>
                <a:ahLst/>
                <a:cxnLst/>
                <a:rect l="l" t="t" r="r" b="b"/>
                <a:pathLst>
                  <a:path w="11306" h="3760" extrusionOk="0">
                    <a:moveTo>
                      <a:pt x="1435" y="0"/>
                    </a:moveTo>
                    <a:cubicBezTo>
                      <a:pt x="944" y="0"/>
                      <a:pt x="415" y="191"/>
                      <a:pt x="13" y="395"/>
                    </a:cubicBezTo>
                    <a:lnTo>
                      <a:pt x="0" y="395"/>
                    </a:lnTo>
                    <a:lnTo>
                      <a:pt x="25" y="420"/>
                    </a:lnTo>
                    <a:cubicBezTo>
                      <a:pt x="435" y="258"/>
                      <a:pt x="864" y="87"/>
                      <a:pt x="1303" y="87"/>
                    </a:cubicBezTo>
                    <a:cubicBezTo>
                      <a:pt x="1368" y="87"/>
                      <a:pt x="1432" y="91"/>
                      <a:pt x="1497" y="99"/>
                    </a:cubicBezTo>
                    <a:cubicBezTo>
                      <a:pt x="1856" y="136"/>
                      <a:pt x="2227" y="296"/>
                      <a:pt x="2412" y="630"/>
                    </a:cubicBezTo>
                    <a:cubicBezTo>
                      <a:pt x="2524" y="853"/>
                      <a:pt x="2598" y="1150"/>
                      <a:pt x="2857" y="1286"/>
                    </a:cubicBezTo>
                    <a:cubicBezTo>
                      <a:pt x="3229" y="1471"/>
                      <a:pt x="3637" y="1335"/>
                      <a:pt x="4008" y="1484"/>
                    </a:cubicBezTo>
                    <a:cubicBezTo>
                      <a:pt x="4465" y="1645"/>
                      <a:pt x="4874" y="1979"/>
                      <a:pt x="5331" y="2226"/>
                    </a:cubicBezTo>
                    <a:cubicBezTo>
                      <a:pt x="5789" y="2498"/>
                      <a:pt x="6271" y="2708"/>
                      <a:pt x="6778" y="2844"/>
                    </a:cubicBezTo>
                    <a:cubicBezTo>
                      <a:pt x="7273" y="2981"/>
                      <a:pt x="7817" y="3042"/>
                      <a:pt x="8325" y="3079"/>
                    </a:cubicBezTo>
                    <a:cubicBezTo>
                      <a:pt x="9364" y="3129"/>
                      <a:pt x="10341" y="3339"/>
                      <a:pt x="11293" y="3760"/>
                    </a:cubicBezTo>
                    <a:lnTo>
                      <a:pt x="11306" y="3735"/>
                    </a:lnTo>
                    <a:cubicBezTo>
                      <a:pt x="11033" y="3562"/>
                      <a:pt x="10737" y="3401"/>
                      <a:pt x="10440" y="3265"/>
                    </a:cubicBezTo>
                    <a:cubicBezTo>
                      <a:pt x="9425" y="2807"/>
                      <a:pt x="8300" y="2795"/>
                      <a:pt x="7224" y="2622"/>
                    </a:cubicBezTo>
                    <a:cubicBezTo>
                      <a:pt x="6605" y="2510"/>
                      <a:pt x="5999" y="2313"/>
                      <a:pt x="5455" y="2016"/>
                    </a:cubicBezTo>
                    <a:cubicBezTo>
                      <a:pt x="4898" y="1744"/>
                      <a:pt x="4342" y="1261"/>
                      <a:pt x="3661" y="1212"/>
                    </a:cubicBezTo>
                    <a:cubicBezTo>
                      <a:pt x="3630" y="1210"/>
                      <a:pt x="3598" y="1210"/>
                      <a:pt x="3566" y="1210"/>
                    </a:cubicBezTo>
                    <a:cubicBezTo>
                      <a:pt x="3483" y="1210"/>
                      <a:pt x="3399" y="1213"/>
                      <a:pt x="3317" y="1213"/>
                    </a:cubicBezTo>
                    <a:cubicBezTo>
                      <a:pt x="3183" y="1213"/>
                      <a:pt x="3052" y="1203"/>
                      <a:pt x="2932" y="1150"/>
                    </a:cubicBezTo>
                    <a:cubicBezTo>
                      <a:pt x="2721" y="1039"/>
                      <a:pt x="2647" y="766"/>
                      <a:pt x="2524" y="556"/>
                    </a:cubicBezTo>
                    <a:cubicBezTo>
                      <a:pt x="2264" y="146"/>
                      <a:pt x="1864" y="0"/>
                      <a:pt x="143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1937;p74"/>
              <p:cNvSpPr/>
              <p:nvPr/>
            </p:nvSpPr>
            <p:spPr>
              <a:xfrm>
                <a:off x="1402812" y="3357342"/>
                <a:ext cx="149303" cy="61199"/>
              </a:xfrm>
              <a:custGeom>
                <a:avLst/>
                <a:gdLst/>
                <a:ahLst/>
                <a:cxnLst/>
                <a:rect l="l" t="t" r="r" b="b"/>
                <a:pathLst>
                  <a:path w="5011" h="2054" extrusionOk="0">
                    <a:moveTo>
                      <a:pt x="1218" y="1"/>
                    </a:moveTo>
                    <a:cubicBezTo>
                      <a:pt x="763" y="1"/>
                      <a:pt x="343" y="315"/>
                      <a:pt x="1" y="595"/>
                    </a:cubicBezTo>
                    <a:lnTo>
                      <a:pt x="25" y="620"/>
                    </a:lnTo>
                    <a:cubicBezTo>
                      <a:pt x="342" y="393"/>
                      <a:pt x="737" y="134"/>
                      <a:pt x="1136" y="134"/>
                    </a:cubicBezTo>
                    <a:cubicBezTo>
                      <a:pt x="1236" y="134"/>
                      <a:pt x="1336" y="150"/>
                      <a:pt x="1435" y="187"/>
                    </a:cubicBezTo>
                    <a:cubicBezTo>
                      <a:pt x="1658" y="261"/>
                      <a:pt x="1868" y="459"/>
                      <a:pt x="1881" y="670"/>
                    </a:cubicBezTo>
                    <a:cubicBezTo>
                      <a:pt x="1893" y="768"/>
                      <a:pt x="1831" y="880"/>
                      <a:pt x="1831" y="1053"/>
                    </a:cubicBezTo>
                    <a:cubicBezTo>
                      <a:pt x="1807" y="1244"/>
                      <a:pt x="2003" y="1412"/>
                      <a:pt x="2183" y="1412"/>
                    </a:cubicBezTo>
                    <a:cubicBezTo>
                      <a:pt x="2190" y="1412"/>
                      <a:pt x="2196" y="1412"/>
                      <a:pt x="2202" y="1412"/>
                    </a:cubicBezTo>
                    <a:cubicBezTo>
                      <a:pt x="2219" y="1414"/>
                      <a:pt x="2235" y="1415"/>
                      <a:pt x="2252" y="1415"/>
                    </a:cubicBezTo>
                    <a:cubicBezTo>
                      <a:pt x="2503" y="1415"/>
                      <a:pt x="2724" y="1164"/>
                      <a:pt x="2944" y="1164"/>
                    </a:cubicBezTo>
                    <a:cubicBezTo>
                      <a:pt x="3427" y="1164"/>
                      <a:pt x="3773" y="1721"/>
                      <a:pt x="4194" y="1931"/>
                    </a:cubicBezTo>
                    <a:cubicBezTo>
                      <a:pt x="4331" y="2000"/>
                      <a:pt x="4499" y="2053"/>
                      <a:pt x="4659" y="2053"/>
                    </a:cubicBezTo>
                    <a:cubicBezTo>
                      <a:pt x="4788" y="2053"/>
                      <a:pt x="4911" y="2019"/>
                      <a:pt x="5010" y="1931"/>
                    </a:cubicBezTo>
                    <a:lnTo>
                      <a:pt x="4998" y="1906"/>
                    </a:lnTo>
                    <a:cubicBezTo>
                      <a:pt x="4935" y="1931"/>
                      <a:pt x="4873" y="1942"/>
                      <a:pt x="4811" y="1942"/>
                    </a:cubicBezTo>
                    <a:cubicBezTo>
                      <a:pt x="4629" y="1942"/>
                      <a:pt x="4456" y="1847"/>
                      <a:pt x="4317" y="1746"/>
                    </a:cubicBezTo>
                    <a:cubicBezTo>
                      <a:pt x="3937" y="1427"/>
                      <a:pt x="3539" y="851"/>
                      <a:pt x="3018" y="851"/>
                    </a:cubicBezTo>
                    <a:cubicBezTo>
                      <a:pt x="2912" y="851"/>
                      <a:pt x="2801" y="875"/>
                      <a:pt x="2685" y="929"/>
                    </a:cubicBezTo>
                    <a:cubicBezTo>
                      <a:pt x="2512" y="1004"/>
                      <a:pt x="2388" y="1152"/>
                      <a:pt x="2202" y="1164"/>
                    </a:cubicBezTo>
                    <a:cubicBezTo>
                      <a:pt x="2103" y="1164"/>
                      <a:pt x="2066" y="1140"/>
                      <a:pt x="2054" y="1053"/>
                    </a:cubicBezTo>
                    <a:cubicBezTo>
                      <a:pt x="2041" y="954"/>
                      <a:pt x="2103" y="818"/>
                      <a:pt x="2079" y="645"/>
                    </a:cubicBezTo>
                    <a:cubicBezTo>
                      <a:pt x="2041" y="336"/>
                      <a:pt x="1769" y="125"/>
                      <a:pt x="1485" y="39"/>
                    </a:cubicBezTo>
                    <a:cubicBezTo>
                      <a:pt x="1395" y="13"/>
                      <a:pt x="1305" y="1"/>
                      <a:pt x="121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1938;p74"/>
              <p:cNvSpPr/>
              <p:nvPr/>
            </p:nvSpPr>
            <p:spPr>
              <a:xfrm>
                <a:off x="1598500" y="3405638"/>
                <a:ext cx="286002" cy="90338"/>
              </a:xfrm>
              <a:custGeom>
                <a:avLst/>
                <a:gdLst/>
                <a:ahLst/>
                <a:cxnLst/>
                <a:rect l="l" t="t" r="r" b="b"/>
                <a:pathLst>
                  <a:path w="9599" h="3032" extrusionOk="0">
                    <a:moveTo>
                      <a:pt x="2153" y="1"/>
                    </a:moveTo>
                    <a:lnTo>
                      <a:pt x="2153" y="1"/>
                    </a:lnTo>
                    <a:cubicBezTo>
                      <a:pt x="2017" y="38"/>
                      <a:pt x="211" y="607"/>
                      <a:pt x="13" y="669"/>
                    </a:cubicBezTo>
                    <a:lnTo>
                      <a:pt x="1" y="669"/>
                    </a:lnTo>
                    <a:lnTo>
                      <a:pt x="13" y="694"/>
                    </a:lnTo>
                    <a:lnTo>
                      <a:pt x="1722" y="244"/>
                    </a:lnTo>
                    <a:lnTo>
                      <a:pt x="1722" y="244"/>
                    </a:lnTo>
                    <a:cubicBezTo>
                      <a:pt x="1553" y="560"/>
                      <a:pt x="1803" y="1019"/>
                      <a:pt x="2153" y="1114"/>
                    </a:cubicBezTo>
                    <a:cubicBezTo>
                      <a:pt x="2342" y="1184"/>
                      <a:pt x="2533" y="1201"/>
                      <a:pt x="2723" y="1201"/>
                    </a:cubicBezTo>
                    <a:cubicBezTo>
                      <a:pt x="2892" y="1201"/>
                      <a:pt x="3059" y="1188"/>
                      <a:pt x="3224" y="1188"/>
                    </a:cubicBezTo>
                    <a:cubicBezTo>
                      <a:pt x="3429" y="1188"/>
                      <a:pt x="3630" y="1208"/>
                      <a:pt x="3823" y="1300"/>
                    </a:cubicBezTo>
                    <a:cubicBezTo>
                      <a:pt x="4210" y="1523"/>
                      <a:pt x="4487" y="2059"/>
                      <a:pt x="4990" y="2059"/>
                    </a:cubicBezTo>
                    <a:cubicBezTo>
                      <a:pt x="5017" y="2059"/>
                      <a:pt x="5044" y="2057"/>
                      <a:pt x="5072" y="2054"/>
                    </a:cubicBezTo>
                    <a:cubicBezTo>
                      <a:pt x="5437" y="2016"/>
                      <a:pt x="5742" y="1791"/>
                      <a:pt x="6081" y="1791"/>
                    </a:cubicBezTo>
                    <a:cubicBezTo>
                      <a:pt x="6178" y="1791"/>
                      <a:pt x="6278" y="1809"/>
                      <a:pt x="6383" y="1856"/>
                    </a:cubicBezTo>
                    <a:cubicBezTo>
                      <a:pt x="7076" y="2116"/>
                      <a:pt x="7805" y="2425"/>
                      <a:pt x="8510" y="2660"/>
                    </a:cubicBezTo>
                    <a:cubicBezTo>
                      <a:pt x="8869" y="2796"/>
                      <a:pt x="9228" y="2920"/>
                      <a:pt x="9587" y="3031"/>
                    </a:cubicBezTo>
                    <a:lnTo>
                      <a:pt x="9599" y="3007"/>
                    </a:lnTo>
                    <a:cubicBezTo>
                      <a:pt x="8931" y="2648"/>
                      <a:pt x="8238" y="2314"/>
                      <a:pt x="7546" y="2005"/>
                    </a:cubicBezTo>
                    <a:lnTo>
                      <a:pt x="7026" y="1770"/>
                    </a:lnTo>
                    <a:cubicBezTo>
                      <a:pt x="6729" y="1647"/>
                      <a:pt x="6398" y="1473"/>
                      <a:pt x="6055" y="1473"/>
                    </a:cubicBezTo>
                    <a:cubicBezTo>
                      <a:pt x="5983" y="1473"/>
                      <a:pt x="5911" y="1481"/>
                      <a:pt x="5839" y="1498"/>
                    </a:cubicBezTo>
                    <a:cubicBezTo>
                      <a:pt x="5534" y="1571"/>
                      <a:pt x="5265" y="1779"/>
                      <a:pt x="4978" y="1779"/>
                    </a:cubicBezTo>
                    <a:cubicBezTo>
                      <a:pt x="4928" y="1779"/>
                      <a:pt x="4877" y="1772"/>
                      <a:pt x="4824" y="1757"/>
                    </a:cubicBezTo>
                    <a:cubicBezTo>
                      <a:pt x="4478" y="1646"/>
                      <a:pt x="4268" y="1263"/>
                      <a:pt x="3922" y="1102"/>
                    </a:cubicBezTo>
                    <a:cubicBezTo>
                      <a:pt x="3735" y="1013"/>
                      <a:pt x="3540" y="989"/>
                      <a:pt x="3344" y="989"/>
                    </a:cubicBezTo>
                    <a:cubicBezTo>
                      <a:pt x="3123" y="989"/>
                      <a:pt x="2899" y="1019"/>
                      <a:pt x="2677" y="1019"/>
                    </a:cubicBezTo>
                    <a:cubicBezTo>
                      <a:pt x="2521" y="1019"/>
                      <a:pt x="2366" y="1004"/>
                      <a:pt x="2215" y="953"/>
                    </a:cubicBezTo>
                    <a:cubicBezTo>
                      <a:pt x="1893" y="879"/>
                      <a:pt x="1646" y="434"/>
                      <a:pt x="1918" y="186"/>
                    </a:cubicBezTo>
                    <a:lnTo>
                      <a:pt x="2153"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1939;p74"/>
              <p:cNvSpPr/>
              <p:nvPr/>
            </p:nvSpPr>
            <p:spPr>
              <a:xfrm>
                <a:off x="1794546" y="3359576"/>
                <a:ext cx="19218" cy="22138"/>
              </a:xfrm>
              <a:custGeom>
                <a:avLst/>
                <a:gdLst/>
                <a:ahLst/>
                <a:cxnLst/>
                <a:rect l="l" t="t" r="r" b="b"/>
                <a:pathLst>
                  <a:path w="645" h="743" extrusionOk="0">
                    <a:moveTo>
                      <a:pt x="619" y="1"/>
                    </a:moveTo>
                    <a:cubicBezTo>
                      <a:pt x="496" y="100"/>
                      <a:pt x="360" y="186"/>
                      <a:pt x="236" y="298"/>
                    </a:cubicBezTo>
                    <a:cubicBezTo>
                      <a:pt x="75" y="397"/>
                      <a:pt x="1" y="508"/>
                      <a:pt x="26" y="718"/>
                    </a:cubicBezTo>
                    <a:lnTo>
                      <a:pt x="50" y="743"/>
                    </a:lnTo>
                    <a:cubicBezTo>
                      <a:pt x="162" y="743"/>
                      <a:pt x="236" y="693"/>
                      <a:pt x="310" y="656"/>
                    </a:cubicBezTo>
                    <a:cubicBezTo>
                      <a:pt x="372" y="607"/>
                      <a:pt x="384" y="520"/>
                      <a:pt x="434" y="458"/>
                    </a:cubicBezTo>
                    <a:cubicBezTo>
                      <a:pt x="508" y="310"/>
                      <a:pt x="582" y="174"/>
                      <a:pt x="644" y="26"/>
                    </a:cubicBezTo>
                    <a:lnTo>
                      <a:pt x="61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1940;p74"/>
              <p:cNvSpPr/>
              <p:nvPr/>
            </p:nvSpPr>
            <p:spPr>
              <a:xfrm>
                <a:off x="1878595" y="3517307"/>
                <a:ext cx="38346" cy="26994"/>
              </a:xfrm>
              <a:custGeom>
                <a:avLst/>
                <a:gdLst/>
                <a:ahLst/>
                <a:cxnLst/>
                <a:rect l="l" t="t" r="r" b="b"/>
                <a:pathLst>
                  <a:path w="1287" h="906" extrusionOk="0">
                    <a:moveTo>
                      <a:pt x="1262" y="1"/>
                    </a:moveTo>
                    <a:cubicBezTo>
                      <a:pt x="1076" y="162"/>
                      <a:pt x="866" y="310"/>
                      <a:pt x="643" y="434"/>
                    </a:cubicBezTo>
                    <a:cubicBezTo>
                      <a:pt x="383" y="533"/>
                      <a:pt x="186" y="619"/>
                      <a:pt x="0" y="842"/>
                    </a:cubicBezTo>
                    <a:lnTo>
                      <a:pt x="12" y="879"/>
                    </a:lnTo>
                    <a:cubicBezTo>
                      <a:pt x="75" y="897"/>
                      <a:pt x="136" y="906"/>
                      <a:pt x="195" y="906"/>
                    </a:cubicBezTo>
                    <a:cubicBezTo>
                      <a:pt x="416" y="906"/>
                      <a:pt x="613" y="788"/>
                      <a:pt x="779" y="632"/>
                    </a:cubicBezTo>
                    <a:cubicBezTo>
                      <a:pt x="990" y="458"/>
                      <a:pt x="1163" y="248"/>
                      <a:pt x="1286" y="13"/>
                    </a:cubicBezTo>
                    <a:lnTo>
                      <a:pt x="1262"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1941;p74"/>
              <p:cNvSpPr/>
              <p:nvPr/>
            </p:nvSpPr>
            <p:spPr>
              <a:xfrm>
                <a:off x="1887801" y="3606511"/>
                <a:ext cx="53452" cy="47553"/>
              </a:xfrm>
              <a:custGeom>
                <a:avLst/>
                <a:gdLst/>
                <a:ahLst/>
                <a:cxnLst/>
                <a:rect l="l" t="t" r="r" b="b"/>
                <a:pathLst>
                  <a:path w="1794" h="1596" extrusionOk="0">
                    <a:moveTo>
                      <a:pt x="1781" y="0"/>
                    </a:moveTo>
                    <a:cubicBezTo>
                      <a:pt x="1497" y="198"/>
                      <a:pt x="1101" y="495"/>
                      <a:pt x="817" y="705"/>
                    </a:cubicBezTo>
                    <a:cubicBezTo>
                      <a:pt x="483" y="928"/>
                      <a:pt x="186" y="1188"/>
                      <a:pt x="0" y="1571"/>
                    </a:cubicBezTo>
                    <a:lnTo>
                      <a:pt x="25" y="1596"/>
                    </a:lnTo>
                    <a:cubicBezTo>
                      <a:pt x="433" y="1460"/>
                      <a:pt x="718" y="1200"/>
                      <a:pt x="990" y="891"/>
                    </a:cubicBezTo>
                    <a:cubicBezTo>
                      <a:pt x="1225" y="643"/>
                      <a:pt x="1571" y="285"/>
                      <a:pt x="1794" y="25"/>
                    </a:cubicBezTo>
                    <a:lnTo>
                      <a:pt x="1781"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1942;p74"/>
              <p:cNvSpPr/>
              <p:nvPr/>
            </p:nvSpPr>
            <p:spPr>
              <a:xfrm>
                <a:off x="1789034" y="3662137"/>
                <a:ext cx="37989" cy="26309"/>
              </a:xfrm>
              <a:custGeom>
                <a:avLst/>
                <a:gdLst/>
                <a:ahLst/>
                <a:cxnLst/>
                <a:rect l="l" t="t" r="r" b="b"/>
                <a:pathLst>
                  <a:path w="1275" h="883" extrusionOk="0">
                    <a:moveTo>
                      <a:pt x="1250" y="1"/>
                    </a:moveTo>
                    <a:cubicBezTo>
                      <a:pt x="1052" y="162"/>
                      <a:pt x="841" y="298"/>
                      <a:pt x="631" y="409"/>
                    </a:cubicBezTo>
                    <a:cubicBezTo>
                      <a:pt x="371" y="508"/>
                      <a:pt x="186" y="607"/>
                      <a:pt x="0" y="830"/>
                    </a:cubicBezTo>
                    <a:lnTo>
                      <a:pt x="13" y="854"/>
                    </a:lnTo>
                    <a:cubicBezTo>
                      <a:pt x="76" y="873"/>
                      <a:pt x="138" y="882"/>
                      <a:pt x="200" y="882"/>
                    </a:cubicBezTo>
                    <a:cubicBezTo>
                      <a:pt x="414" y="882"/>
                      <a:pt x="613" y="773"/>
                      <a:pt x="767" y="619"/>
                    </a:cubicBezTo>
                    <a:cubicBezTo>
                      <a:pt x="965" y="446"/>
                      <a:pt x="1138" y="248"/>
                      <a:pt x="1274" y="13"/>
                    </a:cubicBezTo>
                    <a:lnTo>
                      <a:pt x="1250"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1943;p74"/>
              <p:cNvSpPr/>
              <p:nvPr/>
            </p:nvSpPr>
            <p:spPr>
              <a:xfrm>
                <a:off x="1680315" y="3707484"/>
                <a:ext cx="30987" cy="30987"/>
              </a:xfrm>
              <a:custGeom>
                <a:avLst/>
                <a:gdLst/>
                <a:ahLst/>
                <a:cxnLst/>
                <a:rect l="l" t="t" r="r" b="b"/>
                <a:pathLst>
                  <a:path w="1040" h="1040" extrusionOk="0">
                    <a:moveTo>
                      <a:pt x="1015" y="0"/>
                    </a:moveTo>
                    <a:cubicBezTo>
                      <a:pt x="817" y="136"/>
                      <a:pt x="619" y="285"/>
                      <a:pt x="433" y="433"/>
                    </a:cubicBezTo>
                    <a:cubicBezTo>
                      <a:pt x="211" y="569"/>
                      <a:pt x="50" y="742"/>
                      <a:pt x="0" y="1014"/>
                    </a:cubicBezTo>
                    <a:lnTo>
                      <a:pt x="25" y="1039"/>
                    </a:lnTo>
                    <a:cubicBezTo>
                      <a:pt x="174" y="1014"/>
                      <a:pt x="273" y="953"/>
                      <a:pt x="372" y="878"/>
                    </a:cubicBezTo>
                    <a:cubicBezTo>
                      <a:pt x="631" y="631"/>
                      <a:pt x="829" y="309"/>
                      <a:pt x="1039" y="25"/>
                    </a:cubicBezTo>
                    <a:lnTo>
                      <a:pt x="1015"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1944;p74"/>
              <p:cNvSpPr/>
              <p:nvPr/>
            </p:nvSpPr>
            <p:spPr>
              <a:xfrm>
                <a:off x="1207869" y="3731439"/>
                <a:ext cx="263507" cy="113549"/>
              </a:xfrm>
              <a:custGeom>
                <a:avLst/>
                <a:gdLst/>
                <a:ahLst/>
                <a:cxnLst/>
                <a:rect l="l" t="t" r="r" b="b"/>
                <a:pathLst>
                  <a:path w="8844" h="3811" extrusionOk="0">
                    <a:moveTo>
                      <a:pt x="0" y="0"/>
                    </a:moveTo>
                    <a:lnTo>
                      <a:pt x="0" y="25"/>
                    </a:lnTo>
                    <a:lnTo>
                      <a:pt x="1660" y="191"/>
                    </a:lnTo>
                    <a:lnTo>
                      <a:pt x="1660" y="191"/>
                    </a:lnTo>
                    <a:lnTo>
                      <a:pt x="1448" y="817"/>
                    </a:lnTo>
                    <a:lnTo>
                      <a:pt x="1435" y="854"/>
                    </a:lnTo>
                    <a:cubicBezTo>
                      <a:pt x="1497" y="953"/>
                      <a:pt x="1596" y="1027"/>
                      <a:pt x="1707" y="1052"/>
                    </a:cubicBezTo>
                    <a:cubicBezTo>
                      <a:pt x="1778" y="1073"/>
                      <a:pt x="1853" y="1080"/>
                      <a:pt x="1931" y="1080"/>
                    </a:cubicBezTo>
                    <a:cubicBezTo>
                      <a:pt x="2078" y="1080"/>
                      <a:pt x="2233" y="1055"/>
                      <a:pt x="2376" y="1055"/>
                    </a:cubicBezTo>
                    <a:cubicBezTo>
                      <a:pt x="2557" y="1055"/>
                      <a:pt x="2719" y="1095"/>
                      <a:pt x="2821" y="1274"/>
                    </a:cubicBezTo>
                    <a:cubicBezTo>
                      <a:pt x="2895" y="1423"/>
                      <a:pt x="2969" y="1621"/>
                      <a:pt x="3130" y="1732"/>
                    </a:cubicBezTo>
                    <a:cubicBezTo>
                      <a:pt x="3337" y="1868"/>
                      <a:pt x="3564" y="1899"/>
                      <a:pt x="3796" y="1899"/>
                    </a:cubicBezTo>
                    <a:cubicBezTo>
                      <a:pt x="3984" y="1899"/>
                      <a:pt x="4175" y="1879"/>
                      <a:pt x="4363" y="1879"/>
                    </a:cubicBezTo>
                    <a:cubicBezTo>
                      <a:pt x="4469" y="1879"/>
                      <a:pt x="4574" y="1885"/>
                      <a:pt x="4676" y="1905"/>
                    </a:cubicBezTo>
                    <a:cubicBezTo>
                      <a:pt x="5158" y="2004"/>
                      <a:pt x="5566" y="2301"/>
                      <a:pt x="6012" y="2523"/>
                    </a:cubicBezTo>
                    <a:cubicBezTo>
                      <a:pt x="6618" y="2833"/>
                      <a:pt x="7236" y="3142"/>
                      <a:pt x="7855" y="3414"/>
                    </a:cubicBezTo>
                    <a:cubicBezTo>
                      <a:pt x="8424" y="3679"/>
                      <a:pt x="8726" y="3810"/>
                      <a:pt x="8780" y="3810"/>
                    </a:cubicBezTo>
                    <a:cubicBezTo>
                      <a:pt x="8844" y="3810"/>
                      <a:pt x="8554" y="3623"/>
                      <a:pt x="7941" y="3253"/>
                    </a:cubicBezTo>
                    <a:cubicBezTo>
                      <a:pt x="7360" y="2907"/>
                      <a:pt x="6766" y="2561"/>
                      <a:pt x="6160" y="2239"/>
                    </a:cubicBezTo>
                    <a:cubicBezTo>
                      <a:pt x="5715" y="2004"/>
                      <a:pt x="5245" y="1719"/>
                      <a:pt x="4713" y="1633"/>
                    </a:cubicBezTo>
                    <a:cubicBezTo>
                      <a:pt x="4629" y="1616"/>
                      <a:pt x="4542" y="1609"/>
                      <a:pt x="4455" y="1609"/>
                    </a:cubicBezTo>
                    <a:cubicBezTo>
                      <a:pt x="4216" y="1609"/>
                      <a:pt x="3970" y="1657"/>
                      <a:pt x="3736" y="1657"/>
                    </a:cubicBezTo>
                    <a:cubicBezTo>
                      <a:pt x="3567" y="1657"/>
                      <a:pt x="3403" y="1632"/>
                      <a:pt x="3253" y="1546"/>
                    </a:cubicBezTo>
                    <a:cubicBezTo>
                      <a:pt x="3117" y="1460"/>
                      <a:pt x="3080" y="1324"/>
                      <a:pt x="2994" y="1175"/>
                    </a:cubicBezTo>
                    <a:cubicBezTo>
                      <a:pt x="2878" y="937"/>
                      <a:pt x="2639" y="880"/>
                      <a:pt x="2397" y="880"/>
                    </a:cubicBezTo>
                    <a:cubicBezTo>
                      <a:pt x="2250" y="880"/>
                      <a:pt x="2101" y="901"/>
                      <a:pt x="1979" y="915"/>
                    </a:cubicBezTo>
                    <a:cubicBezTo>
                      <a:pt x="1953" y="917"/>
                      <a:pt x="1928" y="918"/>
                      <a:pt x="1903" y="918"/>
                    </a:cubicBezTo>
                    <a:cubicBezTo>
                      <a:pt x="1778" y="918"/>
                      <a:pt x="1670" y="893"/>
                      <a:pt x="1596" y="820"/>
                    </a:cubicBezTo>
                    <a:lnTo>
                      <a:pt x="1596" y="820"/>
                    </a:lnTo>
                    <a:lnTo>
                      <a:pt x="1782" y="161"/>
                    </a:lnTo>
                    <a:lnTo>
                      <a:pt x="1806" y="87"/>
                    </a:lnTo>
                    <a:lnTo>
                      <a:pt x="1744" y="87"/>
                    </a:lnTo>
                    <a:lnTo>
                      <a:pt x="0"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1945;p74"/>
              <p:cNvSpPr/>
              <p:nvPr/>
            </p:nvSpPr>
            <p:spPr>
              <a:xfrm>
                <a:off x="1378113" y="3453816"/>
                <a:ext cx="359357" cy="111433"/>
              </a:xfrm>
              <a:custGeom>
                <a:avLst/>
                <a:gdLst/>
                <a:ahLst/>
                <a:cxnLst/>
                <a:rect l="l" t="t" r="r" b="b"/>
                <a:pathLst>
                  <a:path w="12061" h="3740" extrusionOk="0">
                    <a:moveTo>
                      <a:pt x="1066" y="1"/>
                    </a:moveTo>
                    <a:cubicBezTo>
                      <a:pt x="805" y="1"/>
                      <a:pt x="466" y="98"/>
                      <a:pt x="1" y="351"/>
                    </a:cubicBezTo>
                    <a:lnTo>
                      <a:pt x="13" y="375"/>
                    </a:lnTo>
                    <a:cubicBezTo>
                      <a:pt x="211" y="276"/>
                      <a:pt x="409" y="190"/>
                      <a:pt x="607" y="140"/>
                    </a:cubicBezTo>
                    <a:cubicBezTo>
                      <a:pt x="762" y="97"/>
                      <a:pt x="895" y="78"/>
                      <a:pt x="1012" y="78"/>
                    </a:cubicBezTo>
                    <a:cubicBezTo>
                      <a:pt x="1945" y="78"/>
                      <a:pt x="1842" y="1298"/>
                      <a:pt x="3030" y="1298"/>
                    </a:cubicBezTo>
                    <a:cubicBezTo>
                      <a:pt x="3138" y="1298"/>
                      <a:pt x="3258" y="1288"/>
                      <a:pt x="3390" y="1266"/>
                    </a:cubicBezTo>
                    <a:cubicBezTo>
                      <a:pt x="3786" y="1200"/>
                      <a:pt x="4133" y="1027"/>
                      <a:pt x="4474" y="841"/>
                    </a:cubicBezTo>
                    <a:lnTo>
                      <a:pt x="4474" y="841"/>
                    </a:lnTo>
                    <a:cubicBezTo>
                      <a:pt x="4574" y="1350"/>
                      <a:pt x="4958" y="1788"/>
                      <a:pt x="5456" y="1946"/>
                    </a:cubicBezTo>
                    <a:cubicBezTo>
                      <a:pt x="5637" y="2004"/>
                      <a:pt x="5820" y="2027"/>
                      <a:pt x="6002" y="2027"/>
                    </a:cubicBezTo>
                    <a:cubicBezTo>
                      <a:pt x="6345" y="2027"/>
                      <a:pt x="6686" y="1945"/>
                      <a:pt x="7013" y="1853"/>
                    </a:cubicBezTo>
                    <a:lnTo>
                      <a:pt x="7013" y="1853"/>
                    </a:lnTo>
                    <a:cubicBezTo>
                      <a:pt x="7766" y="2322"/>
                      <a:pt x="8578" y="2707"/>
                      <a:pt x="9414" y="3022"/>
                    </a:cubicBezTo>
                    <a:cubicBezTo>
                      <a:pt x="10280" y="3344"/>
                      <a:pt x="11158" y="3591"/>
                      <a:pt x="12061" y="3740"/>
                    </a:cubicBezTo>
                    <a:lnTo>
                      <a:pt x="12061" y="3703"/>
                    </a:lnTo>
                    <a:cubicBezTo>
                      <a:pt x="11207" y="3431"/>
                      <a:pt x="10354" y="3121"/>
                      <a:pt x="9525" y="2763"/>
                    </a:cubicBezTo>
                    <a:cubicBezTo>
                      <a:pt x="8684" y="2404"/>
                      <a:pt x="7855" y="1983"/>
                      <a:pt x="7051" y="1526"/>
                    </a:cubicBezTo>
                    <a:cubicBezTo>
                      <a:pt x="6702" y="1651"/>
                      <a:pt x="6321" y="1770"/>
                      <a:pt x="5950" y="1770"/>
                    </a:cubicBezTo>
                    <a:cubicBezTo>
                      <a:pt x="5807" y="1770"/>
                      <a:pt x="5667" y="1752"/>
                      <a:pt x="5530" y="1711"/>
                    </a:cubicBezTo>
                    <a:cubicBezTo>
                      <a:pt x="5072" y="1588"/>
                      <a:pt x="4701" y="1155"/>
                      <a:pt x="4652" y="685"/>
                    </a:cubicBezTo>
                    <a:lnTo>
                      <a:pt x="4627" y="524"/>
                    </a:lnTo>
                    <a:cubicBezTo>
                      <a:pt x="4219" y="759"/>
                      <a:pt x="3811" y="1019"/>
                      <a:pt x="3353" y="1105"/>
                    </a:cubicBezTo>
                    <a:cubicBezTo>
                      <a:pt x="3225" y="1130"/>
                      <a:pt x="3109" y="1141"/>
                      <a:pt x="3005" y="1141"/>
                    </a:cubicBezTo>
                    <a:cubicBezTo>
                      <a:pt x="1947" y="1141"/>
                      <a:pt x="1959" y="1"/>
                      <a:pt x="1066"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1946;p74"/>
              <p:cNvSpPr/>
              <p:nvPr/>
            </p:nvSpPr>
            <p:spPr>
              <a:xfrm>
                <a:off x="1782390" y="3561909"/>
                <a:ext cx="126808" cy="40998"/>
              </a:xfrm>
              <a:custGeom>
                <a:avLst/>
                <a:gdLst/>
                <a:ahLst/>
                <a:cxnLst/>
                <a:rect l="l" t="t" r="r" b="b"/>
                <a:pathLst>
                  <a:path w="4256" h="1376" extrusionOk="0">
                    <a:moveTo>
                      <a:pt x="2227" y="0"/>
                    </a:moveTo>
                    <a:lnTo>
                      <a:pt x="2227" y="0"/>
                    </a:lnTo>
                    <a:cubicBezTo>
                      <a:pt x="1534" y="149"/>
                      <a:pt x="706" y="334"/>
                      <a:pt x="1" y="508"/>
                    </a:cubicBezTo>
                    <a:lnTo>
                      <a:pt x="13" y="532"/>
                    </a:lnTo>
                    <a:cubicBezTo>
                      <a:pt x="419" y="480"/>
                      <a:pt x="975" y="411"/>
                      <a:pt x="1420" y="346"/>
                    </a:cubicBezTo>
                    <a:lnTo>
                      <a:pt x="1420" y="346"/>
                    </a:lnTo>
                    <a:cubicBezTo>
                      <a:pt x="1359" y="510"/>
                      <a:pt x="1401" y="716"/>
                      <a:pt x="1522" y="854"/>
                    </a:cubicBezTo>
                    <a:cubicBezTo>
                      <a:pt x="1782" y="1151"/>
                      <a:pt x="2202" y="1163"/>
                      <a:pt x="2561" y="1250"/>
                    </a:cubicBezTo>
                    <a:cubicBezTo>
                      <a:pt x="3061" y="1327"/>
                      <a:pt x="3561" y="1375"/>
                      <a:pt x="4069" y="1375"/>
                    </a:cubicBezTo>
                    <a:cubicBezTo>
                      <a:pt x="4127" y="1375"/>
                      <a:pt x="4185" y="1375"/>
                      <a:pt x="4243" y="1373"/>
                    </a:cubicBezTo>
                    <a:lnTo>
                      <a:pt x="4256" y="1349"/>
                    </a:lnTo>
                    <a:cubicBezTo>
                      <a:pt x="3984" y="1237"/>
                      <a:pt x="3711" y="1163"/>
                      <a:pt x="3439" y="1101"/>
                    </a:cubicBezTo>
                    <a:cubicBezTo>
                      <a:pt x="3167" y="1027"/>
                      <a:pt x="2895" y="965"/>
                      <a:pt x="2611" y="928"/>
                    </a:cubicBezTo>
                    <a:cubicBezTo>
                      <a:pt x="2252" y="854"/>
                      <a:pt x="1757" y="940"/>
                      <a:pt x="1609" y="569"/>
                    </a:cubicBezTo>
                    <a:cubicBezTo>
                      <a:pt x="1584" y="458"/>
                      <a:pt x="1609" y="347"/>
                      <a:pt x="1683" y="310"/>
                    </a:cubicBezTo>
                    <a:lnTo>
                      <a:pt x="2227"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1947;p74"/>
              <p:cNvSpPr/>
              <p:nvPr/>
            </p:nvSpPr>
            <p:spPr>
              <a:xfrm>
                <a:off x="1325049" y="3521270"/>
                <a:ext cx="467335" cy="130234"/>
              </a:xfrm>
              <a:custGeom>
                <a:avLst/>
                <a:gdLst/>
                <a:ahLst/>
                <a:cxnLst/>
                <a:rect l="l" t="t" r="r" b="b"/>
                <a:pathLst>
                  <a:path w="15685" h="4371" extrusionOk="0">
                    <a:moveTo>
                      <a:pt x="465" y="0"/>
                    </a:moveTo>
                    <a:cubicBezTo>
                      <a:pt x="317" y="0"/>
                      <a:pt x="167" y="13"/>
                      <a:pt x="13" y="41"/>
                    </a:cubicBezTo>
                    <a:lnTo>
                      <a:pt x="1" y="41"/>
                    </a:lnTo>
                    <a:lnTo>
                      <a:pt x="13" y="78"/>
                    </a:lnTo>
                    <a:cubicBezTo>
                      <a:pt x="140" y="54"/>
                      <a:pt x="267" y="43"/>
                      <a:pt x="394" y="43"/>
                    </a:cubicBezTo>
                    <a:cubicBezTo>
                      <a:pt x="789" y="43"/>
                      <a:pt x="1182" y="148"/>
                      <a:pt x="1547" y="288"/>
                    </a:cubicBezTo>
                    <a:cubicBezTo>
                      <a:pt x="2536" y="672"/>
                      <a:pt x="3415" y="1340"/>
                      <a:pt x="4503" y="1476"/>
                    </a:cubicBezTo>
                    <a:cubicBezTo>
                      <a:pt x="4613" y="1488"/>
                      <a:pt x="4725" y="1495"/>
                      <a:pt x="4838" y="1495"/>
                    </a:cubicBezTo>
                    <a:cubicBezTo>
                      <a:pt x="5228" y="1495"/>
                      <a:pt x="5627" y="1413"/>
                      <a:pt x="5960" y="1198"/>
                    </a:cubicBezTo>
                    <a:lnTo>
                      <a:pt x="5960" y="1198"/>
                    </a:lnTo>
                    <a:cubicBezTo>
                      <a:pt x="6042" y="1375"/>
                      <a:pt x="6184" y="1524"/>
                      <a:pt x="6334" y="1624"/>
                    </a:cubicBezTo>
                    <a:cubicBezTo>
                      <a:pt x="6903" y="1995"/>
                      <a:pt x="7571" y="2082"/>
                      <a:pt x="8189" y="2304"/>
                    </a:cubicBezTo>
                    <a:cubicBezTo>
                      <a:pt x="10663" y="3084"/>
                      <a:pt x="13149" y="3789"/>
                      <a:pt x="15672" y="4370"/>
                    </a:cubicBezTo>
                    <a:lnTo>
                      <a:pt x="15685" y="4345"/>
                    </a:lnTo>
                    <a:cubicBezTo>
                      <a:pt x="13248" y="3480"/>
                      <a:pt x="10762" y="2737"/>
                      <a:pt x="8263" y="2057"/>
                    </a:cubicBezTo>
                    <a:cubicBezTo>
                      <a:pt x="7855" y="1933"/>
                      <a:pt x="7422" y="1822"/>
                      <a:pt x="7026" y="1698"/>
                    </a:cubicBezTo>
                    <a:cubicBezTo>
                      <a:pt x="6655" y="1587"/>
                      <a:pt x="6222" y="1402"/>
                      <a:pt x="6111" y="1018"/>
                    </a:cubicBezTo>
                    <a:lnTo>
                      <a:pt x="6074" y="857"/>
                    </a:lnTo>
                    <a:cubicBezTo>
                      <a:pt x="5740" y="1181"/>
                      <a:pt x="5290" y="1323"/>
                      <a:pt x="4825" y="1323"/>
                    </a:cubicBezTo>
                    <a:cubicBezTo>
                      <a:pt x="4722" y="1323"/>
                      <a:pt x="4619" y="1316"/>
                      <a:pt x="4515" y="1303"/>
                    </a:cubicBezTo>
                    <a:cubicBezTo>
                      <a:pt x="3092" y="1179"/>
                      <a:pt x="1893" y="0"/>
                      <a:pt x="46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1948;p74"/>
              <p:cNvSpPr/>
              <p:nvPr/>
            </p:nvSpPr>
            <p:spPr>
              <a:xfrm>
                <a:off x="1302197" y="3597126"/>
                <a:ext cx="368147" cy="105415"/>
              </a:xfrm>
              <a:custGeom>
                <a:avLst/>
                <a:gdLst/>
                <a:ahLst/>
                <a:cxnLst/>
                <a:rect l="l" t="t" r="r" b="b"/>
                <a:pathLst>
                  <a:path w="12356" h="3538" extrusionOk="0">
                    <a:moveTo>
                      <a:pt x="1" y="105"/>
                    </a:moveTo>
                    <a:lnTo>
                      <a:pt x="1" y="117"/>
                    </a:lnTo>
                    <a:cubicBezTo>
                      <a:pt x="2" y="117"/>
                      <a:pt x="3" y="116"/>
                      <a:pt x="5" y="116"/>
                    </a:cubicBezTo>
                    <a:lnTo>
                      <a:pt x="5" y="116"/>
                    </a:lnTo>
                    <a:lnTo>
                      <a:pt x="1" y="105"/>
                    </a:lnTo>
                    <a:close/>
                    <a:moveTo>
                      <a:pt x="757" y="0"/>
                    </a:moveTo>
                    <a:cubicBezTo>
                      <a:pt x="506" y="0"/>
                      <a:pt x="255" y="35"/>
                      <a:pt x="5" y="116"/>
                    </a:cubicBezTo>
                    <a:lnTo>
                      <a:pt x="5" y="116"/>
                    </a:lnTo>
                    <a:lnTo>
                      <a:pt x="13" y="142"/>
                    </a:lnTo>
                    <a:cubicBezTo>
                      <a:pt x="230" y="81"/>
                      <a:pt x="447" y="55"/>
                      <a:pt x="661" y="55"/>
                    </a:cubicBezTo>
                    <a:cubicBezTo>
                      <a:pt x="1497" y="55"/>
                      <a:pt x="2305" y="458"/>
                      <a:pt x="3044" y="822"/>
                    </a:cubicBezTo>
                    <a:cubicBezTo>
                      <a:pt x="4008" y="1305"/>
                      <a:pt x="4998" y="1713"/>
                      <a:pt x="6012" y="2059"/>
                    </a:cubicBezTo>
                    <a:cubicBezTo>
                      <a:pt x="7781" y="2702"/>
                      <a:pt x="9624" y="3135"/>
                      <a:pt x="11467" y="3432"/>
                    </a:cubicBezTo>
                    <a:cubicBezTo>
                      <a:pt x="11905" y="3502"/>
                      <a:pt x="12157" y="3537"/>
                      <a:pt x="12237" y="3537"/>
                    </a:cubicBezTo>
                    <a:cubicBezTo>
                      <a:pt x="12356" y="3537"/>
                      <a:pt x="12096" y="3459"/>
                      <a:pt x="11504" y="3296"/>
                    </a:cubicBezTo>
                    <a:cubicBezTo>
                      <a:pt x="9748" y="2801"/>
                      <a:pt x="7830" y="2356"/>
                      <a:pt x="6099" y="1836"/>
                    </a:cubicBezTo>
                    <a:cubicBezTo>
                      <a:pt x="5072" y="1503"/>
                      <a:pt x="4083" y="1131"/>
                      <a:pt x="3105" y="686"/>
                    </a:cubicBezTo>
                    <a:cubicBezTo>
                      <a:pt x="2378" y="365"/>
                      <a:pt x="1571" y="0"/>
                      <a:pt x="757"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1949;p74"/>
              <p:cNvSpPr/>
              <p:nvPr/>
            </p:nvSpPr>
            <p:spPr>
              <a:xfrm>
                <a:off x="1281192" y="3669884"/>
                <a:ext cx="121295" cy="46689"/>
              </a:xfrm>
              <a:custGeom>
                <a:avLst/>
                <a:gdLst/>
                <a:ahLst/>
                <a:cxnLst/>
                <a:rect l="l" t="t" r="r" b="b"/>
                <a:pathLst>
                  <a:path w="4071" h="1567" extrusionOk="0">
                    <a:moveTo>
                      <a:pt x="13" y="112"/>
                    </a:moveTo>
                    <a:lnTo>
                      <a:pt x="13" y="124"/>
                    </a:lnTo>
                    <a:lnTo>
                      <a:pt x="1" y="149"/>
                    </a:lnTo>
                    <a:cubicBezTo>
                      <a:pt x="706" y="545"/>
                      <a:pt x="1794" y="1"/>
                      <a:pt x="2314" y="755"/>
                    </a:cubicBezTo>
                    <a:cubicBezTo>
                      <a:pt x="2425" y="1027"/>
                      <a:pt x="2549" y="1386"/>
                      <a:pt x="2870" y="1485"/>
                    </a:cubicBezTo>
                    <a:cubicBezTo>
                      <a:pt x="3017" y="1542"/>
                      <a:pt x="3165" y="1567"/>
                      <a:pt x="3311" y="1567"/>
                    </a:cubicBezTo>
                    <a:cubicBezTo>
                      <a:pt x="3574" y="1567"/>
                      <a:pt x="3832" y="1489"/>
                      <a:pt x="4070" y="1386"/>
                    </a:cubicBezTo>
                    <a:lnTo>
                      <a:pt x="4058" y="1361"/>
                    </a:lnTo>
                    <a:cubicBezTo>
                      <a:pt x="3712" y="1336"/>
                      <a:pt x="3316" y="1361"/>
                      <a:pt x="3006" y="1213"/>
                    </a:cubicBezTo>
                    <a:cubicBezTo>
                      <a:pt x="2759" y="1101"/>
                      <a:pt x="2685" y="842"/>
                      <a:pt x="2536" y="619"/>
                    </a:cubicBezTo>
                    <a:cubicBezTo>
                      <a:pt x="2282" y="242"/>
                      <a:pt x="1826" y="151"/>
                      <a:pt x="1397" y="151"/>
                    </a:cubicBezTo>
                    <a:cubicBezTo>
                      <a:pt x="1305" y="151"/>
                      <a:pt x="1214" y="155"/>
                      <a:pt x="1126" y="161"/>
                    </a:cubicBezTo>
                    <a:cubicBezTo>
                      <a:pt x="941" y="180"/>
                      <a:pt x="752" y="202"/>
                      <a:pt x="565" y="202"/>
                    </a:cubicBezTo>
                    <a:cubicBezTo>
                      <a:pt x="378" y="202"/>
                      <a:pt x="193" y="180"/>
                      <a:pt x="13" y="112"/>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1950;p74"/>
              <p:cNvSpPr/>
              <p:nvPr/>
            </p:nvSpPr>
            <p:spPr>
              <a:xfrm>
                <a:off x="1506377" y="3758164"/>
                <a:ext cx="242531" cy="75739"/>
              </a:xfrm>
              <a:custGeom>
                <a:avLst/>
                <a:gdLst/>
                <a:ahLst/>
                <a:cxnLst/>
                <a:rect l="l" t="t" r="r" b="b"/>
                <a:pathLst>
                  <a:path w="8140" h="2542" extrusionOk="0">
                    <a:moveTo>
                      <a:pt x="521" y="0"/>
                    </a:moveTo>
                    <a:cubicBezTo>
                      <a:pt x="350" y="0"/>
                      <a:pt x="177" y="21"/>
                      <a:pt x="0" y="68"/>
                    </a:cubicBezTo>
                    <a:lnTo>
                      <a:pt x="13" y="105"/>
                    </a:lnTo>
                    <a:cubicBezTo>
                      <a:pt x="144" y="72"/>
                      <a:pt x="279" y="57"/>
                      <a:pt x="413" y="57"/>
                    </a:cubicBezTo>
                    <a:cubicBezTo>
                      <a:pt x="635" y="57"/>
                      <a:pt x="857" y="98"/>
                      <a:pt x="1064" y="167"/>
                    </a:cubicBezTo>
                    <a:cubicBezTo>
                      <a:pt x="2103" y="489"/>
                      <a:pt x="2882" y="1342"/>
                      <a:pt x="3946" y="1626"/>
                    </a:cubicBezTo>
                    <a:cubicBezTo>
                      <a:pt x="5331" y="2072"/>
                      <a:pt x="6803" y="1923"/>
                      <a:pt x="8127" y="2542"/>
                    </a:cubicBezTo>
                    <a:lnTo>
                      <a:pt x="8139" y="2517"/>
                    </a:lnTo>
                    <a:cubicBezTo>
                      <a:pt x="7855" y="2282"/>
                      <a:pt x="7533" y="2109"/>
                      <a:pt x="7187" y="1985"/>
                    </a:cubicBezTo>
                    <a:cubicBezTo>
                      <a:pt x="5826" y="1490"/>
                      <a:pt x="4305" y="1713"/>
                      <a:pt x="3031" y="1008"/>
                    </a:cubicBezTo>
                    <a:cubicBezTo>
                      <a:pt x="2260" y="592"/>
                      <a:pt x="1429" y="0"/>
                      <a:pt x="52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1951;p74"/>
              <p:cNvSpPr/>
              <p:nvPr/>
            </p:nvSpPr>
            <p:spPr>
              <a:xfrm>
                <a:off x="2008289" y="4161727"/>
                <a:ext cx="350508" cy="80983"/>
              </a:xfrm>
              <a:custGeom>
                <a:avLst/>
                <a:gdLst/>
                <a:ahLst/>
                <a:cxnLst/>
                <a:rect l="l" t="t" r="r" b="b"/>
                <a:pathLst>
                  <a:path w="11764" h="2718" extrusionOk="0">
                    <a:moveTo>
                      <a:pt x="5131" y="1"/>
                    </a:moveTo>
                    <a:cubicBezTo>
                      <a:pt x="3758" y="1"/>
                      <a:pt x="2385" y="188"/>
                      <a:pt x="1127" y="562"/>
                    </a:cubicBezTo>
                    <a:cubicBezTo>
                      <a:pt x="830" y="648"/>
                      <a:pt x="533" y="747"/>
                      <a:pt x="323" y="908"/>
                    </a:cubicBezTo>
                    <a:cubicBezTo>
                      <a:pt x="112" y="1081"/>
                      <a:pt x="1" y="1329"/>
                      <a:pt x="125" y="1539"/>
                    </a:cubicBezTo>
                    <a:cubicBezTo>
                      <a:pt x="268" y="1774"/>
                      <a:pt x="655" y="1874"/>
                      <a:pt x="1029" y="1874"/>
                    </a:cubicBezTo>
                    <a:cubicBezTo>
                      <a:pt x="1108" y="1874"/>
                      <a:pt x="1187" y="1869"/>
                      <a:pt x="1263" y="1861"/>
                    </a:cubicBezTo>
                    <a:cubicBezTo>
                      <a:pt x="1614" y="1831"/>
                      <a:pt x="1966" y="1756"/>
                      <a:pt x="2312" y="1756"/>
                    </a:cubicBezTo>
                    <a:cubicBezTo>
                      <a:pt x="2404" y="1756"/>
                      <a:pt x="2495" y="1761"/>
                      <a:pt x="2586" y="1774"/>
                    </a:cubicBezTo>
                    <a:cubicBezTo>
                      <a:pt x="3316" y="1873"/>
                      <a:pt x="3749" y="2430"/>
                      <a:pt x="4441" y="2627"/>
                    </a:cubicBezTo>
                    <a:cubicBezTo>
                      <a:pt x="4655" y="2691"/>
                      <a:pt x="4871" y="2717"/>
                      <a:pt x="5089" y="2717"/>
                    </a:cubicBezTo>
                    <a:cubicBezTo>
                      <a:pt x="6097" y="2717"/>
                      <a:pt x="7148" y="2157"/>
                      <a:pt x="8202" y="2157"/>
                    </a:cubicBezTo>
                    <a:cubicBezTo>
                      <a:pt x="8293" y="2157"/>
                      <a:pt x="8383" y="2161"/>
                      <a:pt x="8474" y="2170"/>
                    </a:cubicBezTo>
                    <a:cubicBezTo>
                      <a:pt x="8969" y="2207"/>
                      <a:pt x="9401" y="2405"/>
                      <a:pt x="9871" y="2516"/>
                    </a:cubicBezTo>
                    <a:cubicBezTo>
                      <a:pt x="10102" y="2571"/>
                      <a:pt x="10357" y="2611"/>
                      <a:pt x="10601" y="2611"/>
                    </a:cubicBezTo>
                    <a:cubicBezTo>
                      <a:pt x="10855" y="2611"/>
                      <a:pt x="11099" y="2568"/>
                      <a:pt x="11294" y="2454"/>
                    </a:cubicBezTo>
                    <a:cubicBezTo>
                      <a:pt x="11764" y="2195"/>
                      <a:pt x="11764" y="1663"/>
                      <a:pt x="11442" y="1316"/>
                    </a:cubicBezTo>
                    <a:cubicBezTo>
                      <a:pt x="11121" y="958"/>
                      <a:pt x="10577" y="760"/>
                      <a:pt x="10032" y="599"/>
                    </a:cubicBezTo>
                    <a:cubicBezTo>
                      <a:pt x="8758" y="240"/>
                      <a:pt x="7385" y="55"/>
                      <a:pt x="5505" y="5"/>
                    </a:cubicBezTo>
                    <a:cubicBezTo>
                      <a:pt x="5380" y="2"/>
                      <a:pt x="5256" y="1"/>
                      <a:pt x="513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1952;p74"/>
              <p:cNvSpPr/>
              <p:nvPr/>
            </p:nvSpPr>
            <p:spPr>
              <a:xfrm>
                <a:off x="1836347" y="4292286"/>
                <a:ext cx="159820" cy="44216"/>
              </a:xfrm>
              <a:custGeom>
                <a:avLst/>
                <a:gdLst/>
                <a:ahLst/>
                <a:cxnLst/>
                <a:rect l="l" t="t" r="r" b="b"/>
                <a:pathLst>
                  <a:path w="5364" h="1484" extrusionOk="0">
                    <a:moveTo>
                      <a:pt x="2268" y="1"/>
                    </a:moveTo>
                    <a:cubicBezTo>
                      <a:pt x="1805" y="1"/>
                      <a:pt x="1334" y="36"/>
                      <a:pt x="861" y="101"/>
                    </a:cubicBezTo>
                    <a:cubicBezTo>
                      <a:pt x="805" y="82"/>
                      <a:pt x="749" y="73"/>
                      <a:pt x="694" y="73"/>
                    </a:cubicBezTo>
                    <a:cubicBezTo>
                      <a:pt x="323" y="73"/>
                      <a:pt x="1" y="472"/>
                      <a:pt x="119" y="806"/>
                    </a:cubicBezTo>
                    <a:cubicBezTo>
                      <a:pt x="243" y="1189"/>
                      <a:pt x="738" y="1387"/>
                      <a:pt x="1195" y="1387"/>
                    </a:cubicBezTo>
                    <a:cubicBezTo>
                      <a:pt x="1205" y="1387"/>
                      <a:pt x="1214" y="1387"/>
                      <a:pt x="1224" y="1387"/>
                    </a:cubicBezTo>
                    <a:cubicBezTo>
                      <a:pt x="1923" y="1387"/>
                      <a:pt x="2621" y="1029"/>
                      <a:pt x="3295" y="1029"/>
                    </a:cubicBezTo>
                    <a:cubicBezTo>
                      <a:pt x="3458" y="1029"/>
                      <a:pt x="3620" y="1050"/>
                      <a:pt x="3781" y="1103"/>
                    </a:cubicBezTo>
                    <a:cubicBezTo>
                      <a:pt x="4003" y="1177"/>
                      <a:pt x="4213" y="1325"/>
                      <a:pt x="4436" y="1412"/>
                    </a:cubicBezTo>
                    <a:cubicBezTo>
                      <a:pt x="4554" y="1455"/>
                      <a:pt x="4683" y="1483"/>
                      <a:pt x="4809" y="1483"/>
                    </a:cubicBezTo>
                    <a:cubicBezTo>
                      <a:pt x="4934" y="1483"/>
                      <a:pt x="5055" y="1455"/>
                      <a:pt x="5154" y="1387"/>
                    </a:cubicBezTo>
                    <a:cubicBezTo>
                      <a:pt x="5364" y="1226"/>
                      <a:pt x="5339" y="917"/>
                      <a:pt x="5178" y="719"/>
                    </a:cubicBezTo>
                    <a:cubicBezTo>
                      <a:pt x="5017" y="521"/>
                      <a:pt x="4745" y="410"/>
                      <a:pt x="4486" y="323"/>
                    </a:cubicBezTo>
                    <a:cubicBezTo>
                      <a:pt x="3789" y="99"/>
                      <a:pt x="3040" y="1"/>
                      <a:pt x="226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1953;p74"/>
              <p:cNvSpPr/>
              <p:nvPr/>
            </p:nvSpPr>
            <p:spPr>
              <a:xfrm>
                <a:off x="1713148" y="4216876"/>
                <a:ext cx="45706" cy="29437"/>
              </a:xfrm>
              <a:custGeom>
                <a:avLst/>
                <a:gdLst/>
                <a:ahLst/>
                <a:cxnLst/>
                <a:rect l="l" t="t" r="r" b="b"/>
                <a:pathLst>
                  <a:path w="1534" h="988" extrusionOk="0">
                    <a:moveTo>
                      <a:pt x="1174" y="1"/>
                    </a:moveTo>
                    <a:cubicBezTo>
                      <a:pt x="1032" y="1"/>
                      <a:pt x="848" y="59"/>
                      <a:pt x="643" y="96"/>
                    </a:cubicBezTo>
                    <a:cubicBezTo>
                      <a:pt x="46" y="206"/>
                      <a:pt x="1" y="987"/>
                      <a:pt x="602" y="987"/>
                    </a:cubicBezTo>
                    <a:cubicBezTo>
                      <a:pt x="611" y="987"/>
                      <a:pt x="621" y="987"/>
                      <a:pt x="630" y="987"/>
                    </a:cubicBezTo>
                    <a:cubicBezTo>
                      <a:pt x="865" y="974"/>
                      <a:pt x="1113" y="913"/>
                      <a:pt x="1286" y="752"/>
                    </a:cubicBezTo>
                    <a:cubicBezTo>
                      <a:pt x="1459" y="591"/>
                      <a:pt x="1533" y="306"/>
                      <a:pt x="1397" y="109"/>
                    </a:cubicBezTo>
                    <a:cubicBezTo>
                      <a:pt x="1347" y="28"/>
                      <a:pt x="1270" y="1"/>
                      <a:pt x="117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7" name="Google Shape;1954;p74"/>
            <p:cNvGrpSpPr/>
            <p:nvPr/>
          </p:nvGrpSpPr>
          <p:grpSpPr>
            <a:xfrm>
              <a:off x="2615087" y="2753006"/>
              <a:ext cx="487949" cy="731226"/>
              <a:chOff x="7042293" y="3033972"/>
              <a:chExt cx="764090" cy="1144870"/>
            </a:xfrm>
          </p:grpSpPr>
          <p:sp>
            <p:nvSpPr>
              <p:cNvPr id="28" name="Google Shape;1955;p74"/>
              <p:cNvSpPr/>
              <p:nvPr/>
            </p:nvSpPr>
            <p:spPr>
              <a:xfrm>
                <a:off x="7042293" y="3416917"/>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1956;p74"/>
              <p:cNvSpPr/>
              <p:nvPr/>
            </p:nvSpPr>
            <p:spPr>
              <a:xfrm>
                <a:off x="7400719" y="3314363"/>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1957;p74"/>
              <p:cNvSpPr/>
              <p:nvPr/>
            </p:nvSpPr>
            <p:spPr>
              <a:xfrm>
                <a:off x="7400718" y="3716279"/>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1958;p74"/>
              <p:cNvSpPr/>
              <p:nvPr/>
            </p:nvSpPr>
            <p:spPr>
              <a:xfrm>
                <a:off x="7767698" y="3714726"/>
                <a:ext cx="38685" cy="38616"/>
              </a:xfrm>
              <a:custGeom>
                <a:avLst/>
                <a:gdLst/>
                <a:ahLst/>
                <a:cxnLst/>
                <a:rect l="l" t="t" r="r" b="b"/>
                <a:pathLst>
                  <a:path w="546" h="545" extrusionOk="0">
                    <a:moveTo>
                      <a:pt x="273" y="0"/>
                    </a:moveTo>
                    <a:cubicBezTo>
                      <a:pt x="125" y="0"/>
                      <a:pt x="1" y="124"/>
                      <a:pt x="1" y="273"/>
                    </a:cubicBezTo>
                    <a:cubicBezTo>
                      <a:pt x="1" y="421"/>
                      <a:pt x="125" y="545"/>
                      <a:pt x="273" y="545"/>
                    </a:cubicBezTo>
                    <a:cubicBezTo>
                      <a:pt x="421" y="545"/>
                      <a:pt x="545" y="421"/>
                      <a:pt x="545" y="273"/>
                    </a:cubicBezTo>
                    <a:cubicBezTo>
                      <a:pt x="545" y="124"/>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1959;p74"/>
              <p:cNvSpPr/>
              <p:nvPr/>
            </p:nvSpPr>
            <p:spPr>
              <a:xfrm>
                <a:off x="7192994" y="4141076"/>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1960;p74"/>
              <p:cNvSpPr/>
              <p:nvPr/>
            </p:nvSpPr>
            <p:spPr>
              <a:xfrm>
                <a:off x="7042301" y="3033972"/>
                <a:ext cx="38615" cy="38616"/>
              </a:xfrm>
              <a:custGeom>
                <a:avLst/>
                <a:gdLst/>
                <a:ahLst/>
                <a:cxnLst/>
                <a:rect l="l" t="t" r="r" b="b"/>
                <a:pathLst>
                  <a:path w="545" h="545" extrusionOk="0">
                    <a:moveTo>
                      <a:pt x="273" y="1"/>
                    </a:moveTo>
                    <a:cubicBezTo>
                      <a:pt x="124" y="1"/>
                      <a:pt x="0" y="124"/>
                      <a:pt x="0" y="273"/>
                    </a:cubicBezTo>
                    <a:cubicBezTo>
                      <a:pt x="0" y="421"/>
                      <a:pt x="124" y="545"/>
                      <a:pt x="273" y="545"/>
                    </a:cubicBezTo>
                    <a:cubicBezTo>
                      <a:pt x="421" y="545"/>
                      <a:pt x="545" y="421"/>
                      <a:pt x="545" y="273"/>
                    </a:cubicBezTo>
                    <a:cubicBezTo>
                      <a:pt x="545" y="124"/>
                      <a:pt x="421" y="1"/>
                      <a:pt x="273"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97" name="Rectangle 96"/>
          <p:cNvSpPr/>
          <p:nvPr/>
        </p:nvSpPr>
        <p:spPr>
          <a:xfrm>
            <a:off x="4517018" y="4493531"/>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
        <p:nvSpPr>
          <p:cNvPr id="98" name="Rectangle 97"/>
          <p:cNvSpPr/>
          <p:nvPr/>
        </p:nvSpPr>
        <p:spPr>
          <a:xfrm rot="16200000">
            <a:off x="7660783" y="1390757"/>
            <a:ext cx="2069797"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المواضيع التي </a:t>
            </a:r>
            <a:r>
              <a:rPr lang="ar-LB" kern="1200" dirty="0">
                <a:solidFill>
                  <a:srgbClr val="509195"/>
                </a:solidFill>
                <a:latin typeface="29LT Adir ExtraBold" panose="00000906000000000000" pitchFamily="50" charset="-78"/>
                <a:cs typeface="29LT Adir ExtraBold" panose="00000906000000000000" pitchFamily="50" charset="-78"/>
              </a:rPr>
              <a:t>تحتاج </a:t>
            </a:r>
            <a:r>
              <a:rPr lang="ar-LB" kern="1200" dirty="0" smtClean="0">
                <a:solidFill>
                  <a:srgbClr val="509195"/>
                </a:solidFill>
                <a:latin typeface="29LT Adir ExtraBold" panose="00000906000000000000" pitchFamily="50" charset="-78"/>
                <a:cs typeface="29LT Adir ExtraBold" panose="00000906000000000000" pitchFamily="50" charset="-78"/>
              </a:rPr>
              <a:t>إلى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1170762083"/>
      </p:ext>
    </p:extLst>
  </p:cSld>
  <p:clrMapOvr>
    <a:masterClrMapping/>
  </p:clrMapOvr>
  <mc:AlternateContent xmlns:mc="http://schemas.openxmlformats.org/markup-compatibility/2006" xmlns:p14="http://schemas.microsoft.com/office/powerpoint/2010/main">
    <mc:Choice Requires="p14">
      <p:transition spd="slow">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Effect transition="in" filter="fade">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ppt_w</p:attrName>
                                        </p:attrNameLst>
                                      </p:cBhvr>
                                      <p:tavLst>
                                        <p:tav tm="0">
                                          <p:val>
                                            <p:fltVal val="0"/>
                                          </p:val>
                                        </p:tav>
                                        <p:tav tm="100000">
                                          <p:val>
                                            <p:strVal val="#ppt_w"/>
                                          </p:val>
                                        </p:tav>
                                      </p:tavLst>
                                    </p:anim>
                                    <p:anim calcmode="lin" valueType="num">
                                      <p:cBhvr>
                                        <p:cTn id="22" dur="500" fill="hold"/>
                                        <p:tgtEl>
                                          <p:spTgt spid="19"/>
                                        </p:tgtEl>
                                        <p:attrNameLst>
                                          <p:attrName>ppt_h</p:attrName>
                                        </p:attrNameLst>
                                      </p:cBhvr>
                                      <p:tavLst>
                                        <p:tav tm="0">
                                          <p:val>
                                            <p:fltVal val="0"/>
                                          </p:val>
                                        </p:tav>
                                        <p:tav tm="100000">
                                          <p:val>
                                            <p:strVal val="#ppt_h"/>
                                          </p:val>
                                        </p:tav>
                                      </p:tavLst>
                                    </p:anim>
                                    <p:animEffect transition="in" filter="fade">
                                      <p:cBhvr>
                                        <p:cTn id="23" dur="500"/>
                                        <p:tgtEl>
                                          <p:spTgt spid="1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7"/>
                                        </p:tgtEl>
                                        <p:attrNameLst>
                                          <p:attrName>style.visibility</p:attrName>
                                        </p:attrNameLst>
                                      </p:cBhvr>
                                      <p:to>
                                        <p:strVal val="visible"/>
                                      </p:to>
                                    </p:set>
                                    <p:anim calcmode="lin" valueType="num">
                                      <p:cBhvr>
                                        <p:cTn id="26" dur="500" fill="hold"/>
                                        <p:tgtEl>
                                          <p:spTgt spid="97"/>
                                        </p:tgtEl>
                                        <p:attrNameLst>
                                          <p:attrName>ppt_w</p:attrName>
                                        </p:attrNameLst>
                                      </p:cBhvr>
                                      <p:tavLst>
                                        <p:tav tm="0">
                                          <p:val>
                                            <p:fltVal val="0"/>
                                          </p:val>
                                        </p:tav>
                                        <p:tav tm="100000">
                                          <p:val>
                                            <p:strVal val="#ppt_w"/>
                                          </p:val>
                                        </p:tav>
                                      </p:tavLst>
                                    </p:anim>
                                    <p:anim calcmode="lin" valueType="num">
                                      <p:cBhvr>
                                        <p:cTn id="27" dur="500" fill="hold"/>
                                        <p:tgtEl>
                                          <p:spTgt spid="97"/>
                                        </p:tgtEl>
                                        <p:attrNameLst>
                                          <p:attrName>ppt_h</p:attrName>
                                        </p:attrNameLst>
                                      </p:cBhvr>
                                      <p:tavLst>
                                        <p:tav tm="0">
                                          <p:val>
                                            <p:fltVal val="0"/>
                                          </p:val>
                                        </p:tav>
                                        <p:tav tm="100000">
                                          <p:val>
                                            <p:strVal val="#ppt_h"/>
                                          </p:val>
                                        </p:tav>
                                      </p:tavLst>
                                    </p:anim>
                                    <p:animEffect transition="in" filter="fade">
                                      <p:cBhvr>
                                        <p:cTn id="28"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0" grpId="0"/>
      <p:bldP spid="9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grpSp>
        <p:nvGrpSpPr>
          <p:cNvPr id="3" name="Group 2"/>
          <p:cNvGrpSpPr/>
          <p:nvPr/>
        </p:nvGrpSpPr>
        <p:grpSpPr>
          <a:xfrm rot="16200000" flipH="1" flipV="1">
            <a:off x="2267277" y="2121808"/>
            <a:ext cx="4605261" cy="1029420"/>
            <a:chOff x="1983825" y="2677325"/>
            <a:chExt cx="5443644" cy="1268450"/>
          </a:xfrm>
        </p:grpSpPr>
        <p:cxnSp>
          <p:nvCxnSpPr>
            <p:cNvPr id="1056" name="Google Shape;1056;p43"/>
            <p:cNvCxnSpPr/>
            <p:nvPr/>
          </p:nvCxnSpPr>
          <p:spPr>
            <a:xfrm>
              <a:off x="2343414"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7" name="Google Shape;1057;p43"/>
            <p:cNvCxnSpPr/>
            <p:nvPr/>
          </p:nvCxnSpPr>
          <p:spPr>
            <a:xfrm>
              <a:off x="3627380" y="3046075"/>
              <a:ext cx="0" cy="899700"/>
            </a:xfrm>
            <a:prstGeom prst="straightConnector1">
              <a:avLst/>
            </a:prstGeom>
            <a:noFill/>
            <a:ln w="19050" cap="flat" cmpd="sng">
              <a:solidFill>
                <a:schemeClr val="accent3"/>
              </a:solidFill>
              <a:prstDash val="solid"/>
              <a:round/>
              <a:headEnd type="none" w="med" len="med"/>
              <a:tailEnd type="none" w="med" len="med"/>
            </a:ln>
          </p:spPr>
        </p:cxnSp>
        <p:cxnSp>
          <p:nvCxnSpPr>
            <p:cNvPr id="1058" name="Google Shape;1058;p43"/>
            <p:cNvCxnSpPr/>
            <p:nvPr/>
          </p:nvCxnSpPr>
          <p:spPr>
            <a:xfrm>
              <a:off x="7167625" y="2677325"/>
              <a:ext cx="0" cy="891000"/>
            </a:xfrm>
            <a:prstGeom prst="straightConnector1">
              <a:avLst/>
            </a:prstGeom>
            <a:noFill/>
            <a:ln w="19050" cap="flat" cmpd="sng">
              <a:solidFill>
                <a:schemeClr val="accent3"/>
              </a:solidFill>
              <a:prstDash val="solid"/>
              <a:round/>
              <a:headEnd type="none" w="med" len="med"/>
              <a:tailEnd type="none" w="med" len="med"/>
            </a:ln>
          </p:spPr>
        </p:cxnSp>
        <p:cxnSp>
          <p:nvCxnSpPr>
            <p:cNvPr id="1059" name="Google Shape;1059;p43"/>
            <p:cNvCxnSpPr/>
            <p:nvPr/>
          </p:nvCxnSpPr>
          <p:spPr>
            <a:xfrm rot="5400000" flipH="1" flipV="1">
              <a:off x="4705647" y="610253"/>
              <a:ext cx="0" cy="5443644"/>
            </a:xfrm>
            <a:prstGeom prst="straightConnector1">
              <a:avLst/>
            </a:prstGeom>
            <a:noFill/>
            <a:ln w="19050" cap="flat" cmpd="sng">
              <a:solidFill>
                <a:schemeClr val="accent3"/>
              </a:solidFill>
              <a:prstDash val="solid"/>
              <a:round/>
              <a:headEnd type="none" w="med" len="med"/>
              <a:tailEnd type="none" w="med" len="med"/>
            </a:ln>
          </p:spPr>
        </p:cxnSp>
        <p:sp>
          <p:nvSpPr>
            <p:cNvPr id="1060" name="Google Shape;1060;p43"/>
            <p:cNvSpPr/>
            <p:nvPr/>
          </p:nvSpPr>
          <p:spPr>
            <a:xfrm>
              <a:off x="2260763"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3"/>
            <p:cNvSpPr/>
            <p:nvPr/>
          </p:nvSpPr>
          <p:spPr>
            <a:xfrm>
              <a:off x="3544731" y="3249426"/>
              <a:ext cx="165300" cy="165299"/>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3"/>
            <p:cNvSpPr/>
            <p:nvPr/>
          </p:nvSpPr>
          <p:spPr>
            <a:xfrm>
              <a:off x="7084975" y="3249425"/>
              <a:ext cx="165300" cy="1653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TextBox 16"/>
          <p:cNvSpPr txBox="1"/>
          <p:nvPr/>
        </p:nvSpPr>
        <p:spPr>
          <a:xfrm>
            <a:off x="4151109" y="281639"/>
            <a:ext cx="2512466" cy="515526"/>
          </a:xfrm>
          <a:prstGeom prst="rect">
            <a:avLst/>
          </a:prstGeom>
          <a:noFill/>
        </p:spPr>
        <p:txBody>
          <a:bodyPr wrap="square" rtlCol="0">
            <a:spAutoFit/>
          </a:bodyPr>
          <a:lstStyle/>
          <a:p>
            <a:pPr algn="justLow" rtl="1">
              <a:lnSpc>
                <a:spcPct val="150000"/>
              </a:lnSpc>
            </a:pPr>
            <a:r>
              <a:rPr lang="ar-LB" sz="2000" b="1" dirty="0">
                <a:solidFill>
                  <a:schemeClr val="accent5">
                    <a:lumMod val="75000"/>
                  </a:schemeClr>
                </a:solidFill>
                <a:latin typeface="29LT Adir" panose="00000506000000000000" pitchFamily="50" charset="-78"/>
                <a:cs typeface="29LT Adir" panose="00000506000000000000" pitchFamily="50" charset="-78"/>
              </a:rPr>
              <a:t>سيرة الشهداء: </a:t>
            </a:r>
          </a:p>
        </p:txBody>
      </p:sp>
      <p:sp>
        <p:nvSpPr>
          <p:cNvPr id="19" name="TextBox 18"/>
          <p:cNvSpPr txBox="1"/>
          <p:nvPr/>
        </p:nvSpPr>
        <p:spPr>
          <a:xfrm>
            <a:off x="4744980" y="2537930"/>
            <a:ext cx="3009875" cy="2277547"/>
          </a:xfrm>
          <a:prstGeom prst="rect">
            <a:avLst/>
          </a:prstGeom>
          <a:noFill/>
        </p:spPr>
        <p:txBody>
          <a:bodyPr wrap="square" rtlCol="0">
            <a:spAutoFit/>
          </a:bodyPr>
          <a:lstStyle/>
          <a:p>
            <a:pPr algn="justLow" rtl="1">
              <a:lnSpc>
                <a:spcPct val="150000"/>
              </a:lnSpc>
            </a:pPr>
            <a:r>
              <a:rPr lang="ar-LB" sz="1600" b="1" dirty="0">
                <a:solidFill>
                  <a:srgbClr val="509195"/>
                </a:solidFill>
                <a:latin typeface="29LT Adir" panose="00000506000000000000" pitchFamily="50" charset="-78"/>
                <a:cs typeface="29LT Adir" panose="00000506000000000000" pitchFamily="50" charset="-78"/>
              </a:rPr>
              <a:t> "هذا الشهيد الذي تشعرون بالحماس لذكراه وتضحياته وشهادته في ساحة الحرب، كيف كان يتصرّف في حياته العائلية، وكيف كان يتعامل، أو فيما يتعلّق بالقضايا المهمة بالنسبة لنا اليوم، كيف كان يتصرّف </a:t>
            </a:r>
            <a:r>
              <a:rPr lang="ar-LB" sz="1600" b="1" dirty="0" smtClean="0">
                <a:solidFill>
                  <a:srgbClr val="509195"/>
                </a:solidFill>
                <a:latin typeface="29LT Adir" panose="00000506000000000000" pitchFamily="50" charset="-78"/>
                <a:cs typeface="29LT Adir" panose="00000506000000000000" pitchFamily="50" charset="-78"/>
              </a:rPr>
              <a:t>هؤلاء".</a:t>
            </a:r>
            <a:endParaRPr lang="ar-LB" sz="1600" b="1" dirty="0">
              <a:solidFill>
                <a:srgbClr val="509195"/>
              </a:solidFill>
              <a:latin typeface="29LT Adir" panose="00000506000000000000" pitchFamily="50" charset="-78"/>
              <a:cs typeface="29LT Adir" panose="00000506000000000000" pitchFamily="50" charset="-78"/>
            </a:endParaRPr>
          </a:p>
        </p:txBody>
      </p:sp>
      <p:sp>
        <p:nvSpPr>
          <p:cNvPr id="20" name="TextBox 19"/>
          <p:cNvSpPr txBox="1"/>
          <p:nvPr/>
        </p:nvSpPr>
        <p:spPr>
          <a:xfrm>
            <a:off x="739377" y="1394128"/>
            <a:ext cx="3315821" cy="800219"/>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التعرّف إلى سيرة وحياة الشهداء، وعلاقاتهم الأسرية والإجتماعية</a:t>
            </a:r>
          </a:p>
        </p:txBody>
      </p:sp>
      <p:grpSp>
        <p:nvGrpSpPr>
          <p:cNvPr id="25" name="Google Shape;1890;p74"/>
          <p:cNvGrpSpPr/>
          <p:nvPr/>
        </p:nvGrpSpPr>
        <p:grpSpPr>
          <a:xfrm flipH="1">
            <a:off x="1281838" y="3000047"/>
            <a:ext cx="2158583" cy="1682074"/>
            <a:chOff x="720011" y="2753006"/>
            <a:chExt cx="2383025" cy="1856970"/>
          </a:xfrm>
        </p:grpSpPr>
        <p:grpSp>
          <p:nvGrpSpPr>
            <p:cNvPr id="26" name="Google Shape;1891;p74"/>
            <p:cNvGrpSpPr/>
            <p:nvPr/>
          </p:nvGrpSpPr>
          <p:grpSpPr>
            <a:xfrm>
              <a:off x="720011" y="2753021"/>
              <a:ext cx="1804482" cy="1856955"/>
              <a:chOff x="835651" y="2281650"/>
              <a:chExt cx="1996772" cy="2054852"/>
            </a:xfrm>
          </p:grpSpPr>
          <p:sp>
            <p:nvSpPr>
              <p:cNvPr id="34" name="Google Shape;1892;p74"/>
              <p:cNvSpPr/>
              <p:nvPr/>
            </p:nvSpPr>
            <p:spPr>
              <a:xfrm>
                <a:off x="835651" y="3520644"/>
                <a:ext cx="1996772" cy="41087"/>
              </a:xfrm>
              <a:custGeom>
                <a:avLst/>
                <a:gdLst/>
                <a:ahLst/>
                <a:cxnLst/>
                <a:rect l="l" t="t" r="r" b="b"/>
                <a:pathLst>
                  <a:path w="67017" h="1379" extrusionOk="0">
                    <a:moveTo>
                      <a:pt x="1" y="0"/>
                    </a:moveTo>
                    <a:lnTo>
                      <a:pt x="1" y="0"/>
                    </a:lnTo>
                    <a:cubicBezTo>
                      <a:pt x="20731" y="606"/>
                      <a:pt x="44096" y="1014"/>
                      <a:pt x="64913" y="1373"/>
                    </a:cubicBezTo>
                    <a:cubicBezTo>
                      <a:pt x="65317" y="1373"/>
                      <a:pt x="65853" y="1379"/>
                      <a:pt x="66342" y="1379"/>
                    </a:cubicBezTo>
                    <a:cubicBezTo>
                      <a:pt x="66586" y="1379"/>
                      <a:pt x="66818" y="1377"/>
                      <a:pt x="67016" y="1373"/>
                    </a:cubicBezTo>
                    <a:lnTo>
                      <a:pt x="67004" y="1336"/>
                    </a:lnTo>
                    <a:lnTo>
                      <a:pt x="65965" y="1336"/>
                    </a:lnTo>
                    <a:lnTo>
                      <a:pt x="64913" y="1299"/>
                    </a:lnTo>
                    <a:cubicBezTo>
                      <a:pt x="43478" y="643"/>
                      <a:pt x="21449" y="173"/>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5" name="Google Shape;1893;p74"/>
              <p:cNvSpPr/>
              <p:nvPr/>
            </p:nvSpPr>
            <p:spPr>
              <a:xfrm>
                <a:off x="2045889" y="3910889"/>
                <a:ext cx="704682" cy="216729"/>
              </a:xfrm>
              <a:custGeom>
                <a:avLst/>
                <a:gdLst/>
                <a:ahLst/>
                <a:cxnLst/>
                <a:rect l="l" t="t" r="r" b="b"/>
                <a:pathLst>
                  <a:path w="23651" h="7274" extrusionOk="0">
                    <a:moveTo>
                      <a:pt x="11825" y="1"/>
                    </a:moveTo>
                    <a:cubicBezTo>
                      <a:pt x="5295" y="1"/>
                      <a:pt x="1" y="1634"/>
                      <a:pt x="1" y="3637"/>
                    </a:cubicBezTo>
                    <a:cubicBezTo>
                      <a:pt x="1" y="5641"/>
                      <a:pt x="5295" y="7274"/>
                      <a:pt x="11825" y="7274"/>
                    </a:cubicBezTo>
                    <a:cubicBezTo>
                      <a:pt x="18356" y="7274"/>
                      <a:pt x="23650" y="5641"/>
                      <a:pt x="23650" y="3637"/>
                    </a:cubicBezTo>
                    <a:cubicBezTo>
                      <a:pt x="23650" y="1634"/>
                      <a:pt x="18356" y="1"/>
                      <a:pt x="11825"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6" name="Google Shape;1894;p74"/>
              <p:cNvSpPr/>
              <p:nvPr/>
            </p:nvSpPr>
            <p:spPr>
              <a:xfrm>
                <a:off x="2252273" y="3385021"/>
                <a:ext cx="318062" cy="111701"/>
              </a:xfrm>
              <a:custGeom>
                <a:avLst/>
                <a:gdLst/>
                <a:ahLst/>
                <a:cxnLst/>
                <a:rect l="l" t="t" r="r" b="b"/>
                <a:pathLst>
                  <a:path w="10675" h="3749" extrusionOk="0">
                    <a:moveTo>
                      <a:pt x="5331" y="0"/>
                    </a:moveTo>
                    <a:cubicBezTo>
                      <a:pt x="2388" y="0"/>
                      <a:pt x="0" y="841"/>
                      <a:pt x="0" y="1880"/>
                    </a:cubicBezTo>
                    <a:cubicBezTo>
                      <a:pt x="0" y="2907"/>
                      <a:pt x="2388" y="3748"/>
                      <a:pt x="5331" y="3748"/>
                    </a:cubicBezTo>
                    <a:cubicBezTo>
                      <a:pt x="8288" y="3748"/>
                      <a:pt x="10675" y="2907"/>
                      <a:pt x="10675" y="1880"/>
                    </a:cubicBezTo>
                    <a:cubicBezTo>
                      <a:pt x="10675" y="841"/>
                      <a:pt x="8288" y="0"/>
                      <a:pt x="5331" y="0"/>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7" name="Google Shape;1895;p74"/>
              <p:cNvSpPr/>
              <p:nvPr/>
            </p:nvSpPr>
            <p:spPr>
              <a:xfrm>
                <a:off x="2289129" y="2281650"/>
                <a:ext cx="487595" cy="1041514"/>
              </a:xfrm>
              <a:custGeom>
                <a:avLst/>
                <a:gdLst/>
                <a:ahLst/>
                <a:cxnLst/>
                <a:rect l="l" t="t" r="r" b="b"/>
                <a:pathLst>
                  <a:path w="16365" h="34956" extrusionOk="0">
                    <a:moveTo>
                      <a:pt x="12580" y="0"/>
                    </a:moveTo>
                    <a:cubicBezTo>
                      <a:pt x="10786" y="483"/>
                      <a:pt x="9203" y="1485"/>
                      <a:pt x="7508" y="2499"/>
                    </a:cubicBezTo>
                    <a:cubicBezTo>
                      <a:pt x="6605" y="3031"/>
                      <a:pt x="5900" y="3835"/>
                      <a:pt x="5517" y="4812"/>
                    </a:cubicBezTo>
                    <a:cubicBezTo>
                      <a:pt x="2387" y="12629"/>
                      <a:pt x="544" y="20756"/>
                      <a:pt x="0" y="28981"/>
                    </a:cubicBezTo>
                    <a:cubicBezTo>
                      <a:pt x="903" y="30230"/>
                      <a:pt x="2053" y="30886"/>
                      <a:pt x="3031" y="31702"/>
                    </a:cubicBezTo>
                    <a:cubicBezTo>
                      <a:pt x="4008" y="32531"/>
                      <a:pt x="4874" y="33706"/>
                      <a:pt x="4676" y="34955"/>
                    </a:cubicBezTo>
                    <a:cubicBezTo>
                      <a:pt x="5405" y="33496"/>
                      <a:pt x="6543" y="32197"/>
                      <a:pt x="7978" y="31467"/>
                    </a:cubicBezTo>
                    <a:cubicBezTo>
                      <a:pt x="8621" y="31146"/>
                      <a:pt x="9314" y="30935"/>
                      <a:pt x="9945" y="30601"/>
                    </a:cubicBezTo>
                    <a:cubicBezTo>
                      <a:pt x="10576" y="30267"/>
                      <a:pt x="11182" y="29785"/>
                      <a:pt x="11442" y="29117"/>
                    </a:cubicBezTo>
                    <a:cubicBezTo>
                      <a:pt x="13915" y="22116"/>
                      <a:pt x="15536" y="14769"/>
                      <a:pt x="16265" y="7323"/>
                    </a:cubicBezTo>
                    <a:cubicBezTo>
                      <a:pt x="16364" y="6383"/>
                      <a:pt x="16142" y="5430"/>
                      <a:pt x="15659" y="4614"/>
                    </a:cubicBezTo>
                    <a:cubicBezTo>
                      <a:pt x="14633" y="2919"/>
                      <a:pt x="13656" y="1423"/>
                      <a:pt x="1258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8" name="Google Shape;1896;p74"/>
              <p:cNvSpPr/>
              <p:nvPr/>
            </p:nvSpPr>
            <p:spPr>
              <a:xfrm>
                <a:off x="2265174" y="3181943"/>
                <a:ext cx="167329" cy="257637"/>
              </a:xfrm>
              <a:custGeom>
                <a:avLst/>
                <a:gdLst/>
                <a:ahLst/>
                <a:cxnLst/>
                <a:rect l="l" t="t" r="r" b="b"/>
                <a:pathLst>
                  <a:path w="5616" h="8647" extrusionOk="0">
                    <a:moveTo>
                      <a:pt x="569" y="1"/>
                    </a:moveTo>
                    <a:cubicBezTo>
                      <a:pt x="99" y="755"/>
                      <a:pt x="0" y="1720"/>
                      <a:pt x="297" y="2537"/>
                    </a:cubicBezTo>
                    <a:cubicBezTo>
                      <a:pt x="594" y="3365"/>
                      <a:pt x="1249" y="3996"/>
                      <a:pt x="1942" y="4540"/>
                    </a:cubicBezTo>
                    <a:cubicBezTo>
                      <a:pt x="2622" y="5085"/>
                      <a:pt x="3352" y="5579"/>
                      <a:pt x="3934" y="6247"/>
                    </a:cubicBezTo>
                    <a:cubicBezTo>
                      <a:pt x="4503" y="6903"/>
                      <a:pt x="4886" y="7793"/>
                      <a:pt x="4700" y="8647"/>
                    </a:cubicBezTo>
                    <a:cubicBezTo>
                      <a:pt x="5220" y="7645"/>
                      <a:pt x="5381" y="6470"/>
                      <a:pt x="5455" y="6087"/>
                    </a:cubicBezTo>
                    <a:lnTo>
                      <a:pt x="5455" y="6099"/>
                    </a:lnTo>
                    <a:cubicBezTo>
                      <a:pt x="5616" y="5196"/>
                      <a:pt x="5170" y="4293"/>
                      <a:pt x="4552" y="3625"/>
                    </a:cubicBezTo>
                    <a:cubicBezTo>
                      <a:pt x="3934" y="2970"/>
                      <a:pt x="3142" y="2499"/>
                      <a:pt x="2400" y="1968"/>
                    </a:cubicBezTo>
                    <a:cubicBezTo>
                      <a:pt x="1670" y="1448"/>
                      <a:pt x="940" y="830"/>
                      <a:pt x="56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9" name="Google Shape;1897;p74"/>
              <p:cNvSpPr/>
              <p:nvPr/>
            </p:nvSpPr>
            <p:spPr>
              <a:xfrm>
                <a:off x="2413668" y="3226188"/>
                <a:ext cx="189824" cy="195723"/>
              </a:xfrm>
              <a:custGeom>
                <a:avLst/>
                <a:gdLst/>
                <a:ahLst/>
                <a:cxnLst/>
                <a:rect l="l" t="t" r="r" b="b"/>
                <a:pathLst>
                  <a:path w="6371" h="6569" extrusionOk="0">
                    <a:moveTo>
                      <a:pt x="6371" y="0"/>
                    </a:moveTo>
                    <a:cubicBezTo>
                      <a:pt x="5616" y="891"/>
                      <a:pt x="4466" y="1299"/>
                      <a:pt x="3402" y="1769"/>
                    </a:cubicBezTo>
                    <a:cubicBezTo>
                      <a:pt x="2339" y="2251"/>
                      <a:pt x="1238" y="2919"/>
                      <a:pt x="879" y="4033"/>
                    </a:cubicBezTo>
                    <a:cubicBezTo>
                      <a:pt x="681" y="4626"/>
                      <a:pt x="186" y="5566"/>
                      <a:pt x="1" y="6568"/>
                    </a:cubicBezTo>
                    <a:cubicBezTo>
                      <a:pt x="335" y="5826"/>
                      <a:pt x="990" y="5269"/>
                      <a:pt x="1683" y="4837"/>
                    </a:cubicBezTo>
                    <a:cubicBezTo>
                      <a:pt x="2376" y="4404"/>
                      <a:pt x="3118" y="4070"/>
                      <a:pt x="3798" y="3612"/>
                    </a:cubicBezTo>
                    <a:cubicBezTo>
                      <a:pt x="5035" y="2746"/>
                      <a:pt x="5963" y="1447"/>
                      <a:pt x="6371"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0" name="Google Shape;1898;p74"/>
              <p:cNvSpPr/>
              <p:nvPr/>
            </p:nvSpPr>
            <p:spPr>
              <a:xfrm>
                <a:off x="2416260" y="3322006"/>
                <a:ext cx="165124" cy="123858"/>
              </a:xfrm>
              <a:custGeom>
                <a:avLst/>
                <a:gdLst/>
                <a:ahLst/>
                <a:cxnLst/>
                <a:rect l="l" t="t" r="r" b="b"/>
                <a:pathLst>
                  <a:path w="5542" h="4157" extrusionOk="0">
                    <a:moveTo>
                      <a:pt x="5542" y="0"/>
                    </a:moveTo>
                    <a:cubicBezTo>
                      <a:pt x="3254" y="606"/>
                      <a:pt x="1163" y="2016"/>
                      <a:pt x="1" y="4156"/>
                    </a:cubicBezTo>
                    <a:cubicBezTo>
                      <a:pt x="396" y="3464"/>
                      <a:pt x="1114" y="3018"/>
                      <a:pt x="1843" y="2709"/>
                    </a:cubicBezTo>
                    <a:cubicBezTo>
                      <a:pt x="2586" y="2387"/>
                      <a:pt x="3365" y="2177"/>
                      <a:pt x="4058" y="1781"/>
                    </a:cubicBezTo>
                    <a:cubicBezTo>
                      <a:pt x="4763" y="1398"/>
                      <a:pt x="5393" y="779"/>
                      <a:pt x="5542"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1" name="Google Shape;1899;p74"/>
              <p:cNvSpPr/>
              <p:nvPr/>
            </p:nvSpPr>
            <p:spPr>
              <a:xfrm>
                <a:off x="2419210" y="3192639"/>
                <a:ext cx="210829" cy="160357"/>
              </a:xfrm>
              <a:custGeom>
                <a:avLst/>
                <a:gdLst/>
                <a:ahLst/>
                <a:cxnLst/>
                <a:rect l="l" t="t" r="r" b="b"/>
                <a:pathLst>
                  <a:path w="7076" h="5382" extrusionOk="0">
                    <a:moveTo>
                      <a:pt x="7076" y="1"/>
                    </a:moveTo>
                    <a:lnTo>
                      <a:pt x="7076" y="1"/>
                    </a:lnTo>
                    <a:cubicBezTo>
                      <a:pt x="5529" y="471"/>
                      <a:pt x="3959" y="953"/>
                      <a:pt x="2586" y="1794"/>
                    </a:cubicBezTo>
                    <a:cubicBezTo>
                      <a:pt x="1200" y="2635"/>
                      <a:pt x="0" y="3885"/>
                      <a:pt x="310" y="5381"/>
                    </a:cubicBezTo>
                    <a:cubicBezTo>
                      <a:pt x="743" y="3971"/>
                      <a:pt x="2177" y="3130"/>
                      <a:pt x="3513" y="2524"/>
                    </a:cubicBezTo>
                    <a:cubicBezTo>
                      <a:pt x="4862" y="1905"/>
                      <a:pt x="6333" y="1287"/>
                      <a:pt x="7076"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nvGrpSpPr>
              <p:cNvPr id="42" name="Google Shape;1900;p74"/>
              <p:cNvGrpSpPr/>
              <p:nvPr/>
            </p:nvGrpSpPr>
            <p:grpSpPr>
              <a:xfrm>
                <a:off x="2291687" y="2290856"/>
                <a:ext cx="465858" cy="1703739"/>
                <a:chOff x="4342043" y="-72481"/>
                <a:chExt cx="1107862" cy="4051696"/>
              </a:xfrm>
            </p:grpSpPr>
            <p:sp>
              <p:nvSpPr>
                <p:cNvPr id="67" name="Google Shape;1901;p74"/>
                <p:cNvSpPr/>
                <p:nvPr/>
              </p:nvSpPr>
              <p:spPr>
                <a:xfrm>
                  <a:off x="4342043" y="260390"/>
                  <a:ext cx="833084" cy="3718825"/>
                </a:xfrm>
                <a:custGeom>
                  <a:avLst/>
                  <a:gdLst/>
                  <a:ahLst/>
                  <a:cxnLst/>
                  <a:rect l="l" t="t" r="r" b="b"/>
                  <a:pathLst>
                    <a:path w="11758" h="52485" extrusionOk="0">
                      <a:moveTo>
                        <a:pt x="11560" y="1"/>
                      </a:moveTo>
                      <a:cubicBezTo>
                        <a:pt x="11558" y="1"/>
                        <a:pt x="11556" y="1"/>
                        <a:pt x="11553" y="3"/>
                      </a:cubicBezTo>
                      <a:cubicBezTo>
                        <a:pt x="11318" y="139"/>
                        <a:pt x="9649" y="7066"/>
                        <a:pt x="9488" y="7288"/>
                      </a:cubicBezTo>
                      <a:cubicBezTo>
                        <a:pt x="9216" y="7659"/>
                        <a:pt x="6074" y="21389"/>
                        <a:pt x="4627" y="28810"/>
                      </a:cubicBezTo>
                      <a:cubicBezTo>
                        <a:pt x="3081" y="36702"/>
                        <a:pt x="1547" y="44593"/>
                        <a:pt x="1" y="52485"/>
                      </a:cubicBezTo>
                      <a:cubicBezTo>
                        <a:pt x="755" y="51260"/>
                        <a:pt x="1089" y="49838"/>
                        <a:pt x="1411" y="48440"/>
                      </a:cubicBezTo>
                      <a:cubicBezTo>
                        <a:pt x="4577" y="34537"/>
                        <a:pt x="6866" y="21946"/>
                        <a:pt x="10032" y="8043"/>
                      </a:cubicBezTo>
                      <a:cubicBezTo>
                        <a:pt x="10179" y="7406"/>
                        <a:pt x="11757" y="1"/>
                        <a:pt x="1156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8" name="Google Shape;1902;p74"/>
                <p:cNvSpPr/>
                <p:nvPr/>
              </p:nvSpPr>
              <p:spPr>
                <a:xfrm>
                  <a:off x="4391145" y="1470858"/>
                  <a:ext cx="408465" cy="347119"/>
                </a:xfrm>
                <a:custGeom>
                  <a:avLst/>
                  <a:gdLst/>
                  <a:ahLst/>
                  <a:cxnLst/>
                  <a:rect l="l" t="t" r="r" b="b"/>
                  <a:pathLst>
                    <a:path w="5765" h="4899" extrusionOk="0">
                      <a:moveTo>
                        <a:pt x="0" y="0"/>
                      </a:moveTo>
                      <a:cubicBezTo>
                        <a:pt x="1175" y="2400"/>
                        <a:pt x="4552" y="2524"/>
                        <a:pt x="5764" y="4899"/>
                      </a:cubicBezTo>
                      <a:cubicBezTo>
                        <a:pt x="5653" y="4602"/>
                        <a:pt x="5480" y="4317"/>
                        <a:pt x="5282" y="4070"/>
                      </a:cubicBezTo>
                      <a:cubicBezTo>
                        <a:pt x="3860" y="2289"/>
                        <a:pt x="1200" y="2004"/>
                        <a:pt x="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9" name="Google Shape;1903;p74"/>
                <p:cNvSpPr/>
                <p:nvPr/>
              </p:nvSpPr>
              <p:spPr>
                <a:xfrm>
                  <a:off x="4367479" y="1682924"/>
                  <a:ext cx="357663" cy="319131"/>
                </a:xfrm>
                <a:custGeom>
                  <a:avLst/>
                  <a:gdLst/>
                  <a:ahLst/>
                  <a:cxnLst/>
                  <a:rect l="l" t="t" r="r" b="b"/>
                  <a:pathLst>
                    <a:path w="5048" h="4504" extrusionOk="0">
                      <a:moveTo>
                        <a:pt x="0" y="1"/>
                      </a:moveTo>
                      <a:cubicBezTo>
                        <a:pt x="1101" y="1955"/>
                        <a:pt x="3983" y="1992"/>
                        <a:pt x="4911" y="4095"/>
                      </a:cubicBezTo>
                      <a:cubicBezTo>
                        <a:pt x="4960" y="4231"/>
                        <a:pt x="5010" y="4367"/>
                        <a:pt x="5047" y="4503"/>
                      </a:cubicBezTo>
                      <a:cubicBezTo>
                        <a:pt x="5010" y="4219"/>
                        <a:pt x="4911" y="3934"/>
                        <a:pt x="4775" y="3674"/>
                      </a:cubicBezTo>
                      <a:cubicBezTo>
                        <a:pt x="3736" y="1819"/>
                        <a:pt x="1200" y="1708"/>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0" name="Google Shape;1904;p74"/>
                <p:cNvSpPr/>
                <p:nvPr/>
              </p:nvSpPr>
              <p:spPr>
                <a:xfrm>
                  <a:off x="4348207" y="1858216"/>
                  <a:ext cx="362907" cy="314738"/>
                </a:xfrm>
                <a:custGeom>
                  <a:avLst/>
                  <a:gdLst/>
                  <a:ahLst/>
                  <a:cxnLst/>
                  <a:rect l="l" t="t" r="r" b="b"/>
                  <a:pathLst>
                    <a:path w="5122" h="4442" extrusionOk="0">
                      <a:moveTo>
                        <a:pt x="0" y="1"/>
                      </a:moveTo>
                      <a:lnTo>
                        <a:pt x="0" y="1"/>
                      </a:lnTo>
                      <a:cubicBezTo>
                        <a:pt x="1509" y="1534"/>
                        <a:pt x="4342" y="1708"/>
                        <a:pt x="5022" y="4008"/>
                      </a:cubicBezTo>
                      <a:cubicBezTo>
                        <a:pt x="5059" y="4157"/>
                        <a:pt x="5084" y="4293"/>
                        <a:pt x="5096" y="4441"/>
                      </a:cubicBezTo>
                      <a:cubicBezTo>
                        <a:pt x="5121" y="3204"/>
                        <a:pt x="4107" y="2239"/>
                        <a:pt x="3093" y="1695"/>
                      </a:cubicBezTo>
                      <a:cubicBezTo>
                        <a:pt x="2054" y="1126"/>
                        <a:pt x="916" y="76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1" name="Google Shape;1905;p74"/>
                <p:cNvSpPr/>
                <p:nvPr/>
              </p:nvSpPr>
              <p:spPr>
                <a:xfrm>
                  <a:off x="4414810" y="1335881"/>
                  <a:ext cx="412858" cy="276122"/>
                </a:xfrm>
                <a:custGeom>
                  <a:avLst/>
                  <a:gdLst/>
                  <a:ahLst/>
                  <a:cxnLst/>
                  <a:rect l="l" t="t" r="r" b="b"/>
                  <a:pathLst>
                    <a:path w="5827" h="3897" extrusionOk="0">
                      <a:moveTo>
                        <a:pt x="0" y="1"/>
                      </a:moveTo>
                      <a:lnTo>
                        <a:pt x="0" y="1"/>
                      </a:lnTo>
                      <a:cubicBezTo>
                        <a:pt x="1819" y="1485"/>
                        <a:pt x="4837" y="1497"/>
                        <a:pt x="5826" y="3897"/>
                      </a:cubicBezTo>
                      <a:cubicBezTo>
                        <a:pt x="5022" y="1374"/>
                        <a:pt x="1918" y="1287"/>
                        <a:pt x="0"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2" name="Google Shape;1906;p74"/>
                <p:cNvSpPr/>
                <p:nvPr/>
              </p:nvSpPr>
              <p:spPr>
                <a:xfrm>
                  <a:off x="4446340" y="1195661"/>
                  <a:ext cx="428658" cy="304181"/>
                </a:xfrm>
                <a:custGeom>
                  <a:avLst/>
                  <a:gdLst/>
                  <a:ahLst/>
                  <a:cxnLst/>
                  <a:rect l="l" t="t" r="r" b="b"/>
                  <a:pathLst>
                    <a:path w="6050" h="4293" extrusionOk="0">
                      <a:moveTo>
                        <a:pt x="1" y="1"/>
                      </a:moveTo>
                      <a:cubicBezTo>
                        <a:pt x="1510" y="1918"/>
                        <a:pt x="4775" y="1497"/>
                        <a:pt x="5901" y="3835"/>
                      </a:cubicBezTo>
                      <a:cubicBezTo>
                        <a:pt x="5963" y="3983"/>
                        <a:pt x="6012" y="4132"/>
                        <a:pt x="6049" y="4293"/>
                      </a:cubicBezTo>
                      <a:cubicBezTo>
                        <a:pt x="6012" y="3971"/>
                        <a:pt x="5888" y="3662"/>
                        <a:pt x="5728" y="3377"/>
                      </a:cubicBezTo>
                      <a:cubicBezTo>
                        <a:pt x="4441" y="1361"/>
                        <a:pt x="1572" y="165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3" name="Google Shape;1907;p74"/>
                <p:cNvSpPr/>
                <p:nvPr/>
              </p:nvSpPr>
              <p:spPr>
                <a:xfrm>
                  <a:off x="4477019" y="1015126"/>
                  <a:ext cx="419872" cy="309424"/>
                </a:xfrm>
                <a:custGeom>
                  <a:avLst/>
                  <a:gdLst/>
                  <a:ahLst/>
                  <a:cxnLst/>
                  <a:rect l="l" t="t" r="r" b="b"/>
                  <a:pathLst>
                    <a:path w="5926" h="4367" extrusionOk="0">
                      <a:moveTo>
                        <a:pt x="1" y="1"/>
                      </a:moveTo>
                      <a:cubicBezTo>
                        <a:pt x="1547" y="1831"/>
                        <a:pt x="4676" y="1609"/>
                        <a:pt x="5765" y="3922"/>
                      </a:cubicBezTo>
                      <a:cubicBezTo>
                        <a:pt x="5826" y="4058"/>
                        <a:pt x="5888" y="4206"/>
                        <a:pt x="5925" y="4367"/>
                      </a:cubicBezTo>
                      <a:cubicBezTo>
                        <a:pt x="5369" y="1534"/>
                        <a:pt x="1745" y="173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4" name="Google Shape;1908;p74"/>
                <p:cNvSpPr/>
                <p:nvPr/>
              </p:nvSpPr>
              <p:spPr>
                <a:xfrm>
                  <a:off x="4494520" y="903814"/>
                  <a:ext cx="454094" cy="312116"/>
                </a:xfrm>
                <a:custGeom>
                  <a:avLst/>
                  <a:gdLst/>
                  <a:ahLst/>
                  <a:cxnLst/>
                  <a:rect l="l" t="t" r="r" b="b"/>
                  <a:pathLst>
                    <a:path w="6409" h="4405" extrusionOk="0">
                      <a:moveTo>
                        <a:pt x="1" y="1"/>
                      </a:moveTo>
                      <a:lnTo>
                        <a:pt x="1" y="1"/>
                      </a:lnTo>
                      <a:cubicBezTo>
                        <a:pt x="854" y="1139"/>
                        <a:pt x="2450" y="1064"/>
                        <a:pt x="3637" y="1633"/>
                      </a:cubicBezTo>
                      <a:cubicBezTo>
                        <a:pt x="4540" y="2029"/>
                        <a:pt x="5332" y="2710"/>
                        <a:pt x="5901" y="3526"/>
                      </a:cubicBezTo>
                      <a:cubicBezTo>
                        <a:pt x="6099" y="3798"/>
                        <a:pt x="6260" y="4095"/>
                        <a:pt x="6408" y="4404"/>
                      </a:cubicBezTo>
                      <a:cubicBezTo>
                        <a:pt x="6297" y="4082"/>
                        <a:pt x="6148" y="3773"/>
                        <a:pt x="5975" y="3489"/>
                      </a:cubicBezTo>
                      <a:cubicBezTo>
                        <a:pt x="5431" y="2611"/>
                        <a:pt x="4627" y="1918"/>
                        <a:pt x="3699" y="1485"/>
                      </a:cubicBezTo>
                      <a:cubicBezTo>
                        <a:pt x="2475" y="928"/>
                        <a:pt x="953" y="1052"/>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5" name="Google Shape;1909;p74"/>
                <p:cNvSpPr/>
                <p:nvPr/>
              </p:nvSpPr>
              <p:spPr>
                <a:xfrm>
                  <a:off x="4539229" y="809154"/>
                  <a:ext cx="421643" cy="248984"/>
                </a:xfrm>
                <a:custGeom>
                  <a:avLst/>
                  <a:gdLst/>
                  <a:ahLst/>
                  <a:cxnLst/>
                  <a:rect l="l" t="t" r="r" b="b"/>
                  <a:pathLst>
                    <a:path w="5951" h="3514" extrusionOk="0">
                      <a:moveTo>
                        <a:pt x="1" y="1"/>
                      </a:moveTo>
                      <a:cubicBezTo>
                        <a:pt x="1720" y="1411"/>
                        <a:pt x="4664" y="904"/>
                        <a:pt x="5790" y="3093"/>
                      </a:cubicBezTo>
                      <a:cubicBezTo>
                        <a:pt x="5851" y="3229"/>
                        <a:pt x="5913" y="3365"/>
                        <a:pt x="5950" y="3514"/>
                      </a:cubicBezTo>
                      <a:cubicBezTo>
                        <a:pt x="5864" y="2895"/>
                        <a:pt x="5480" y="2376"/>
                        <a:pt x="5010" y="1992"/>
                      </a:cubicBezTo>
                      <a:cubicBezTo>
                        <a:pt x="3563" y="817"/>
                        <a:pt x="1522"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6" name="Google Shape;1910;p74"/>
                <p:cNvSpPr/>
                <p:nvPr/>
              </p:nvSpPr>
              <p:spPr>
                <a:xfrm>
                  <a:off x="4567287" y="689127"/>
                  <a:ext cx="433901" cy="273500"/>
                </a:xfrm>
                <a:custGeom>
                  <a:avLst/>
                  <a:gdLst/>
                  <a:ahLst/>
                  <a:cxnLst/>
                  <a:rect l="l" t="t" r="r" b="b"/>
                  <a:pathLst>
                    <a:path w="6124" h="3860" extrusionOk="0">
                      <a:moveTo>
                        <a:pt x="1" y="0"/>
                      </a:moveTo>
                      <a:lnTo>
                        <a:pt x="1" y="0"/>
                      </a:lnTo>
                      <a:cubicBezTo>
                        <a:pt x="1782" y="1472"/>
                        <a:pt x="4899" y="1052"/>
                        <a:pt x="5975" y="3414"/>
                      </a:cubicBezTo>
                      <a:cubicBezTo>
                        <a:pt x="6037" y="3563"/>
                        <a:pt x="6086" y="3711"/>
                        <a:pt x="6123" y="3859"/>
                      </a:cubicBezTo>
                      <a:cubicBezTo>
                        <a:pt x="6061" y="3216"/>
                        <a:pt x="5678" y="2647"/>
                        <a:pt x="5208" y="2227"/>
                      </a:cubicBezTo>
                      <a:cubicBezTo>
                        <a:pt x="3736" y="928"/>
                        <a:pt x="1584" y="1076"/>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1911;p74"/>
                <p:cNvSpPr/>
                <p:nvPr/>
              </p:nvSpPr>
              <p:spPr>
                <a:xfrm>
                  <a:off x="4591802" y="599710"/>
                  <a:ext cx="424265" cy="251606"/>
                </a:xfrm>
                <a:custGeom>
                  <a:avLst/>
                  <a:gdLst/>
                  <a:ahLst/>
                  <a:cxnLst/>
                  <a:rect l="l" t="t" r="r" b="b"/>
                  <a:pathLst>
                    <a:path w="5988" h="3551" extrusionOk="0">
                      <a:moveTo>
                        <a:pt x="1" y="1"/>
                      </a:moveTo>
                      <a:lnTo>
                        <a:pt x="1" y="1"/>
                      </a:lnTo>
                      <a:cubicBezTo>
                        <a:pt x="1015" y="681"/>
                        <a:pt x="2240" y="904"/>
                        <a:pt x="3365" y="1312"/>
                      </a:cubicBezTo>
                      <a:cubicBezTo>
                        <a:pt x="4454" y="1720"/>
                        <a:pt x="5592" y="2388"/>
                        <a:pt x="5988" y="3551"/>
                      </a:cubicBezTo>
                      <a:cubicBezTo>
                        <a:pt x="5864" y="2957"/>
                        <a:pt x="5468" y="2437"/>
                        <a:pt x="5010" y="2054"/>
                      </a:cubicBezTo>
                      <a:cubicBezTo>
                        <a:pt x="3576" y="854"/>
                        <a:pt x="1597" y="866"/>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Google Shape;1912;p74"/>
                <p:cNvSpPr/>
                <p:nvPr/>
              </p:nvSpPr>
              <p:spPr>
                <a:xfrm>
                  <a:off x="4632118" y="514685"/>
                  <a:ext cx="423415" cy="266557"/>
                </a:xfrm>
                <a:custGeom>
                  <a:avLst/>
                  <a:gdLst/>
                  <a:ahLst/>
                  <a:cxnLst/>
                  <a:rect l="l" t="t" r="r" b="b"/>
                  <a:pathLst>
                    <a:path w="5976" h="3762" extrusionOk="0">
                      <a:moveTo>
                        <a:pt x="1" y="1"/>
                      </a:moveTo>
                      <a:lnTo>
                        <a:pt x="1" y="1"/>
                      </a:lnTo>
                      <a:cubicBezTo>
                        <a:pt x="966" y="780"/>
                        <a:pt x="2203" y="1040"/>
                        <a:pt x="3328" y="1485"/>
                      </a:cubicBezTo>
                      <a:cubicBezTo>
                        <a:pt x="4429" y="1906"/>
                        <a:pt x="5579" y="2586"/>
                        <a:pt x="5975" y="3761"/>
                      </a:cubicBezTo>
                      <a:cubicBezTo>
                        <a:pt x="5851" y="3155"/>
                        <a:pt x="5456" y="2635"/>
                        <a:pt x="4986" y="2240"/>
                      </a:cubicBezTo>
                      <a:cubicBezTo>
                        <a:pt x="3551" y="1027"/>
                        <a:pt x="1547" y="1015"/>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9" name="Google Shape;1913;p74"/>
                <p:cNvSpPr/>
                <p:nvPr/>
              </p:nvSpPr>
              <p:spPr>
                <a:xfrm>
                  <a:off x="4682070" y="371843"/>
                  <a:ext cx="383099" cy="314738"/>
                </a:xfrm>
                <a:custGeom>
                  <a:avLst/>
                  <a:gdLst/>
                  <a:ahLst/>
                  <a:cxnLst/>
                  <a:rect l="l" t="t" r="r" b="b"/>
                  <a:pathLst>
                    <a:path w="5407" h="4442" extrusionOk="0">
                      <a:moveTo>
                        <a:pt x="1" y="1"/>
                      </a:moveTo>
                      <a:cubicBezTo>
                        <a:pt x="162" y="260"/>
                        <a:pt x="372" y="483"/>
                        <a:pt x="595" y="681"/>
                      </a:cubicBezTo>
                      <a:cubicBezTo>
                        <a:pt x="2128" y="2017"/>
                        <a:pt x="4726" y="2277"/>
                        <a:pt x="5406" y="4441"/>
                      </a:cubicBezTo>
                      <a:lnTo>
                        <a:pt x="5406" y="4429"/>
                      </a:lnTo>
                      <a:cubicBezTo>
                        <a:pt x="4813" y="1831"/>
                        <a:pt x="1485" y="1831"/>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0" name="Google Shape;1914;p74"/>
                <p:cNvSpPr/>
                <p:nvPr/>
              </p:nvSpPr>
              <p:spPr>
                <a:xfrm>
                  <a:off x="4711899" y="281576"/>
                  <a:ext cx="375164" cy="274421"/>
                </a:xfrm>
                <a:custGeom>
                  <a:avLst/>
                  <a:gdLst/>
                  <a:ahLst/>
                  <a:cxnLst/>
                  <a:rect l="l" t="t" r="r" b="b"/>
                  <a:pathLst>
                    <a:path w="5295" h="3873" extrusionOk="0">
                      <a:moveTo>
                        <a:pt x="1" y="1"/>
                      </a:moveTo>
                      <a:lnTo>
                        <a:pt x="1" y="1"/>
                      </a:lnTo>
                      <a:cubicBezTo>
                        <a:pt x="1510" y="1621"/>
                        <a:pt x="4206" y="1807"/>
                        <a:pt x="5294" y="3872"/>
                      </a:cubicBezTo>
                      <a:cubicBezTo>
                        <a:pt x="4379" y="1671"/>
                        <a:pt x="1633" y="1448"/>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915;p74"/>
                <p:cNvSpPr/>
                <p:nvPr/>
              </p:nvSpPr>
              <p:spPr>
                <a:xfrm>
                  <a:off x="4821439" y="128248"/>
                  <a:ext cx="285748" cy="359377"/>
                </a:xfrm>
                <a:custGeom>
                  <a:avLst/>
                  <a:gdLst/>
                  <a:ahLst/>
                  <a:cxnLst/>
                  <a:rect l="l" t="t" r="r" b="b"/>
                  <a:pathLst>
                    <a:path w="4033" h="5072" extrusionOk="0">
                      <a:moveTo>
                        <a:pt x="1" y="0"/>
                      </a:moveTo>
                      <a:lnTo>
                        <a:pt x="1" y="0"/>
                      </a:lnTo>
                      <a:cubicBezTo>
                        <a:pt x="124" y="247"/>
                        <a:pt x="297" y="470"/>
                        <a:pt x="471" y="693"/>
                      </a:cubicBezTo>
                      <a:cubicBezTo>
                        <a:pt x="1683" y="2115"/>
                        <a:pt x="3724" y="3043"/>
                        <a:pt x="4033" y="5071"/>
                      </a:cubicBezTo>
                      <a:cubicBezTo>
                        <a:pt x="3922" y="2993"/>
                        <a:pt x="1819" y="1967"/>
                        <a:pt x="520" y="631"/>
                      </a:cubicBezTo>
                      <a:cubicBezTo>
                        <a:pt x="335" y="445"/>
                        <a:pt x="161" y="235"/>
                        <a:pt x="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916;p74"/>
                <p:cNvSpPr/>
                <p:nvPr/>
              </p:nvSpPr>
              <p:spPr>
                <a:xfrm>
                  <a:off x="4909935" y="60724"/>
                  <a:ext cx="231475" cy="344497"/>
                </a:xfrm>
                <a:custGeom>
                  <a:avLst/>
                  <a:gdLst/>
                  <a:ahLst/>
                  <a:cxnLst/>
                  <a:rect l="l" t="t" r="r" b="b"/>
                  <a:pathLst>
                    <a:path w="3267" h="4862" extrusionOk="0">
                      <a:moveTo>
                        <a:pt x="1" y="1"/>
                      </a:moveTo>
                      <a:cubicBezTo>
                        <a:pt x="88" y="236"/>
                        <a:pt x="211" y="446"/>
                        <a:pt x="347" y="656"/>
                      </a:cubicBezTo>
                      <a:cubicBezTo>
                        <a:pt x="1250" y="2004"/>
                        <a:pt x="3056" y="3031"/>
                        <a:pt x="2908" y="4862"/>
                      </a:cubicBezTo>
                      <a:cubicBezTo>
                        <a:pt x="3266" y="3006"/>
                        <a:pt x="1399" y="1868"/>
                        <a:pt x="409" y="607"/>
                      </a:cubicBezTo>
                      <a:cubicBezTo>
                        <a:pt x="261" y="421"/>
                        <a:pt x="125" y="223"/>
                        <a:pt x="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917;p74"/>
                <p:cNvSpPr/>
                <p:nvPr/>
              </p:nvSpPr>
              <p:spPr>
                <a:xfrm>
                  <a:off x="5021388" y="-72481"/>
                  <a:ext cx="184854" cy="443552"/>
                </a:xfrm>
                <a:custGeom>
                  <a:avLst/>
                  <a:gdLst/>
                  <a:ahLst/>
                  <a:cxnLst/>
                  <a:rect l="l" t="t" r="r" b="b"/>
                  <a:pathLst>
                    <a:path w="2609" h="6260" extrusionOk="0">
                      <a:moveTo>
                        <a:pt x="2609" y="1"/>
                      </a:moveTo>
                      <a:cubicBezTo>
                        <a:pt x="2175" y="1715"/>
                        <a:pt x="1862" y="3456"/>
                        <a:pt x="1605" y="5201"/>
                      </a:cubicBezTo>
                      <a:lnTo>
                        <a:pt x="1605" y="5201"/>
                      </a:lnTo>
                      <a:cubicBezTo>
                        <a:pt x="1582" y="5073"/>
                        <a:pt x="1553" y="4948"/>
                        <a:pt x="1520" y="4825"/>
                      </a:cubicBezTo>
                      <a:cubicBezTo>
                        <a:pt x="1161" y="3464"/>
                        <a:pt x="160" y="2264"/>
                        <a:pt x="296" y="792"/>
                      </a:cubicBezTo>
                      <a:lnTo>
                        <a:pt x="296" y="792"/>
                      </a:lnTo>
                      <a:cubicBezTo>
                        <a:pt x="1" y="2633"/>
                        <a:pt x="1654" y="4170"/>
                        <a:pt x="1494" y="5973"/>
                      </a:cubicBezTo>
                      <a:lnTo>
                        <a:pt x="1494" y="5973"/>
                      </a:lnTo>
                      <a:cubicBezTo>
                        <a:pt x="1482" y="6060"/>
                        <a:pt x="1470" y="6147"/>
                        <a:pt x="1458" y="6235"/>
                      </a:cubicBezTo>
                      <a:lnTo>
                        <a:pt x="1607" y="6259"/>
                      </a:lnTo>
                      <a:cubicBezTo>
                        <a:pt x="1626" y="6165"/>
                        <a:pt x="1639" y="6069"/>
                        <a:pt x="1647" y="5974"/>
                      </a:cubicBezTo>
                      <a:lnTo>
                        <a:pt x="1647" y="5974"/>
                      </a:lnTo>
                      <a:lnTo>
                        <a:pt x="1829" y="4688"/>
                      </a:lnTo>
                      <a:cubicBezTo>
                        <a:pt x="2052" y="3179"/>
                        <a:pt x="2324" y="1497"/>
                        <a:pt x="2609"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918;p74"/>
                <p:cNvSpPr/>
                <p:nvPr/>
              </p:nvSpPr>
              <p:spPr>
                <a:xfrm>
                  <a:off x="4741728" y="1871395"/>
                  <a:ext cx="397908" cy="268257"/>
                </a:xfrm>
                <a:custGeom>
                  <a:avLst/>
                  <a:gdLst/>
                  <a:ahLst/>
                  <a:cxnLst/>
                  <a:rect l="l" t="t" r="r" b="b"/>
                  <a:pathLst>
                    <a:path w="5616" h="3786" extrusionOk="0">
                      <a:moveTo>
                        <a:pt x="5616" y="0"/>
                      </a:moveTo>
                      <a:cubicBezTo>
                        <a:pt x="4107" y="1757"/>
                        <a:pt x="990" y="1472"/>
                        <a:pt x="0" y="3785"/>
                      </a:cubicBezTo>
                      <a:cubicBezTo>
                        <a:pt x="1014" y="1893"/>
                        <a:pt x="3476" y="1893"/>
                        <a:pt x="5022" y="631"/>
                      </a:cubicBezTo>
                      <a:cubicBezTo>
                        <a:pt x="5245" y="445"/>
                        <a:pt x="5455" y="235"/>
                        <a:pt x="561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919;p74"/>
                <p:cNvSpPr/>
                <p:nvPr/>
              </p:nvSpPr>
              <p:spPr>
                <a:xfrm>
                  <a:off x="4754836" y="1666273"/>
                  <a:ext cx="447930" cy="316438"/>
                </a:xfrm>
                <a:custGeom>
                  <a:avLst/>
                  <a:gdLst/>
                  <a:ahLst/>
                  <a:cxnLst/>
                  <a:rect l="l" t="t" r="r" b="b"/>
                  <a:pathLst>
                    <a:path w="6322" h="4466" extrusionOk="0">
                      <a:moveTo>
                        <a:pt x="6321" y="1"/>
                      </a:moveTo>
                      <a:cubicBezTo>
                        <a:pt x="4998" y="2437"/>
                        <a:pt x="1275" y="1967"/>
                        <a:pt x="1" y="4466"/>
                      </a:cubicBezTo>
                      <a:cubicBezTo>
                        <a:pt x="1287" y="2388"/>
                        <a:pt x="4194" y="2549"/>
                        <a:pt x="5789" y="830"/>
                      </a:cubicBezTo>
                      <a:cubicBezTo>
                        <a:pt x="6012" y="582"/>
                        <a:pt x="6197" y="310"/>
                        <a:pt x="632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920;p74"/>
                <p:cNvSpPr/>
                <p:nvPr/>
              </p:nvSpPr>
              <p:spPr>
                <a:xfrm>
                  <a:off x="4801316" y="1479644"/>
                  <a:ext cx="431208" cy="314667"/>
                </a:xfrm>
                <a:custGeom>
                  <a:avLst/>
                  <a:gdLst/>
                  <a:ahLst/>
                  <a:cxnLst/>
                  <a:rect l="l" t="t" r="r" b="b"/>
                  <a:pathLst>
                    <a:path w="6086" h="4441" extrusionOk="0">
                      <a:moveTo>
                        <a:pt x="6086" y="0"/>
                      </a:moveTo>
                      <a:lnTo>
                        <a:pt x="6086" y="0"/>
                      </a:lnTo>
                      <a:cubicBezTo>
                        <a:pt x="4707" y="2209"/>
                        <a:pt x="1618" y="2335"/>
                        <a:pt x="74" y="4358"/>
                      </a:cubicBezTo>
                      <a:lnTo>
                        <a:pt x="74" y="4358"/>
                      </a:lnTo>
                      <a:cubicBezTo>
                        <a:pt x="1579" y="2713"/>
                        <a:pt x="4045" y="2434"/>
                        <a:pt x="5554" y="792"/>
                      </a:cubicBezTo>
                      <a:cubicBezTo>
                        <a:pt x="5764" y="557"/>
                        <a:pt x="5950" y="285"/>
                        <a:pt x="6086" y="0"/>
                      </a:cubicBezTo>
                      <a:close/>
                      <a:moveTo>
                        <a:pt x="74" y="4358"/>
                      </a:moveTo>
                      <a:cubicBezTo>
                        <a:pt x="49" y="4385"/>
                        <a:pt x="25" y="4413"/>
                        <a:pt x="0" y="4441"/>
                      </a:cubicBezTo>
                      <a:lnTo>
                        <a:pt x="13" y="4441"/>
                      </a:lnTo>
                      <a:cubicBezTo>
                        <a:pt x="33" y="4413"/>
                        <a:pt x="53" y="4385"/>
                        <a:pt x="74" y="4358"/>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7" name="Google Shape;1921;p74"/>
                <p:cNvSpPr/>
                <p:nvPr/>
              </p:nvSpPr>
              <p:spPr>
                <a:xfrm>
                  <a:off x="4834618" y="1239520"/>
                  <a:ext cx="459266" cy="362848"/>
                </a:xfrm>
                <a:custGeom>
                  <a:avLst/>
                  <a:gdLst/>
                  <a:ahLst/>
                  <a:cxnLst/>
                  <a:rect l="l" t="t" r="r" b="b"/>
                  <a:pathLst>
                    <a:path w="6482" h="5121" extrusionOk="0">
                      <a:moveTo>
                        <a:pt x="6482" y="0"/>
                      </a:moveTo>
                      <a:lnTo>
                        <a:pt x="6482" y="0"/>
                      </a:lnTo>
                      <a:cubicBezTo>
                        <a:pt x="6271" y="285"/>
                        <a:pt x="6061" y="569"/>
                        <a:pt x="5851" y="854"/>
                      </a:cubicBezTo>
                      <a:cubicBezTo>
                        <a:pt x="4639" y="2548"/>
                        <a:pt x="3699" y="3228"/>
                        <a:pt x="1769" y="3983"/>
                      </a:cubicBezTo>
                      <a:cubicBezTo>
                        <a:pt x="1126" y="4255"/>
                        <a:pt x="483" y="4601"/>
                        <a:pt x="0" y="5121"/>
                      </a:cubicBezTo>
                      <a:cubicBezTo>
                        <a:pt x="520" y="4651"/>
                        <a:pt x="1163" y="4342"/>
                        <a:pt x="1818" y="4082"/>
                      </a:cubicBezTo>
                      <a:cubicBezTo>
                        <a:pt x="4292" y="3228"/>
                        <a:pt x="5146" y="2177"/>
                        <a:pt x="6482"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922;p74"/>
                <p:cNvSpPr/>
                <p:nvPr/>
              </p:nvSpPr>
              <p:spPr>
                <a:xfrm>
                  <a:off x="4881948" y="1040562"/>
                  <a:ext cx="450480" cy="339254"/>
                </a:xfrm>
                <a:custGeom>
                  <a:avLst/>
                  <a:gdLst/>
                  <a:ahLst/>
                  <a:cxnLst/>
                  <a:rect l="l" t="t" r="r" b="b"/>
                  <a:pathLst>
                    <a:path w="6358" h="4788" extrusionOk="0">
                      <a:moveTo>
                        <a:pt x="6345" y="0"/>
                      </a:moveTo>
                      <a:cubicBezTo>
                        <a:pt x="5170" y="2091"/>
                        <a:pt x="3006" y="3328"/>
                        <a:pt x="903" y="4342"/>
                      </a:cubicBezTo>
                      <a:lnTo>
                        <a:pt x="0" y="4787"/>
                      </a:lnTo>
                      <a:cubicBezTo>
                        <a:pt x="2474" y="3810"/>
                        <a:pt x="5170" y="2536"/>
                        <a:pt x="6358"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923;p74"/>
                <p:cNvSpPr/>
                <p:nvPr/>
              </p:nvSpPr>
              <p:spPr>
                <a:xfrm>
                  <a:off x="4918721" y="910829"/>
                  <a:ext cx="426886" cy="348890"/>
                </a:xfrm>
                <a:custGeom>
                  <a:avLst/>
                  <a:gdLst/>
                  <a:ahLst/>
                  <a:cxnLst/>
                  <a:rect l="l" t="t" r="r" b="b"/>
                  <a:pathLst>
                    <a:path w="6025" h="4924" extrusionOk="0">
                      <a:moveTo>
                        <a:pt x="6024" y="1"/>
                      </a:moveTo>
                      <a:lnTo>
                        <a:pt x="6024" y="1"/>
                      </a:lnTo>
                      <a:cubicBezTo>
                        <a:pt x="4812" y="2054"/>
                        <a:pt x="2252" y="2549"/>
                        <a:pt x="619" y="4157"/>
                      </a:cubicBezTo>
                      <a:cubicBezTo>
                        <a:pt x="384" y="4392"/>
                        <a:pt x="174" y="4651"/>
                        <a:pt x="1" y="4924"/>
                      </a:cubicBezTo>
                      <a:cubicBezTo>
                        <a:pt x="1609" y="2808"/>
                        <a:pt x="4812" y="2474"/>
                        <a:pt x="602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924;p74"/>
                <p:cNvSpPr/>
                <p:nvPr/>
              </p:nvSpPr>
              <p:spPr>
                <a:xfrm>
                  <a:off x="4973916" y="749565"/>
                  <a:ext cx="419022" cy="326146"/>
                </a:xfrm>
                <a:custGeom>
                  <a:avLst/>
                  <a:gdLst/>
                  <a:ahLst/>
                  <a:cxnLst/>
                  <a:rect l="l" t="t" r="r" b="b"/>
                  <a:pathLst>
                    <a:path w="5914" h="4603" extrusionOk="0">
                      <a:moveTo>
                        <a:pt x="5913" y="1"/>
                      </a:moveTo>
                      <a:cubicBezTo>
                        <a:pt x="5903" y="21"/>
                        <a:pt x="5893" y="41"/>
                        <a:pt x="5882" y="61"/>
                      </a:cubicBezTo>
                      <a:lnTo>
                        <a:pt x="5882" y="61"/>
                      </a:lnTo>
                      <a:cubicBezTo>
                        <a:pt x="5893" y="45"/>
                        <a:pt x="5903" y="29"/>
                        <a:pt x="5913" y="13"/>
                      </a:cubicBezTo>
                      <a:lnTo>
                        <a:pt x="5913" y="1"/>
                      </a:lnTo>
                      <a:close/>
                      <a:moveTo>
                        <a:pt x="5882" y="61"/>
                      </a:moveTo>
                      <a:cubicBezTo>
                        <a:pt x="5204" y="1116"/>
                        <a:pt x="4238" y="1975"/>
                        <a:pt x="3093" y="2487"/>
                      </a:cubicBezTo>
                      <a:cubicBezTo>
                        <a:pt x="2240" y="2883"/>
                        <a:pt x="1225" y="3118"/>
                        <a:pt x="533" y="3798"/>
                      </a:cubicBezTo>
                      <a:cubicBezTo>
                        <a:pt x="298" y="4021"/>
                        <a:pt x="100" y="4293"/>
                        <a:pt x="1" y="4602"/>
                      </a:cubicBezTo>
                      <a:cubicBezTo>
                        <a:pt x="137" y="4305"/>
                        <a:pt x="335" y="4058"/>
                        <a:pt x="582" y="3848"/>
                      </a:cubicBezTo>
                      <a:cubicBezTo>
                        <a:pt x="1312" y="3217"/>
                        <a:pt x="2277" y="3019"/>
                        <a:pt x="3155" y="2635"/>
                      </a:cubicBezTo>
                      <a:cubicBezTo>
                        <a:pt x="4310" y="2101"/>
                        <a:pt x="5297" y="1196"/>
                        <a:pt x="5882" y="6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925;p74"/>
                <p:cNvSpPr/>
                <p:nvPr/>
              </p:nvSpPr>
              <p:spPr>
                <a:xfrm>
                  <a:off x="5019546" y="587452"/>
                  <a:ext cx="425965" cy="291923"/>
                </a:xfrm>
                <a:custGeom>
                  <a:avLst/>
                  <a:gdLst/>
                  <a:ahLst/>
                  <a:cxnLst/>
                  <a:rect l="l" t="t" r="r" b="b"/>
                  <a:pathLst>
                    <a:path w="6012" h="4120" extrusionOk="0">
                      <a:moveTo>
                        <a:pt x="6011" y="0"/>
                      </a:moveTo>
                      <a:cubicBezTo>
                        <a:pt x="5170" y="891"/>
                        <a:pt x="4193" y="1670"/>
                        <a:pt x="3105" y="2239"/>
                      </a:cubicBezTo>
                      <a:cubicBezTo>
                        <a:pt x="2313" y="2722"/>
                        <a:pt x="1361" y="2882"/>
                        <a:pt x="569" y="3390"/>
                      </a:cubicBezTo>
                      <a:cubicBezTo>
                        <a:pt x="322" y="3563"/>
                        <a:pt x="99" y="3823"/>
                        <a:pt x="0" y="4119"/>
                      </a:cubicBezTo>
                      <a:cubicBezTo>
                        <a:pt x="124" y="3835"/>
                        <a:pt x="346" y="3600"/>
                        <a:pt x="619" y="3451"/>
                      </a:cubicBezTo>
                      <a:cubicBezTo>
                        <a:pt x="1422" y="3006"/>
                        <a:pt x="2363" y="2845"/>
                        <a:pt x="3179" y="2375"/>
                      </a:cubicBezTo>
                      <a:cubicBezTo>
                        <a:pt x="4267" y="1794"/>
                        <a:pt x="5257" y="990"/>
                        <a:pt x="601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926;p74"/>
                <p:cNvSpPr/>
                <p:nvPr/>
              </p:nvSpPr>
              <p:spPr>
                <a:xfrm>
                  <a:off x="5088770" y="422717"/>
                  <a:ext cx="361135" cy="301559"/>
                </a:xfrm>
                <a:custGeom>
                  <a:avLst/>
                  <a:gdLst/>
                  <a:ahLst/>
                  <a:cxnLst/>
                  <a:rect l="l" t="t" r="r" b="b"/>
                  <a:pathLst>
                    <a:path w="5097" h="4256" extrusionOk="0">
                      <a:moveTo>
                        <a:pt x="5096" y="0"/>
                      </a:moveTo>
                      <a:lnTo>
                        <a:pt x="5096" y="0"/>
                      </a:lnTo>
                      <a:cubicBezTo>
                        <a:pt x="4292" y="1967"/>
                        <a:pt x="1831" y="2115"/>
                        <a:pt x="483" y="3550"/>
                      </a:cubicBezTo>
                      <a:cubicBezTo>
                        <a:pt x="297" y="3760"/>
                        <a:pt x="124" y="3995"/>
                        <a:pt x="0" y="4255"/>
                      </a:cubicBezTo>
                      <a:cubicBezTo>
                        <a:pt x="1200" y="2288"/>
                        <a:pt x="4379" y="2363"/>
                        <a:pt x="5096"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927;p74"/>
                <p:cNvSpPr/>
                <p:nvPr/>
              </p:nvSpPr>
              <p:spPr>
                <a:xfrm>
                  <a:off x="5070348" y="290362"/>
                  <a:ext cx="367299" cy="289301"/>
                </a:xfrm>
                <a:custGeom>
                  <a:avLst/>
                  <a:gdLst/>
                  <a:ahLst/>
                  <a:cxnLst/>
                  <a:rect l="l" t="t" r="r" b="b"/>
                  <a:pathLst>
                    <a:path w="5184" h="4083" extrusionOk="0">
                      <a:moveTo>
                        <a:pt x="5183" y="0"/>
                      </a:moveTo>
                      <a:lnTo>
                        <a:pt x="5183" y="0"/>
                      </a:lnTo>
                      <a:cubicBezTo>
                        <a:pt x="4441" y="2029"/>
                        <a:pt x="1831" y="1955"/>
                        <a:pt x="483" y="3377"/>
                      </a:cubicBezTo>
                      <a:cubicBezTo>
                        <a:pt x="285" y="3587"/>
                        <a:pt x="124" y="3822"/>
                        <a:pt x="0" y="4082"/>
                      </a:cubicBezTo>
                      <a:cubicBezTo>
                        <a:pt x="149" y="3835"/>
                        <a:pt x="322" y="3625"/>
                        <a:pt x="532" y="3427"/>
                      </a:cubicBezTo>
                      <a:cubicBezTo>
                        <a:pt x="1942" y="2128"/>
                        <a:pt x="4614" y="2140"/>
                        <a:pt x="5183"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928;p74"/>
                <p:cNvSpPr/>
                <p:nvPr/>
              </p:nvSpPr>
              <p:spPr>
                <a:xfrm>
                  <a:off x="5094013" y="163250"/>
                  <a:ext cx="289291" cy="343647"/>
                </a:xfrm>
                <a:custGeom>
                  <a:avLst/>
                  <a:gdLst/>
                  <a:ahLst/>
                  <a:cxnLst/>
                  <a:rect l="l" t="t" r="r" b="b"/>
                  <a:pathLst>
                    <a:path w="4083" h="4850" extrusionOk="0">
                      <a:moveTo>
                        <a:pt x="4082" y="1"/>
                      </a:moveTo>
                      <a:cubicBezTo>
                        <a:pt x="3414" y="1856"/>
                        <a:pt x="1200" y="2413"/>
                        <a:pt x="273" y="4083"/>
                      </a:cubicBezTo>
                      <a:cubicBezTo>
                        <a:pt x="136" y="4318"/>
                        <a:pt x="38" y="4577"/>
                        <a:pt x="0" y="4850"/>
                      </a:cubicBezTo>
                      <a:cubicBezTo>
                        <a:pt x="656" y="2697"/>
                        <a:pt x="3538" y="2215"/>
                        <a:pt x="4082"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929;p74"/>
                <p:cNvSpPr/>
                <p:nvPr/>
              </p:nvSpPr>
              <p:spPr>
                <a:xfrm>
                  <a:off x="5139572" y="47616"/>
                  <a:ext cx="197253" cy="303259"/>
                </a:xfrm>
                <a:custGeom>
                  <a:avLst/>
                  <a:gdLst/>
                  <a:ahLst/>
                  <a:cxnLst/>
                  <a:rect l="l" t="t" r="r" b="b"/>
                  <a:pathLst>
                    <a:path w="2784" h="4280" extrusionOk="0">
                      <a:moveTo>
                        <a:pt x="2660" y="0"/>
                      </a:moveTo>
                      <a:lnTo>
                        <a:pt x="2660" y="13"/>
                      </a:lnTo>
                      <a:cubicBezTo>
                        <a:pt x="2573" y="1608"/>
                        <a:pt x="891" y="2350"/>
                        <a:pt x="211" y="3674"/>
                      </a:cubicBezTo>
                      <a:cubicBezTo>
                        <a:pt x="124" y="3872"/>
                        <a:pt x="38" y="4070"/>
                        <a:pt x="1" y="4280"/>
                      </a:cubicBezTo>
                      <a:cubicBezTo>
                        <a:pt x="545" y="2659"/>
                        <a:pt x="2784" y="1893"/>
                        <a:pt x="2660"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
            <p:nvSpPr>
              <p:cNvPr id="43" name="Google Shape;1930;p74"/>
              <p:cNvSpPr/>
              <p:nvPr/>
            </p:nvSpPr>
            <p:spPr>
              <a:xfrm>
                <a:off x="2146504" y="3462784"/>
                <a:ext cx="542150" cy="599893"/>
              </a:xfrm>
              <a:custGeom>
                <a:avLst/>
                <a:gdLst/>
                <a:ahLst/>
                <a:cxnLst/>
                <a:rect l="l" t="t" r="r" b="b"/>
                <a:pathLst>
                  <a:path w="18196" h="20134" extrusionOk="0">
                    <a:moveTo>
                      <a:pt x="3971" y="0"/>
                    </a:moveTo>
                    <a:lnTo>
                      <a:pt x="3971" y="0"/>
                    </a:lnTo>
                    <a:cubicBezTo>
                      <a:pt x="4602" y="1670"/>
                      <a:pt x="5022" y="3055"/>
                      <a:pt x="4416" y="3909"/>
                    </a:cubicBezTo>
                    <a:cubicBezTo>
                      <a:pt x="3723" y="4911"/>
                      <a:pt x="2301" y="6642"/>
                      <a:pt x="1534" y="7619"/>
                    </a:cubicBezTo>
                    <a:cubicBezTo>
                      <a:pt x="780" y="8572"/>
                      <a:pt x="260" y="10897"/>
                      <a:pt x="149" y="13000"/>
                    </a:cubicBezTo>
                    <a:cubicBezTo>
                      <a:pt x="0" y="15870"/>
                      <a:pt x="310" y="18752"/>
                      <a:pt x="3550" y="19481"/>
                    </a:cubicBezTo>
                    <a:cubicBezTo>
                      <a:pt x="5428" y="19901"/>
                      <a:pt x="7069" y="20134"/>
                      <a:pt x="8690" y="20134"/>
                    </a:cubicBezTo>
                    <a:cubicBezTo>
                      <a:pt x="10464" y="20134"/>
                      <a:pt x="12215" y="19855"/>
                      <a:pt x="14225" y="19234"/>
                    </a:cubicBezTo>
                    <a:cubicBezTo>
                      <a:pt x="16525" y="18517"/>
                      <a:pt x="17602" y="16476"/>
                      <a:pt x="17935" y="14348"/>
                    </a:cubicBezTo>
                    <a:cubicBezTo>
                      <a:pt x="18158" y="12889"/>
                      <a:pt x="18195" y="11367"/>
                      <a:pt x="17713" y="9982"/>
                    </a:cubicBezTo>
                    <a:lnTo>
                      <a:pt x="17700" y="9970"/>
                    </a:lnTo>
                    <a:cubicBezTo>
                      <a:pt x="17255" y="8696"/>
                      <a:pt x="16377" y="7619"/>
                      <a:pt x="15536" y="6556"/>
                    </a:cubicBezTo>
                    <a:cubicBezTo>
                      <a:pt x="14682" y="5492"/>
                      <a:pt x="13841" y="4379"/>
                      <a:pt x="13458" y="3080"/>
                    </a:cubicBezTo>
                    <a:cubicBezTo>
                      <a:pt x="13173" y="2115"/>
                      <a:pt x="13198" y="1014"/>
                      <a:pt x="13631" y="124"/>
                    </a:cubicBezTo>
                    <a:lnTo>
                      <a:pt x="13631" y="124"/>
                    </a:lnTo>
                    <a:cubicBezTo>
                      <a:pt x="12753" y="730"/>
                      <a:pt x="10959" y="1138"/>
                      <a:pt x="8881" y="1138"/>
                    </a:cubicBezTo>
                    <a:cubicBezTo>
                      <a:pt x="6680" y="1138"/>
                      <a:pt x="4787" y="668"/>
                      <a:pt x="3971"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1931;p74"/>
              <p:cNvSpPr/>
              <p:nvPr/>
            </p:nvSpPr>
            <p:spPr>
              <a:xfrm>
                <a:off x="2146504" y="3654569"/>
                <a:ext cx="542150" cy="408102"/>
              </a:xfrm>
              <a:custGeom>
                <a:avLst/>
                <a:gdLst/>
                <a:ahLst/>
                <a:cxnLst/>
                <a:rect l="l" t="t" r="r" b="b"/>
                <a:pathLst>
                  <a:path w="18196" h="13697" extrusionOk="0">
                    <a:moveTo>
                      <a:pt x="15815" y="0"/>
                    </a:moveTo>
                    <a:cubicBezTo>
                      <a:pt x="14583" y="0"/>
                      <a:pt x="12738" y="1603"/>
                      <a:pt x="8238" y="1603"/>
                    </a:cubicBezTo>
                    <a:cubicBezTo>
                      <a:pt x="6412" y="1603"/>
                      <a:pt x="3145" y="214"/>
                      <a:pt x="1725" y="214"/>
                    </a:cubicBezTo>
                    <a:cubicBezTo>
                      <a:pt x="1423" y="214"/>
                      <a:pt x="1205" y="276"/>
                      <a:pt x="1101" y="428"/>
                    </a:cubicBezTo>
                    <a:cubicBezTo>
                      <a:pt x="862" y="768"/>
                      <a:pt x="923" y="852"/>
                      <a:pt x="1079" y="852"/>
                    </a:cubicBezTo>
                    <a:cubicBezTo>
                      <a:pt x="1229" y="852"/>
                      <a:pt x="1465" y="775"/>
                      <a:pt x="1605" y="775"/>
                    </a:cubicBezTo>
                    <a:cubicBezTo>
                      <a:pt x="1748" y="775"/>
                      <a:pt x="1790" y="856"/>
                      <a:pt x="1534" y="1182"/>
                    </a:cubicBezTo>
                    <a:cubicBezTo>
                      <a:pt x="780" y="2135"/>
                      <a:pt x="260" y="4460"/>
                      <a:pt x="149" y="6563"/>
                    </a:cubicBezTo>
                    <a:cubicBezTo>
                      <a:pt x="0" y="9433"/>
                      <a:pt x="310" y="12315"/>
                      <a:pt x="3550" y="13044"/>
                    </a:cubicBezTo>
                    <a:cubicBezTo>
                      <a:pt x="5428" y="13464"/>
                      <a:pt x="7069" y="13697"/>
                      <a:pt x="8690" y="13697"/>
                    </a:cubicBezTo>
                    <a:cubicBezTo>
                      <a:pt x="10464" y="13697"/>
                      <a:pt x="12215" y="13418"/>
                      <a:pt x="14225" y="12797"/>
                    </a:cubicBezTo>
                    <a:cubicBezTo>
                      <a:pt x="16525" y="12080"/>
                      <a:pt x="17602" y="10039"/>
                      <a:pt x="17935" y="7911"/>
                    </a:cubicBezTo>
                    <a:cubicBezTo>
                      <a:pt x="18158" y="6452"/>
                      <a:pt x="18195" y="4930"/>
                      <a:pt x="17713" y="3545"/>
                    </a:cubicBezTo>
                    <a:lnTo>
                      <a:pt x="17700" y="3533"/>
                    </a:lnTo>
                    <a:cubicBezTo>
                      <a:pt x="17255" y="2259"/>
                      <a:pt x="17738" y="1838"/>
                      <a:pt x="16971" y="725"/>
                    </a:cubicBezTo>
                    <a:cubicBezTo>
                      <a:pt x="16602" y="196"/>
                      <a:pt x="16246" y="0"/>
                      <a:pt x="1581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1932;p74"/>
              <p:cNvSpPr/>
              <p:nvPr/>
            </p:nvSpPr>
            <p:spPr>
              <a:xfrm>
                <a:off x="837140" y="3682844"/>
                <a:ext cx="1151338" cy="527640"/>
              </a:xfrm>
              <a:custGeom>
                <a:avLst/>
                <a:gdLst/>
                <a:ahLst/>
                <a:cxnLst/>
                <a:rect l="l" t="t" r="r" b="b"/>
                <a:pathLst>
                  <a:path w="38642" h="17709" extrusionOk="0">
                    <a:moveTo>
                      <a:pt x="17440" y="1"/>
                    </a:moveTo>
                    <a:cubicBezTo>
                      <a:pt x="16999" y="1"/>
                      <a:pt x="16558" y="19"/>
                      <a:pt x="16117" y="60"/>
                    </a:cubicBezTo>
                    <a:cubicBezTo>
                      <a:pt x="11236" y="497"/>
                      <a:pt x="6664" y="3642"/>
                      <a:pt x="1907" y="3642"/>
                    </a:cubicBezTo>
                    <a:cubicBezTo>
                      <a:pt x="1275" y="3642"/>
                      <a:pt x="640" y="3587"/>
                      <a:pt x="0" y="3462"/>
                    </a:cubicBezTo>
                    <a:lnTo>
                      <a:pt x="0" y="3462"/>
                    </a:lnTo>
                    <a:cubicBezTo>
                      <a:pt x="3723" y="7420"/>
                      <a:pt x="8349" y="10475"/>
                      <a:pt x="12926" y="13481"/>
                    </a:cubicBezTo>
                    <a:cubicBezTo>
                      <a:pt x="15511" y="15188"/>
                      <a:pt x="18207" y="16932"/>
                      <a:pt x="21275" y="17513"/>
                    </a:cubicBezTo>
                    <a:cubicBezTo>
                      <a:pt x="21964" y="17645"/>
                      <a:pt x="22676" y="17708"/>
                      <a:pt x="23401" y="17708"/>
                    </a:cubicBezTo>
                    <a:cubicBezTo>
                      <a:pt x="30013" y="17708"/>
                      <a:pt x="37670" y="12433"/>
                      <a:pt x="38406" y="5812"/>
                    </a:cubicBezTo>
                    <a:lnTo>
                      <a:pt x="38406" y="5824"/>
                    </a:lnTo>
                    <a:cubicBezTo>
                      <a:pt x="38641" y="3759"/>
                      <a:pt x="27546" y="1396"/>
                      <a:pt x="22821" y="605"/>
                    </a:cubicBezTo>
                    <a:cubicBezTo>
                      <a:pt x="21043" y="307"/>
                      <a:pt x="19241" y="1"/>
                      <a:pt x="17440"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1933;p74"/>
              <p:cNvSpPr/>
              <p:nvPr/>
            </p:nvSpPr>
            <p:spPr>
              <a:xfrm>
                <a:off x="848194" y="2912186"/>
                <a:ext cx="1545645" cy="1230593"/>
              </a:xfrm>
              <a:custGeom>
                <a:avLst/>
                <a:gdLst/>
                <a:ahLst/>
                <a:cxnLst/>
                <a:rect l="l" t="t" r="r" b="b"/>
                <a:pathLst>
                  <a:path w="51876" h="41302" extrusionOk="0">
                    <a:moveTo>
                      <a:pt x="24058" y="1"/>
                    </a:moveTo>
                    <a:cubicBezTo>
                      <a:pt x="21151" y="1065"/>
                      <a:pt x="19185" y="3761"/>
                      <a:pt x="18096" y="6581"/>
                    </a:cubicBezTo>
                    <a:cubicBezTo>
                      <a:pt x="17008" y="9401"/>
                      <a:pt x="16624" y="12419"/>
                      <a:pt x="15820" y="15326"/>
                    </a:cubicBezTo>
                    <a:cubicBezTo>
                      <a:pt x="14831" y="18913"/>
                      <a:pt x="13136" y="22414"/>
                      <a:pt x="10328" y="24937"/>
                    </a:cubicBezTo>
                    <a:cubicBezTo>
                      <a:pt x="8092" y="26947"/>
                      <a:pt x="5070" y="28243"/>
                      <a:pt x="2176" y="28243"/>
                    </a:cubicBezTo>
                    <a:cubicBezTo>
                      <a:pt x="1438" y="28243"/>
                      <a:pt x="707" y="28158"/>
                      <a:pt x="0" y="27980"/>
                    </a:cubicBezTo>
                    <a:lnTo>
                      <a:pt x="0" y="27980"/>
                    </a:lnTo>
                    <a:cubicBezTo>
                      <a:pt x="6890" y="33632"/>
                      <a:pt x="14756" y="38172"/>
                      <a:pt x="23328" y="41301"/>
                    </a:cubicBezTo>
                    <a:cubicBezTo>
                      <a:pt x="27447" y="40843"/>
                      <a:pt x="31405" y="39062"/>
                      <a:pt x="34436" y="36304"/>
                    </a:cubicBezTo>
                    <a:cubicBezTo>
                      <a:pt x="37454" y="33546"/>
                      <a:pt x="39532" y="29823"/>
                      <a:pt x="40261" y="25852"/>
                    </a:cubicBezTo>
                    <a:cubicBezTo>
                      <a:pt x="41103" y="21251"/>
                      <a:pt x="40187" y="16353"/>
                      <a:pt x="41770" y="11937"/>
                    </a:cubicBezTo>
                    <a:cubicBezTo>
                      <a:pt x="43242" y="7830"/>
                      <a:pt x="46916" y="4553"/>
                      <a:pt x="51876" y="3254"/>
                    </a:cubicBezTo>
                    <a:cubicBezTo>
                      <a:pt x="42661" y="1337"/>
                      <a:pt x="33261" y="236"/>
                      <a:pt x="24058" y="1"/>
                    </a:cubicBezTo>
                    <a:close/>
                  </a:path>
                </a:pathLst>
              </a:custGeom>
              <a:solidFill>
                <a:schemeClr val="accent4">
                  <a:lumMod val="40000"/>
                  <a:lumOff val="6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1934;p74"/>
              <p:cNvSpPr/>
              <p:nvPr/>
            </p:nvSpPr>
            <p:spPr>
              <a:xfrm>
                <a:off x="1447325" y="2989055"/>
                <a:ext cx="299350" cy="248967"/>
              </a:xfrm>
              <a:custGeom>
                <a:avLst/>
                <a:gdLst/>
                <a:ahLst/>
                <a:cxnLst/>
                <a:rect l="l" t="t" r="r" b="b"/>
                <a:pathLst>
                  <a:path w="10047" h="8356" extrusionOk="0">
                    <a:moveTo>
                      <a:pt x="6496" y="167"/>
                    </a:moveTo>
                    <a:cubicBezTo>
                      <a:pt x="7392" y="167"/>
                      <a:pt x="7903" y="1398"/>
                      <a:pt x="7276" y="2171"/>
                    </a:cubicBezTo>
                    <a:cubicBezTo>
                      <a:pt x="6930" y="2591"/>
                      <a:pt x="6361" y="2801"/>
                      <a:pt x="5804" y="2838"/>
                    </a:cubicBezTo>
                    <a:cubicBezTo>
                      <a:pt x="5758" y="2841"/>
                      <a:pt x="5712" y="2842"/>
                      <a:pt x="5666" y="2842"/>
                    </a:cubicBezTo>
                    <a:cubicBezTo>
                      <a:pt x="5063" y="2842"/>
                      <a:pt x="4498" y="2629"/>
                      <a:pt x="3968" y="2333"/>
                    </a:cubicBezTo>
                    <a:lnTo>
                      <a:pt x="3968" y="2333"/>
                    </a:lnTo>
                    <a:cubicBezTo>
                      <a:pt x="4205" y="2005"/>
                      <a:pt x="4457" y="1682"/>
                      <a:pt x="4716" y="1379"/>
                    </a:cubicBezTo>
                    <a:cubicBezTo>
                      <a:pt x="5099" y="971"/>
                      <a:pt x="5470" y="538"/>
                      <a:pt x="5965" y="303"/>
                    </a:cubicBezTo>
                    <a:cubicBezTo>
                      <a:pt x="6152" y="208"/>
                      <a:pt x="6330" y="167"/>
                      <a:pt x="6496" y="167"/>
                    </a:cubicBezTo>
                    <a:close/>
                    <a:moveTo>
                      <a:pt x="1474" y="3419"/>
                    </a:moveTo>
                    <a:cubicBezTo>
                      <a:pt x="1483" y="3419"/>
                      <a:pt x="1491" y="3419"/>
                      <a:pt x="1500" y="3420"/>
                    </a:cubicBezTo>
                    <a:cubicBezTo>
                      <a:pt x="1964" y="3420"/>
                      <a:pt x="2380" y="3664"/>
                      <a:pt x="2709" y="3981"/>
                    </a:cubicBezTo>
                    <a:lnTo>
                      <a:pt x="2709" y="3981"/>
                    </a:lnTo>
                    <a:cubicBezTo>
                      <a:pt x="2693" y="4008"/>
                      <a:pt x="2678" y="4036"/>
                      <a:pt x="2663" y="4063"/>
                    </a:cubicBezTo>
                    <a:cubicBezTo>
                      <a:pt x="2371" y="4589"/>
                      <a:pt x="1837" y="5037"/>
                      <a:pt x="1271" y="5037"/>
                    </a:cubicBezTo>
                    <a:cubicBezTo>
                      <a:pt x="1093" y="5037"/>
                      <a:pt x="911" y="4993"/>
                      <a:pt x="733" y="4892"/>
                    </a:cubicBezTo>
                    <a:cubicBezTo>
                      <a:pt x="0" y="4391"/>
                      <a:pt x="787" y="3419"/>
                      <a:pt x="1474" y="3419"/>
                    </a:cubicBezTo>
                    <a:close/>
                    <a:moveTo>
                      <a:pt x="6473" y="1"/>
                    </a:moveTo>
                    <a:cubicBezTo>
                      <a:pt x="6291" y="1"/>
                      <a:pt x="6095" y="44"/>
                      <a:pt x="5891" y="142"/>
                    </a:cubicBezTo>
                    <a:cubicBezTo>
                      <a:pt x="5359" y="389"/>
                      <a:pt x="4963" y="835"/>
                      <a:pt x="4580" y="1255"/>
                    </a:cubicBezTo>
                    <a:cubicBezTo>
                      <a:pt x="4293" y="1561"/>
                      <a:pt x="4032" y="1888"/>
                      <a:pt x="3790" y="2229"/>
                    </a:cubicBezTo>
                    <a:lnTo>
                      <a:pt x="3790" y="2229"/>
                    </a:lnTo>
                    <a:cubicBezTo>
                      <a:pt x="3436" y="2017"/>
                      <a:pt x="3098" y="1773"/>
                      <a:pt x="2774" y="1540"/>
                    </a:cubicBezTo>
                    <a:lnTo>
                      <a:pt x="2762" y="1564"/>
                    </a:lnTo>
                    <a:cubicBezTo>
                      <a:pt x="3083" y="1806"/>
                      <a:pt x="3412" y="2054"/>
                      <a:pt x="3761" y="2271"/>
                    </a:cubicBezTo>
                    <a:lnTo>
                      <a:pt x="3761" y="2271"/>
                    </a:lnTo>
                    <a:cubicBezTo>
                      <a:pt x="3440" y="2726"/>
                      <a:pt x="3152" y="3206"/>
                      <a:pt x="2874" y="3690"/>
                    </a:cubicBezTo>
                    <a:lnTo>
                      <a:pt x="2874" y="3690"/>
                    </a:lnTo>
                    <a:cubicBezTo>
                      <a:pt x="2730" y="3559"/>
                      <a:pt x="2571" y="3443"/>
                      <a:pt x="2390" y="3346"/>
                    </a:cubicBezTo>
                    <a:cubicBezTo>
                      <a:pt x="2118" y="3197"/>
                      <a:pt x="1809" y="3111"/>
                      <a:pt x="1500" y="3111"/>
                    </a:cubicBezTo>
                    <a:cubicBezTo>
                      <a:pt x="857" y="3135"/>
                      <a:pt x="251" y="3630"/>
                      <a:pt x="164" y="4273"/>
                    </a:cubicBezTo>
                    <a:cubicBezTo>
                      <a:pt x="127" y="4969"/>
                      <a:pt x="666" y="5284"/>
                      <a:pt x="1248" y="5284"/>
                    </a:cubicBezTo>
                    <a:cubicBezTo>
                      <a:pt x="1639" y="5284"/>
                      <a:pt x="2048" y="5142"/>
                      <a:pt x="2316" y="4879"/>
                    </a:cubicBezTo>
                    <a:cubicBezTo>
                      <a:pt x="2545" y="4669"/>
                      <a:pt x="2725" y="4424"/>
                      <a:pt x="2883" y="4164"/>
                    </a:cubicBezTo>
                    <a:lnTo>
                      <a:pt x="2883" y="4164"/>
                    </a:lnTo>
                    <a:cubicBezTo>
                      <a:pt x="3612" y="4980"/>
                      <a:pt x="3915" y="6201"/>
                      <a:pt x="4901" y="6834"/>
                    </a:cubicBezTo>
                    <a:cubicBezTo>
                      <a:pt x="5384" y="7150"/>
                      <a:pt x="5953" y="7307"/>
                      <a:pt x="6519" y="7307"/>
                    </a:cubicBezTo>
                    <a:cubicBezTo>
                      <a:pt x="7091" y="7307"/>
                      <a:pt x="7661" y="7146"/>
                      <a:pt x="8137" y="6824"/>
                    </a:cubicBezTo>
                    <a:lnTo>
                      <a:pt x="8137" y="6824"/>
                    </a:lnTo>
                    <a:cubicBezTo>
                      <a:pt x="8490" y="7590"/>
                      <a:pt x="9218" y="8165"/>
                      <a:pt x="10047" y="8355"/>
                    </a:cubicBezTo>
                    <a:lnTo>
                      <a:pt x="10047" y="8330"/>
                    </a:lnTo>
                    <a:cubicBezTo>
                      <a:pt x="9243" y="8083"/>
                      <a:pt x="8550" y="7452"/>
                      <a:pt x="8253" y="6660"/>
                    </a:cubicBezTo>
                    <a:lnTo>
                      <a:pt x="8216" y="6549"/>
                    </a:lnTo>
                    <a:lnTo>
                      <a:pt x="8130" y="6623"/>
                    </a:lnTo>
                    <a:cubicBezTo>
                      <a:pt x="7685" y="6922"/>
                      <a:pt x="7147" y="7070"/>
                      <a:pt x="6611" y="7070"/>
                    </a:cubicBezTo>
                    <a:cubicBezTo>
                      <a:pt x="6059" y="7070"/>
                      <a:pt x="5508" y="6913"/>
                      <a:pt x="5062" y="6599"/>
                    </a:cubicBezTo>
                    <a:cubicBezTo>
                      <a:pt x="4129" y="5944"/>
                      <a:pt x="3817" y="4699"/>
                      <a:pt x="3053" y="3868"/>
                    </a:cubicBezTo>
                    <a:lnTo>
                      <a:pt x="3053" y="3868"/>
                    </a:lnTo>
                    <a:cubicBezTo>
                      <a:pt x="3265" y="3481"/>
                      <a:pt x="3454" y="3076"/>
                      <a:pt x="3702" y="2715"/>
                    </a:cubicBezTo>
                    <a:cubicBezTo>
                      <a:pt x="3778" y="2602"/>
                      <a:pt x="3856" y="2489"/>
                      <a:pt x="3937" y="2376"/>
                    </a:cubicBezTo>
                    <a:lnTo>
                      <a:pt x="3937" y="2376"/>
                    </a:lnTo>
                    <a:cubicBezTo>
                      <a:pt x="4014" y="2421"/>
                      <a:pt x="4092" y="2464"/>
                      <a:pt x="4172" y="2504"/>
                    </a:cubicBezTo>
                    <a:cubicBezTo>
                      <a:pt x="4633" y="2761"/>
                      <a:pt x="5190" y="2919"/>
                      <a:pt x="5735" y="2919"/>
                    </a:cubicBezTo>
                    <a:cubicBezTo>
                      <a:pt x="6345" y="2919"/>
                      <a:pt x="6938" y="2722"/>
                      <a:pt x="7363" y="2245"/>
                    </a:cubicBezTo>
                    <a:cubicBezTo>
                      <a:pt x="8087" y="1363"/>
                      <a:pt x="7493" y="1"/>
                      <a:pt x="6473"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1935;p74"/>
              <p:cNvSpPr/>
              <p:nvPr/>
            </p:nvSpPr>
            <p:spPr>
              <a:xfrm>
                <a:off x="1761772" y="3246805"/>
                <a:ext cx="23598" cy="23985"/>
              </a:xfrm>
              <a:custGeom>
                <a:avLst/>
                <a:gdLst/>
                <a:ahLst/>
                <a:cxnLst/>
                <a:rect l="l" t="t" r="r" b="b"/>
                <a:pathLst>
                  <a:path w="792" h="805" extrusionOk="0">
                    <a:moveTo>
                      <a:pt x="779" y="1"/>
                    </a:moveTo>
                    <a:cubicBezTo>
                      <a:pt x="619" y="100"/>
                      <a:pt x="458" y="199"/>
                      <a:pt x="309" y="310"/>
                    </a:cubicBezTo>
                    <a:cubicBezTo>
                      <a:pt x="136" y="421"/>
                      <a:pt x="12" y="545"/>
                      <a:pt x="0" y="780"/>
                    </a:cubicBezTo>
                    <a:lnTo>
                      <a:pt x="25" y="805"/>
                    </a:lnTo>
                    <a:cubicBezTo>
                      <a:pt x="148" y="805"/>
                      <a:pt x="235" y="755"/>
                      <a:pt x="322" y="706"/>
                    </a:cubicBezTo>
                    <a:cubicBezTo>
                      <a:pt x="396" y="656"/>
                      <a:pt x="433" y="558"/>
                      <a:pt x="482" y="483"/>
                    </a:cubicBezTo>
                    <a:cubicBezTo>
                      <a:pt x="594" y="335"/>
                      <a:pt x="705" y="186"/>
                      <a:pt x="792" y="26"/>
                    </a:cubicBezTo>
                    <a:lnTo>
                      <a:pt x="792" y="13"/>
                    </a:lnTo>
                    <a:lnTo>
                      <a:pt x="77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1936;p74"/>
              <p:cNvSpPr/>
              <p:nvPr/>
            </p:nvSpPr>
            <p:spPr>
              <a:xfrm>
                <a:off x="1440412" y="3243528"/>
                <a:ext cx="336862" cy="112029"/>
              </a:xfrm>
              <a:custGeom>
                <a:avLst/>
                <a:gdLst/>
                <a:ahLst/>
                <a:cxnLst/>
                <a:rect l="l" t="t" r="r" b="b"/>
                <a:pathLst>
                  <a:path w="11306" h="3760" extrusionOk="0">
                    <a:moveTo>
                      <a:pt x="1435" y="0"/>
                    </a:moveTo>
                    <a:cubicBezTo>
                      <a:pt x="944" y="0"/>
                      <a:pt x="415" y="191"/>
                      <a:pt x="13" y="395"/>
                    </a:cubicBezTo>
                    <a:lnTo>
                      <a:pt x="0" y="395"/>
                    </a:lnTo>
                    <a:lnTo>
                      <a:pt x="25" y="420"/>
                    </a:lnTo>
                    <a:cubicBezTo>
                      <a:pt x="435" y="258"/>
                      <a:pt x="864" y="87"/>
                      <a:pt x="1303" y="87"/>
                    </a:cubicBezTo>
                    <a:cubicBezTo>
                      <a:pt x="1368" y="87"/>
                      <a:pt x="1432" y="91"/>
                      <a:pt x="1497" y="99"/>
                    </a:cubicBezTo>
                    <a:cubicBezTo>
                      <a:pt x="1856" y="136"/>
                      <a:pt x="2227" y="296"/>
                      <a:pt x="2412" y="630"/>
                    </a:cubicBezTo>
                    <a:cubicBezTo>
                      <a:pt x="2524" y="853"/>
                      <a:pt x="2598" y="1150"/>
                      <a:pt x="2857" y="1286"/>
                    </a:cubicBezTo>
                    <a:cubicBezTo>
                      <a:pt x="3229" y="1471"/>
                      <a:pt x="3637" y="1335"/>
                      <a:pt x="4008" y="1484"/>
                    </a:cubicBezTo>
                    <a:cubicBezTo>
                      <a:pt x="4465" y="1645"/>
                      <a:pt x="4874" y="1979"/>
                      <a:pt x="5331" y="2226"/>
                    </a:cubicBezTo>
                    <a:cubicBezTo>
                      <a:pt x="5789" y="2498"/>
                      <a:pt x="6271" y="2708"/>
                      <a:pt x="6778" y="2844"/>
                    </a:cubicBezTo>
                    <a:cubicBezTo>
                      <a:pt x="7273" y="2981"/>
                      <a:pt x="7817" y="3042"/>
                      <a:pt x="8325" y="3079"/>
                    </a:cubicBezTo>
                    <a:cubicBezTo>
                      <a:pt x="9364" y="3129"/>
                      <a:pt x="10341" y="3339"/>
                      <a:pt x="11293" y="3760"/>
                    </a:cubicBezTo>
                    <a:lnTo>
                      <a:pt x="11306" y="3735"/>
                    </a:lnTo>
                    <a:cubicBezTo>
                      <a:pt x="11033" y="3562"/>
                      <a:pt x="10737" y="3401"/>
                      <a:pt x="10440" y="3265"/>
                    </a:cubicBezTo>
                    <a:cubicBezTo>
                      <a:pt x="9425" y="2807"/>
                      <a:pt x="8300" y="2795"/>
                      <a:pt x="7224" y="2622"/>
                    </a:cubicBezTo>
                    <a:cubicBezTo>
                      <a:pt x="6605" y="2510"/>
                      <a:pt x="5999" y="2313"/>
                      <a:pt x="5455" y="2016"/>
                    </a:cubicBezTo>
                    <a:cubicBezTo>
                      <a:pt x="4898" y="1744"/>
                      <a:pt x="4342" y="1261"/>
                      <a:pt x="3661" y="1212"/>
                    </a:cubicBezTo>
                    <a:cubicBezTo>
                      <a:pt x="3630" y="1210"/>
                      <a:pt x="3598" y="1210"/>
                      <a:pt x="3566" y="1210"/>
                    </a:cubicBezTo>
                    <a:cubicBezTo>
                      <a:pt x="3483" y="1210"/>
                      <a:pt x="3399" y="1213"/>
                      <a:pt x="3317" y="1213"/>
                    </a:cubicBezTo>
                    <a:cubicBezTo>
                      <a:pt x="3183" y="1213"/>
                      <a:pt x="3052" y="1203"/>
                      <a:pt x="2932" y="1150"/>
                    </a:cubicBezTo>
                    <a:cubicBezTo>
                      <a:pt x="2721" y="1039"/>
                      <a:pt x="2647" y="766"/>
                      <a:pt x="2524" y="556"/>
                    </a:cubicBezTo>
                    <a:cubicBezTo>
                      <a:pt x="2264" y="146"/>
                      <a:pt x="1864" y="0"/>
                      <a:pt x="143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1937;p74"/>
              <p:cNvSpPr/>
              <p:nvPr/>
            </p:nvSpPr>
            <p:spPr>
              <a:xfrm>
                <a:off x="1402812" y="3357342"/>
                <a:ext cx="149303" cy="61199"/>
              </a:xfrm>
              <a:custGeom>
                <a:avLst/>
                <a:gdLst/>
                <a:ahLst/>
                <a:cxnLst/>
                <a:rect l="l" t="t" r="r" b="b"/>
                <a:pathLst>
                  <a:path w="5011" h="2054" extrusionOk="0">
                    <a:moveTo>
                      <a:pt x="1218" y="1"/>
                    </a:moveTo>
                    <a:cubicBezTo>
                      <a:pt x="763" y="1"/>
                      <a:pt x="343" y="315"/>
                      <a:pt x="1" y="595"/>
                    </a:cubicBezTo>
                    <a:lnTo>
                      <a:pt x="25" y="620"/>
                    </a:lnTo>
                    <a:cubicBezTo>
                      <a:pt x="342" y="393"/>
                      <a:pt x="737" y="134"/>
                      <a:pt x="1136" y="134"/>
                    </a:cubicBezTo>
                    <a:cubicBezTo>
                      <a:pt x="1236" y="134"/>
                      <a:pt x="1336" y="150"/>
                      <a:pt x="1435" y="187"/>
                    </a:cubicBezTo>
                    <a:cubicBezTo>
                      <a:pt x="1658" y="261"/>
                      <a:pt x="1868" y="459"/>
                      <a:pt x="1881" y="670"/>
                    </a:cubicBezTo>
                    <a:cubicBezTo>
                      <a:pt x="1893" y="768"/>
                      <a:pt x="1831" y="880"/>
                      <a:pt x="1831" y="1053"/>
                    </a:cubicBezTo>
                    <a:cubicBezTo>
                      <a:pt x="1807" y="1244"/>
                      <a:pt x="2003" y="1412"/>
                      <a:pt x="2183" y="1412"/>
                    </a:cubicBezTo>
                    <a:cubicBezTo>
                      <a:pt x="2190" y="1412"/>
                      <a:pt x="2196" y="1412"/>
                      <a:pt x="2202" y="1412"/>
                    </a:cubicBezTo>
                    <a:cubicBezTo>
                      <a:pt x="2219" y="1414"/>
                      <a:pt x="2235" y="1415"/>
                      <a:pt x="2252" y="1415"/>
                    </a:cubicBezTo>
                    <a:cubicBezTo>
                      <a:pt x="2503" y="1415"/>
                      <a:pt x="2724" y="1164"/>
                      <a:pt x="2944" y="1164"/>
                    </a:cubicBezTo>
                    <a:cubicBezTo>
                      <a:pt x="3427" y="1164"/>
                      <a:pt x="3773" y="1721"/>
                      <a:pt x="4194" y="1931"/>
                    </a:cubicBezTo>
                    <a:cubicBezTo>
                      <a:pt x="4331" y="2000"/>
                      <a:pt x="4499" y="2053"/>
                      <a:pt x="4659" y="2053"/>
                    </a:cubicBezTo>
                    <a:cubicBezTo>
                      <a:pt x="4788" y="2053"/>
                      <a:pt x="4911" y="2019"/>
                      <a:pt x="5010" y="1931"/>
                    </a:cubicBezTo>
                    <a:lnTo>
                      <a:pt x="4998" y="1906"/>
                    </a:lnTo>
                    <a:cubicBezTo>
                      <a:pt x="4935" y="1931"/>
                      <a:pt x="4873" y="1942"/>
                      <a:pt x="4811" y="1942"/>
                    </a:cubicBezTo>
                    <a:cubicBezTo>
                      <a:pt x="4629" y="1942"/>
                      <a:pt x="4456" y="1847"/>
                      <a:pt x="4317" y="1746"/>
                    </a:cubicBezTo>
                    <a:cubicBezTo>
                      <a:pt x="3937" y="1427"/>
                      <a:pt x="3539" y="851"/>
                      <a:pt x="3018" y="851"/>
                    </a:cubicBezTo>
                    <a:cubicBezTo>
                      <a:pt x="2912" y="851"/>
                      <a:pt x="2801" y="875"/>
                      <a:pt x="2685" y="929"/>
                    </a:cubicBezTo>
                    <a:cubicBezTo>
                      <a:pt x="2512" y="1004"/>
                      <a:pt x="2388" y="1152"/>
                      <a:pt x="2202" y="1164"/>
                    </a:cubicBezTo>
                    <a:cubicBezTo>
                      <a:pt x="2103" y="1164"/>
                      <a:pt x="2066" y="1140"/>
                      <a:pt x="2054" y="1053"/>
                    </a:cubicBezTo>
                    <a:cubicBezTo>
                      <a:pt x="2041" y="954"/>
                      <a:pt x="2103" y="818"/>
                      <a:pt x="2079" y="645"/>
                    </a:cubicBezTo>
                    <a:cubicBezTo>
                      <a:pt x="2041" y="336"/>
                      <a:pt x="1769" y="125"/>
                      <a:pt x="1485" y="39"/>
                    </a:cubicBezTo>
                    <a:cubicBezTo>
                      <a:pt x="1395" y="13"/>
                      <a:pt x="1305" y="1"/>
                      <a:pt x="121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1938;p74"/>
              <p:cNvSpPr/>
              <p:nvPr/>
            </p:nvSpPr>
            <p:spPr>
              <a:xfrm>
                <a:off x="1598500" y="3405638"/>
                <a:ext cx="286002" cy="90338"/>
              </a:xfrm>
              <a:custGeom>
                <a:avLst/>
                <a:gdLst/>
                <a:ahLst/>
                <a:cxnLst/>
                <a:rect l="l" t="t" r="r" b="b"/>
                <a:pathLst>
                  <a:path w="9599" h="3032" extrusionOk="0">
                    <a:moveTo>
                      <a:pt x="2153" y="1"/>
                    </a:moveTo>
                    <a:lnTo>
                      <a:pt x="2153" y="1"/>
                    </a:lnTo>
                    <a:cubicBezTo>
                      <a:pt x="2017" y="38"/>
                      <a:pt x="211" y="607"/>
                      <a:pt x="13" y="669"/>
                    </a:cubicBezTo>
                    <a:lnTo>
                      <a:pt x="1" y="669"/>
                    </a:lnTo>
                    <a:lnTo>
                      <a:pt x="13" y="694"/>
                    </a:lnTo>
                    <a:lnTo>
                      <a:pt x="1722" y="244"/>
                    </a:lnTo>
                    <a:lnTo>
                      <a:pt x="1722" y="244"/>
                    </a:lnTo>
                    <a:cubicBezTo>
                      <a:pt x="1553" y="560"/>
                      <a:pt x="1803" y="1019"/>
                      <a:pt x="2153" y="1114"/>
                    </a:cubicBezTo>
                    <a:cubicBezTo>
                      <a:pt x="2342" y="1184"/>
                      <a:pt x="2533" y="1201"/>
                      <a:pt x="2723" y="1201"/>
                    </a:cubicBezTo>
                    <a:cubicBezTo>
                      <a:pt x="2892" y="1201"/>
                      <a:pt x="3059" y="1188"/>
                      <a:pt x="3224" y="1188"/>
                    </a:cubicBezTo>
                    <a:cubicBezTo>
                      <a:pt x="3429" y="1188"/>
                      <a:pt x="3630" y="1208"/>
                      <a:pt x="3823" y="1300"/>
                    </a:cubicBezTo>
                    <a:cubicBezTo>
                      <a:pt x="4210" y="1523"/>
                      <a:pt x="4487" y="2059"/>
                      <a:pt x="4990" y="2059"/>
                    </a:cubicBezTo>
                    <a:cubicBezTo>
                      <a:pt x="5017" y="2059"/>
                      <a:pt x="5044" y="2057"/>
                      <a:pt x="5072" y="2054"/>
                    </a:cubicBezTo>
                    <a:cubicBezTo>
                      <a:pt x="5437" y="2016"/>
                      <a:pt x="5742" y="1791"/>
                      <a:pt x="6081" y="1791"/>
                    </a:cubicBezTo>
                    <a:cubicBezTo>
                      <a:pt x="6178" y="1791"/>
                      <a:pt x="6278" y="1809"/>
                      <a:pt x="6383" y="1856"/>
                    </a:cubicBezTo>
                    <a:cubicBezTo>
                      <a:pt x="7076" y="2116"/>
                      <a:pt x="7805" y="2425"/>
                      <a:pt x="8510" y="2660"/>
                    </a:cubicBezTo>
                    <a:cubicBezTo>
                      <a:pt x="8869" y="2796"/>
                      <a:pt x="9228" y="2920"/>
                      <a:pt x="9587" y="3031"/>
                    </a:cubicBezTo>
                    <a:lnTo>
                      <a:pt x="9599" y="3007"/>
                    </a:lnTo>
                    <a:cubicBezTo>
                      <a:pt x="8931" y="2648"/>
                      <a:pt x="8238" y="2314"/>
                      <a:pt x="7546" y="2005"/>
                    </a:cubicBezTo>
                    <a:lnTo>
                      <a:pt x="7026" y="1770"/>
                    </a:lnTo>
                    <a:cubicBezTo>
                      <a:pt x="6729" y="1647"/>
                      <a:pt x="6398" y="1473"/>
                      <a:pt x="6055" y="1473"/>
                    </a:cubicBezTo>
                    <a:cubicBezTo>
                      <a:pt x="5983" y="1473"/>
                      <a:pt x="5911" y="1481"/>
                      <a:pt x="5839" y="1498"/>
                    </a:cubicBezTo>
                    <a:cubicBezTo>
                      <a:pt x="5534" y="1571"/>
                      <a:pt x="5265" y="1779"/>
                      <a:pt x="4978" y="1779"/>
                    </a:cubicBezTo>
                    <a:cubicBezTo>
                      <a:pt x="4928" y="1779"/>
                      <a:pt x="4877" y="1772"/>
                      <a:pt x="4824" y="1757"/>
                    </a:cubicBezTo>
                    <a:cubicBezTo>
                      <a:pt x="4478" y="1646"/>
                      <a:pt x="4268" y="1263"/>
                      <a:pt x="3922" y="1102"/>
                    </a:cubicBezTo>
                    <a:cubicBezTo>
                      <a:pt x="3735" y="1013"/>
                      <a:pt x="3540" y="989"/>
                      <a:pt x="3344" y="989"/>
                    </a:cubicBezTo>
                    <a:cubicBezTo>
                      <a:pt x="3123" y="989"/>
                      <a:pt x="2899" y="1019"/>
                      <a:pt x="2677" y="1019"/>
                    </a:cubicBezTo>
                    <a:cubicBezTo>
                      <a:pt x="2521" y="1019"/>
                      <a:pt x="2366" y="1004"/>
                      <a:pt x="2215" y="953"/>
                    </a:cubicBezTo>
                    <a:cubicBezTo>
                      <a:pt x="1893" y="879"/>
                      <a:pt x="1646" y="434"/>
                      <a:pt x="1918" y="186"/>
                    </a:cubicBezTo>
                    <a:lnTo>
                      <a:pt x="2153"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1939;p74"/>
              <p:cNvSpPr/>
              <p:nvPr/>
            </p:nvSpPr>
            <p:spPr>
              <a:xfrm>
                <a:off x="1794546" y="3359576"/>
                <a:ext cx="19218" cy="22138"/>
              </a:xfrm>
              <a:custGeom>
                <a:avLst/>
                <a:gdLst/>
                <a:ahLst/>
                <a:cxnLst/>
                <a:rect l="l" t="t" r="r" b="b"/>
                <a:pathLst>
                  <a:path w="645" h="743" extrusionOk="0">
                    <a:moveTo>
                      <a:pt x="619" y="1"/>
                    </a:moveTo>
                    <a:cubicBezTo>
                      <a:pt x="496" y="100"/>
                      <a:pt x="360" y="186"/>
                      <a:pt x="236" y="298"/>
                    </a:cubicBezTo>
                    <a:cubicBezTo>
                      <a:pt x="75" y="397"/>
                      <a:pt x="1" y="508"/>
                      <a:pt x="26" y="718"/>
                    </a:cubicBezTo>
                    <a:lnTo>
                      <a:pt x="50" y="743"/>
                    </a:lnTo>
                    <a:cubicBezTo>
                      <a:pt x="162" y="743"/>
                      <a:pt x="236" y="693"/>
                      <a:pt x="310" y="656"/>
                    </a:cubicBezTo>
                    <a:cubicBezTo>
                      <a:pt x="372" y="607"/>
                      <a:pt x="384" y="520"/>
                      <a:pt x="434" y="458"/>
                    </a:cubicBezTo>
                    <a:cubicBezTo>
                      <a:pt x="508" y="310"/>
                      <a:pt x="582" y="174"/>
                      <a:pt x="644" y="26"/>
                    </a:cubicBezTo>
                    <a:lnTo>
                      <a:pt x="619"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1940;p74"/>
              <p:cNvSpPr/>
              <p:nvPr/>
            </p:nvSpPr>
            <p:spPr>
              <a:xfrm>
                <a:off x="1878595" y="3517307"/>
                <a:ext cx="38346" cy="26994"/>
              </a:xfrm>
              <a:custGeom>
                <a:avLst/>
                <a:gdLst/>
                <a:ahLst/>
                <a:cxnLst/>
                <a:rect l="l" t="t" r="r" b="b"/>
                <a:pathLst>
                  <a:path w="1287" h="906" extrusionOk="0">
                    <a:moveTo>
                      <a:pt x="1262" y="1"/>
                    </a:moveTo>
                    <a:cubicBezTo>
                      <a:pt x="1076" y="162"/>
                      <a:pt x="866" y="310"/>
                      <a:pt x="643" y="434"/>
                    </a:cubicBezTo>
                    <a:cubicBezTo>
                      <a:pt x="383" y="533"/>
                      <a:pt x="186" y="619"/>
                      <a:pt x="0" y="842"/>
                    </a:cubicBezTo>
                    <a:lnTo>
                      <a:pt x="12" y="879"/>
                    </a:lnTo>
                    <a:cubicBezTo>
                      <a:pt x="75" y="897"/>
                      <a:pt x="136" y="906"/>
                      <a:pt x="195" y="906"/>
                    </a:cubicBezTo>
                    <a:cubicBezTo>
                      <a:pt x="416" y="906"/>
                      <a:pt x="613" y="788"/>
                      <a:pt x="779" y="632"/>
                    </a:cubicBezTo>
                    <a:cubicBezTo>
                      <a:pt x="990" y="458"/>
                      <a:pt x="1163" y="248"/>
                      <a:pt x="1286" y="13"/>
                    </a:cubicBezTo>
                    <a:lnTo>
                      <a:pt x="1262"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4" name="Google Shape;1941;p74"/>
              <p:cNvSpPr/>
              <p:nvPr/>
            </p:nvSpPr>
            <p:spPr>
              <a:xfrm>
                <a:off x="1887801" y="3606511"/>
                <a:ext cx="53452" cy="47553"/>
              </a:xfrm>
              <a:custGeom>
                <a:avLst/>
                <a:gdLst/>
                <a:ahLst/>
                <a:cxnLst/>
                <a:rect l="l" t="t" r="r" b="b"/>
                <a:pathLst>
                  <a:path w="1794" h="1596" extrusionOk="0">
                    <a:moveTo>
                      <a:pt x="1781" y="0"/>
                    </a:moveTo>
                    <a:cubicBezTo>
                      <a:pt x="1497" y="198"/>
                      <a:pt x="1101" y="495"/>
                      <a:pt x="817" y="705"/>
                    </a:cubicBezTo>
                    <a:cubicBezTo>
                      <a:pt x="483" y="928"/>
                      <a:pt x="186" y="1188"/>
                      <a:pt x="0" y="1571"/>
                    </a:cubicBezTo>
                    <a:lnTo>
                      <a:pt x="25" y="1596"/>
                    </a:lnTo>
                    <a:cubicBezTo>
                      <a:pt x="433" y="1460"/>
                      <a:pt x="718" y="1200"/>
                      <a:pt x="990" y="891"/>
                    </a:cubicBezTo>
                    <a:cubicBezTo>
                      <a:pt x="1225" y="643"/>
                      <a:pt x="1571" y="285"/>
                      <a:pt x="1794" y="25"/>
                    </a:cubicBezTo>
                    <a:lnTo>
                      <a:pt x="1781"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5" name="Google Shape;1942;p74"/>
              <p:cNvSpPr/>
              <p:nvPr/>
            </p:nvSpPr>
            <p:spPr>
              <a:xfrm>
                <a:off x="1789034" y="3662137"/>
                <a:ext cx="37989" cy="26309"/>
              </a:xfrm>
              <a:custGeom>
                <a:avLst/>
                <a:gdLst/>
                <a:ahLst/>
                <a:cxnLst/>
                <a:rect l="l" t="t" r="r" b="b"/>
                <a:pathLst>
                  <a:path w="1275" h="883" extrusionOk="0">
                    <a:moveTo>
                      <a:pt x="1250" y="1"/>
                    </a:moveTo>
                    <a:cubicBezTo>
                      <a:pt x="1052" y="162"/>
                      <a:pt x="841" y="298"/>
                      <a:pt x="631" y="409"/>
                    </a:cubicBezTo>
                    <a:cubicBezTo>
                      <a:pt x="371" y="508"/>
                      <a:pt x="186" y="607"/>
                      <a:pt x="0" y="830"/>
                    </a:cubicBezTo>
                    <a:lnTo>
                      <a:pt x="13" y="854"/>
                    </a:lnTo>
                    <a:cubicBezTo>
                      <a:pt x="76" y="873"/>
                      <a:pt x="138" y="882"/>
                      <a:pt x="200" y="882"/>
                    </a:cubicBezTo>
                    <a:cubicBezTo>
                      <a:pt x="414" y="882"/>
                      <a:pt x="613" y="773"/>
                      <a:pt x="767" y="619"/>
                    </a:cubicBezTo>
                    <a:cubicBezTo>
                      <a:pt x="965" y="446"/>
                      <a:pt x="1138" y="248"/>
                      <a:pt x="1274" y="13"/>
                    </a:cubicBezTo>
                    <a:lnTo>
                      <a:pt x="1250" y="1"/>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6" name="Google Shape;1943;p74"/>
              <p:cNvSpPr/>
              <p:nvPr/>
            </p:nvSpPr>
            <p:spPr>
              <a:xfrm>
                <a:off x="1680315" y="3707484"/>
                <a:ext cx="30987" cy="30987"/>
              </a:xfrm>
              <a:custGeom>
                <a:avLst/>
                <a:gdLst/>
                <a:ahLst/>
                <a:cxnLst/>
                <a:rect l="l" t="t" r="r" b="b"/>
                <a:pathLst>
                  <a:path w="1040" h="1040" extrusionOk="0">
                    <a:moveTo>
                      <a:pt x="1015" y="0"/>
                    </a:moveTo>
                    <a:cubicBezTo>
                      <a:pt x="817" y="136"/>
                      <a:pt x="619" y="285"/>
                      <a:pt x="433" y="433"/>
                    </a:cubicBezTo>
                    <a:cubicBezTo>
                      <a:pt x="211" y="569"/>
                      <a:pt x="50" y="742"/>
                      <a:pt x="0" y="1014"/>
                    </a:cubicBezTo>
                    <a:lnTo>
                      <a:pt x="25" y="1039"/>
                    </a:lnTo>
                    <a:cubicBezTo>
                      <a:pt x="174" y="1014"/>
                      <a:pt x="273" y="953"/>
                      <a:pt x="372" y="878"/>
                    </a:cubicBezTo>
                    <a:cubicBezTo>
                      <a:pt x="631" y="631"/>
                      <a:pt x="829" y="309"/>
                      <a:pt x="1039" y="25"/>
                    </a:cubicBezTo>
                    <a:lnTo>
                      <a:pt x="1015"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7" name="Google Shape;1944;p74"/>
              <p:cNvSpPr/>
              <p:nvPr/>
            </p:nvSpPr>
            <p:spPr>
              <a:xfrm>
                <a:off x="1207869" y="3731439"/>
                <a:ext cx="263507" cy="113549"/>
              </a:xfrm>
              <a:custGeom>
                <a:avLst/>
                <a:gdLst/>
                <a:ahLst/>
                <a:cxnLst/>
                <a:rect l="l" t="t" r="r" b="b"/>
                <a:pathLst>
                  <a:path w="8844" h="3811" extrusionOk="0">
                    <a:moveTo>
                      <a:pt x="0" y="0"/>
                    </a:moveTo>
                    <a:lnTo>
                      <a:pt x="0" y="25"/>
                    </a:lnTo>
                    <a:lnTo>
                      <a:pt x="1660" y="191"/>
                    </a:lnTo>
                    <a:lnTo>
                      <a:pt x="1660" y="191"/>
                    </a:lnTo>
                    <a:lnTo>
                      <a:pt x="1448" y="817"/>
                    </a:lnTo>
                    <a:lnTo>
                      <a:pt x="1435" y="854"/>
                    </a:lnTo>
                    <a:cubicBezTo>
                      <a:pt x="1497" y="953"/>
                      <a:pt x="1596" y="1027"/>
                      <a:pt x="1707" y="1052"/>
                    </a:cubicBezTo>
                    <a:cubicBezTo>
                      <a:pt x="1778" y="1073"/>
                      <a:pt x="1853" y="1080"/>
                      <a:pt x="1931" y="1080"/>
                    </a:cubicBezTo>
                    <a:cubicBezTo>
                      <a:pt x="2078" y="1080"/>
                      <a:pt x="2233" y="1055"/>
                      <a:pt x="2376" y="1055"/>
                    </a:cubicBezTo>
                    <a:cubicBezTo>
                      <a:pt x="2557" y="1055"/>
                      <a:pt x="2719" y="1095"/>
                      <a:pt x="2821" y="1274"/>
                    </a:cubicBezTo>
                    <a:cubicBezTo>
                      <a:pt x="2895" y="1423"/>
                      <a:pt x="2969" y="1621"/>
                      <a:pt x="3130" y="1732"/>
                    </a:cubicBezTo>
                    <a:cubicBezTo>
                      <a:pt x="3337" y="1868"/>
                      <a:pt x="3564" y="1899"/>
                      <a:pt x="3796" y="1899"/>
                    </a:cubicBezTo>
                    <a:cubicBezTo>
                      <a:pt x="3984" y="1899"/>
                      <a:pt x="4175" y="1879"/>
                      <a:pt x="4363" y="1879"/>
                    </a:cubicBezTo>
                    <a:cubicBezTo>
                      <a:pt x="4469" y="1879"/>
                      <a:pt x="4574" y="1885"/>
                      <a:pt x="4676" y="1905"/>
                    </a:cubicBezTo>
                    <a:cubicBezTo>
                      <a:pt x="5158" y="2004"/>
                      <a:pt x="5566" y="2301"/>
                      <a:pt x="6012" y="2523"/>
                    </a:cubicBezTo>
                    <a:cubicBezTo>
                      <a:pt x="6618" y="2833"/>
                      <a:pt x="7236" y="3142"/>
                      <a:pt x="7855" y="3414"/>
                    </a:cubicBezTo>
                    <a:cubicBezTo>
                      <a:pt x="8424" y="3679"/>
                      <a:pt x="8726" y="3810"/>
                      <a:pt x="8780" y="3810"/>
                    </a:cubicBezTo>
                    <a:cubicBezTo>
                      <a:pt x="8844" y="3810"/>
                      <a:pt x="8554" y="3623"/>
                      <a:pt x="7941" y="3253"/>
                    </a:cubicBezTo>
                    <a:cubicBezTo>
                      <a:pt x="7360" y="2907"/>
                      <a:pt x="6766" y="2561"/>
                      <a:pt x="6160" y="2239"/>
                    </a:cubicBezTo>
                    <a:cubicBezTo>
                      <a:pt x="5715" y="2004"/>
                      <a:pt x="5245" y="1719"/>
                      <a:pt x="4713" y="1633"/>
                    </a:cubicBezTo>
                    <a:cubicBezTo>
                      <a:pt x="4629" y="1616"/>
                      <a:pt x="4542" y="1609"/>
                      <a:pt x="4455" y="1609"/>
                    </a:cubicBezTo>
                    <a:cubicBezTo>
                      <a:pt x="4216" y="1609"/>
                      <a:pt x="3970" y="1657"/>
                      <a:pt x="3736" y="1657"/>
                    </a:cubicBezTo>
                    <a:cubicBezTo>
                      <a:pt x="3567" y="1657"/>
                      <a:pt x="3403" y="1632"/>
                      <a:pt x="3253" y="1546"/>
                    </a:cubicBezTo>
                    <a:cubicBezTo>
                      <a:pt x="3117" y="1460"/>
                      <a:pt x="3080" y="1324"/>
                      <a:pt x="2994" y="1175"/>
                    </a:cubicBezTo>
                    <a:cubicBezTo>
                      <a:pt x="2878" y="937"/>
                      <a:pt x="2639" y="880"/>
                      <a:pt x="2397" y="880"/>
                    </a:cubicBezTo>
                    <a:cubicBezTo>
                      <a:pt x="2250" y="880"/>
                      <a:pt x="2101" y="901"/>
                      <a:pt x="1979" y="915"/>
                    </a:cubicBezTo>
                    <a:cubicBezTo>
                      <a:pt x="1953" y="917"/>
                      <a:pt x="1928" y="918"/>
                      <a:pt x="1903" y="918"/>
                    </a:cubicBezTo>
                    <a:cubicBezTo>
                      <a:pt x="1778" y="918"/>
                      <a:pt x="1670" y="893"/>
                      <a:pt x="1596" y="820"/>
                    </a:cubicBezTo>
                    <a:lnTo>
                      <a:pt x="1596" y="820"/>
                    </a:lnTo>
                    <a:lnTo>
                      <a:pt x="1782" y="161"/>
                    </a:lnTo>
                    <a:lnTo>
                      <a:pt x="1806" y="87"/>
                    </a:lnTo>
                    <a:lnTo>
                      <a:pt x="1744" y="87"/>
                    </a:lnTo>
                    <a:lnTo>
                      <a:pt x="0"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8" name="Google Shape;1945;p74"/>
              <p:cNvSpPr/>
              <p:nvPr/>
            </p:nvSpPr>
            <p:spPr>
              <a:xfrm>
                <a:off x="1378113" y="3453816"/>
                <a:ext cx="359357" cy="111433"/>
              </a:xfrm>
              <a:custGeom>
                <a:avLst/>
                <a:gdLst/>
                <a:ahLst/>
                <a:cxnLst/>
                <a:rect l="l" t="t" r="r" b="b"/>
                <a:pathLst>
                  <a:path w="12061" h="3740" extrusionOk="0">
                    <a:moveTo>
                      <a:pt x="1066" y="1"/>
                    </a:moveTo>
                    <a:cubicBezTo>
                      <a:pt x="805" y="1"/>
                      <a:pt x="466" y="98"/>
                      <a:pt x="1" y="351"/>
                    </a:cubicBezTo>
                    <a:lnTo>
                      <a:pt x="13" y="375"/>
                    </a:lnTo>
                    <a:cubicBezTo>
                      <a:pt x="211" y="276"/>
                      <a:pt x="409" y="190"/>
                      <a:pt x="607" y="140"/>
                    </a:cubicBezTo>
                    <a:cubicBezTo>
                      <a:pt x="762" y="97"/>
                      <a:pt x="895" y="78"/>
                      <a:pt x="1012" y="78"/>
                    </a:cubicBezTo>
                    <a:cubicBezTo>
                      <a:pt x="1945" y="78"/>
                      <a:pt x="1842" y="1298"/>
                      <a:pt x="3030" y="1298"/>
                    </a:cubicBezTo>
                    <a:cubicBezTo>
                      <a:pt x="3138" y="1298"/>
                      <a:pt x="3258" y="1288"/>
                      <a:pt x="3390" y="1266"/>
                    </a:cubicBezTo>
                    <a:cubicBezTo>
                      <a:pt x="3786" y="1200"/>
                      <a:pt x="4133" y="1027"/>
                      <a:pt x="4474" y="841"/>
                    </a:cubicBezTo>
                    <a:lnTo>
                      <a:pt x="4474" y="841"/>
                    </a:lnTo>
                    <a:cubicBezTo>
                      <a:pt x="4574" y="1350"/>
                      <a:pt x="4958" y="1788"/>
                      <a:pt x="5456" y="1946"/>
                    </a:cubicBezTo>
                    <a:cubicBezTo>
                      <a:pt x="5637" y="2004"/>
                      <a:pt x="5820" y="2027"/>
                      <a:pt x="6002" y="2027"/>
                    </a:cubicBezTo>
                    <a:cubicBezTo>
                      <a:pt x="6345" y="2027"/>
                      <a:pt x="6686" y="1945"/>
                      <a:pt x="7013" y="1853"/>
                    </a:cubicBezTo>
                    <a:lnTo>
                      <a:pt x="7013" y="1853"/>
                    </a:lnTo>
                    <a:cubicBezTo>
                      <a:pt x="7766" y="2322"/>
                      <a:pt x="8578" y="2707"/>
                      <a:pt x="9414" y="3022"/>
                    </a:cubicBezTo>
                    <a:cubicBezTo>
                      <a:pt x="10280" y="3344"/>
                      <a:pt x="11158" y="3591"/>
                      <a:pt x="12061" y="3740"/>
                    </a:cubicBezTo>
                    <a:lnTo>
                      <a:pt x="12061" y="3703"/>
                    </a:lnTo>
                    <a:cubicBezTo>
                      <a:pt x="11207" y="3431"/>
                      <a:pt x="10354" y="3121"/>
                      <a:pt x="9525" y="2763"/>
                    </a:cubicBezTo>
                    <a:cubicBezTo>
                      <a:pt x="8684" y="2404"/>
                      <a:pt x="7855" y="1983"/>
                      <a:pt x="7051" y="1526"/>
                    </a:cubicBezTo>
                    <a:cubicBezTo>
                      <a:pt x="6702" y="1651"/>
                      <a:pt x="6321" y="1770"/>
                      <a:pt x="5950" y="1770"/>
                    </a:cubicBezTo>
                    <a:cubicBezTo>
                      <a:pt x="5807" y="1770"/>
                      <a:pt x="5667" y="1752"/>
                      <a:pt x="5530" y="1711"/>
                    </a:cubicBezTo>
                    <a:cubicBezTo>
                      <a:pt x="5072" y="1588"/>
                      <a:pt x="4701" y="1155"/>
                      <a:pt x="4652" y="685"/>
                    </a:cubicBezTo>
                    <a:lnTo>
                      <a:pt x="4627" y="524"/>
                    </a:lnTo>
                    <a:cubicBezTo>
                      <a:pt x="4219" y="759"/>
                      <a:pt x="3811" y="1019"/>
                      <a:pt x="3353" y="1105"/>
                    </a:cubicBezTo>
                    <a:cubicBezTo>
                      <a:pt x="3225" y="1130"/>
                      <a:pt x="3109" y="1141"/>
                      <a:pt x="3005" y="1141"/>
                    </a:cubicBezTo>
                    <a:cubicBezTo>
                      <a:pt x="1947" y="1141"/>
                      <a:pt x="1959" y="1"/>
                      <a:pt x="1066"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9" name="Google Shape;1946;p74"/>
              <p:cNvSpPr/>
              <p:nvPr/>
            </p:nvSpPr>
            <p:spPr>
              <a:xfrm>
                <a:off x="1782390" y="3561909"/>
                <a:ext cx="126808" cy="40998"/>
              </a:xfrm>
              <a:custGeom>
                <a:avLst/>
                <a:gdLst/>
                <a:ahLst/>
                <a:cxnLst/>
                <a:rect l="l" t="t" r="r" b="b"/>
                <a:pathLst>
                  <a:path w="4256" h="1376" extrusionOk="0">
                    <a:moveTo>
                      <a:pt x="2227" y="0"/>
                    </a:moveTo>
                    <a:lnTo>
                      <a:pt x="2227" y="0"/>
                    </a:lnTo>
                    <a:cubicBezTo>
                      <a:pt x="1534" y="149"/>
                      <a:pt x="706" y="334"/>
                      <a:pt x="1" y="508"/>
                    </a:cubicBezTo>
                    <a:lnTo>
                      <a:pt x="13" y="532"/>
                    </a:lnTo>
                    <a:cubicBezTo>
                      <a:pt x="419" y="480"/>
                      <a:pt x="975" y="411"/>
                      <a:pt x="1420" y="346"/>
                    </a:cubicBezTo>
                    <a:lnTo>
                      <a:pt x="1420" y="346"/>
                    </a:lnTo>
                    <a:cubicBezTo>
                      <a:pt x="1359" y="510"/>
                      <a:pt x="1401" y="716"/>
                      <a:pt x="1522" y="854"/>
                    </a:cubicBezTo>
                    <a:cubicBezTo>
                      <a:pt x="1782" y="1151"/>
                      <a:pt x="2202" y="1163"/>
                      <a:pt x="2561" y="1250"/>
                    </a:cubicBezTo>
                    <a:cubicBezTo>
                      <a:pt x="3061" y="1327"/>
                      <a:pt x="3561" y="1375"/>
                      <a:pt x="4069" y="1375"/>
                    </a:cubicBezTo>
                    <a:cubicBezTo>
                      <a:pt x="4127" y="1375"/>
                      <a:pt x="4185" y="1375"/>
                      <a:pt x="4243" y="1373"/>
                    </a:cubicBezTo>
                    <a:lnTo>
                      <a:pt x="4256" y="1349"/>
                    </a:lnTo>
                    <a:cubicBezTo>
                      <a:pt x="3984" y="1237"/>
                      <a:pt x="3711" y="1163"/>
                      <a:pt x="3439" y="1101"/>
                    </a:cubicBezTo>
                    <a:cubicBezTo>
                      <a:pt x="3167" y="1027"/>
                      <a:pt x="2895" y="965"/>
                      <a:pt x="2611" y="928"/>
                    </a:cubicBezTo>
                    <a:cubicBezTo>
                      <a:pt x="2252" y="854"/>
                      <a:pt x="1757" y="940"/>
                      <a:pt x="1609" y="569"/>
                    </a:cubicBezTo>
                    <a:cubicBezTo>
                      <a:pt x="1584" y="458"/>
                      <a:pt x="1609" y="347"/>
                      <a:pt x="1683" y="310"/>
                    </a:cubicBezTo>
                    <a:lnTo>
                      <a:pt x="2227" y="0"/>
                    </a:ln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0" name="Google Shape;1947;p74"/>
              <p:cNvSpPr/>
              <p:nvPr/>
            </p:nvSpPr>
            <p:spPr>
              <a:xfrm>
                <a:off x="1325049" y="3521270"/>
                <a:ext cx="467335" cy="130234"/>
              </a:xfrm>
              <a:custGeom>
                <a:avLst/>
                <a:gdLst/>
                <a:ahLst/>
                <a:cxnLst/>
                <a:rect l="l" t="t" r="r" b="b"/>
                <a:pathLst>
                  <a:path w="15685" h="4371" extrusionOk="0">
                    <a:moveTo>
                      <a:pt x="465" y="0"/>
                    </a:moveTo>
                    <a:cubicBezTo>
                      <a:pt x="317" y="0"/>
                      <a:pt x="167" y="13"/>
                      <a:pt x="13" y="41"/>
                    </a:cubicBezTo>
                    <a:lnTo>
                      <a:pt x="1" y="41"/>
                    </a:lnTo>
                    <a:lnTo>
                      <a:pt x="13" y="78"/>
                    </a:lnTo>
                    <a:cubicBezTo>
                      <a:pt x="140" y="54"/>
                      <a:pt x="267" y="43"/>
                      <a:pt x="394" y="43"/>
                    </a:cubicBezTo>
                    <a:cubicBezTo>
                      <a:pt x="789" y="43"/>
                      <a:pt x="1182" y="148"/>
                      <a:pt x="1547" y="288"/>
                    </a:cubicBezTo>
                    <a:cubicBezTo>
                      <a:pt x="2536" y="672"/>
                      <a:pt x="3415" y="1340"/>
                      <a:pt x="4503" y="1476"/>
                    </a:cubicBezTo>
                    <a:cubicBezTo>
                      <a:pt x="4613" y="1488"/>
                      <a:pt x="4725" y="1495"/>
                      <a:pt x="4838" y="1495"/>
                    </a:cubicBezTo>
                    <a:cubicBezTo>
                      <a:pt x="5228" y="1495"/>
                      <a:pt x="5627" y="1413"/>
                      <a:pt x="5960" y="1198"/>
                    </a:cubicBezTo>
                    <a:lnTo>
                      <a:pt x="5960" y="1198"/>
                    </a:lnTo>
                    <a:cubicBezTo>
                      <a:pt x="6042" y="1375"/>
                      <a:pt x="6184" y="1524"/>
                      <a:pt x="6334" y="1624"/>
                    </a:cubicBezTo>
                    <a:cubicBezTo>
                      <a:pt x="6903" y="1995"/>
                      <a:pt x="7571" y="2082"/>
                      <a:pt x="8189" y="2304"/>
                    </a:cubicBezTo>
                    <a:cubicBezTo>
                      <a:pt x="10663" y="3084"/>
                      <a:pt x="13149" y="3789"/>
                      <a:pt x="15672" y="4370"/>
                    </a:cubicBezTo>
                    <a:lnTo>
                      <a:pt x="15685" y="4345"/>
                    </a:lnTo>
                    <a:cubicBezTo>
                      <a:pt x="13248" y="3480"/>
                      <a:pt x="10762" y="2737"/>
                      <a:pt x="8263" y="2057"/>
                    </a:cubicBezTo>
                    <a:cubicBezTo>
                      <a:pt x="7855" y="1933"/>
                      <a:pt x="7422" y="1822"/>
                      <a:pt x="7026" y="1698"/>
                    </a:cubicBezTo>
                    <a:cubicBezTo>
                      <a:pt x="6655" y="1587"/>
                      <a:pt x="6222" y="1402"/>
                      <a:pt x="6111" y="1018"/>
                    </a:cubicBezTo>
                    <a:lnTo>
                      <a:pt x="6074" y="857"/>
                    </a:lnTo>
                    <a:cubicBezTo>
                      <a:pt x="5740" y="1181"/>
                      <a:pt x="5290" y="1323"/>
                      <a:pt x="4825" y="1323"/>
                    </a:cubicBezTo>
                    <a:cubicBezTo>
                      <a:pt x="4722" y="1323"/>
                      <a:pt x="4619" y="1316"/>
                      <a:pt x="4515" y="1303"/>
                    </a:cubicBezTo>
                    <a:cubicBezTo>
                      <a:pt x="3092" y="1179"/>
                      <a:pt x="1893" y="0"/>
                      <a:pt x="465"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1" name="Google Shape;1948;p74"/>
              <p:cNvSpPr/>
              <p:nvPr/>
            </p:nvSpPr>
            <p:spPr>
              <a:xfrm>
                <a:off x="1302197" y="3597126"/>
                <a:ext cx="368147" cy="105415"/>
              </a:xfrm>
              <a:custGeom>
                <a:avLst/>
                <a:gdLst/>
                <a:ahLst/>
                <a:cxnLst/>
                <a:rect l="l" t="t" r="r" b="b"/>
                <a:pathLst>
                  <a:path w="12356" h="3538" extrusionOk="0">
                    <a:moveTo>
                      <a:pt x="1" y="105"/>
                    </a:moveTo>
                    <a:lnTo>
                      <a:pt x="1" y="117"/>
                    </a:lnTo>
                    <a:cubicBezTo>
                      <a:pt x="2" y="117"/>
                      <a:pt x="3" y="116"/>
                      <a:pt x="5" y="116"/>
                    </a:cubicBezTo>
                    <a:lnTo>
                      <a:pt x="5" y="116"/>
                    </a:lnTo>
                    <a:lnTo>
                      <a:pt x="1" y="105"/>
                    </a:lnTo>
                    <a:close/>
                    <a:moveTo>
                      <a:pt x="757" y="0"/>
                    </a:moveTo>
                    <a:cubicBezTo>
                      <a:pt x="506" y="0"/>
                      <a:pt x="255" y="35"/>
                      <a:pt x="5" y="116"/>
                    </a:cubicBezTo>
                    <a:lnTo>
                      <a:pt x="5" y="116"/>
                    </a:lnTo>
                    <a:lnTo>
                      <a:pt x="13" y="142"/>
                    </a:lnTo>
                    <a:cubicBezTo>
                      <a:pt x="230" y="81"/>
                      <a:pt x="447" y="55"/>
                      <a:pt x="661" y="55"/>
                    </a:cubicBezTo>
                    <a:cubicBezTo>
                      <a:pt x="1497" y="55"/>
                      <a:pt x="2305" y="458"/>
                      <a:pt x="3044" y="822"/>
                    </a:cubicBezTo>
                    <a:cubicBezTo>
                      <a:pt x="4008" y="1305"/>
                      <a:pt x="4998" y="1713"/>
                      <a:pt x="6012" y="2059"/>
                    </a:cubicBezTo>
                    <a:cubicBezTo>
                      <a:pt x="7781" y="2702"/>
                      <a:pt x="9624" y="3135"/>
                      <a:pt x="11467" y="3432"/>
                    </a:cubicBezTo>
                    <a:cubicBezTo>
                      <a:pt x="11905" y="3502"/>
                      <a:pt x="12157" y="3537"/>
                      <a:pt x="12237" y="3537"/>
                    </a:cubicBezTo>
                    <a:cubicBezTo>
                      <a:pt x="12356" y="3537"/>
                      <a:pt x="12096" y="3459"/>
                      <a:pt x="11504" y="3296"/>
                    </a:cubicBezTo>
                    <a:cubicBezTo>
                      <a:pt x="9748" y="2801"/>
                      <a:pt x="7830" y="2356"/>
                      <a:pt x="6099" y="1836"/>
                    </a:cubicBezTo>
                    <a:cubicBezTo>
                      <a:pt x="5072" y="1503"/>
                      <a:pt x="4083" y="1131"/>
                      <a:pt x="3105" y="686"/>
                    </a:cubicBezTo>
                    <a:cubicBezTo>
                      <a:pt x="2378" y="365"/>
                      <a:pt x="1571" y="0"/>
                      <a:pt x="757"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2" name="Google Shape;1949;p74"/>
              <p:cNvSpPr/>
              <p:nvPr/>
            </p:nvSpPr>
            <p:spPr>
              <a:xfrm>
                <a:off x="1281192" y="3669884"/>
                <a:ext cx="121295" cy="46689"/>
              </a:xfrm>
              <a:custGeom>
                <a:avLst/>
                <a:gdLst/>
                <a:ahLst/>
                <a:cxnLst/>
                <a:rect l="l" t="t" r="r" b="b"/>
                <a:pathLst>
                  <a:path w="4071" h="1567" extrusionOk="0">
                    <a:moveTo>
                      <a:pt x="13" y="112"/>
                    </a:moveTo>
                    <a:lnTo>
                      <a:pt x="13" y="124"/>
                    </a:lnTo>
                    <a:lnTo>
                      <a:pt x="1" y="149"/>
                    </a:lnTo>
                    <a:cubicBezTo>
                      <a:pt x="706" y="545"/>
                      <a:pt x="1794" y="1"/>
                      <a:pt x="2314" y="755"/>
                    </a:cubicBezTo>
                    <a:cubicBezTo>
                      <a:pt x="2425" y="1027"/>
                      <a:pt x="2549" y="1386"/>
                      <a:pt x="2870" y="1485"/>
                    </a:cubicBezTo>
                    <a:cubicBezTo>
                      <a:pt x="3017" y="1542"/>
                      <a:pt x="3165" y="1567"/>
                      <a:pt x="3311" y="1567"/>
                    </a:cubicBezTo>
                    <a:cubicBezTo>
                      <a:pt x="3574" y="1567"/>
                      <a:pt x="3832" y="1489"/>
                      <a:pt x="4070" y="1386"/>
                    </a:cubicBezTo>
                    <a:lnTo>
                      <a:pt x="4058" y="1361"/>
                    </a:lnTo>
                    <a:cubicBezTo>
                      <a:pt x="3712" y="1336"/>
                      <a:pt x="3316" y="1361"/>
                      <a:pt x="3006" y="1213"/>
                    </a:cubicBezTo>
                    <a:cubicBezTo>
                      <a:pt x="2759" y="1101"/>
                      <a:pt x="2685" y="842"/>
                      <a:pt x="2536" y="619"/>
                    </a:cubicBezTo>
                    <a:cubicBezTo>
                      <a:pt x="2282" y="242"/>
                      <a:pt x="1826" y="151"/>
                      <a:pt x="1397" y="151"/>
                    </a:cubicBezTo>
                    <a:cubicBezTo>
                      <a:pt x="1305" y="151"/>
                      <a:pt x="1214" y="155"/>
                      <a:pt x="1126" y="161"/>
                    </a:cubicBezTo>
                    <a:cubicBezTo>
                      <a:pt x="941" y="180"/>
                      <a:pt x="752" y="202"/>
                      <a:pt x="565" y="202"/>
                    </a:cubicBezTo>
                    <a:cubicBezTo>
                      <a:pt x="378" y="202"/>
                      <a:pt x="193" y="180"/>
                      <a:pt x="13" y="112"/>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3" name="Google Shape;1950;p74"/>
              <p:cNvSpPr/>
              <p:nvPr/>
            </p:nvSpPr>
            <p:spPr>
              <a:xfrm>
                <a:off x="1506377" y="3758164"/>
                <a:ext cx="242531" cy="75739"/>
              </a:xfrm>
              <a:custGeom>
                <a:avLst/>
                <a:gdLst/>
                <a:ahLst/>
                <a:cxnLst/>
                <a:rect l="l" t="t" r="r" b="b"/>
                <a:pathLst>
                  <a:path w="8140" h="2542" extrusionOk="0">
                    <a:moveTo>
                      <a:pt x="521" y="0"/>
                    </a:moveTo>
                    <a:cubicBezTo>
                      <a:pt x="350" y="0"/>
                      <a:pt x="177" y="21"/>
                      <a:pt x="0" y="68"/>
                    </a:cubicBezTo>
                    <a:lnTo>
                      <a:pt x="13" y="105"/>
                    </a:lnTo>
                    <a:cubicBezTo>
                      <a:pt x="144" y="72"/>
                      <a:pt x="279" y="57"/>
                      <a:pt x="413" y="57"/>
                    </a:cubicBezTo>
                    <a:cubicBezTo>
                      <a:pt x="635" y="57"/>
                      <a:pt x="857" y="98"/>
                      <a:pt x="1064" y="167"/>
                    </a:cubicBezTo>
                    <a:cubicBezTo>
                      <a:pt x="2103" y="489"/>
                      <a:pt x="2882" y="1342"/>
                      <a:pt x="3946" y="1626"/>
                    </a:cubicBezTo>
                    <a:cubicBezTo>
                      <a:pt x="5331" y="2072"/>
                      <a:pt x="6803" y="1923"/>
                      <a:pt x="8127" y="2542"/>
                    </a:cubicBezTo>
                    <a:lnTo>
                      <a:pt x="8139" y="2517"/>
                    </a:lnTo>
                    <a:cubicBezTo>
                      <a:pt x="7855" y="2282"/>
                      <a:pt x="7533" y="2109"/>
                      <a:pt x="7187" y="1985"/>
                    </a:cubicBezTo>
                    <a:cubicBezTo>
                      <a:pt x="5826" y="1490"/>
                      <a:pt x="4305" y="1713"/>
                      <a:pt x="3031" y="1008"/>
                    </a:cubicBezTo>
                    <a:cubicBezTo>
                      <a:pt x="2260" y="592"/>
                      <a:pt x="1429" y="0"/>
                      <a:pt x="521" y="0"/>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4" name="Google Shape;1951;p74"/>
              <p:cNvSpPr/>
              <p:nvPr/>
            </p:nvSpPr>
            <p:spPr>
              <a:xfrm>
                <a:off x="2008289" y="4161727"/>
                <a:ext cx="350508" cy="80983"/>
              </a:xfrm>
              <a:custGeom>
                <a:avLst/>
                <a:gdLst/>
                <a:ahLst/>
                <a:cxnLst/>
                <a:rect l="l" t="t" r="r" b="b"/>
                <a:pathLst>
                  <a:path w="11764" h="2718" extrusionOk="0">
                    <a:moveTo>
                      <a:pt x="5131" y="1"/>
                    </a:moveTo>
                    <a:cubicBezTo>
                      <a:pt x="3758" y="1"/>
                      <a:pt x="2385" y="188"/>
                      <a:pt x="1127" y="562"/>
                    </a:cubicBezTo>
                    <a:cubicBezTo>
                      <a:pt x="830" y="648"/>
                      <a:pt x="533" y="747"/>
                      <a:pt x="323" y="908"/>
                    </a:cubicBezTo>
                    <a:cubicBezTo>
                      <a:pt x="112" y="1081"/>
                      <a:pt x="1" y="1329"/>
                      <a:pt x="125" y="1539"/>
                    </a:cubicBezTo>
                    <a:cubicBezTo>
                      <a:pt x="268" y="1774"/>
                      <a:pt x="655" y="1874"/>
                      <a:pt x="1029" y="1874"/>
                    </a:cubicBezTo>
                    <a:cubicBezTo>
                      <a:pt x="1108" y="1874"/>
                      <a:pt x="1187" y="1869"/>
                      <a:pt x="1263" y="1861"/>
                    </a:cubicBezTo>
                    <a:cubicBezTo>
                      <a:pt x="1614" y="1831"/>
                      <a:pt x="1966" y="1756"/>
                      <a:pt x="2312" y="1756"/>
                    </a:cubicBezTo>
                    <a:cubicBezTo>
                      <a:pt x="2404" y="1756"/>
                      <a:pt x="2495" y="1761"/>
                      <a:pt x="2586" y="1774"/>
                    </a:cubicBezTo>
                    <a:cubicBezTo>
                      <a:pt x="3316" y="1873"/>
                      <a:pt x="3749" y="2430"/>
                      <a:pt x="4441" y="2627"/>
                    </a:cubicBezTo>
                    <a:cubicBezTo>
                      <a:pt x="4655" y="2691"/>
                      <a:pt x="4871" y="2717"/>
                      <a:pt x="5089" y="2717"/>
                    </a:cubicBezTo>
                    <a:cubicBezTo>
                      <a:pt x="6097" y="2717"/>
                      <a:pt x="7148" y="2157"/>
                      <a:pt x="8202" y="2157"/>
                    </a:cubicBezTo>
                    <a:cubicBezTo>
                      <a:pt x="8293" y="2157"/>
                      <a:pt x="8383" y="2161"/>
                      <a:pt x="8474" y="2170"/>
                    </a:cubicBezTo>
                    <a:cubicBezTo>
                      <a:pt x="8969" y="2207"/>
                      <a:pt x="9401" y="2405"/>
                      <a:pt x="9871" y="2516"/>
                    </a:cubicBezTo>
                    <a:cubicBezTo>
                      <a:pt x="10102" y="2571"/>
                      <a:pt x="10357" y="2611"/>
                      <a:pt x="10601" y="2611"/>
                    </a:cubicBezTo>
                    <a:cubicBezTo>
                      <a:pt x="10855" y="2611"/>
                      <a:pt x="11099" y="2568"/>
                      <a:pt x="11294" y="2454"/>
                    </a:cubicBezTo>
                    <a:cubicBezTo>
                      <a:pt x="11764" y="2195"/>
                      <a:pt x="11764" y="1663"/>
                      <a:pt x="11442" y="1316"/>
                    </a:cubicBezTo>
                    <a:cubicBezTo>
                      <a:pt x="11121" y="958"/>
                      <a:pt x="10577" y="760"/>
                      <a:pt x="10032" y="599"/>
                    </a:cubicBezTo>
                    <a:cubicBezTo>
                      <a:pt x="8758" y="240"/>
                      <a:pt x="7385" y="55"/>
                      <a:pt x="5505" y="5"/>
                    </a:cubicBezTo>
                    <a:cubicBezTo>
                      <a:pt x="5380" y="2"/>
                      <a:pt x="5256" y="1"/>
                      <a:pt x="5131"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5" name="Google Shape;1952;p74"/>
              <p:cNvSpPr/>
              <p:nvPr/>
            </p:nvSpPr>
            <p:spPr>
              <a:xfrm>
                <a:off x="1836347" y="4292286"/>
                <a:ext cx="159820" cy="44216"/>
              </a:xfrm>
              <a:custGeom>
                <a:avLst/>
                <a:gdLst/>
                <a:ahLst/>
                <a:cxnLst/>
                <a:rect l="l" t="t" r="r" b="b"/>
                <a:pathLst>
                  <a:path w="5364" h="1484" extrusionOk="0">
                    <a:moveTo>
                      <a:pt x="2268" y="1"/>
                    </a:moveTo>
                    <a:cubicBezTo>
                      <a:pt x="1805" y="1"/>
                      <a:pt x="1334" y="36"/>
                      <a:pt x="861" y="101"/>
                    </a:cubicBezTo>
                    <a:cubicBezTo>
                      <a:pt x="805" y="82"/>
                      <a:pt x="749" y="73"/>
                      <a:pt x="694" y="73"/>
                    </a:cubicBezTo>
                    <a:cubicBezTo>
                      <a:pt x="323" y="73"/>
                      <a:pt x="1" y="472"/>
                      <a:pt x="119" y="806"/>
                    </a:cubicBezTo>
                    <a:cubicBezTo>
                      <a:pt x="243" y="1189"/>
                      <a:pt x="738" y="1387"/>
                      <a:pt x="1195" y="1387"/>
                    </a:cubicBezTo>
                    <a:cubicBezTo>
                      <a:pt x="1205" y="1387"/>
                      <a:pt x="1214" y="1387"/>
                      <a:pt x="1224" y="1387"/>
                    </a:cubicBezTo>
                    <a:cubicBezTo>
                      <a:pt x="1923" y="1387"/>
                      <a:pt x="2621" y="1029"/>
                      <a:pt x="3295" y="1029"/>
                    </a:cubicBezTo>
                    <a:cubicBezTo>
                      <a:pt x="3458" y="1029"/>
                      <a:pt x="3620" y="1050"/>
                      <a:pt x="3781" y="1103"/>
                    </a:cubicBezTo>
                    <a:cubicBezTo>
                      <a:pt x="4003" y="1177"/>
                      <a:pt x="4213" y="1325"/>
                      <a:pt x="4436" y="1412"/>
                    </a:cubicBezTo>
                    <a:cubicBezTo>
                      <a:pt x="4554" y="1455"/>
                      <a:pt x="4683" y="1483"/>
                      <a:pt x="4809" y="1483"/>
                    </a:cubicBezTo>
                    <a:cubicBezTo>
                      <a:pt x="4934" y="1483"/>
                      <a:pt x="5055" y="1455"/>
                      <a:pt x="5154" y="1387"/>
                    </a:cubicBezTo>
                    <a:cubicBezTo>
                      <a:pt x="5364" y="1226"/>
                      <a:pt x="5339" y="917"/>
                      <a:pt x="5178" y="719"/>
                    </a:cubicBezTo>
                    <a:cubicBezTo>
                      <a:pt x="5017" y="521"/>
                      <a:pt x="4745" y="410"/>
                      <a:pt x="4486" y="323"/>
                    </a:cubicBezTo>
                    <a:cubicBezTo>
                      <a:pt x="3789" y="99"/>
                      <a:pt x="3040" y="1"/>
                      <a:pt x="2268"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66" name="Google Shape;1953;p74"/>
              <p:cNvSpPr/>
              <p:nvPr/>
            </p:nvSpPr>
            <p:spPr>
              <a:xfrm>
                <a:off x="1713148" y="4216876"/>
                <a:ext cx="45706" cy="29437"/>
              </a:xfrm>
              <a:custGeom>
                <a:avLst/>
                <a:gdLst/>
                <a:ahLst/>
                <a:cxnLst/>
                <a:rect l="l" t="t" r="r" b="b"/>
                <a:pathLst>
                  <a:path w="1534" h="988" extrusionOk="0">
                    <a:moveTo>
                      <a:pt x="1174" y="1"/>
                    </a:moveTo>
                    <a:cubicBezTo>
                      <a:pt x="1032" y="1"/>
                      <a:pt x="848" y="59"/>
                      <a:pt x="643" y="96"/>
                    </a:cubicBezTo>
                    <a:cubicBezTo>
                      <a:pt x="46" y="206"/>
                      <a:pt x="1" y="987"/>
                      <a:pt x="602" y="987"/>
                    </a:cubicBezTo>
                    <a:cubicBezTo>
                      <a:pt x="611" y="987"/>
                      <a:pt x="621" y="987"/>
                      <a:pt x="630" y="987"/>
                    </a:cubicBezTo>
                    <a:cubicBezTo>
                      <a:pt x="865" y="974"/>
                      <a:pt x="1113" y="913"/>
                      <a:pt x="1286" y="752"/>
                    </a:cubicBezTo>
                    <a:cubicBezTo>
                      <a:pt x="1459" y="591"/>
                      <a:pt x="1533" y="306"/>
                      <a:pt x="1397" y="109"/>
                    </a:cubicBezTo>
                    <a:cubicBezTo>
                      <a:pt x="1347" y="28"/>
                      <a:pt x="1270" y="1"/>
                      <a:pt x="1174" y="1"/>
                    </a:cubicBezTo>
                    <a:close/>
                  </a:path>
                </a:pathLst>
              </a:cu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27" name="Google Shape;1954;p74"/>
            <p:cNvGrpSpPr/>
            <p:nvPr/>
          </p:nvGrpSpPr>
          <p:grpSpPr>
            <a:xfrm>
              <a:off x="2615087" y="2753006"/>
              <a:ext cx="487949" cy="731226"/>
              <a:chOff x="7042293" y="3033972"/>
              <a:chExt cx="764090" cy="1144870"/>
            </a:xfrm>
          </p:grpSpPr>
          <p:sp>
            <p:nvSpPr>
              <p:cNvPr id="28" name="Google Shape;1955;p74"/>
              <p:cNvSpPr/>
              <p:nvPr/>
            </p:nvSpPr>
            <p:spPr>
              <a:xfrm>
                <a:off x="7042293" y="3416917"/>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29" name="Google Shape;1956;p74"/>
              <p:cNvSpPr/>
              <p:nvPr/>
            </p:nvSpPr>
            <p:spPr>
              <a:xfrm>
                <a:off x="7400719" y="3314363"/>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0" name="Google Shape;1957;p74"/>
              <p:cNvSpPr/>
              <p:nvPr/>
            </p:nvSpPr>
            <p:spPr>
              <a:xfrm>
                <a:off x="7400718" y="3716279"/>
                <a:ext cx="188468" cy="297804"/>
              </a:xfrm>
              <a:custGeom>
                <a:avLst/>
                <a:gdLst/>
                <a:ahLst/>
                <a:cxnLst/>
                <a:rect l="l" t="t" r="r" b="b"/>
                <a:pathLst>
                  <a:path w="2660" h="4203" extrusionOk="0">
                    <a:moveTo>
                      <a:pt x="1270" y="0"/>
                    </a:moveTo>
                    <a:cubicBezTo>
                      <a:pt x="1265" y="0"/>
                      <a:pt x="1262" y="3"/>
                      <a:pt x="1262" y="10"/>
                    </a:cubicBezTo>
                    <a:cubicBezTo>
                      <a:pt x="1262" y="1296"/>
                      <a:pt x="916" y="1964"/>
                      <a:pt x="0" y="2211"/>
                    </a:cubicBezTo>
                    <a:cubicBezTo>
                      <a:pt x="1175" y="2347"/>
                      <a:pt x="1163" y="4116"/>
                      <a:pt x="1200" y="4203"/>
                    </a:cubicBezTo>
                    <a:cubicBezTo>
                      <a:pt x="1200" y="4203"/>
                      <a:pt x="1435" y="2409"/>
                      <a:pt x="2660" y="2063"/>
                    </a:cubicBezTo>
                    <a:cubicBezTo>
                      <a:pt x="1497" y="1939"/>
                      <a:pt x="1423" y="1160"/>
                      <a:pt x="1287" y="10"/>
                    </a:cubicBezTo>
                    <a:cubicBezTo>
                      <a:pt x="1281" y="3"/>
                      <a:pt x="1274" y="0"/>
                      <a:pt x="127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1" name="Google Shape;1958;p74"/>
              <p:cNvSpPr/>
              <p:nvPr/>
            </p:nvSpPr>
            <p:spPr>
              <a:xfrm>
                <a:off x="7767698" y="3714726"/>
                <a:ext cx="38685" cy="38616"/>
              </a:xfrm>
              <a:custGeom>
                <a:avLst/>
                <a:gdLst/>
                <a:ahLst/>
                <a:cxnLst/>
                <a:rect l="l" t="t" r="r" b="b"/>
                <a:pathLst>
                  <a:path w="546" h="545" extrusionOk="0">
                    <a:moveTo>
                      <a:pt x="273" y="0"/>
                    </a:moveTo>
                    <a:cubicBezTo>
                      <a:pt x="125" y="0"/>
                      <a:pt x="1" y="124"/>
                      <a:pt x="1" y="273"/>
                    </a:cubicBezTo>
                    <a:cubicBezTo>
                      <a:pt x="1" y="421"/>
                      <a:pt x="125" y="545"/>
                      <a:pt x="273" y="545"/>
                    </a:cubicBezTo>
                    <a:cubicBezTo>
                      <a:pt x="421" y="545"/>
                      <a:pt x="545" y="421"/>
                      <a:pt x="545" y="273"/>
                    </a:cubicBezTo>
                    <a:cubicBezTo>
                      <a:pt x="545" y="124"/>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2" name="Google Shape;1959;p74"/>
              <p:cNvSpPr/>
              <p:nvPr/>
            </p:nvSpPr>
            <p:spPr>
              <a:xfrm>
                <a:off x="7192994" y="4141076"/>
                <a:ext cx="37764" cy="37766"/>
              </a:xfrm>
              <a:custGeom>
                <a:avLst/>
                <a:gdLst/>
                <a:ahLst/>
                <a:cxnLst/>
                <a:rect l="l" t="t" r="r" b="b"/>
                <a:pathLst>
                  <a:path w="533" h="533" extrusionOk="0">
                    <a:moveTo>
                      <a:pt x="273" y="0"/>
                    </a:moveTo>
                    <a:cubicBezTo>
                      <a:pt x="112" y="0"/>
                      <a:pt x="1" y="112"/>
                      <a:pt x="1" y="260"/>
                    </a:cubicBezTo>
                    <a:cubicBezTo>
                      <a:pt x="1" y="409"/>
                      <a:pt x="112" y="532"/>
                      <a:pt x="273" y="532"/>
                    </a:cubicBezTo>
                    <a:cubicBezTo>
                      <a:pt x="421" y="532"/>
                      <a:pt x="533" y="409"/>
                      <a:pt x="533" y="260"/>
                    </a:cubicBezTo>
                    <a:cubicBezTo>
                      <a:pt x="533" y="112"/>
                      <a:pt x="421" y="0"/>
                      <a:pt x="273"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33" name="Google Shape;1960;p74"/>
              <p:cNvSpPr/>
              <p:nvPr/>
            </p:nvSpPr>
            <p:spPr>
              <a:xfrm>
                <a:off x="7042301" y="3033972"/>
                <a:ext cx="38615" cy="38616"/>
              </a:xfrm>
              <a:custGeom>
                <a:avLst/>
                <a:gdLst/>
                <a:ahLst/>
                <a:cxnLst/>
                <a:rect l="l" t="t" r="r" b="b"/>
                <a:pathLst>
                  <a:path w="545" h="545" extrusionOk="0">
                    <a:moveTo>
                      <a:pt x="273" y="1"/>
                    </a:moveTo>
                    <a:cubicBezTo>
                      <a:pt x="124" y="1"/>
                      <a:pt x="0" y="124"/>
                      <a:pt x="0" y="273"/>
                    </a:cubicBezTo>
                    <a:cubicBezTo>
                      <a:pt x="0" y="421"/>
                      <a:pt x="124" y="545"/>
                      <a:pt x="273" y="545"/>
                    </a:cubicBezTo>
                    <a:cubicBezTo>
                      <a:pt x="421" y="545"/>
                      <a:pt x="545" y="421"/>
                      <a:pt x="545" y="273"/>
                    </a:cubicBezTo>
                    <a:cubicBezTo>
                      <a:pt x="545" y="124"/>
                      <a:pt x="421" y="1"/>
                      <a:pt x="273"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sp>
        <p:nvSpPr>
          <p:cNvPr id="97" name="Rectangle 96"/>
          <p:cNvSpPr/>
          <p:nvPr/>
        </p:nvSpPr>
        <p:spPr>
          <a:xfrm>
            <a:off x="4517018" y="4670179"/>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
        <p:nvSpPr>
          <p:cNvPr id="98" name="Rectangle 97"/>
          <p:cNvSpPr/>
          <p:nvPr/>
        </p:nvSpPr>
        <p:spPr>
          <a:xfrm rot="16200000">
            <a:off x="7660783" y="1390757"/>
            <a:ext cx="2069797"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المواضيع التي </a:t>
            </a:r>
            <a:r>
              <a:rPr lang="ar-LB" kern="1200" dirty="0">
                <a:solidFill>
                  <a:srgbClr val="509195"/>
                </a:solidFill>
                <a:latin typeface="29LT Adir ExtraBold" panose="00000906000000000000" pitchFamily="50" charset="-78"/>
                <a:cs typeface="29LT Adir ExtraBold" panose="00000906000000000000" pitchFamily="50" charset="-78"/>
              </a:rPr>
              <a:t>تحتاج </a:t>
            </a:r>
            <a:r>
              <a:rPr lang="ar-LB" kern="1200" dirty="0" smtClean="0">
                <a:solidFill>
                  <a:srgbClr val="509195"/>
                </a:solidFill>
                <a:latin typeface="29LT Adir ExtraBold" panose="00000906000000000000" pitchFamily="50" charset="-78"/>
                <a:cs typeface="29LT Adir ExtraBold" panose="00000906000000000000" pitchFamily="50" charset="-78"/>
              </a:rPr>
              <a:t>إلى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Tree>
    <p:extLst>
      <p:ext uri="{BB962C8B-B14F-4D97-AF65-F5344CB8AC3E}">
        <p14:creationId xmlns:p14="http://schemas.microsoft.com/office/powerpoint/2010/main" val="1287986644"/>
      </p:ext>
    </p:extLst>
  </p:cSld>
  <p:clrMapOvr>
    <a:masterClrMapping/>
  </p:clrMapOvr>
  <mc:AlternateContent xmlns:mc="http://schemas.openxmlformats.org/markup-compatibility/2006" xmlns:p14="http://schemas.microsoft.com/office/powerpoint/2010/main">
    <mc:Choice Requires="p14">
      <p:transition spd="slow">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20"/>
                                        </p:tgtEl>
                                        <p:attrNameLst>
                                          <p:attrName>style.visibility</p:attrName>
                                        </p:attrNameLst>
                                      </p:cBhvr>
                                      <p:to>
                                        <p:strVal val="visible"/>
                                      </p:to>
                                    </p:set>
                                    <p:anim calcmode="lin" valueType="num">
                                      <p:cBhvr>
                                        <p:cTn id="14" dur="500" fill="hold"/>
                                        <p:tgtEl>
                                          <p:spTgt spid="20"/>
                                        </p:tgtEl>
                                        <p:attrNameLst>
                                          <p:attrName>ppt_w</p:attrName>
                                        </p:attrNameLst>
                                      </p:cBhvr>
                                      <p:tavLst>
                                        <p:tav tm="0">
                                          <p:val>
                                            <p:fltVal val="0"/>
                                          </p:val>
                                        </p:tav>
                                        <p:tav tm="100000">
                                          <p:val>
                                            <p:strVal val="#ppt_w"/>
                                          </p:val>
                                        </p:tav>
                                      </p:tavLst>
                                    </p:anim>
                                    <p:anim calcmode="lin" valueType="num">
                                      <p:cBhvr>
                                        <p:cTn id="15" dur="500" fill="hold"/>
                                        <p:tgtEl>
                                          <p:spTgt spid="20"/>
                                        </p:tgtEl>
                                        <p:attrNameLst>
                                          <p:attrName>ppt_h</p:attrName>
                                        </p:attrNameLst>
                                      </p:cBhvr>
                                      <p:tavLst>
                                        <p:tav tm="0">
                                          <p:val>
                                            <p:fltVal val="0"/>
                                          </p:val>
                                        </p:tav>
                                        <p:tav tm="100000">
                                          <p:val>
                                            <p:strVal val="#ppt_h"/>
                                          </p:val>
                                        </p:tav>
                                      </p:tavLst>
                                    </p:anim>
                                    <p:animEffect transition="in" filter="fade">
                                      <p:cBhvr>
                                        <p:cTn id="16" dur="500"/>
                                        <p:tgtEl>
                                          <p:spTgt spid="20"/>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500" fill="hold"/>
                                        <p:tgtEl>
                                          <p:spTgt spid="19"/>
                                        </p:tgtEl>
                                        <p:attrNameLst>
                                          <p:attrName>ppt_w</p:attrName>
                                        </p:attrNameLst>
                                      </p:cBhvr>
                                      <p:tavLst>
                                        <p:tav tm="0">
                                          <p:val>
                                            <p:fltVal val="0"/>
                                          </p:val>
                                        </p:tav>
                                        <p:tav tm="100000">
                                          <p:val>
                                            <p:strVal val="#ppt_w"/>
                                          </p:val>
                                        </p:tav>
                                      </p:tavLst>
                                    </p:anim>
                                    <p:anim calcmode="lin" valueType="num">
                                      <p:cBhvr>
                                        <p:cTn id="22" dur="500" fill="hold"/>
                                        <p:tgtEl>
                                          <p:spTgt spid="19"/>
                                        </p:tgtEl>
                                        <p:attrNameLst>
                                          <p:attrName>ppt_h</p:attrName>
                                        </p:attrNameLst>
                                      </p:cBhvr>
                                      <p:tavLst>
                                        <p:tav tm="0">
                                          <p:val>
                                            <p:fltVal val="0"/>
                                          </p:val>
                                        </p:tav>
                                        <p:tav tm="100000">
                                          <p:val>
                                            <p:strVal val="#ppt_h"/>
                                          </p:val>
                                        </p:tav>
                                      </p:tavLst>
                                    </p:anim>
                                    <p:animEffect transition="in" filter="fade">
                                      <p:cBhvr>
                                        <p:cTn id="23" dur="500"/>
                                        <p:tgtEl>
                                          <p:spTgt spid="19"/>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7"/>
                                        </p:tgtEl>
                                        <p:attrNameLst>
                                          <p:attrName>style.visibility</p:attrName>
                                        </p:attrNameLst>
                                      </p:cBhvr>
                                      <p:to>
                                        <p:strVal val="visible"/>
                                      </p:to>
                                    </p:set>
                                    <p:anim calcmode="lin" valueType="num">
                                      <p:cBhvr>
                                        <p:cTn id="26" dur="500" fill="hold"/>
                                        <p:tgtEl>
                                          <p:spTgt spid="97"/>
                                        </p:tgtEl>
                                        <p:attrNameLst>
                                          <p:attrName>ppt_w</p:attrName>
                                        </p:attrNameLst>
                                      </p:cBhvr>
                                      <p:tavLst>
                                        <p:tav tm="0">
                                          <p:val>
                                            <p:fltVal val="0"/>
                                          </p:val>
                                        </p:tav>
                                        <p:tav tm="100000">
                                          <p:val>
                                            <p:strVal val="#ppt_w"/>
                                          </p:val>
                                        </p:tav>
                                      </p:tavLst>
                                    </p:anim>
                                    <p:anim calcmode="lin" valueType="num">
                                      <p:cBhvr>
                                        <p:cTn id="27" dur="500" fill="hold"/>
                                        <p:tgtEl>
                                          <p:spTgt spid="97"/>
                                        </p:tgtEl>
                                        <p:attrNameLst>
                                          <p:attrName>ppt_h</p:attrName>
                                        </p:attrNameLst>
                                      </p:cBhvr>
                                      <p:tavLst>
                                        <p:tav tm="0">
                                          <p:val>
                                            <p:fltVal val="0"/>
                                          </p:val>
                                        </p:tav>
                                        <p:tav tm="100000">
                                          <p:val>
                                            <p:strVal val="#ppt_h"/>
                                          </p:val>
                                        </p:tav>
                                      </p:tavLst>
                                    </p:anim>
                                    <p:animEffect transition="in" filter="fade">
                                      <p:cBhvr>
                                        <p:cTn id="28"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0" grpId="0"/>
      <p:bldP spid="97"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sp>
        <p:nvSpPr>
          <p:cNvPr id="532" name="Google Shape;532;p35"/>
          <p:cNvSpPr/>
          <p:nvPr/>
        </p:nvSpPr>
        <p:spPr>
          <a:xfrm>
            <a:off x="2543440" y="2395961"/>
            <a:ext cx="51564" cy="48207"/>
          </a:xfrm>
          <a:custGeom>
            <a:avLst/>
            <a:gdLst/>
            <a:ahLst/>
            <a:cxnLst/>
            <a:rect l="l" t="t" r="r" b="b"/>
            <a:pathLst>
              <a:path w="2749" h="2570" extrusionOk="0">
                <a:moveTo>
                  <a:pt x="1363" y="0"/>
                </a:moveTo>
                <a:cubicBezTo>
                  <a:pt x="954" y="0"/>
                  <a:pt x="562" y="197"/>
                  <a:pt x="317" y="540"/>
                </a:cubicBezTo>
                <a:cubicBezTo>
                  <a:pt x="16" y="964"/>
                  <a:pt x="0" y="1526"/>
                  <a:pt x="276" y="1966"/>
                </a:cubicBezTo>
                <a:cubicBezTo>
                  <a:pt x="514" y="2346"/>
                  <a:pt x="928" y="2569"/>
                  <a:pt x="1365" y="2569"/>
                </a:cubicBezTo>
                <a:cubicBezTo>
                  <a:pt x="1435" y="2569"/>
                  <a:pt x="1506" y="2563"/>
                  <a:pt x="1577" y="2552"/>
                </a:cubicBezTo>
                <a:cubicBezTo>
                  <a:pt x="2277" y="2433"/>
                  <a:pt x="2749" y="1770"/>
                  <a:pt x="2630" y="1070"/>
                </a:cubicBezTo>
                <a:cubicBezTo>
                  <a:pt x="2544" y="558"/>
                  <a:pt x="2158" y="149"/>
                  <a:pt x="1651" y="33"/>
                </a:cubicBezTo>
                <a:cubicBezTo>
                  <a:pt x="1555" y="11"/>
                  <a:pt x="1459" y="0"/>
                  <a:pt x="13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29;p35"/>
          <p:cNvSpPr txBox="1">
            <a:spLocks noGrp="1"/>
          </p:cNvSpPr>
          <p:nvPr>
            <p:ph type="title" idx="4294967295"/>
          </p:nvPr>
        </p:nvSpPr>
        <p:spPr>
          <a:xfrm>
            <a:off x="2140617" y="1077574"/>
            <a:ext cx="964549" cy="11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800" dirty="0" smtClean="0">
                <a:solidFill>
                  <a:srgbClr val="224253"/>
                </a:solidFill>
              </a:rPr>
              <a:t>0</a:t>
            </a:r>
            <a:r>
              <a:rPr lang="ar-LB" sz="4800" dirty="0" smtClean="0">
                <a:solidFill>
                  <a:srgbClr val="224253"/>
                </a:solidFill>
              </a:rPr>
              <a:t>6</a:t>
            </a:r>
            <a:endParaRPr sz="4800" dirty="0">
              <a:solidFill>
                <a:srgbClr val="224253"/>
              </a:solidFill>
            </a:endParaRPr>
          </a:p>
        </p:txBody>
      </p:sp>
      <p:grpSp>
        <p:nvGrpSpPr>
          <p:cNvPr id="65" name="Google Shape;1945;p58"/>
          <p:cNvGrpSpPr/>
          <p:nvPr/>
        </p:nvGrpSpPr>
        <p:grpSpPr>
          <a:xfrm>
            <a:off x="5306879" y="1885612"/>
            <a:ext cx="2831678" cy="2500002"/>
            <a:chOff x="849025" y="238125"/>
            <a:chExt cx="5932700" cy="5237800"/>
          </a:xfrm>
        </p:grpSpPr>
        <p:sp>
          <p:nvSpPr>
            <p:cNvPr id="66" name="Google Shape;1946;p58"/>
            <p:cNvSpPr/>
            <p:nvPr/>
          </p:nvSpPr>
          <p:spPr>
            <a:xfrm>
              <a:off x="849025" y="4987975"/>
              <a:ext cx="2824200" cy="487950"/>
            </a:xfrm>
            <a:custGeom>
              <a:avLst/>
              <a:gdLst/>
              <a:ahLst/>
              <a:cxnLst/>
              <a:rect l="l" t="t" r="r" b="b"/>
              <a:pathLst>
                <a:path w="112968" h="19518" extrusionOk="0">
                  <a:moveTo>
                    <a:pt x="9309" y="1"/>
                  </a:moveTo>
                  <a:cubicBezTo>
                    <a:pt x="3232" y="1"/>
                    <a:pt x="1" y="1296"/>
                    <a:pt x="2440" y="4816"/>
                  </a:cubicBezTo>
                  <a:cubicBezTo>
                    <a:pt x="2440" y="4816"/>
                    <a:pt x="16931" y="19517"/>
                    <a:pt x="52655" y="19517"/>
                  </a:cubicBezTo>
                  <a:cubicBezTo>
                    <a:pt x="57626" y="19517"/>
                    <a:pt x="63008" y="19233"/>
                    <a:pt x="68819" y="18584"/>
                  </a:cubicBezTo>
                  <a:cubicBezTo>
                    <a:pt x="75235" y="18223"/>
                    <a:pt x="69565" y="13863"/>
                    <a:pt x="69565" y="13863"/>
                  </a:cubicBezTo>
                  <a:lnTo>
                    <a:pt x="112968" y="89"/>
                  </a:lnTo>
                  <a:lnTo>
                    <a:pt x="104190" y="89"/>
                  </a:lnTo>
                  <a:lnTo>
                    <a:pt x="65369" y="10080"/>
                  </a:lnTo>
                  <a:cubicBezTo>
                    <a:pt x="65369" y="10080"/>
                    <a:pt x="26263" y="1"/>
                    <a:pt x="9309" y="1"/>
                  </a:cubicBezTo>
                  <a:close/>
                </a:path>
              </a:pathLst>
            </a:custGeom>
            <a:solidFill>
              <a:srgbClr val="9E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947;p58"/>
            <p:cNvSpPr/>
            <p:nvPr/>
          </p:nvSpPr>
          <p:spPr>
            <a:xfrm>
              <a:off x="4065475" y="4960825"/>
              <a:ext cx="2699775" cy="188525"/>
            </a:xfrm>
            <a:custGeom>
              <a:avLst/>
              <a:gdLst/>
              <a:ahLst/>
              <a:cxnLst/>
              <a:rect l="l" t="t" r="r" b="b"/>
              <a:pathLst>
                <a:path w="107991" h="7541" extrusionOk="0">
                  <a:moveTo>
                    <a:pt x="53996" y="1"/>
                  </a:moveTo>
                  <a:cubicBezTo>
                    <a:pt x="39676" y="1"/>
                    <a:pt x="25942" y="398"/>
                    <a:pt x="15815" y="1105"/>
                  </a:cubicBezTo>
                  <a:cubicBezTo>
                    <a:pt x="5690" y="1813"/>
                    <a:pt x="0" y="2771"/>
                    <a:pt x="0" y="3770"/>
                  </a:cubicBezTo>
                  <a:cubicBezTo>
                    <a:pt x="0" y="4770"/>
                    <a:pt x="5690" y="5729"/>
                    <a:pt x="15815" y="6437"/>
                  </a:cubicBezTo>
                  <a:cubicBezTo>
                    <a:pt x="25942" y="7143"/>
                    <a:pt x="39676" y="7540"/>
                    <a:pt x="53996" y="7540"/>
                  </a:cubicBezTo>
                  <a:cubicBezTo>
                    <a:pt x="68317" y="7540"/>
                    <a:pt x="82051" y="7143"/>
                    <a:pt x="92176" y="6437"/>
                  </a:cubicBezTo>
                  <a:cubicBezTo>
                    <a:pt x="102303" y="5729"/>
                    <a:pt x="107991" y="4770"/>
                    <a:pt x="107991" y="3770"/>
                  </a:cubicBezTo>
                  <a:cubicBezTo>
                    <a:pt x="107991" y="2771"/>
                    <a:pt x="102303" y="1813"/>
                    <a:pt x="92176" y="1105"/>
                  </a:cubicBezTo>
                  <a:cubicBezTo>
                    <a:pt x="82051" y="398"/>
                    <a:pt x="68317" y="1"/>
                    <a:pt x="53996" y="1"/>
                  </a:cubicBezTo>
                  <a:close/>
                </a:path>
              </a:pathLst>
            </a:custGeom>
            <a:solidFill>
              <a:srgbClr val="9E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948;p58"/>
            <p:cNvSpPr/>
            <p:nvPr/>
          </p:nvSpPr>
          <p:spPr>
            <a:xfrm>
              <a:off x="1750700" y="4862425"/>
              <a:ext cx="4787825" cy="161300"/>
            </a:xfrm>
            <a:custGeom>
              <a:avLst/>
              <a:gdLst/>
              <a:ahLst/>
              <a:cxnLst/>
              <a:rect l="l" t="t" r="r" b="b"/>
              <a:pathLst>
                <a:path w="191513" h="6452" extrusionOk="0">
                  <a:moveTo>
                    <a:pt x="95756" y="1"/>
                  </a:moveTo>
                  <a:cubicBezTo>
                    <a:pt x="42873" y="1"/>
                    <a:pt x="1" y="1444"/>
                    <a:pt x="1" y="3225"/>
                  </a:cubicBezTo>
                  <a:cubicBezTo>
                    <a:pt x="1" y="5007"/>
                    <a:pt x="42873" y="6451"/>
                    <a:pt x="95756" y="6451"/>
                  </a:cubicBezTo>
                  <a:cubicBezTo>
                    <a:pt x="148641" y="6451"/>
                    <a:pt x="191512" y="5007"/>
                    <a:pt x="191512" y="3225"/>
                  </a:cubicBezTo>
                  <a:cubicBezTo>
                    <a:pt x="191512" y="1445"/>
                    <a:pt x="148641" y="1"/>
                    <a:pt x="95756" y="1"/>
                  </a:cubicBezTo>
                  <a:close/>
                </a:path>
              </a:pathLst>
            </a:custGeom>
            <a:solidFill>
              <a:srgbClr val="9E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949;p58"/>
            <p:cNvSpPr/>
            <p:nvPr/>
          </p:nvSpPr>
          <p:spPr>
            <a:xfrm>
              <a:off x="2207225" y="238125"/>
              <a:ext cx="3480600" cy="4637775"/>
            </a:xfrm>
            <a:custGeom>
              <a:avLst/>
              <a:gdLst/>
              <a:ahLst/>
              <a:cxnLst/>
              <a:rect l="l" t="t" r="r" b="b"/>
              <a:pathLst>
                <a:path w="139224" h="185511" extrusionOk="0">
                  <a:moveTo>
                    <a:pt x="34707" y="0"/>
                  </a:moveTo>
                  <a:cubicBezTo>
                    <a:pt x="25405" y="0"/>
                    <a:pt x="11481" y="4415"/>
                    <a:pt x="4225" y="9433"/>
                  </a:cubicBezTo>
                  <a:cubicBezTo>
                    <a:pt x="1731" y="11158"/>
                    <a:pt x="375" y="12722"/>
                    <a:pt x="73" y="14003"/>
                  </a:cubicBezTo>
                  <a:lnTo>
                    <a:pt x="31" y="184894"/>
                  </a:lnTo>
                  <a:lnTo>
                    <a:pt x="31" y="184894"/>
                  </a:lnTo>
                  <a:cubicBezTo>
                    <a:pt x="221" y="183573"/>
                    <a:pt x="1585" y="181928"/>
                    <a:pt x="4225" y="180103"/>
                  </a:cubicBezTo>
                  <a:cubicBezTo>
                    <a:pt x="11481" y="175086"/>
                    <a:pt x="25407" y="170670"/>
                    <a:pt x="34707" y="170670"/>
                  </a:cubicBezTo>
                  <a:lnTo>
                    <a:pt x="139224" y="170670"/>
                  </a:lnTo>
                  <a:lnTo>
                    <a:pt x="139224" y="0"/>
                  </a:lnTo>
                  <a:close/>
                  <a:moveTo>
                    <a:pt x="31" y="184894"/>
                  </a:moveTo>
                  <a:lnTo>
                    <a:pt x="31" y="184894"/>
                  </a:lnTo>
                  <a:cubicBezTo>
                    <a:pt x="0" y="185109"/>
                    <a:pt x="0" y="185314"/>
                    <a:pt x="31" y="185511"/>
                  </a:cubicBezTo>
                  <a:lnTo>
                    <a:pt x="31" y="18489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950;p58"/>
            <p:cNvSpPr/>
            <p:nvPr/>
          </p:nvSpPr>
          <p:spPr>
            <a:xfrm>
              <a:off x="2389250" y="344125"/>
              <a:ext cx="3175275" cy="4228850"/>
            </a:xfrm>
            <a:custGeom>
              <a:avLst/>
              <a:gdLst/>
              <a:ahLst/>
              <a:cxnLst/>
              <a:rect l="l" t="t" r="r" b="b"/>
              <a:pathLst>
                <a:path w="127011" h="169154" extrusionOk="0">
                  <a:moveTo>
                    <a:pt x="19891" y="1"/>
                  </a:moveTo>
                  <a:cubicBezTo>
                    <a:pt x="14771" y="1"/>
                    <a:pt x="7045" y="2385"/>
                    <a:pt x="2833" y="5193"/>
                  </a:cubicBezTo>
                  <a:cubicBezTo>
                    <a:pt x="830" y="6529"/>
                    <a:pt x="0" y="7716"/>
                    <a:pt x="254" y="8568"/>
                  </a:cubicBezTo>
                  <a:lnTo>
                    <a:pt x="210" y="8568"/>
                  </a:lnTo>
                  <a:lnTo>
                    <a:pt x="210" y="169154"/>
                  </a:lnTo>
                  <a:lnTo>
                    <a:pt x="127011" y="169154"/>
                  </a:lnTo>
                  <a:lnTo>
                    <a:pt x="1270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951;p58"/>
            <p:cNvSpPr/>
            <p:nvPr/>
          </p:nvSpPr>
          <p:spPr>
            <a:xfrm>
              <a:off x="2566825" y="419550"/>
              <a:ext cx="2909975" cy="4209875"/>
            </a:xfrm>
            <a:custGeom>
              <a:avLst/>
              <a:gdLst/>
              <a:ahLst/>
              <a:cxnLst/>
              <a:rect l="l" t="t" r="r" b="b"/>
              <a:pathLst>
                <a:path w="116399" h="168395" extrusionOk="0">
                  <a:moveTo>
                    <a:pt x="8579" y="1"/>
                  </a:moveTo>
                  <a:cubicBezTo>
                    <a:pt x="6434" y="1"/>
                    <a:pt x="3170" y="985"/>
                    <a:pt x="1324" y="2176"/>
                  </a:cubicBezTo>
                  <a:cubicBezTo>
                    <a:pt x="387" y="2780"/>
                    <a:pt x="0" y="3321"/>
                    <a:pt x="131" y="3701"/>
                  </a:cubicBezTo>
                  <a:lnTo>
                    <a:pt x="107" y="168394"/>
                  </a:lnTo>
                  <a:lnTo>
                    <a:pt x="116399" y="168394"/>
                  </a:lnTo>
                  <a:lnTo>
                    <a:pt x="1163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952;p58"/>
            <p:cNvSpPr/>
            <p:nvPr/>
          </p:nvSpPr>
          <p:spPr>
            <a:xfrm>
              <a:off x="2569475" y="512050"/>
              <a:ext cx="2783275" cy="4198325"/>
            </a:xfrm>
            <a:custGeom>
              <a:avLst/>
              <a:gdLst/>
              <a:ahLst/>
              <a:cxnLst/>
              <a:rect l="l" t="t" r="r" b="b"/>
              <a:pathLst>
                <a:path w="111331" h="167933" extrusionOk="0">
                  <a:moveTo>
                    <a:pt x="25" y="1"/>
                  </a:moveTo>
                  <a:lnTo>
                    <a:pt x="1" y="167933"/>
                  </a:lnTo>
                  <a:lnTo>
                    <a:pt x="111331" y="167933"/>
                  </a:lnTo>
                  <a:lnTo>
                    <a:pt x="111331" y="568"/>
                  </a:lnTo>
                  <a:lnTo>
                    <a:pt x="1710" y="568"/>
                  </a:lnTo>
                  <a:cubicBezTo>
                    <a:pt x="716" y="568"/>
                    <a:pt x="146" y="354"/>
                    <a:pt x="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953;p58"/>
            <p:cNvSpPr/>
            <p:nvPr/>
          </p:nvSpPr>
          <p:spPr>
            <a:xfrm>
              <a:off x="2394500" y="558325"/>
              <a:ext cx="2881100" cy="4250225"/>
            </a:xfrm>
            <a:custGeom>
              <a:avLst/>
              <a:gdLst/>
              <a:ahLst/>
              <a:cxnLst/>
              <a:rect l="l" t="t" r="r" b="b"/>
              <a:pathLst>
                <a:path w="115244" h="170009" extrusionOk="0">
                  <a:moveTo>
                    <a:pt x="44" y="0"/>
                  </a:moveTo>
                  <a:lnTo>
                    <a:pt x="0" y="170009"/>
                  </a:lnTo>
                  <a:lnTo>
                    <a:pt x="115243" y="170009"/>
                  </a:lnTo>
                  <a:lnTo>
                    <a:pt x="115243" y="1371"/>
                  </a:lnTo>
                  <a:lnTo>
                    <a:pt x="3980" y="1371"/>
                  </a:lnTo>
                  <a:cubicBezTo>
                    <a:pt x="1640" y="1371"/>
                    <a:pt x="300" y="853"/>
                    <a:pt x="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954;p58"/>
            <p:cNvSpPr/>
            <p:nvPr/>
          </p:nvSpPr>
          <p:spPr>
            <a:xfrm>
              <a:off x="2377900" y="558275"/>
              <a:ext cx="10750" cy="4014700"/>
            </a:xfrm>
            <a:custGeom>
              <a:avLst/>
              <a:gdLst/>
              <a:ahLst/>
              <a:cxnLst/>
              <a:rect l="l" t="t" r="r" b="b"/>
              <a:pathLst>
                <a:path w="430" h="160588" extrusionOk="0">
                  <a:moveTo>
                    <a:pt x="216" y="1"/>
                  </a:moveTo>
                  <a:cubicBezTo>
                    <a:pt x="193" y="3347"/>
                    <a:pt x="173" y="6693"/>
                    <a:pt x="157" y="10037"/>
                  </a:cubicBezTo>
                  <a:lnTo>
                    <a:pt x="111" y="20074"/>
                  </a:lnTo>
                  <a:cubicBezTo>
                    <a:pt x="86" y="26766"/>
                    <a:pt x="64" y="33457"/>
                    <a:pt x="48" y="40148"/>
                  </a:cubicBezTo>
                  <a:cubicBezTo>
                    <a:pt x="19" y="53531"/>
                    <a:pt x="4" y="66912"/>
                    <a:pt x="2" y="80295"/>
                  </a:cubicBezTo>
                  <a:cubicBezTo>
                    <a:pt x="1" y="93676"/>
                    <a:pt x="17" y="107059"/>
                    <a:pt x="49" y="120441"/>
                  </a:cubicBezTo>
                  <a:cubicBezTo>
                    <a:pt x="64" y="127132"/>
                    <a:pt x="85" y="133824"/>
                    <a:pt x="112" y="140514"/>
                  </a:cubicBezTo>
                  <a:lnTo>
                    <a:pt x="157" y="150551"/>
                  </a:lnTo>
                  <a:cubicBezTo>
                    <a:pt x="173" y="153897"/>
                    <a:pt x="193" y="157242"/>
                    <a:pt x="216" y="160588"/>
                  </a:cubicBezTo>
                  <a:cubicBezTo>
                    <a:pt x="239" y="157242"/>
                    <a:pt x="258" y="153897"/>
                    <a:pt x="274" y="150551"/>
                  </a:cubicBezTo>
                  <a:lnTo>
                    <a:pt x="320" y="140514"/>
                  </a:lnTo>
                  <a:cubicBezTo>
                    <a:pt x="345" y="133824"/>
                    <a:pt x="367" y="127132"/>
                    <a:pt x="383" y="120441"/>
                  </a:cubicBezTo>
                  <a:cubicBezTo>
                    <a:pt x="412" y="107059"/>
                    <a:pt x="427" y="93676"/>
                    <a:pt x="429" y="80295"/>
                  </a:cubicBezTo>
                  <a:cubicBezTo>
                    <a:pt x="430" y="66912"/>
                    <a:pt x="415" y="53531"/>
                    <a:pt x="383" y="40148"/>
                  </a:cubicBezTo>
                  <a:cubicBezTo>
                    <a:pt x="368" y="33457"/>
                    <a:pt x="348" y="26766"/>
                    <a:pt x="320" y="20074"/>
                  </a:cubicBezTo>
                  <a:lnTo>
                    <a:pt x="276" y="10037"/>
                  </a:lnTo>
                  <a:cubicBezTo>
                    <a:pt x="259" y="6693"/>
                    <a:pt x="239" y="3347"/>
                    <a:pt x="216" y="1"/>
                  </a:cubicBezTo>
                  <a:close/>
                </a:path>
              </a:pathLst>
            </a:custGeom>
            <a:solidFill>
              <a:srgbClr val="401A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955;p58"/>
            <p:cNvSpPr/>
            <p:nvPr/>
          </p:nvSpPr>
          <p:spPr>
            <a:xfrm>
              <a:off x="2382900" y="338900"/>
              <a:ext cx="3175650" cy="4234400"/>
            </a:xfrm>
            <a:custGeom>
              <a:avLst/>
              <a:gdLst/>
              <a:ahLst/>
              <a:cxnLst/>
              <a:rect l="l" t="t" r="r" b="b"/>
              <a:pathLst>
                <a:path w="127026" h="169376" extrusionOk="0">
                  <a:moveTo>
                    <a:pt x="126817" y="1"/>
                  </a:moveTo>
                  <a:lnTo>
                    <a:pt x="95530" y="19"/>
                  </a:lnTo>
                  <a:lnTo>
                    <a:pt x="64244" y="55"/>
                  </a:lnTo>
                  <a:lnTo>
                    <a:pt x="32958" y="110"/>
                  </a:lnTo>
                  <a:lnTo>
                    <a:pt x="25136" y="127"/>
                  </a:lnTo>
                  <a:lnTo>
                    <a:pt x="21226" y="138"/>
                  </a:lnTo>
                  <a:lnTo>
                    <a:pt x="20248" y="140"/>
                  </a:lnTo>
                  <a:lnTo>
                    <a:pt x="19759" y="141"/>
                  </a:lnTo>
                  <a:cubicBezTo>
                    <a:pt x="19596" y="143"/>
                    <a:pt x="19431" y="146"/>
                    <a:pt x="19268" y="149"/>
                  </a:cubicBezTo>
                  <a:cubicBezTo>
                    <a:pt x="18614" y="167"/>
                    <a:pt x="17962" y="219"/>
                    <a:pt x="17313" y="293"/>
                  </a:cubicBezTo>
                  <a:cubicBezTo>
                    <a:pt x="16664" y="369"/>
                    <a:pt x="16018" y="468"/>
                    <a:pt x="15375" y="584"/>
                  </a:cubicBezTo>
                  <a:lnTo>
                    <a:pt x="14894" y="675"/>
                  </a:lnTo>
                  <a:lnTo>
                    <a:pt x="14415" y="774"/>
                  </a:lnTo>
                  <a:lnTo>
                    <a:pt x="14296" y="798"/>
                  </a:lnTo>
                  <a:lnTo>
                    <a:pt x="14176" y="825"/>
                  </a:lnTo>
                  <a:lnTo>
                    <a:pt x="13937" y="878"/>
                  </a:lnTo>
                  <a:cubicBezTo>
                    <a:pt x="13857" y="896"/>
                    <a:pt x="13777" y="913"/>
                    <a:pt x="13699" y="932"/>
                  </a:cubicBezTo>
                  <a:lnTo>
                    <a:pt x="13461" y="988"/>
                  </a:lnTo>
                  <a:cubicBezTo>
                    <a:pt x="13301" y="1026"/>
                    <a:pt x="13143" y="1064"/>
                    <a:pt x="12985" y="1104"/>
                  </a:cubicBezTo>
                  <a:cubicBezTo>
                    <a:pt x="12827" y="1145"/>
                    <a:pt x="12668" y="1184"/>
                    <a:pt x="12510" y="1226"/>
                  </a:cubicBezTo>
                  <a:lnTo>
                    <a:pt x="12037" y="1354"/>
                  </a:lnTo>
                  <a:cubicBezTo>
                    <a:pt x="11880" y="1397"/>
                    <a:pt x="11723" y="1442"/>
                    <a:pt x="11566" y="1487"/>
                  </a:cubicBezTo>
                  <a:cubicBezTo>
                    <a:pt x="10940" y="1668"/>
                    <a:pt x="10317" y="1862"/>
                    <a:pt x="9698" y="2072"/>
                  </a:cubicBezTo>
                  <a:cubicBezTo>
                    <a:pt x="8465" y="2494"/>
                    <a:pt x="7247" y="2966"/>
                    <a:pt x="6060" y="3511"/>
                  </a:cubicBezTo>
                  <a:cubicBezTo>
                    <a:pt x="5469" y="3783"/>
                    <a:pt x="4881" y="4072"/>
                    <a:pt x="4307" y="4383"/>
                  </a:cubicBezTo>
                  <a:cubicBezTo>
                    <a:pt x="3734" y="4693"/>
                    <a:pt x="3172" y="5026"/>
                    <a:pt x="2631" y="5389"/>
                  </a:cubicBezTo>
                  <a:cubicBezTo>
                    <a:pt x="2476" y="5494"/>
                    <a:pt x="2322" y="5599"/>
                    <a:pt x="2171" y="5711"/>
                  </a:cubicBezTo>
                  <a:cubicBezTo>
                    <a:pt x="2095" y="5765"/>
                    <a:pt x="2022" y="5822"/>
                    <a:pt x="1947" y="5878"/>
                  </a:cubicBezTo>
                  <a:lnTo>
                    <a:pt x="1836" y="5963"/>
                  </a:lnTo>
                  <a:lnTo>
                    <a:pt x="1780" y="6007"/>
                  </a:lnTo>
                  <a:lnTo>
                    <a:pt x="1726" y="6050"/>
                  </a:lnTo>
                  <a:cubicBezTo>
                    <a:pt x="1579" y="6166"/>
                    <a:pt x="1437" y="6287"/>
                    <a:pt x="1298" y="6412"/>
                  </a:cubicBezTo>
                  <a:cubicBezTo>
                    <a:pt x="1159" y="6537"/>
                    <a:pt x="1023" y="6666"/>
                    <a:pt x="896" y="6802"/>
                  </a:cubicBezTo>
                  <a:cubicBezTo>
                    <a:pt x="765" y="6937"/>
                    <a:pt x="644" y="7079"/>
                    <a:pt x="530" y="7227"/>
                  </a:cubicBezTo>
                  <a:cubicBezTo>
                    <a:pt x="416" y="7375"/>
                    <a:pt x="315" y="7532"/>
                    <a:pt x="226" y="7698"/>
                  </a:cubicBezTo>
                  <a:cubicBezTo>
                    <a:pt x="206" y="7739"/>
                    <a:pt x="184" y="7781"/>
                    <a:pt x="165" y="7824"/>
                  </a:cubicBezTo>
                  <a:lnTo>
                    <a:pt x="138" y="7889"/>
                  </a:lnTo>
                  <a:lnTo>
                    <a:pt x="114" y="7953"/>
                  </a:lnTo>
                  <a:cubicBezTo>
                    <a:pt x="109" y="7965"/>
                    <a:pt x="105" y="7976"/>
                    <a:pt x="101" y="7986"/>
                  </a:cubicBezTo>
                  <a:lnTo>
                    <a:pt x="91" y="8020"/>
                  </a:lnTo>
                  <a:cubicBezTo>
                    <a:pt x="83" y="8042"/>
                    <a:pt x="76" y="8065"/>
                    <a:pt x="69" y="8087"/>
                  </a:cubicBezTo>
                  <a:lnTo>
                    <a:pt x="52" y="8154"/>
                  </a:lnTo>
                  <a:lnTo>
                    <a:pt x="48" y="8172"/>
                  </a:lnTo>
                  <a:lnTo>
                    <a:pt x="44" y="8189"/>
                  </a:lnTo>
                  <a:lnTo>
                    <a:pt x="38" y="8224"/>
                  </a:lnTo>
                  <a:cubicBezTo>
                    <a:pt x="1" y="8408"/>
                    <a:pt x="9" y="8597"/>
                    <a:pt x="60" y="8777"/>
                  </a:cubicBezTo>
                  <a:cubicBezTo>
                    <a:pt x="10" y="8596"/>
                    <a:pt x="3" y="8406"/>
                    <a:pt x="43" y="8223"/>
                  </a:cubicBezTo>
                  <a:lnTo>
                    <a:pt x="49" y="8189"/>
                  </a:lnTo>
                  <a:lnTo>
                    <a:pt x="53" y="8172"/>
                  </a:lnTo>
                  <a:lnTo>
                    <a:pt x="57" y="8154"/>
                  </a:lnTo>
                  <a:lnTo>
                    <a:pt x="74" y="8087"/>
                  </a:lnTo>
                  <a:cubicBezTo>
                    <a:pt x="79" y="8065"/>
                    <a:pt x="88" y="8043"/>
                    <a:pt x="96" y="8020"/>
                  </a:cubicBezTo>
                  <a:lnTo>
                    <a:pt x="107" y="7987"/>
                  </a:lnTo>
                  <a:cubicBezTo>
                    <a:pt x="111" y="7976"/>
                    <a:pt x="115" y="7966"/>
                    <a:pt x="119" y="7954"/>
                  </a:cubicBezTo>
                  <a:lnTo>
                    <a:pt x="144" y="7890"/>
                  </a:lnTo>
                  <a:lnTo>
                    <a:pt x="173" y="7827"/>
                  </a:lnTo>
                  <a:cubicBezTo>
                    <a:pt x="191" y="7784"/>
                    <a:pt x="214" y="7742"/>
                    <a:pt x="234" y="7700"/>
                  </a:cubicBezTo>
                  <a:cubicBezTo>
                    <a:pt x="322" y="7537"/>
                    <a:pt x="425" y="7380"/>
                    <a:pt x="540" y="7233"/>
                  </a:cubicBezTo>
                  <a:cubicBezTo>
                    <a:pt x="655" y="7086"/>
                    <a:pt x="778" y="6946"/>
                    <a:pt x="907" y="6813"/>
                  </a:cubicBezTo>
                  <a:cubicBezTo>
                    <a:pt x="1036" y="6678"/>
                    <a:pt x="1172" y="6550"/>
                    <a:pt x="1312" y="6427"/>
                  </a:cubicBezTo>
                  <a:cubicBezTo>
                    <a:pt x="1451" y="6303"/>
                    <a:pt x="1594" y="6183"/>
                    <a:pt x="1741" y="6069"/>
                  </a:cubicBezTo>
                  <a:lnTo>
                    <a:pt x="1795" y="6025"/>
                  </a:lnTo>
                  <a:lnTo>
                    <a:pt x="1851" y="5983"/>
                  </a:lnTo>
                  <a:lnTo>
                    <a:pt x="1962" y="5898"/>
                  </a:lnTo>
                  <a:cubicBezTo>
                    <a:pt x="2037" y="5842"/>
                    <a:pt x="2112" y="5787"/>
                    <a:pt x="2188" y="5732"/>
                  </a:cubicBezTo>
                  <a:cubicBezTo>
                    <a:pt x="2340" y="5623"/>
                    <a:pt x="2494" y="5518"/>
                    <a:pt x="2648" y="5415"/>
                  </a:cubicBezTo>
                  <a:cubicBezTo>
                    <a:pt x="3191" y="5055"/>
                    <a:pt x="3754" y="4727"/>
                    <a:pt x="4330" y="4421"/>
                  </a:cubicBezTo>
                  <a:cubicBezTo>
                    <a:pt x="4905" y="4115"/>
                    <a:pt x="5491" y="3831"/>
                    <a:pt x="6084" y="3563"/>
                  </a:cubicBezTo>
                  <a:cubicBezTo>
                    <a:pt x="7272" y="3027"/>
                    <a:pt x="8490" y="2562"/>
                    <a:pt x="9725" y="2148"/>
                  </a:cubicBezTo>
                  <a:cubicBezTo>
                    <a:pt x="10343" y="1943"/>
                    <a:pt x="10965" y="1752"/>
                    <a:pt x="11592" y="1575"/>
                  </a:cubicBezTo>
                  <a:cubicBezTo>
                    <a:pt x="12219" y="1398"/>
                    <a:pt x="12849" y="1235"/>
                    <a:pt x="13483" y="1088"/>
                  </a:cubicBezTo>
                  <a:lnTo>
                    <a:pt x="13720" y="1032"/>
                  </a:lnTo>
                  <a:cubicBezTo>
                    <a:pt x="13800" y="1015"/>
                    <a:pt x="13880" y="998"/>
                    <a:pt x="13959" y="980"/>
                  </a:cubicBezTo>
                  <a:lnTo>
                    <a:pt x="14197" y="928"/>
                  </a:lnTo>
                  <a:lnTo>
                    <a:pt x="14317" y="903"/>
                  </a:lnTo>
                  <a:lnTo>
                    <a:pt x="14436" y="879"/>
                  </a:lnTo>
                  <a:lnTo>
                    <a:pt x="14915" y="784"/>
                  </a:lnTo>
                  <a:lnTo>
                    <a:pt x="15396" y="697"/>
                  </a:lnTo>
                  <a:cubicBezTo>
                    <a:pt x="16036" y="584"/>
                    <a:pt x="16680" y="488"/>
                    <a:pt x="17327" y="417"/>
                  </a:cubicBezTo>
                  <a:cubicBezTo>
                    <a:pt x="17972" y="346"/>
                    <a:pt x="18623" y="297"/>
                    <a:pt x="19271" y="283"/>
                  </a:cubicBezTo>
                  <a:cubicBezTo>
                    <a:pt x="19433" y="282"/>
                    <a:pt x="19595" y="278"/>
                    <a:pt x="19758" y="278"/>
                  </a:cubicBezTo>
                  <a:lnTo>
                    <a:pt x="20246" y="279"/>
                  </a:lnTo>
                  <a:lnTo>
                    <a:pt x="21224" y="282"/>
                  </a:lnTo>
                  <a:lnTo>
                    <a:pt x="25135" y="291"/>
                  </a:lnTo>
                  <a:lnTo>
                    <a:pt x="32957" y="308"/>
                  </a:lnTo>
                  <a:lnTo>
                    <a:pt x="64244" y="364"/>
                  </a:lnTo>
                  <a:lnTo>
                    <a:pt x="95530" y="399"/>
                  </a:lnTo>
                  <a:lnTo>
                    <a:pt x="126608" y="418"/>
                  </a:lnTo>
                  <a:lnTo>
                    <a:pt x="126608" y="418"/>
                  </a:lnTo>
                  <a:lnTo>
                    <a:pt x="126608" y="42497"/>
                  </a:lnTo>
                  <a:lnTo>
                    <a:pt x="126635" y="84786"/>
                  </a:lnTo>
                  <a:cubicBezTo>
                    <a:pt x="126650" y="98881"/>
                    <a:pt x="126670" y="112977"/>
                    <a:pt x="126697" y="127074"/>
                  </a:cubicBezTo>
                  <a:lnTo>
                    <a:pt x="126742" y="148219"/>
                  </a:lnTo>
                  <a:lnTo>
                    <a:pt x="126804" y="169350"/>
                  </a:lnTo>
                  <a:lnTo>
                    <a:pt x="126804" y="169350"/>
                  </a:lnTo>
                  <a:lnTo>
                    <a:pt x="123308" y="169363"/>
                  </a:lnTo>
                  <a:lnTo>
                    <a:pt x="126817" y="169375"/>
                  </a:lnTo>
                  <a:lnTo>
                    <a:pt x="126830" y="169375"/>
                  </a:lnTo>
                  <a:lnTo>
                    <a:pt x="126830" y="169363"/>
                  </a:lnTo>
                  <a:lnTo>
                    <a:pt x="126890" y="148219"/>
                  </a:lnTo>
                  <a:lnTo>
                    <a:pt x="126937" y="127074"/>
                  </a:lnTo>
                  <a:cubicBezTo>
                    <a:pt x="126962" y="112979"/>
                    <a:pt x="126983" y="98882"/>
                    <a:pt x="126998" y="84786"/>
                  </a:cubicBezTo>
                  <a:lnTo>
                    <a:pt x="127026" y="42497"/>
                  </a:lnTo>
                  <a:lnTo>
                    <a:pt x="127026" y="210"/>
                  </a:lnTo>
                  <a:lnTo>
                    <a:pt x="1270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956;p58"/>
            <p:cNvSpPr/>
            <p:nvPr/>
          </p:nvSpPr>
          <p:spPr>
            <a:xfrm>
              <a:off x="2558225" y="414450"/>
              <a:ext cx="2912625" cy="4215450"/>
            </a:xfrm>
            <a:custGeom>
              <a:avLst/>
              <a:gdLst/>
              <a:ahLst/>
              <a:cxnLst/>
              <a:rect l="l" t="t" r="r" b="b"/>
              <a:pathLst>
                <a:path w="116505" h="168618" extrusionOk="0">
                  <a:moveTo>
                    <a:pt x="116295" y="1"/>
                  </a:moveTo>
                  <a:lnTo>
                    <a:pt x="86914" y="21"/>
                  </a:lnTo>
                  <a:lnTo>
                    <a:pt x="57533" y="59"/>
                  </a:lnTo>
                  <a:lnTo>
                    <a:pt x="28152" y="119"/>
                  </a:lnTo>
                  <a:lnTo>
                    <a:pt x="13462" y="156"/>
                  </a:lnTo>
                  <a:lnTo>
                    <a:pt x="9790" y="168"/>
                  </a:lnTo>
                  <a:lnTo>
                    <a:pt x="8871" y="170"/>
                  </a:lnTo>
                  <a:cubicBezTo>
                    <a:pt x="8719" y="172"/>
                    <a:pt x="8566" y="170"/>
                    <a:pt x="8413" y="173"/>
                  </a:cubicBezTo>
                  <a:cubicBezTo>
                    <a:pt x="8336" y="174"/>
                    <a:pt x="8259" y="175"/>
                    <a:pt x="8183" y="179"/>
                  </a:cubicBezTo>
                  <a:lnTo>
                    <a:pt x="8068" y="184"/>
                  </a:lnTo>
                  <a:lnTo>
                    <a:pt x="7952" y="192"/>
                  </a:lnTo>
                  <a:cubicBezTo>
                    <a:pt x="7340" y="234"/>
                    <a:pt x="6732" y="332"/>
                    <a:pt x="6133" y="461"/>
                  </a:cubicBezTo>
                  <a:cubicBezTo>
                    <a:pt x="5534" y="591"/>
                    <a:pt x="4942" y="751"/>
                    <a:pt x="4360" y="942"/>
                  </a:cubicBezTo>
                  <a:cubicBezTo>
                    <a:pt x="3776" y="1132"/>
                    <a:pt x="3204" y="1352"/>
                    <a:pt x="2646" y="1604"/>
                  </a:cubicBezTo>
                  <a:cubicBezTo>
                    <a:pt x="2368" y="1731"/>
                    <a:pt x="2092" y="1866"/>
                    <a:pt x="1824" y="2013"/>
                  </a:cubicBezTo>
                  <a:cubicBezTo>
                    <a:pt x="1554" y="2159"/>
                    <a:pt x="1292" y="2319"/>
                    <a:pt x="1039" y="2491"/>
                  </a:cubicBezTo>
                  <a:cubicBezTo>
                    <a:pt x="914" y="2579"/>
                    <a:pt x="790" y="2671"/>
                    <a:pt x="672" y="2768"/>
                  </a:cubicBezTo>
                  <a:cubicBezTo>
                    <a:pt x="614" y="2818"/>
                    <a:pt x="556" y="2867"/>
                    <a:pt x="500" y="2920"/>
                  </a:cubicBezTo>
                  <a:cubicBezTo>
                    <a:pt x="444" y="2973"/>
                    <a:pt x="390" y="3027"/>
                    <a:pt x="338" y="3084"/>
                  </a:cubicBezTo>
                  <a:cubicBezTo>
                    <a:pt x="235" y="3197"/>
                    <a:pt x="142" y="3320"/>
                    <a:pt x="75" y="3459"/>
                  </a:cubicBezTo>
                  <a:cubicBezTo>
                    <a:pt x="42" y="3528"/>
                    <a:pt x="19" y="3601"/>
                    <a:pt x="6" y="3677"/>
                  </a:cubicBezTo>
                  <a:cubicBezTo>
                    <a:pt x="1" y="3715"/>
                    <a:pt x="0" y="3754"/>
                    <a:pt x="3" y="3792"/>
                  </a:cubicBezTo>
                  <a:cubicBezTo>
                    <a:pt x="6" y="3830"/>
                    <a:pt x="14" y="3868"/>
                    <a:pt x="26" y="3904"/>
                  </a:cubicBezTo>
                  <a:lnTo>
                    <a:pt x="26" y="3904"/>
                  </a:lnTo>
                  <a:cubicBezTo>
                    <a:pt x="14" y="3868"/>
                    <a:pt x="6" y="3830"/>
                    <a:pt x="4" y="3791"/>
                  </a:cubicBezTo>
                  <a:cubicBezTo>
                    <a:pt x="1" y="3753"/>
                    <a:pt x="3" y="3715"/>
                    <a:pt x="8" y="3677"/>
                  </a:cubicBezTo>
                  <a:cubicBezTo>
                    <a:pt x="20" y="3601"/>
                    <a:pt x="44" y="3528"/>
                    <a:pt x="77" y="3459"/>
                  </a:cubicBezTo>
                  <a:cubicBezTo>
                    <a:pt x="146" y="3323"/>
                    <a:pt x="239" y="3200"/>
                    <a:pt x="343" y="3087"/>
                  </a:cubicBezTo>
                  <a:cubicBezTo>
                    <a:pt x="395" y="3032"/>
                    <a:pt x="449" y="2979"/>
                    <a:pt x="505" y="2927"/>
                  </a:cubicBezTo>
                  <a:cubicBezTo>
                    <a:pt x="562" y="2875"/>
                    <a:pt x="620" y="2824"/>
                    <a:pt x="680" y="2776"/>
                  </a:cubicBezTo>
                  <a:cubicBezTo>
                    <a:pt x="799" y="2680"/>
                    <a:pt x="921" y="2589"/>
                    <a:pt x="1048" y="2503"/>
                  </a:cubicBezTo>
                  <a:cubicBezTo>
                    <a:pt x="1301" y="2332"/>
                    <a:pt x="1563" y="2174"/>
                    <a:pt x="1834" y="2031"/>
                  </a:cubicBezTo>
                  <a:cubicBezTo>
                    <a:pt x="2103" y="1886"/>
                    <a:pt x="2378" y="1754"/>
                    <a:pt x="2658" y="1628"/>
                  </a:cubicBezTo>
                  <a:cubicBezTo>
                    <a:pt x="3217" y="1381"/>
                    <a:pt x="3789" y="1165"/>
                    <a:pt x="4372" y="980"/>
                  </a:cubicBezTo>
                  <a:cubicBezTo>
                    <a:pt x="4954" y="793"/>
                    <a:pt x="5545" y="636"/>
                    <a:pt x="6144" y="511"/>
                  </a:cubicBezTo>
                  <a:cubicBezTo>
                    <a:pt x="6743" y="387"/>
                    <a:pt x="7347" y="293"/>
                    <a:pt x="7956" y="255"/>
                  </a:cubicBezTo>
                  <a:lnTo>
                    <a:pt x="8071" y="249"/>
                  </a:lnTo>
                  <a:lnTo>
                    <a:pt x="8185" y="244"/>
                  </a:lnTo>
                  <a:cubicBezTo>
                    <a:pt x="8261" y="240"/>
                    <a:pt x="8337" y="240"/>
                    <a:pt x="8413" y="240"/>
                  </a:cubicBezTo>
                  <a:cubicBezTo>
                    <a:pt x="8464" y="239"/>
                    <a:pt x="8515" y="239"/>
                    <a:pt x="8566" y="239"/>
                  </a:cubicBezTo>
                  <a:cubicBezTo>
                    <a:pt x="8668" y="239"/>
                    <a:pt x="8770" y="240"/>
                    <a:pt x="8872" y="240"/>
                  </a:cubicBezTo>
                  <a:lnTo>
                    <a:pt x="9790" y="244"/>
                  </a:lnTo>
                  <a:lnTo>
                    <a:pt x="13462" y="255"/>
                  </a:lnTo>
                  <a:lnTo>
                    <a:pt x="28152" y="294"/>
                  </a:lnTo>
                  <a:lnTo>
                    <a:pt x="57533" y="353"/>
                  </a:lnTo>
                  <a:lnTo>
                    <a:pt x="86914" y="391"/>
                  </a:lnTo>
                  <a:lnTo>
                    <a:pt x="116088" y="412"/>
                  </a:lnTo>
                  <a:lnTo>
                    <a:pt x="116088" y="412"/>
                  </a:lnTo>
                  <a:lnTo>
                    <a:pt x="116083" y="42304"/>
                  </a:lnTo>
                  <a:lnTo>
                    <a:pt x="116091" y="63354"/>
                  </a:lnTo>
                  <a:lnTo>
                    <a:pt x="116109" y="84403"/>
                  </a:lnTo>
                  <a:cubicBezTo>
                    <a:pt x="116121" y="98436"/>
                    <a:pt x="116140" y="112467"/>
                    <a:pt x="116167" y="126501"/>
                  </a:cubicBezTo>
                  <a:lnTo>
                    <a:pt x="116214" y="147549"/>
                  </a:lnTo>
                  <a:lnTo>
                    <a:pt x="116276" y="168581"/>
                  </a:lnTo>
                  <a:lnTo>
                    <a:pt x="116276" y="168581"/>
                  </a:lnTo>
                  <a:lnTo>
                    <a:pt x="111330" y="168600"/>
                  </a:lnTo>
                  <a:lnTo>
                    <a:pt x="116293" y="168617"/>
                  </a:lnTo>
                  <a:lnTo>
                    <a:pt x="116312" y="168617"/>
                  </a:lnTo>
                  <a:lnTo>
                    <a:pt x="116312" y="168600"/>
                  </a:lnTo>
                  <a:lnTo>
                    <a:pt x="116374" y="147549"/>
                  </a:lnTo>
                  <a:lnTo>
                    <a:pt x="116420" y="126501"/>
                  </a:lnTo>
                  <a:cubicBezTo>
                    <a:pt x="116447" y="112467"/>
                    <a:pt x="116467" y="98436"/>
                    <a:pt x="116479" y="84403"/>
                  </a:cubicBezTo>
                  <a:lnTo>
                    <a:pt x="116497" y="63354"/>
                  </a:lnTo>
                  <a:lnTo>
                    <a:pt x="116505" y="42304"/>
                  </a:lnTo>
                  <a:lnTo>
                    <a:pt x="116500" y="206"/>
                  </a:lnTo>
                  <a:lnTo>
                    <a:pt x="116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957;p58"/>
            <p:cNvSpPr/>
            <p:nvPr/>
          </p:nvSpPr>
          <p:spPr>
            <a:xfrm>
              <a:off x="2558550" y="510300"/>
              <a:ext cx="2788250" cy="4200325"/>
            </a:xfrm>
            <a:custGeom>
              <a:avLst/>
              <a:gdLst/>
              <a:ahLst/>
              <a:cxnLst/>
              <a:rect l="l" t="t" r="r" b="b"/>
              <a:pathLst>
                <a:path w="111530" h="168013" extrusionOk="0">
                  <a:moveTo>
                    <a:pt x="1" y="0"/>
                  </a:moveTo>
                  <a:lnTo>
                    <a:pt x="1" y="71"/>
                  </a:lnTo>
                  <a:lnTo>
                    <a:pt x="14" y="3293"/>
                  </a:lnTo>
                  <a:lnTo>
                    <a:pt x="27" y="131"/>
                  </a:lnTo>
                  <a:lnTo>
                    <a:pt x="27" y="131"/>
                  </a:lnTo>
                  <a:cubicBezTo>
                    <a:pt x="35" y="146"/>
                    <a:pt x="43" y="161"/>
                    <a:pt x="52" y="176"/>
                  </a:cubicBezTo>
                  <a:cubicBezTo>
                    <a:pt x="72" y="206"/>
                    <a:pt x="96" y="237"/>
                    <a:pt x="121" y="263"/>
                  </a:cubicBezTo>
                  <a:cubicBezTo>
                    <a:pt x="173" y="315"/>
                    <a:pt x="231" y="361"/>
                    <a:pt x="296" y="397"/>
                  </a:cubicBezTo>
                  <a:cubicBezTo>
                    <a:pt x="424" y="471"/>
                    <a:pt x="563" y="519"/>
                    <a:pt x="705" y="554"/>
                  </a:cubicBezTo>
                  <a:cubicBezTo>
                    <a:pt x="846" y="590"/>
                    <a:pt x="991" y="614"/>
                    <a:pt x="1136" y="629"/>
                  </a:cubicBezTo>
                  <a:cubicBezTo>
                    <a:pt x="1280" y="644"/>
                    <a:pt x="1426" y="653"/>
                    <a:pt x="1571" y="657"/>
                  </a:cubicBezTo>
                  <a:cubicBezTo>
                    <a:pt x="1718" y="659"/>
                    <a:pt x="1862" y="658"/>
                    <a:pt x="2008" y="659"/>
                  </a:cubicBezTo>
                  <a:lnTo>
                    <a:pt x="2443" y="661"/>
                  </a:lnTo>
                  <a:lnTo>
                    <a:pt x="3314" y="663"/>
                  </a:lnTo>
                  <a:lnTo>
                    <a:pt x="6798" y="676"/>
                  </a:lnTo>
                  <a:lnTo>
                    <a:pt x="13767" y="696"/>
                  </a:lnTo>
                  <a:lnTo>
                    <a:pt x="27702" y="733"/>
                  </a:lnTo>
                  <a:lnTo>
                    <a:pt x="55575" y="788"/>
                  </a:lnTo>
                  <a:lnTo>
                    <a:pt x="83447" y="824"/>
                  </a:lnTo>
                  <a:lnTo>
                    <a:pt x="111115" y="845"/>
                  </a:lnTo>
                  <a:lnTo>
                    <a:pt x="111115" y="845"/>
                  </a:lnTo>
                  <a:lnTo>
                    <a:pt x="111108" y="42480"/>
                  </a:lnTo>
                  <a:lnTo>
                    <a:pt x="111117" y="63400"/>
                  </a:lnTo>
                  <a:lnTo>
                    <a:pt x="111135" y="84321"/>
                  </a:lnTo>
                  <a:cubicBezTo>
                    <a:pt x="111148" y="98268"/>
                    <a:pt x="111169" y="112214"/>
                    <a:pt x="111196" y="126161"/>
                  </a:cubicBezTo>
                  <a:lnTo>
                    <a:pt x="111244" y="147082"/>
                  </a:lnTo>
                  <a:lnTo>
                    <a:pt x="111308" y="167991"/>
                  </a:lnTo>
                  <a:lnTo>
                    <a:pt x="111308" y="167991"/>
                  </a:lnTo>
                  <a:lnTo>
                    <a:pt x="108499" y="168003"/>
                  </a:lnTo>
                  <a:lnTo>
                    <a:pt x="111318" y="168013"/>
                  </a:lnTo>
                  <a:lnTo>
                    <a:pt x="111330" y="168013"/>
                  </a:lnTo>
                  <a:lnTo>
                    <a:pt x="111330" y="168003"/>
                  </a:lnTo>
                  <a:lnTo>
                    <a:pt x="111394" y="147082"/>
                  </a:lnTo>
                  <a:lnTo>
                    <a:pt x="111442" y="126161"/>
                  </a:lnTo>
                  <a:cubicBezTo>
                    <a:pt x="111469" y="112215"/>
                    <a:pt x="111489" y="98268"/>
                    <a:pt x="111503" y="84321"/>
                  </a:cubicBezTo>
                  <a:lnTo>
                    <a:pt x="111521" y="63400"/>
                  </a:lnTo>
                  <a:lnTo>
                    <a:pt x="111530" y="42480"/>
                  </a:lnTo>
                  <a:lnTo>
                    <a:pt x="111525" y="639"/>
                  </a:lnTo>
                  <a:lnTo>
                    <a:pt x="111525" y="433"/>
                  </a:lnTo>
                  <a:lnTo>
                    <a:pt x="111318" y="433"/>
                  </a:lnTo>
                  <a:lnTo>
                    <a:pt x="83446" y="454"/>
                  </a:lnTo>
                  <a:lnTo>
                    <a:pt x="55574" y="490"/>
                  </a:lnTo>
                  <a:lnTo>
                    <a:pt x="27701" y="545"/>
                  </a:lnTo>
                  <a:lnTo>
                    <a:pt x="13766" y="582"/>
                  </a:lnTo>
                  <a:lnTo>
                    <a:pt x="6797" y="602"/>
                  </a:lnTo>
                  <a:lnTo>
                    <a:pt x="3313" y="614"/>
                  </a:lnTo>
                  <a:lnTo>
                    <a:pt x="2442" y="618"/>
                  </a:lnTo>
                  <a:lnTo>
                    <a:pt x="2007" y="619"/>
                  </a:lnTo>
                  <a:cubicBezTo>
                    <a:pt x="1910" y="619"/>
                    <a:pt x="1813" y="620"/>
                    <a:pt x="1716" y="620"/>
                  </a:cubicBezTo>
                  <a:cubicBezTo>
                    <a:pt x="1668" y="620"/>
                    <a:pt x="1619" y="620"/>
                    <a:pt x="1571" y="619"/>
                  </a:cubicBezTo>
                  <a:cubicBezTo>
                    <a:pt x="1426" y="616"/>
                    <a:pt x="1282" y="610"/>
                    <a:pt x="1137" y="595"/>
                  </a:cubicBezTo>
                  <a:cubicBezTo>
                    <a:pt x="994" y="581"/>
                    <a:pt x="851" y="557"/>
                    <a:pt x="711" y="524"/>
                  </a:cubicBezTo>
                  <a:cubicBezTo>
                    <a:pt x="570" y="490"/>
                    <a:pt x="434" y="444"/>
                    <a:pt x="308" y="373"/>
                  </a:cubicBezTo>
                  <a:cubicBezTo>
                    <a:pt x="246" y="338"/>
                    <a:pt x="188" y="295"/>
                    <a:pt x="138" y="244"/>
                  </a:cubicBezTo>
                  <a:cubicBezTo>
                    <a:pt x="114" y="219"/>
                    <a:pt x="91" y="191"/>
                    <a:pt x="72" y="161"/>
                  </a:cubicBezTo>
                  <a:cubicBezTo>
                    <a:pt x="54" y="134"/>
                    <a:pt x="40" y="104"/>
                    <a:pt x="28" y="73"/>
                  </a:cubicBezTo>
                  <a:lnTo>
                    <a:pt x="28" y="73"/>
                  </a:lnTo>
                  <a:lnTo>
                    <a:pt x="28" y="71"/>
                  </a:lnTo>
                  <a:lnTo>
                    <a:pt x="27" y="71"/>
                  </a:lnTo>
                  <a:lnTo>
                    <a:pt x="27" y="71"/>
                  </a:lnTo>
                  <a:cubicBezTo>
                    <a:pt x="26" y="69"/>
                    <a:pt x="26" y="68"/>
                    <a:pt x="25" y="66"/>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958;p58"/>
            <p:cNvSpPr/>
            <p:nvPr/>
          </p:nvSpPr>
          <p:spPr>
            <a:xfrm>
              <a:off x="2378700" y="558325"/>
              <a:ext cx="2891000" cy="4255500"/>
            </a:xfrm>
            <a:custGeom>
              <a:avLst/>
              <a:gdLst/>
              <a:ahLst/>
              <a:cxnLst/>
              <a:rect l="l" t="t" r="r" b="b"/>
              <a:pathLst>
                <a:path w="115640" h="170220" extrusionOk="0">
                  <a:moveTo>
                    <a:pt x="228" y="0"/>
                  </a:moveTo>
                  <a:lnTo>
                    <a:pt x="246" y="54"/>
                  </a:lnTo>
                  <a:lnTo>
                    <a:pt x="256" y="81"/>
                  </a:lnTo>
                  <a:lnTo>
                    <a:pt x="266" y="108"/>
                  </a:lnTo>
                  <a:lnTo>
                    <a:pt x="289" y="159"/>
                  </a:lnTo>
                  <a:lnTo>
                    <a:pt x="316" y="209"/>
                  </a:lnTo>
                  <a:cubicBezTo>
                    <a:pt x="321" y="218"/>
                    <a:pt x="325" y="225"/>
                    <a:pt x="330" y="234"/>
                  </a:cubicBezTo>
                  <a:lnTo>
                    <a:pt x="344" y="258"/>
                  </a:lnTo>
                  <a:lnTo>
                    <a:pt x="374" y="305"/>
                  </a:lnTo>
                  <a:lnTo>
                    <a:pt x="408" y="351"/>
                  </a:lnTo>
                  <a:lnTo>
                    <a:pt x="425" y="373"/>
                  </a:lnTo>
                  <a:cubicBezTo>
                    <a:pt x="431" y="381"/>
                    <a:pt x="437" y="387"/>
                    <a:pt x="442" y="395"/>
                  </a:cubicBezTo>
                  <a:cubicBezTo>
                    <a:pt x="540" y="510"/>
                    <a:pt x="654" y="611"/>
                    <a:pt x="779" y="696"/>
                  </a:cubicBezTo>
                  <a:cubicBezTo>
                    <a:pt x="1029" y="866"/>
                    <a:pt x="1310" y="981"/>
                    <a:pt x="1599" y="1069"/>
                  </a:cubicBezTo>
                  <a:cubicBezTo>
                    <a:pt x="1670" y="1093"/>
                    <a:pt x="1742" y="1114"/>
                    <a:pt x="1815" y="1131"/>
                  </a:cubicBezTo>
                  <a:cubicBezTo>
                    <a:pt x="1889" y="1150"/>
                    <a:pt x="1962" y="1167"/>
                    <a:pt x="2036" y="1185"/>
                  </a:cubicBezTo>
                  <a:cubicBezTo>
                    <a:pt x="2109" y="1201"/>
                    <a:pt x="2184" y="1214"/>
                    <a:pt x="2257" y="1229"/>
                  </a:cubicBezTo>
                  <a:lnTo>
                    <a:pt x="2367" y="1248"/>
                  </a:lnTo>
                  <a:lnTo>
                    <a:pt x="2424" y="1257"/>
                  </a:lnTo>
                  <a:lnTo>
                    <a:pt x="2480" y="1266"/>
                  </a:lnTo>
                  <a:cubicBezTo>
                    <a:pt x="2777" y="1310"/>
                    <a:pt x="3078" y="1339"/>
                    <a:pt x="3378" y="1357"/>
                  </a:cubicBezTo>
                  <a:cubicBezTo>
                    <a:pt x="3679" y="1374"/>
                    <a:pt x="3982" y="1381"/>
                    <a:pt x="4282" y="1381"/>
                  </a:cubicBezTo>
                  <a:lnTo>
                    <a:pt x="5185" y="1382"/>
                  </a:lnTo>
                  <a:lnTo>
                    <a:pt x="6994" y="1384"/>
                  </a:lnTo>
                  <a:lnTo>
                    <a:pt x="14222" y="1397"/>
                  </a:lnTo>
                  <a:lnTo>
                    <a:pt x="28680" y="1421"/>
                  </a:lnTo>
                  <a:lnTo>
                    <a:pt x="57596" y="1460"/>
                  </a:lnTo>
                  <a:lnTo>
                    <a:pt x="115280" y="1518"/>
                  </a:lnTo>
                  <a:lnTo>
                    <a:pt x="115280" y="1518"/>
                  </a:lnTo>
                  <a:lnTo>
                    <a:pt x="115230" y="85690"/>
                  </a:lnTo>
                  <a:lnTo>
                    <a:pt x="115215" y="169795"/>
                  </a:lnTo>
                  <a:lnTo>
                    <a:pt x="115215" y="169795"/>
                  </a:lnTo>
                  <a:lnTo>
                    <a:pt x="57806" y="169802"/>
                  </a:lnTo>
                  <a:lnTo>
                    <a:pt x="368" y="169824"/>
                  </a:lnTo>
                  <a:lnTo>
                    <a:pt x="368" y="169824"/>
                  </a:lnTo>
                  <a:lnTo>
                    <a:pt x="344" y="127553"/>
                  </a:lnTo>
                  <a:lnTo>
                    <a:pt x="297" y="85081"/>
                  </a:lnTo>
                  <a:lnTo>
                    <a:pt x="247" y="42564"/>
                  </a:lnTo>
                  <a:cubicBezTo>
                    <a:pt x="235" y="28382"/>
                    <a:pt x="228" y="14195"/>
                    <a:pt x="228" y="0"/>
                  </a:cubicBezTo>
                  <a:close/>
                  <a:moveTo>
                    <a:pt x="228" y="0"/>
                  </a:moveTo>
                  <a:cubicBezTo>
                    <a:pt x="221" y="14139"/>
                    <a:pt x="207" y="28286"/>
                    <a:pt x="187" y="42440"/>
                  </a:cubicBezTo>
                  <a:lnTo>
                    <a:pt x="116" y="84926"/>
                  </a:lnTo>
                  <a:lnTo>
                    <a:pt x="46" y="127459"/>
                  </a:lnTo>
                  <a:lnTo>
                    <a:pt x="1" y="170007"/>
                  </a:lnTo>
                  <a:lnTo>
                    <a:pt x="1" y="170191"/>
                  </a:lnTo>
                  <a:lnTo>
                    <a:pt x="184" y="170191"/>
                  </a:lnTo>
                  <a:lnTo>
                    <a:pt x="57806" y="170212"/>
                  </a:lnTo>
                  <a:lnTo>
                    <a:pt x="115427" y="170220"/>
                  </a:lnTo>
                  <a:lnTo>
                    <a:pt x="115640" y="170220"/>
                  </a:lnTo>
                  <a:lnTo>
                    <a:pt x="115640" y="170007"/>
                  </a:lnTo>
                  <a:lnTo>
                    <a:pt x="115625" y="85689"/>
                  </a:lnTo>
                  <a:lnTo>
                    <a:pt x="115575" y="1371"/>
                  </a:lnTo>
                  <a:lnTo>
                    <a:pt x="115575" y="1224"/>
                  </a:lnTo>
                  <a:lnTo>
                    <a:pt x="115428" y="1224"/>
                  </a:lnTo>
                  <a:lnTo>
                    <a:pt x="57597" y="1282"/>
                  </a:lnTo>
                  <a:lnTo>
                    <a:pt x="28682" y="1321"/>
                  </a:lnTo>
                  <a:lnTo>
                    <a:pt x="14223" y="1344"/>
                  </a:lnTo>
                  <a:lnTo>
                    <a:pt x="6994" y="1357"/>
                  </a:lnTo>
                  <a:lnTo>
                    <a:pt x="5187" y="1360"/>
                  </a:lnTo>
                  <a:lnTo>
                    <a:pt x="4283" y="1362"/>
                  </a:lnTo>
                  <a:cubicBezTo>
                    <a:pt x="4254" y="1362"/>
                    <a:pt x="4225" y="1362"/>
                    <a:pt x="4196" y="1362"/>
                  </a:cubicBezTo>
                  <a:cubicBezTo>
                    <a:pt x="3924" y="1362"/>
                    <a:pt x="3653" y="1356"/>
                    <a:pt x="3381" y="1341"/>
                  </a:cubicBezTo>
                  <a:cubicBezTo>
                    <a:pt x="3080" y="1326"/>
                    <a:pt x="2780" y="1297"/>
                    <a:pt x="2482" y="1254"/>
                  </a:cubicBezTo>
                  <a:lnTo>
                    <a:pt x="2427" y="1247"/>
                  </a:lnTo>
                  <a:lnTo>
                    <a:pt x="2371" y="1236"/>
                  </a:lnTo>
                  <a:lnTo>
                    <a:pt x="2260" y="1219"/>
                  </a:lnTo>
                  <a:cubicBezTo>
                    <a:pt x="2186" y="1204"/>
                    <a:pt x="2113" y="1190"/>
                    <a:pt x="2038" y="1174"/>
                  </a:cubicBezTo>
                  <a:cubicBezTo>
                    <a:pt x="1965" y="1159"/>
                    <a:pt x="1891" y="1143"/>
                    <a:pt x="1819" y="1124"/>
                  </a:cubicBezTo>
                  <a:cubicBezTo>
                    <a:pt x="1746" y="1104"/>
                    <a:pt x="1674" y="1085"/>
                    <a:pt x="1601" y="1062"/>
                  </a:cubicBezTo>
                  <a:cubicBezTo>
                    <a:pt x="1314" y="974"/>
                    <a:pt x="1032" y="861"/>
                    <a:pt x="781" y="692"/>
                  </a:cubicBezTo>
                  <a:cubicBezTo>
                    <a:pt x="656" y="609"/>
                    <a:pt x="544" y="507"/>
                    <a:pt x="445" y="394"/>
                  </a:cubicBezTo>
                  <a:cubicBezTo>
                    <a:pt x="438" y="386"/>
                    <a:pt x="432" y="378"/>
                    <a:pt x="427" y="372"/>
                  </a:cubicBezTo>
                  <a:lnTo>
                    <a:pt x="409" y="349"/>
                  </a:lnTo>
                  <a:lnTo>
                    <a:pt x="376" y="304"/>
                  </a:lnTo>
                  <a:lnTo>
                    <a:pt x="346" y="256"/>
                  </a:lnTo>
                  <a:lnTo>
                    <a:pt x="330" y="233"/>
                  </a:lnTo>
                  <a:cubicBezTo>
                    <a:pt x="326" y="224"/>
                    <a:pt x="321" y="216"/>
                    <a:pt x="317" y="208"/>
                  </a:cubicBezTo>
                  <a:lnTo>
                    <a:pt x="290" y="158"/>
                  </a:lnTo>
                  <a:lnTo>
                    <a:pt x="268" y="106"/>
                  </a:lnTo>
                  <a:lnTo>
                    <a:pt x="256" y="80"/>
                  </a:lnTo>
                  <a:lnTo>
                    <a:pt x="247" y="53"/>
                  </a:lnTo>
                  <a:lnTo>
                    <a:pt x="228" y="0"/>
                  </a:lnTo>
                  <a:lnTo>
                    <a:pt x="228" y="0"/>
                  </a:lnTo>
                  <a:cubicBezTo>
                    <a:pt x="228" y="0"/>
                    <a:pt x="228"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959;p58"/>
            <p:cNvSpPr/>
            <p:nvPr/>
          </p:nvSpPr>
          <p:spPr>
            <a:xfrm>
              <a:off x="2206850" y="588175"/>
              <a:ext cx="2972525" cy="4353950"/>
            </a:xfrm>
            <a:custGeom>
              <a:avLst/>
              <a:gdLst/>
              <a:ahLst/>
              <a:cxnLst/>
              <a:rect l="l" t="t" r="r" b="b"/>
              <a:pathLst>
                <a:path w="118901" h="174158" extrusionOk="0">
                  <a:moveTo>
                    <a:pt x="88" y="1"/>
                  </a:moveTo>
                  <a:cubicBezTo>
                    <a:pt x="1" y="371"/>
                    <a:pt x="1" y="717"/>
                    <a:pt x="88" y="1037"/>
                  </a:cubicBezTo>
                  <a:lnTo>
                    <a:pt x="88" y="1037"/>
                  </a:lnTo>
                  <a:lnTo>
                    <a:pt x="88" y="1"/>
                  </a:lnTo>
                  <a:close/>
                  <a:moveTo>
                    <a:pt x="88" y="1037"/>
                  </a:moveTo>
                  <a:lnTo>
                    <a:pt x="46" y="171509"/>
                  </a:lnTo>
                  <a:cubicBezTo>
                    <a:pt x="302" y="173154"/>
                    <a:pt x="2693" y="174157"/>
                    <a:pt x="6972" y="174157"/>
                  </a:cubicBezTo>
                  <a:lnTo>
                    <a:pt x="118901" y="174157"/>
                  </a:lnTo>
                  <a:lnTo>
                    <a:pt x="118901" y="3486"/>
                  </a:lnTo>
                  <a:lnTo>
                    <a:pt x="6972" y="3486"/>
                  </a:lnTo>
                  <a:cubicBezTo>
                    <a:pt x="2868" y="3486"/>
                    <a:pt x="500" y="2564"/>
                    <a:pt x="88" y="103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964;p58"/>
            <p:cNvSpPr/>
            <p:nvPr/>
          </p:nvSpPr>
          <p:spPr>
            <a:xfrm>
              <a:off x="2394800" y="1756425"/>
              <a:ext cx="2561425" cy="127575"/>
            </a:xfrm>
            <a:custGeom>
              <a:avLst/>
              <a:gdLst/>
              <a:ahLst/>
              <a:cxnLst/>
              <a:rect l="l" t="t" r="r" b="b"/>
              <a:pathLst>
                <a:path w="102457" h="5103" extrusionOk="0">
                  <a:moveTo>
                    <a:pt x="1" y="0"/>
                  </a:moveTo>
                  <a:lnTo>
                    <a:pt x="1" y="5103"/>
                  </a:lnTo>
                  <a:lnTo>
                    <a:pt x="102456" y="5103"/>
                  </a:lnTo>
                  <a:lnTo>
                    <a:pt x="1024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965;p58"/>
            <p:cNvSpPr/>
            <p:nvPr/>
          </p:nvSpPr>
          <p:spPr>
            <a:xfrm>
              <a:off x="2394800" y="824100"/>
              <a:ext cx="2561425" cy="127625"/>
            </a:xfrm>
            <a:custGeom>
              <a:avLst/>
              <a:gdLst/>
              <a:ahLst/>
              <a:cxnLst/>
              <a:rect l="l" t="t" r="r" b="b"/>
              <a:pathLst>
                <a:path w="102457" h="5105" extrusionOk="0">
                  <a:moveTo>
                    <a:pt x="1" y="0"/>
                  </a:moveTo>
                  <a:lnTo>
                    <a:pt x="1" y="5104"/>
                  </a:lnTo>
                  <a:lnTo>
                    <a:pt x="39069" y="5104"/>
                  </a:lnTo>
                  <a:lnTo>
                    <a:pt x="39069" y="0"/>
                  </a:lnTo>
                  <a:close/>
                  <a:moveTo>
                    <a:pt x="63388" y="0"/>
                  </a:moveTo>
                  <a:lnTo>
                    <a:pt x="63388" y="5104"/>
                  </a:lnTo>
                  <a:lnTo>
                    <a:pt x="102456" y="5104"/>
                  </a:lnTo>
                  <a:lnTo>
                    <a:pt x="1024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966;p58"/>
            <p:cNvSpPr/>
            <p:nvPr/>
          </p:nvSpPr>
          <p:spPr>
            <a:xfrm>
              <a:off x="2394800" y="4577850"/>
              <a:ext cx="2561425" cy="127625"/>
            </a:xfrm>
            <a:custGeom>
              <a:avLst/>
              <a:gdLst/>
              <a:ahLst/>
              <a:cxnLst/>
              <a:rect l="l" t="t" r="r" b="b"/>
              <a:pathLst>
                <a:path w="102457" h="5105" extrusionOk="0">
                  <a:moveTo>
                    <a:pt x="1" y="1"/>
                  </a:moveTo>
                  <a:lnTo>
                    <a:pt x="1" y="5105"/>
                  </a:lnTo>
                  <a:lnTo>
                    <a:pt x="102456" y="5105"/>
                  </a:lnTo>
                  <a:lnTo>
                    <a:pt x="1024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967;p58"/>
            <p:cNvSpPr/>
            <p:nvPr/>
          </p:nvSpPr>
          <p:spPr>
            <a:xfrm>
              <a:off x="3758900" y="2060650"/>
              <a:ext cx="1197325" cy="1089350"/>
            </a:xfrm>
            <a:custGeom>
              <a:avLst/>
              <a:gdLst/>
              <a:ahLst/>
              <a:cxnLst/>
              <a:rect l="l" t="t" r="r" b="b"/>
              <a:pathLst>
                <a:path w="47893" h="43574" extrusionOk="0">
                  <a:moveTo>
                    <a:pt x="1" y="0"/>
                  </a:moveTo>
                  <a:lnTo>
                    <a:pt x="1" y="43573"/>
                  </a:lnTo>
                  <a:lnTo>
                    <a:pt x="47892" y="43573"/>
                  </a:lnTo>
                  <a:lnTo>
                    <a:pt x="47892" y="0"/>
                  </a:lnTo>
                  <a:close/>
                </a:path>
              </a:pathLst>
            </a:custGeom>
            <a:solidFill>
              <a:srgbClr val="FF98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968;p58"/>
            <p:cNvSpPr/>
            <p:nvPr/>
          </p:nvSpPr>
          <p:spPr>
            <a:xfrm>
              <a:off x="3758900" y="2139025"/>
              <a:ext cx="1197325" cy="1010975"/>
            </a:xfrm>
            <a:custGeom>
              <a:avLst/>
              <a:gdLst/>
              <a:ahLst/>
              <a:cxnLst/>
              <a:rect l="l" t="t" r="r" b="b"/>
              <a:pathLst>
                <a:path w="47893" h="40439" extrusionOk="0">
                  <a:moveTo>
                    <a:pt x="21064" y="0"/>
                  </a:moveTo>
                  <a:cubicBezTo>
                    <a:pt x="15485" y="0"/>
                    <a:pt x="10838" y="5509"/>
                    <a:pt x="14918" y="12763"/>
                  </a:cubicBezTo>
                  <a:cubicBezTo>
                    <a:pt x="16095" y="15707"/>
                    <a:pt x="18452" y="18652"/>
                    <a:pt x="17274" y="21595"/>
                  </a:cubicBezTo>
                  <a:cubicBezTo>
                    <a:pt x="14183" y="28292"/>
                    <a:pt x="6585" y="27328"/>
                    <a:pt x="1" y="27770"/>
                  </a:cubicBezTo>
                  <a:lnTo>
                    <a:pt x="1" y="40438"/>
                  </a:lnTo>
                  <a:lnTo>
                    <a:pt x="47892" y="40438"/>
                  </a:lnTo>
                  <a:lnTo>
                    <a:pt x="47892" y="17811"/>
                  </a:lnTo>
                  <a:cubicBezTo>
                    <a:pt x="46566" y="17041"/>
                    <a:pt x="45068" y="16600"/>
                    <a:pt x="43340" y="16600"/>
                  </a:cubicBezTo>
                  <a:cubicBezTo>
                    <a:pt x="42552" y="16600"/>
                    <a:pt x="41716" y="16692"/>
                    <a:pt x="40827" y="16885"/>
                  </a:cubicBezTo>
                  <a:cubicBezTo>
                    <a:pt x="37280" y="17772"/>
                    <a:pt x="34401" y="25000"/>
                    <a:pt x="31436" y="25000"/>
                  </a:cubicBezTo>
                  <a:cubicBezTo>
                    <a:pt x="30462" y="25000"/>
                    <a:pt x="29479" y="24221"/>
                    <a:pt x="28460" y="22184"/>
                  </a:cubicBezTo>
                  <a:cubicBezTo>
                    <a:pt x="25517" y="16297"/>
                    <a:pt x="33760" y="5697"/>
                    <a:pt x="26105" y="1575"/>
                  </a:cubicBezTo>
                  <a:cubicBezTo>
                    <a:pt x="24480" y="492"/>
                    <a:pt x="22731" y="0"/>
                    <a:pt x="210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969;p58"/>
            <p:cNvSpPr/>
            <p:nvPr/>
          </p:nvSpPr>
          <p:spPr>
            <a:xfrm>
              <a:off x="3758900" y="2060650"/>
              <a:ext cx="1197325" cy="785700"/>
            </a:xfrm>
            <a:custGeom>
              <a:avLst/>
              <a:gdLst/>
              <a:ahLst/>
              <a:cxnLst/>
              <a:rect l="l" t="t" r="r" b="b"/>
              <a:pathLst>
                <a:path w="47893" h="31428" extrusionOk="0">
                  <a:moveTo>
                    <a:pt x="1" y="0"/>
                  </a:moveTo>
                  <a:lnTo>
                    <a:pt x="1" y="30905"/>
                  </a:lnTo>
                  <a:cubicBezTo>
                    <a:pt x="6585" y="30462"/>
                    <a:pt x="14183" y="31427"/>
                    <a:pt x="17274" y="24730"/>
                  </a:cubicBezTo>
                  <a:cubicBezTo>
                    <a:pt x="18452" y="21787"/>
                    <a:pt x="16095" y="18842"/>
                    <a:pt x="14918" y="15898"/>
                  </a:cubicBezTo>
                  <a:cubicBezTo>
                    <a:pt x="10838" y="8644"/>
                    <a:pt x="15485" y="3135"/>
                    <a:pt x="21064" y="3135"/>
                  </a:cubicBezTo>
                  <a:cubicBezTo>
                    <a:pt x="22731" y="3135"/>
                    <a:pt x="24480" y="3627"/>
                    <a:pt x="26105" y="4710"/>
                  </a:cubicBezTo>
                  <a:cubicBezTo>
                    <a:pt x="33760" y="8832"/>
                    <a:pt x="25517" y="19432"/>
                    <a:pt x="28460" y="25320"/>
                  </a:cubicBezTo>
                  <a:cubicBezTo>
                    <a:pt x="29479" y="27357"/>
                    <a:pt x="30462" y="28136"/>
                    <a:pt x="31435" y="28136"/>
                  </a:cubicBezTo>
                  <a:cubicBezTo>
                    <a:pt x="34400" y="28136"/>
                    <a:pt x="37280" y="20907"/>
                    <a:pt x="40827" y="20020"/>
                  </a:cubicBezTo>
                  <a:cubicBezTo>
                    <a:pt x="41716" y="19827"/>
                    <a:pt x="42552" y="19736"/>
                    <a:pt x="43340" y="19736"/>
                  </a:cubicBezTo>
                  <a:cubicBezTo>
                    <a:pt x="45068" y="19736"/>
                    <a:pt x="46566" y="20175"/>
                    <a:pt x="47892" y="20946"/>
                  </a:cubicBezTo>
                  <a:lnTo>
                    <a:pt x="4789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970;p58"/>
            <p:cNvSpPr/>
            <p:nvPr/>
          </p:nvSpPr>
          <p:spPr>
            <a:xfrm>
              <a:off x="2394500" y="2060650"/>
              <a:ext cx="1197300" cy="1845000"/>
            </a:xfrm>
            <a:custGeom>
              <a:avLst/>
              <a:gdLst/>
              <a:ahLst/>
              <a:cxnLst/>
              <a:rect l="l" t="t" r="r" b="b"/>
              <a:pathLst>
                <a:path w="47892" h="73800" extrusionOk="0">
                  <a:moveTo>
                    <a:pt x="0" y="0"/>
                  </a:moveTo>
                  <a:lnTo>
                    <a:pt x="0" y="73800"/>
                  </a:lnTo>
                  <a:lnTo>
                    <a:pt x="47891" y="73800"/>
                  </a:lnTo>
                  <a:lnTo>
                    <a:pt x="478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971;p58"/>
            <p:cNvSpPr/>
            <p:nvPr/>
          </p:nvSpPr>
          <p:spPr>
            <a:xfrm>
              <a:off x="2443075" y="2281025"/>
              <a:ext cx="1089800" cy="10700"/>
            </a:xfrm>
            <a:custGeom>
              <a:avLst/>
              <a:gdLst/>
              <a:ahLst/>
              <a:cxnLst/>
              <a:rect l="l" t="t" r="r" b="b"/>
              <a:pathLst>
                <a:path w="43592" h="428" extrusionOk="0">
                  <a:moveTo>
                    <a:pt x="21377" y="0"/>
                  </a:moveTo>
                  <a:cubicBezTo>
                    <a:pt x="17884" y="0"/>
                    <a:pt x="14392" y="16"/>
                    <a:pt x="10898" y="46"/>
                  </a:cubicBezTo>
                  <a:cubicBezTo>
                    <a:pt x="9082" y="63"/>
                    <a:pt x="7266" y="83"/>
                    <a:pt x="5449" y="109"/>
                  </a:cubicBezTo>
                  <a:cubicBezTo>
                    <a:pt x="4541" y="123"/>
                    <a:pt x="3633" y="138"/>
                    <a:pt x="2724" y="155"/>
                  </a:cubicBezTo>
                  <a:cubicBezTo>
                    <a:pt x="1817" y="171"/>
                    <a:pt x="908" y="190"/>
                    <a:pt x="1" y="213"/>
                  </a:cubicBezTo>
                  <a:cubicBezTo>
                    <a:pt x="908" y="236"/>
                    <a:pt x="1817" y="256"/>
                    <a:pt x="2724" y="273"/>
                  </a:cubicBezTo>
                  <a:cubicBezTo>
                    <a:pt x="3633" y="289"/>
                    <a:pt x="4541" y="304"/>
                    <a:pt x="5449" y="318"/>
                  </a:cubicBezTo>
                  <a:cubicBezTo>
                    <a:pt x="7266" y="343"/>
                    <a:pt x="9082" y="365"/>
                    <a:pt x="10898" y="381"/>
                  </a:cubicBezTo>
                  <a:cubicBezTo>
                    <a:pt x="14531" y="411"/>
                    <a:pt x="18164" y="426"/>
                    <a:pt x="21796" y="427"/>
                  </a:cubicBezTo>
                  <a:cubicBezTo>
                    <a:pt x="21936" y="427"/>
                    <a:pt x="22076" y="427"/>
                    <a:pt x="22216" y="427"/>
                  </a:cubicBezTo>
                  <a:cubicBezTo>
                    <a:pt x="25709" y="427"/>
                    <a:pt x="29201" y="412"/>
                    <a:pt x="32695" y="381"/>
                  </a:cubicBezTo>
                  <a:cubicBezTo>
                    <a:pt x="34511" y="366"/>
                    <a:pt x="36327" y="345"/>
                    <a:pt x="38144" y="318"/>
                  </a:cubicBezTo>
                  <a:cubicBezTo>
                    <a:pt x="39051" y="304"/>
                    <a:pt x="39960" y="289"/>
                    <a:pt x="40869" y="273"/>
                  </a:cubicBezTo>
                  <a:cubicBezTo>
                    <a:pt x="41776" y="256"/>
                    <a:pt x="42685" y="237"/>
                    <a:pt x="43592" y="214"/>
                  </a:cubicBezTo>
                  <a:cubicBezTo>
                    <a:pt x="42685" y="190"/>
                    <a:pt x="41776" y="171"/>
                    <a:pt x="40869" y="155"/>
                  </a:cubicBezTo>
                  <a:cubicBezTo>
                    <a:pt x="39960" y="138"/>
                    <a:pt x="39051" y="123"/>
                    <a:pt x="38144" y="109"/>
                  </a:cubicBezTo>
                  <a:cubicBezTo>
                    <a:pt x="36327" y="83"/>
                    <a:pt x="34511" y="63"/>
                    <a:pt x="32695" y="46"/>
                  </a:cubicBezTo>
                  <a:cubicBezTo>
                    <a:pt x="29062" y="17"/>
                    <a:pt x="25430" y="2"/>
                    <a:pt x="21796" y="1"/>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972;p58"/>
            <p:cNvSpPr/>
            <p:nvPr/>
          </p:nvSpPr>
          <p:spPr>
            <a:xfrm>
              <a:off x="2443075" y="2388975"/>
              <a:ext cx="1089800" cy="10675"/>
            </a:xfrm>
            <a:custGeom>
              <a:avLst/>
              <a:gdLst/>
              <a:ahLst/>
              <a:cxnLst/>
              <a:rect l="l" t="t" r="r" b="b"/>
              <a:pathLst>
                <a:path w="43592" h="427" extrusionOk="0">
                  <a:moveTo>
                    <a:pt x="21377" y="0"/>
                  </a:moveTo>
                  <a:cubicBezTo>
                    <a:pt x="17884" y="0"/>
                    <a:pt x="14392" y="15"/>
                    <a:pt x="10898" y="46"/>
                  </a:cubicBezTo>
                  <a:cubicBezTo>
                    <a:pt x="9082" y="62"/>
                    <a:pt x="7266" y="83"/>
                    <a:pt x="5449" y="109"/>
                  </a:cubicBezTo>
                  <a:cubicBezTo>
                    <a:pt x="4541" y="123"/>
                    <a:pt x="3633" y="138"/>
                    <a:pt x="2724" y="155"/>
                  </a:cubicBezTo>
                  <a:cubicBezTo>
                    <a:pt x="1817" y="171"/>
                    <a:pt x="908" y="190"/>
                    <a:pt x="1" y="214"/>
                  </a:cubicBezTo>
                  <a:cubicBezTo>
                    <a:pt x="908" y="237"/>
                    <a:pt x="1817" y="256"/>
                    <a:pt x="2724" y="272"/>
                  </a:cubicBezTo>
                  <a:cubicBezTo>
                    <a:pt x="3633" y="289"/>
                    <a:pt x="4541" y="304"/>
                    <a:pt x="5449" y="318"/>
                  </a:cubicBezTo>
                  <a:cubicBezTo>
                    <a:pt x="7266" y="343"/>
                    <a:pt x="9082" y="365"/>
                    <a:pt x="10898" y="381"/>
                  </a:cubicBezTo>
                  <a:cubicBezTo>
                    <a:pt x="14531" y="410"/>
                    <a:pt x="18164" y="426"/>
                    <a:pt x="21796" y="427"/>
                  </a:cubicBezTo>
                  <a:cubicBezTo>
                    <a:pt x="21936" y="427"/>
                    <a:pt x="22076" y="427"/>
                    <a:pt x="22216" y="427"/>
                  </a:cubicBezTo>
                  <a:cubicBezTo>
                    <a:pt x="25709" y="427"/>
                    <a:pt x="29201" y="412"/>
                    <a:pt x="32695" y="381"/>
                  </a:cubicBezTo>
                  <a:cubicBezTo>
                    <a:pt x="34511" y="366"/>
                    <a:pt x="36327" y="345"/>
                    <a:pt x="38144" y="318"/>
                  </a:cubicBezTo>
                  <a:cubicBezTo>
                    <a:pt x="39051" y="304"/>
                    <a:pt x="39960" y="289"/>
                    <a:pt x="40869" y="272"/>
                  </a:cubicBezTo>
                  <a:cubicBezTo>
                    <a:pt x="41776" y="256"/>
                    <a:pt x="42685" y="237"/>
                    <a:pt x="43592" y="214"/>
                  </a:cubicBezTo>
                  <a:cubicBezTo>
                    <a:pt x="42685" y="190"/>
                    <a:pt x="41776" y="171"/>
                    <a:pt x="40869" y="155"/>
                  </a:cubicBezTo>
                  <a:cubicBezTo>
                    <a:pt x="39960" y="138"/>
                    <a:pt x="39051" y="123"/>
                    <a:pt x="38144" y="109"/>
                  </a:cubicBezTo>
                  <a:cubicBezTo>
                    <a:pt x="36327" y="83"/>
                    <a:pt x="34511" y="62"/>
                    <a:pt x="32695" y="46"/>
                  </a:cubicBezTo>
                  <a:cubicBezTo>
                    <a:pt x="29062" y="17"/>
                    <a:pt x="25430" y="2"/>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973;p58"/>
            <p:cNvSpPr/>
            <p:nvPr/>
          </p:nvSpPr>
          <p:spPr>
            <a:xfrm>
              <a:off x="2443075" y="2496925"/>
              <a:ext cx="1089800" cy="10675"/>
            </a:xfrm>
            <a:custGeom>
              <a:avLst/>
              <a:gdLst/>
              <a:ahLst/>
              <a:cxnLst/>
              <a:rect l="l" t="t" r="r" b="b"/>
              <a:pathLst>
                <a:path w="43592" h="427" extrusionOk="0">
                  <a:moveTo>
                    <a:pt x="21406" y="0"/>
                  </a:moveTo>
                  <a:cubicBezTo>
                    <a:pt x="17903" y="0"/>
                    <a:pt x="14401" y="17"/>
                    <a:pt x="10898" y="47"/>
                  </a:cubicBezTo>
                  <a:cubicBezTo>
                    <a:pt x="9082" y="62"/>
                    <a:pt x="7266" y="84"/>
                    <a:pt x="5449" y="110"/>
                  </a:cubicBezTo>
                  <a:cubicBezTo>
                    <a:pt x="4541" y="123"/>
                    <a:pt x="3633" y="138"/>
                    <a:pt x="2724" y="155"/>
                  </a:cubicBezTo>
                  <a:cubicBezTo>
                    <a:pt x="1817" y="171"/>
                    <a:pt x="908" y="191"/>
                    <a:pt x="1" y="214"/>
                  </a:cubicBezTo>
                  <a:cubicBezTo>
                    <a:pt x="908" y="237"/>
                    <a:pt x="1817" y="256"/>
                    <a:pt x="2724" y="272"/>
                  </a:cubicBezTo>
                  <a:cubicBezTo>
                    <a:pt x="3633" y="289"/>
                    <a:pt x="4541" y="304"/>
                    <a:pt x="5449" y="318"/>
                  </a:cubicBezTo>
                  <a:cubicBezTo>
                    <a:pt x="7266" y="343"/>
                    <a:pt x="9082" y="365"/>
                    <a:pt x="10898" y="381"/>
                  </a:cubicBezTo>
                  <a:cubicBezTo>
                    <a:pt x="14531" y="410"/>
                    <a:pt x="18164" y="425"/>
                    <a:pt x="21796" y="427"/>
                  </a:cubicBezTo>
                  <a:cubicBezTo>
                    <a:pt x="21936" y="427"/>
                    <a:pt x="22076" y="427"/>
                    <a:pt x="22216" y="427"/>
                  </a:cubicBezTo>
                  <a:cubicBezTo>
                    <a:pt x="25709" y="427"/>
                    <a:pt x="29201" y="412"/>
                    <a:pt x="32695" y="381"/>
                  </a:cubicBezTo>
                  <a:cubicBezTo>
                    <a:pt x="34511" y="366"/>
                    <a:pt x="36327" y="344"/>
                    <a:pt x="38144" y="318"/>
                  </a:cubicBezTo>
                  <a:cubicBezTo>
                    <a:pt x="39051" y="304"/>
                    <a:pt x="39960" y="290"/>
                    <a:pt x="40869" y="274"/>
                  </a:cubicBezTo>
                  <a:cubicBezTo>
                    <a:pt x="41776" y="256"/>
                    <a:pt x="42685" y="237"/>
                    <a:pt x="43592" y="214"/>
                  </a:cubicBezTo>
                  <a:cubicBezTo>
                    <a:pt x="42685" y="190"/>
                    <a:pt x="41776" y="171"/>
                    <a:pt x="40869" y="155"/>
                  </a:cubicBezTo>
                  <a:cubicBezTo>
                    <a:pt x="39960" y="138"/>
                    <a:pt x="39051" y="123"/>
                    <a:pt x="38144" y="109"/>
                  </a:cubicBezTo>
                  <a:cubicBezTo>
                    <a:pt x="36327" y="84"/>
                    <a:pt x="34511" y="62"/>
                    <a:pt x="32695" y="46"/>
                  </a:cubicBezTo>
                  <a:cubicBezTo>
                    <a:pt x="29062" y="17"/>
                    <a:pt x="25430" y="1"/>
                    <a:pt x="21796" y="0"/>
                  </a:cubicBezTo>
                  <a:cubicBezTo>
                    <a:pt x="21666" y="0"/>
                    <a:pt x="21536" y="0"/>
                    <a:pt x="21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974;p58"/>
            <p:cNvSpPr/>
            <p:nvPr/>
          </p:nvSpPr>
          <p:spPr>
            <a:xfrm>
              <a:off x="2443075" y="2604850"/>
              <a:ext cx="1089800" cy="10700"/>
            </a:xfrm>
            <a:custGeom>
              <a:avLst/>
              <a:gdLst/>
              <a:ahLst/>
              <a:cxnLst/>
              <a:rect l="l" t="t" r="r" b="b"/>
              <a:pathLst>
                <a:path w="43592" h="428" extrusionOk="0">
                  <a:moveTo>
                    <a:pt x="21406" y="1"/>
                  </a:moveTo>
                  <a:cubicBezTo>
                    <a:pt x="17903" y="1"/>
                    <a:pt x="14401" y="17"/>
                    <a:pt x="10898" y="48"/>
                  </a:cubicBezTo>
                  <a:cubicBezTo>
                    <a:pt x="9082" y="63"/>
                    <a:pt x="7266" y="85"/>
                    <a:pt x="5449" y="111"/>
                  </a:cubicBezTo>
                  <a:cubicBezTo>
                    <a:pt x="4541" y="124"/>
                    <a:pt x="3633" y="139"/>
                    <a:pt x="2724" y="155"/>
                  </a:cubicBezTo>
                  <a:cubicBezTo>
                    <a:pt x="1817" y="172"/>
                    <a:pt x="908" y="192"/>
                    <a:pt x="1" y="215"/>
                  </a:cubicBezTo>
                  <a:cubicBezTo>
                    <a:pt x="908" y="238"/>
                    <a:pt x="1817" y="257"/>
                    <a:pt x="2724" y="273"/>
                  </a:cubicBezTo>
                  <a:cubicBezTo>
                    <a:pt x="3633" y="290"/>
                    <a:pt x="4541" y="305"/>
                    <a:pt x="5449" y="319"/>
                  </a:cubicBezTo>
                  <a:cubicBezTo>
                    <a:pt x="7266" y="344"/>
                    <a:pt x="9082" y="366"/>
                    <a:pt x="10898" y="382"/>
                  </a:cubicBezTo>
                  <a:cubicBezTo>
                    <a:pt x="14531" y="411"/>
                    <a:pt x="18164" y="426"/>
                    <a:pt x="21796" y="428"/>
                  </a:cubicBezTo>
                  <a:cubicBezTo>
                    <a:pt x="21936" y="428"/>
                    <a:pt x="22076" y="428"/>
                    <a:pt x="22216" y="428"/>
                  </a:cubicBezTo>
                  <a:cubicBezTo>
                    <a:pt x="25709" y="428"/>
                    <a:pt x="29201" y="412"/>
                    <a:pt x="32695" y="382"/>
                  </a:cubicBezTo>
                  <a:cubicBezTo>
                    <a:pt x="34511" y="367"/>
                    <a:pt x="36327" y="345"/>
                    <a:pt x="38144" y="319"/>
                  </a:cubicBezTo>
                  <a:cubicBezTo>
                    <a:pt x="39051" y="306"/>
                    <a:pt x="39960" y="291"/>
                    <a:pt x="40869" y="274"/>
                  </a:cubicBezTo>
                  <a:cubicBezTo>
                    <a:pt x="41776" y="258"/>
                    <a:pt x="42685" y="238"/>
                    <a:pt x="43592" y="215"/>
                  </a:cubicBezTo>
                  <a:cubicBezTo>
                    <a:pt x="42685" y="192"/>
                    <a:pt x="41776" y="172"/>
                    <a:pt x="40869" y="155"/>
                  </a:cubicBezTo>
                  <a:cubicBezTo>
                    <a:pt x="39960" y="139"/>
                    <a:pt x="39051" y="124"/>
                    <a:pt x="38144" y="110"/>
                  </a:cubicBezTo>
                  <a:cubicBezTo>
                    <a:pt x="36327" y="85"/>
                    <a:pt x="34511" y="63"/>
                    <a:pt x="32695" y="47"/>
                  </a:cubicBezTo>
                  <a:cubicBezTo>
                    <a:pt x="29062" y="18"/>
                    <a:pt x="25430" y="2"/>
                    <a:pt x="21796" y="1"/>
                  </a:cubicBezTo>
                  <a:cubicBezTo>
                    <a:pt x="21666" y="1"/>
                    <a:pt x="21536" y="1"/>
                    <a:pt x="21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975;p58"/>
            <p:cNvSpPr/>
            <p:nvPr/>
          </p:nvSpPr>
          <p:spPr>
            <a:xfrm>
              <a:off x="2443075" y="2712850"/>
              <a:ext cx="1089800" cy="10650"/>
            </a:xfrm>
            <a:custGeom>
              <a:avLst/>
              <a:gdLst/>
              <a:ahLst/>
              <a:cxnLst/>
              <a:rect l="l" t="t" r="r" b="b"/>
              <a:pathLst>
                <a:path w="43592" h="426" extrusionOk="0">
                  <a:moveTo>
                    <a:pt x="21377" y="0"/>
                  </a:moveTo>
                  <a:cubicBezTo>
                    <a:pt x="17884" y="0"/>
                    <a:pt x="14392" y="15"/>
                    <a:pt x="10898" y="46"/>
                  </a:cubicBezTo>
                  <a:cubicBezTo>
                    <a:pt x="9082" y="61"/>
                    <a:pt x="7266" y="82"/>
                    <a:pt x="5449" y="109"/>
                  </a:cubicBezTo>
                  <a:cubicBezTo>
                    <a:pt x="4541" y="123"/>
                    <a:pt x="3633" y="138"/>
                    <a:pt x="2724" y="155"/>
                  </a:cubicBezTo>
                  <a:cubicBezTo>
                    <a:pt x="1817" y="170"/>
                    <a:pt x="908" y="190"/>
                    <a:pt x="1" y="213"/>
                  </a:cubicBezTo>
                  <a:cubicBezTo>
                    <a:pt x="908" y="236"/>
                    <a:pt x="1817" y="256"/>
                    <a:pt x="2724" y="272"/>
                  </a:cubicBezTo>
                  <a:cubicBezTo>
                    <a:pt x="3633" y="289"/>
                    <a:pt x="4541" y="304"/>
                    <a:pt x="5449" y="317"/>
                  </a:cubicBezTo>
                  <a:cubicBezTo>
                    <a:pt x="7266" y="343"/>
                    <a:pt x="9082" y="363"/>
                    <a:pt x="10898" y="380"/>
                  </a:cubicBezTo>
                  <a:cubicBezTo>
                    <a:pt x="14531" y="409"/>
                    <a:pt x="18164" y="424"/>
                    <a:pt x="21796" y="425"/>
                  </a:cubicBezTo>
                  <a:cubicBezTo>
                    <a:pt x="22057" y="426"/>
                    <a:pt x="22317" y="426"/>
                    <a:pt x="22577" y="426"/>
                  </a:cubicBezTo>
                  <a:cubicBezTo>
                    <a:pt x="25950" y="426"/>
                    <a:pt x="29322" y="410"/>
                    <a:pt x="32695" y="381"/>
                  </a:cubicBezTo>
                  <a:cubicBezTo>
                    <a:pt x="34511" y="365"/>
                    <a:pt x="36327" y="344"/>
                    <a:pt x="38144" y="318"/>
                  </a:cubicBezTo>
                  <a:cubicBezTo>
                    <a:pt x="39051" y="304"/>
                    <a:pt x="39960" y="289"/>
                    <a:pt x="40869" y="272"/>
                  </a:cubicBezTo>
                  <a:cubicBezTo>
                    <a:pt x="41776" y="256"/>
                    <a:pt x="42685" y="236"/>
                    <a:pt x="43592" y="213"/>
                  </a:cubicBezTo>
                  <a:cubicBezTo>
                    <a:pt x="42685" y="190"/>
                    <a:pt x="41776" y="170"/>
                    <a:pt x="40869" y="153"/>
                  </a:cubicBezTo>
                  <a:cubicBezTo>
                    <a:pt x="39960" y="137"/>
                    <a:pt x="39051" y="122"/>
                    <a:pt x="38144" y="108"/>
                  </a:cubicBezTo>
                  <a:cubicBezTo>
                    <a:pt x="36327" y="82"/>
                    <a:pt x="34511" y="61"/>
                    <a:pt x="32695" y="44"/>
                  </a:cubicBezTo>
                  <a:cubicBezTo>
                    <a:pt x="29062" y="15"/>
                    <a:pt x="25430" y="0"/>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976;p58"/>
            <p:cNvSpPr/>
            <p:nvPr/>
          </p:nvSpPr>
          <p:spPr>
            <a:xfrm>
              <a:off x="2443075" y="2820775"/>
              <a:ext cx="1089850" cy="10700"/>
            </a:xfrm>
            <a:custGeom>
              <a:avLst/>
              <a:gdLst/>
              <a:ahLst/>
              <a:cxnLst/>
              <a:rect l="l" t="t" r="r" b="b"/>
              <a:pathLst>
                <a:path w="43594" h="428" extrusionOk="0">
                  <a:moveTo>
                    <a:pt x="21378" y="1"/>
                  </a:moveTo>
                  <a:cubicBezTo>
                    <a:pt x="17885" y="1"/>
                    <a:pt x="14392" y="16"/>
                    <a:pt x="10899" y="47"/>
                  </a:cubicBezTo>
                  <a:cubicBezTo>
                    <a:pt x="9083" y="62"/>
                    <a:pt x="7266" y="83"/>
                    <a:pt x="5450" y="110"/>
                  </a:cubicBezTo>
                  <a:cubicBezTo>
                    <a:pt x="4541" y="124"/>
                    <a:pt x="3633" y="139"/>
                    <a:pt x="2724" y="155"/>
                  </a:cubicBezTo>
                  <a:cubicBezTo>
                    <a:pt x="1817" y="172"/>
                    <a:pt x="908" y="191"/>
                    <a:pt x="1" y="214"/>
                  </a:cubicBezTo>
                  <a:cubicBezTo>
                    <a:pt x="908" y="236"/>
                    <a:pt x="1817" y="257"/>
                    <a:pt x="2725" y="273"/>
                  </a:cubicBezTo>
                  <a:cubicBezTo>
                    <a:pt x="3634" y="290"/>
                    <a:pt x="4541" y="305"/>
                    <a:pt x="5450" y="317"/>
                  </a:cubicBezTo>
                  <a:cubicBezTo>
                    <a:pt x="7266" y="344"/>
                    <a:pt x="9083" y="364"/>
                    <a:pt x="10899" y="381"/>
                  </a:cubicBezTo>
                  <a:cubicBezTo>
                    <a:pt x="14533" y="411"/>
                    <a:pt x="18164" y="426"/>
                    <a:pt x="21798" y="428"/>
                  </a:cubicBezTo>
                  <a:cubicBezTo>
                    <a:pt x="21937" y="428"/>
                    <a:pt x="22077" y="428"/>
                    <a:pt x="22217" y="428"/>
                  </a:cubicBezTo>
                  <a:cubicBezTo>
                    <a:pt x="25709" y="428"/>
                    <a:pt x="29203" y="412"/>
                    <a:pt x="32695" y="382"/>
                  </a:cubicBezTo>
                  <a:cubicBezTo>
                    <a:pt x="34512" y="365"/>
                    <a:pt x="36328" y="345"/>
                    <a:pt x="38144" y="319"/>
                  </a:cubicBezTo>
                  <a:cubicBezTo>
                    <a:pt x="39053" y="305"/>
                    <a:pt x="39960" y="290"/>
                    <a:pt x="40869" y="273"/>
                  </a:cubicBezTo>
                  <a:cubicBezTo>
                    <a:pt x="41777" y="257"/>
                    <a:pt x="42685" y="236"/>
                    <a:pt x="43593" y="214"/>
                  </a:cubicBezTo>
                  <a:cubicBezTo>
                    <a:pt x="42685" y="191"/>
                    <a:pt x="41777" y="171"/>
                    <a:pt x="40869" y="154"/>
                  </a:cubicBezTo>
                  <a:cubicBezTo>
                    <a:pt x="39961" y="138"/>
                    <a:pt x="39053" y="123"/>
                    <a:pt x="38144" y="110"/>
                  </a:cubicBezTo>
                  <a:cubicBezTo>
                    <a:pt x="36328" y="83"/>
                    <a:pt x="34512" y="62"/>
                    <a:pt x="32695" y="47"/>
                  </a:cubicBezTo>
                  <a:cubicBezTo>
                    <a:pt x="29063" y="16"/>
                    <a:pt x="25430" y="1"/>
                    <a:pt x="21798" y="1"/>
                  </a:cubicBezTo>
                  <a:cubicBezTo>
                    <a:pt x="21658" y="1"/>
                    <a:pt x="21518" y="1"/>
                    <a:pt x="21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977;p58"/>
            <p:cNvSpPr/>
            <p:nvPr/>
          </p:nvSpPr>
          <p:spPr>
            <a:xfrm>
              <a:off x="2443075" y="2928725"/>
              <a:ext cx="1089800" cy="10700"/>
            </a:xfrm>
            <a:custGeom>
              <a:avLst/>
              <a:gdLst/>
              <a:ahLst/>
              <a:cxnLst/>
              <a:rect l="l" t="t" r="r" b="b"/>
              <a:pathLst>
                <a:path w="43592" h="428" extrusionOk="0">
                  <a:moveTo>
                    <a:pt x="21377" y="1"/>
                  </a:moveTo>
                  <a:cubicBezTo>
                    <a:pt x="17884" y="1"/>
                    <a:pt x="14392" y="16"/>
                    <a:pt x="10898" y="46"/>
                  </a:cubicBezTo>
                  <a:cubicBezTo>
                    <a:pt x="9082" y="63"/>
                    <a:pt x="7266" y="83"/>
                    <a:pt x="5449" y="110"/>
                  </a:cubicBezTo>
                  <a:cubicBezTo>
                    <a:pt x="4541" y="124"/>
                    <a:pt x="3633" y="139"/>
                    <a:pt x="2724" y="155"/>
                  </a:cubicBezTo>
                  <a:cubicBezTo>
                    <a:pt x="1817" y="172"/>
                    <a:pt x="908" y="191"/>
                    <a:pt x="1" y="213"/>
                  </a:cubicBezTo>
                  <a:cubicBezTo>
                    <a:pt x="908" y="236"/>
                    <a:pt x="1817" y="257"/>
                    <a:pt x="2724" y="273"/>
                  </a:cubicBezTo>
                  <a:cubicBezTo>
                    <a:pt x="3633" y="289"/>
                    <a:pt x="4541" y="305"/>
                    <a:pt x="5449" y="317"/>
                  </a:cubicBezTo>
                  <a:cubicBezTo>
                    <a:pt x="7266" y="344"/>
                    <a:pt x="9082" y="365"/>
                    <a:pt x="10898" y="381"/>
                  </a:cubicBezTo>
                  <a:cubicBezTo>
                    <a:pt x="14531" y="411"/>
                    <a:pt x="18164" y="426"/>
                    <a:pt x="21796" y="427"/>
                  </a:cubicBezTo>
                  <a:cubicBezTo>
                    <a:pt x="21936" y="427"/>
                    <a:pt x="22076" y="427"/>
                    <a:pt x="22216" y="427"/>
                  </a:cubicBezTo>
                  <a:cubicBezTo>
                    <a:pt x="25709" y="427"/>
                    <a:pt x="29201" y="412"/>
                    <a:pt x="32695" y="382"/>
                  </a:cubicBezTo>
                  <a:cubicBezTo>
                    <a:pt x="34511" y="367"/>
                    <a:pt x="36327" y="345"/>
                    <a:pt x="38144" y="319"/>
                  </a:cubicBezTo>
                  <a:cubicBezTo>
                    <a:pt x="39051" y="305"/>
                    <a:pt x="39960" y="289"/>
                    <a:pt x="40869" y="273"/>
                  </a:cubicBezTo>
                  <a:cubicBezTo>
                    <a:pt x="41776" y="257"/>
                    <a:pt x="42685" y="236"/>
                    <a:pt x="43592" y="213"/>
                  </a:cubicBezTo>
                  <a:cubicBezTo>
                    <a:pt x="42685" y="191"/>
                    <a:pt x="41776" y="170"/>
                    <a:pt x="40869" y="154"/>
                  </a:cubicBezTo>
                  <a:cubicBezTo>
                    <a:pt x="39960" y="138"/>
                    <a:pt x="39051" y="122"/>
                    <a:pt x="38144" y="110"/>
                  </a:cubicBezTo>
                  <a:cubicBezTo>
                    <a:pt x="36327" y="83"/>
                    <a:pt x="34511" y="62"/>
                    <a:pt x="32695" y="46"/>
                  </a:cubicBezTo>
                  <a:cubicBezTo>
                    <a:pt x="29062" y="16"/>
                    <a:pt x="25430" y="2"/>
                    <a:pt x="21796" y="1"/>
                  </a:cubicBezTo>
                  <a:cubicBezTo>
                    <a:pt x="21657" y="1"/>
                    <a:pt x="21517" y="1"/>
                    <a:pt x="2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978;p58"/>
            <p:cNvSpPr/>
            <p:nvPr/>
          </p:nvSpPr>
          <p:spPr>
            <a:xfrm>
              <a:off x="2443075" y="3036675"/>
              <a:ext cx="1089800" cy="10700"/>
            </a:xfrm>
            <a:custGeom>
              <a:avLst/>
              <a:gdLst/>
              <a:ahLst/>
              <a:cxnLst/>
              <a:rect l="l" t="t" r="r" b="b"/>
              <a:pathLst>
                <a:path w="43592" h="428" extrusionOk="0">
                  <a:moveTo>
                    <a:pt x="21377" y="1"/>
                  </a:moveTo>
                  <a:cubicBezTo>
                    <a:pt x="17884" y="1"/>
                    <a:pt x="14392" y="16"/>
                    <a:pt x="10898" y="46"/>
                  </a:cubicBezTo>
                  <a:cubicBezTo>
                    <a:pt x="9082" y="63"/>
                    <a:pt x="7266" y="83"/>
                    <a:pt x="5449" y="110"/>
                  </a:cubicBezTo>
                  <a:cubicBezTo>
                    <a:pt x="4541" y="123"/>
                    <a:pt x="3633" y="139"/>
                    <a:pt x="2724" y="155"/>
                  </a:cubicBezTo>
                  <a:cubicBezTo>
                    <a:pt x="1817" y="172"/>
                    <a:pt x="908" y="192"/>
                    <a:pt x="1" y="215"/>
                  </a:cubicBezTo>
                  <a:cubicBezTo>
                    <a:pt x="908" y="237"/>
                    <a:pt x="1817" y="256"/>
                    <a:pt x="2724" y="273"/>
                  </a:cubicBezTo>
                  <a:cubicBezTo>
                    <a:pt x="3633" y="289"/>
                    <a:pt x="4541" y="304"/>
                    <a:pt x="5449" y="318"/>
                  </a:cubicBezTo>
                  <a:cubicBezTo>
                    <a:pt x="7266" y="344"/>
                    <a:pt x="9082" y="365"/>
                    <a:pt x="10898" y="382"/>
                  </a:cubicBezTo>
                  <a:cubicBezTo>
                    <a:pt x="14531" y="411"/>
                    <a:pt x="18164" y="426"/>
                    <a:pt x="21796" y="427"/>
                  </a:cubicBezTo>
                  <a:cubicBezTo>
                    <a:pt x="21936" y="427"/>
                    <a:pt x="22076" y="427"/>
                    <a:pt x="22216" y="427"/>
                  </a:cubicBezTo>
                  <a:cubicBezTo>
                    <a:pt x="25709" y="427"/>
                    <a:pt x="29201" y="412"/>
                    <a:pt x="32695" y="382"/>
                  </a:cubicBezTo>
                  <a:cubicBezTo>
                    <a:pt x="34511" y="366"/>
                    <a:pt x="36327" y="345"/>
                    <a:pt x="38144" y="318"/>
                  </a:cubicBezTo>
                  <a:cubicBezTo>
                    <a:pt x="39051" y="304"/>
                    <a:pt x="39960" y="291"/>
                    <a:pt x="40869" y="273"/>
                  </a:cubicBezTo>
                  <a:cubicBezTo>
                    <a:pt x="41776" y="256"/>
                    <a:pt x="42685" y="237"/>
                    <a:pt x="43592" y="215"/>
                  </a:cubicBezTo>
                  <a:cubicBezTo>
                    <a:pt x="42685" y="191"/>
                    <a:pt x="41776" y="172"/>
                    <a:pt x="40869" y="155"/>
                  </a:cubicBezTo>
                  <a:cubicBezTo>
                    <a:pt x="39960" y="139"/>
                    <a:pt x="39051" y="123"/>
                    <a:pt x="38144" y="110"/>
                  </a:cubicBezTo>
                  <a:cubicBezTo>
                    <a:pt x="36327" y="83"/>
                    <a:pt x="34511" y="63"/>
                    <a:pt x="32695" y="46"/>
                  </a:cubicBezTo>
                  <a:cubicBezTo>
                    <a:pt x="29062" y="17"/>
                    <a:pt x="25430" y="2"/>
                    <a:pt x="21796" y="1"/>
                  </a:cubicBezTo>
                  <a:cubicBezTo>
                    <a:pt x="21657" y="1"/>
                    <a:pt x="21517" y="1"/>
                    <a:pt x="2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979;p58"/>
            <p:cNvSpPr/>
            <p:nvPr/>
          </p:nvSpPr>
          <p:spPr>
            <a:xfrm>
              <a:off x="2443075" y="3144625"/>
              <a:ext cx="1089800" cy="10700"/>
            </a:xfrm>
            <a:custGeom>
              <a:avLst/>
              <a:gdLst/>
              <a:ahLst/>
              <a:cxnLst/>
              <a:rect l="l" t="t" r="r" b="b"/>
              <a:pathLst>
                <a:path w="43592" h="428" extrusionOk="0">
                  <a:moveTo>
                    <a:pt x="21406" y="1"/>
                  </a:moveTo>
                  <a:cubicBezTo>
                    <a:pt x="17903" y="1"/>
                    <a:pt x="14401" y="17"/>
                    <a:pt x="10898" y="47"/>
                  </a:cubicBezTo>
                  <a:cubicBezTo>
                    <a:pt x="9082" y="63"/>
                    <a:pt x="7266" y="84"/>
                    <a:pt x="5449" y="111"/>
                  </a:cubicBezTo>
                  <a:cubicBezTo>
                    <a:pt x="4541" y="123"/>
                    <a:pt x="3633" y="139"/>
                    <a:pt x="2724" y="155"/>
                  </a:cubicBezTo>
                  <a:cubicBezTo>
                    <a:pt x="1817" y="171"/>
                    <a:pt x="908" y="192"/>
                    <a:pt x="1" y="214"/>
                  </a:cubicBezTo>
                  <a:cubicBezTo>
                    <a:pt x="908" y="237"/>
                    <a:pt x="1817" y="256"/>
                    <a:pt x="2724" y="274"/>
                  </a:cubicBezTo>
                  <a:cubicBezTo>
                    <a:pt x="3633" y="290"/>
                    <a:pt x="4541" y="304"/>
                    <a:pt x="5449" y="318"/>
                  </a:cubicBezTo>
                  <a:cubicBezTo>
                    <a:pt x="7266" y="345"/>
                    <a:pt x="9082" y="365"/>
                    <a:pt x="10898" y="382"/>
                  </a:cubicBezTo>
                  <a:cubicBezTo>
                    <a:pt x="14531" y="411"/>
                    <a:pt x="18164" y="426"/>
                    <a:pt x="21796" y="427"/>
                  </a:cubicBezTo>
                  <a:cubicBezTo>
                    <a:pt x="21936" y="427"/>
                    <a:pt x="22076" y="427"/>
                    <a:pt x="22216" y="427"/>
                  </a:cubicBezTo>
                  <a:cubicBezTo>
                    <a:pt x="25709" y="427"/>
                    <a:pt x="29202" y="412"/>
                    <a:pt x="32695" y="383"/>
                  </a:cubicBezTo>
                  <a:cubicBezTo>
                    <a:pt x="34511" y="366"/>
                    <a:pt x="36327" y="346"/>
                    <a:pt x="38144" y="319"/>
                  </a:cubicBezTo>
                  <a:cubicBezTo>
                    <a:pt x="39051" y="306"/>
                    <a:pt x="39960" y="290"/>
                    <a:pt x="40869" y="274"/>
                  </a:cubicBezTo>
                  <a:cubicBezTo>
                    <a:pt x="41776" y="257"/>
                    <a:pt x="42685" y="237"/>
                    <a:pt x="43592" y="214"/>
                  </a:cubicBezTo>
                  <a:cubicBezTo>
                    <a:pt x="42685" y="192"/>
                    <a:pt x="41776" y="171"/>
                    <a:pt x="40869" y="155"/>
                  </a:cubicBezTo>
                  <a:cubicBezTo>
                    <a:pt x="39960" y="139"/>
                    <a:pt x="39051" y="123"/>
                    <a:pt x="38144" y="109"/>
                  </a:cubicBezTo>
                  <a:cubicBezTo>
                    <a:pt x="36327" y="84"/>
                    <a:pt x="34511" y="63"/>
                    <a:pt x="32695" y="46"/>
                  </a:cubicBezTo>
                  <a:cubicBezTo>
                    <a:pt x="29062" y="17"/>
                    <a:pt x="25430" y="2"/>
                    <a:pt x="21796" y="1"/>
                  </a:cubicBezTo>
                  <a:cubicBezTo>
                    <a:pt x="21666" y="1"/>
                    <a:pt x="21536" y="1"/>
                    <a:pt x="21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980;p58"/>
            <p:cNvSpPr/>
            <p:nvPr/>
          </p:nvSpPr>
          <p:spPr>
            <a:xfrm>
              <a:off x="2443075" y="3252575"/>
              <a:ext cx="1089800" cy="10675"/>
            </a:xfrm>
            <a:custGeom>
              <a:avLst/>
              <a:gdLst/>
              <a:ahLst/>
              <a:cxnLst/>
              <a:rect l="l" t="t" r="r" b="b"/>
              <a:pathLst>
                <a:path w="43592" h="427" extrusionOk="0">
                  <a:moveTo>
                    <a:pt x="21796" y="0"/>
                  </a:moveTo>
                  <a:cubicBezTo>
                    <a:pt x="18163" y="0"/>
                    <a:pt x="14531" y="16"/>
                    <a:pt x="10898" y="47"/>
                  </a:cubicBezTo>
                  <a:cubicBezTo>
                    <a:pt x="9082" y="62"/>
                    <a:pt x="7266" y="84"/>
                    <a:pt x="5449" y="111"/>
                  </a:cubicBezTo>
                  <a:cubicBezTo>
                    <a:pt x="4541" y="123"/>
                    <a:pt x="3633" y="138"/>
                    <a:pt x="2724" y="155"/>
                  </a:cubicBezTo>
                  <a:cubicBezTo>
                    <a:pt x="1817" y="171"/>
                    <a:pt x="908" y="192"/>
                    <a:pt x="1" y="214"/>
                  </a:cubicBezTo>
                  <a:cubicBezTo>
                    <a:pt x="908" y="237"/>
                    <a:pt x="1817" y="257"/>
                    <a:pt x="2724" y="273"/>
                  </a:cubicBezTo>
                  <a:cubicBezTo>
                    <a:pt x="3633" y="289"/>
                    <a:pt x="4541" y="304"/>
                    <a:pt x="5449" y="318"/>
                  </a:cubicBezTo>
                  <a:cubicBezTo>
                    <a:pt x="7266" y="343"/>
                    <a:pt x="9082" y="365"/>
                    <a:pt x="10898" y="381"/>
                  </a:cubicBezTo>
                  <a:cubicBezTo>
                    <a:pt x="14531" y="410"/>
                    <a:pt x="18164" y="426"/>
                    <a:pt x="21796" y="427"/>
                  </a:cubicBezTo>
                  <a:cubicBezTo>
                    <a:pt x="21936" y="427"/>
                    <a:pt x="22076" y="427"/>
                    <a:pt x="22216" y="427"/>
                  </a:cubicBezTo>
                  <a:cubicBezTo>
                    <a:pt x="25709" y="427"/>
                    <a:pt x="29201" y="412"/>
                    <a:pt x="32695" y="381"/>
                  </a:cubicBezTo>
                  <a:cubicBezTo>
                    <a:pt x="34511" y="366"/>
                    <a:pt x="36327" y="345"/>
                    <a:pt x="38144" y="318"/>
                  </a:cubicBezTo>
                  <a:cubicBezTo>
                    <a:pt x="39051" y="305"/>
                    <a:pt x="39960" y="290"/>
                    <a:pt x="40869" y="274"/>
                  </a:cubicBezTo>
                  <a:cubicBezTo>
                    <a:pt x="41776" y="257"/>
                    <a:pt x="42685" y="237"/>
                    <a:pt x="43592" y="214"/>
                  </a:cubicBezTo>
                  <a:cubicBezTo>
                    <a:pt x="42685" y="192"/>
                    <a:pt x="41776" y="171"/>
                    <a:pt x="40869" y="155"/>
                  </a:cubicBezTo>
                  <a:cubicBezTo>
                    <a:pt x="39960" y="138"/>
                    <a:pt x="39051" y="123"/>
                    <a:pt x="38144" y="109"/>
                  </a:cubicBezTo>
                  <a:cubicBezTo>
                    <a:pt x="36327" y="84"/>
                    <a:pt x="34511" y="62"/>
                    <a:pt x="32695" y="46"/>
                  </a:cubicBezTo>
                  <a:cubicBezTo>
                    <a:pt x="29062" y="17"/>
                    <a:pt x="25430" y="2"/>
                    <a:pt x="21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981;p58"/>
            <p:cNvSpPr/>
            <p:nvPr/>
          </p:nvSpPr>
          <p:spPr>
            <a:xfrm>
              <a:off x="2443075" y="3360525"/>
              <a:ext cx="1089800" cy="10675"/>
            </a:xfrm>
            <a:custGeom>
              <a:avLst/>
              <a:gdLst/>
              <a:ahLst/>
              <a:cxnLst/>
              <a:rect l="l" t="t" r="r" b="b"/>
              <a:pathLst>
                <a:path w="43592" h="427" extrusionOk="0">
                  <a:moveTo>
                    <a:pt x="21377" y="0"/>
                  </a:moveTo>
                  <a:cubicBezTo>
                    <a:pt x="17884" y="0"/>
                    <a:pt x="14392" y="15"/>
                    <a:pt x="10898" y="46"/>
                  </a:cubicBezTo>
                  <a:cubicBezTo>
                    <a:pt x="9082" y="62"/>
                    <a:pt x="7266" y="83"/>
                    <a:pt x="5449" y="109"/>
                  </a:cubicBezTo>
                  <a:cubicBezTo>
                    <a:pt x="4541" y="123"/>
                    <a:pt x="3633" y="138"/>
                    <a:pt x="2724" y="155"/>
                  </a:cubicBezTo>
                  <a:cubicBezTo>
                    <a:pt x="1817" y="171"/>
                    <a:pt x="908" y="190"/>
                    <a:pt x="1" y="214"/>
                  </a:cubicBezTo>
                  <a:cubicBezTo>
                    <a:pt x="908" y="237"/>
                    <a:pt x="1817" y="256"/>
                    <a:pt x="2724" y="272"/>
                  </a:cubicBezTo>
                  <a:cubicBezTo>
                    <a:pt x="3633" y="289"/>
                    <a:pt x="4541" y="304"/>
                    <a:pt x="5449" y="318"/>
                  </a:cubicBezTo>
                  <a:cubicBezTo>
                    <a:pt x="7266" y="343"/>
                    <a:pt x="9082" y="365"/>
                    <a:pt x="10898" y="381"/>
                  </a:cubicBezTo>
                  <a:cubicBezTo>
                    <a:pt x="14531" y="410"/>
                    <a:pt x="18164" y="426"/>
                    <a:pt x="21796" y="427"/>
                  </a:cubicBezTo>
                  <a:cubicBezTo>
                    <a:pt x="21936" y="427"/>
                    <a:pt x="22076" y="427"/>
                    <a:pt x="22216" y="427"/>
                  </a:cubicBezTo>
                  <a:cubicBezTo>
                    <a:pt x="25709" y="427"/>
                    <a:pt x="29201" y="412"/>
                    <a:pt x="32695" y="381"/>
                  </a:cubicBezTo>
                  <a:cubicBezTo>
                    <a:pt x="34511" y="366"/>
                    <a:pt x="36327" y="345"/>
                    <a:pt x="38144" y="318"/>
                  </a:cubicBezTo>
                  <a:cubicBezTo>
                    <a:pt x="39051" y="304"/>
                    <a:pt x="39960" y="290"/>
                    <a:pt x="40869" y="274"/>
                  </a:cubicBezTo>
                  <a:cubicBezTo>
                    <a:pt x="41776" y="256"/>
                    <a:pt x="42685" y="237"/>
                    <a:pt x="43592" y="214"/>
                  </a:cubicBezTo>
                  <a:cubicBezTo>
                    <a:pt x="42685" y="190"/>
                    <a:pt x="41776" y="171"/>
                    <a:pt x="40869" y="155"/>
                  </a:cubicBezTo>
                  <a:cubicBezTo>
                    <a:pt x="39960" y="138"/>
                    <a:pt x="39051" y="123"/>
                    <a:pt x="38144" y="109"/>
                  </a:cubicBezTo>
                  <a:cubicBezTo>
                    <a:pt x="36327" y="83"/>
                    <a:pt x="34511" y="62"/>
                    <a:pt x="32695" y="46"/>
                  </a:cubicBezTo>
                  <a:cubicBezTo>
                    <a:pt x="29062" y="17"/>
                    <a:pt x="25430" y="2"/>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982;p58"/>
            <p:cNvSpPr/>
            <p:nvPr/>
          </p:nvSpPr>
          <p:spPr>
            <a:xfrm>
              <a:off x="2443075" y="3468500"/>
              <a:ext cx="1089800" cy="10675"/>
            </a:xfrm>
            <a:custGeom>
              <a:avLst/>
              <a:gdLst/>
              <a:ahLst/>
              <a:cxnLst/>
              <a:rect l="l" t="t" r="r" b="b"/>
              <a:pathLst>
                <a:path w="43592" h="427" extrusionOk="0">
                  <a:moveTo>
                    <a:pt x="21377" y="0"/>
                  </a:moveTo>
                  <a:cubicBezTo>
                    <a:pt x="17884" y="0"/>
                    <a:pt x="14392" y="16"/>
                    <a:pt x="10898" y="46"/>
                  </a:cubicBezTo>
                  <a:cubicBezTo>
                    <a:pt x="9082" y="61"/>
                    <a:pt x="7266" y="83"/>
                    <a:pt x="5449" y="109"/>
                  </a:cubicBezTo>
                  <a:cubicBezTo>
                    <a:pt x="4541" y="123"/>
                    <a:pt x="3633" y="137"/>
                    <a:pt x="2724" y="154"/>
                  </a:cubicBezTo>
                  <a:cubicBezTo>
                    <a:pt x="1817" y="170"/>
                    <a:pt x="908" y="190"/>
                    <a:pt x="1" y="213"/>
                  </a:cubicBezTo>
                  <a:cubicBezTo>
                    <a:pt x="908" y="236"/>
                    <a:pt x="1817" y="256"/>
                    <a:pt x="2724" y="273"/>
                  </a:cubicBezTo>
                  <a:cubicBezTo>
                    <a:pt x="3633" y="289"/>
                    <a:pt x="4541" y="304"/>
                    <a:pt x="5449" y="317"/>
                  </a:cubicBezTo>
                  <a:cubicBezTo>
                    <a:pt x="7266" y="343"/>
                    <a:pt x="9082" y="365"/>
                    <a:pt x="10898" y="380"/>
                  </a:cubicBezTo>
                  <a:cubicBezTo>
                    <a:pt x="14531" y="409"/>
                    <a:pt x="18164" y="426"/>
                    <a:pt x="21796" y="427"/>
                  </a:cubicBezTo>
                  <a:cubicBezTo>
                    <a:pt x="21936" y="427"/>
                    <a:pt x="22076" y="427"/>
                    <a:pt x="22216" y="427"/>
                  </a:cubicBezTo>
                  <a:cubicBezTo>
                    <a:pt x="25709" y="427"/>
                    <a:pt x="29201" y="412"/>
                    <a:pt x="32695" y="381"/>
                  </a:cubicBezTo>
                  <a:cubicBezTo>
                    <a:pt x="34511" y="366"/>
                    <a:pt x="36327" y="345"/>
                    <a:pt x="38144" y="318"/>
                  </a:cubicBezTo>
                  <a:cubicBezTo>
                    <a:pt x="39051" y="304"/>
                    <a:pt x="39960" y="289"/>
                    <a:pt x="40869" y="273"/>
                  </a:cubicBezTo>
                  <a:cubicBezTo>
                    <a:pt x="41776" y="256"/>
                    <a:pt x="42685" y="236"/>
                    <a:pt x="43592" y="213"/>
                  </a:cubicBezTo>
                  <a:cubicBezTo>
                    <a:pt x="42685" y="190"/>
                    <a:pt x="41776" y="170"/>
                    <a:pt x="40869" y="154"/>
                  </a:cubicBezTo>
                  <a:cubicBezTo>
                    <a:pt x="39960" y="137"/>
                    <a:pt x="39051" y="122"/>
                    <a:pt x="38144" y="109"/>
                  </a:cubicBezTo>
                  <a:cubicBezTo>
                    <a:pt x="36327" y="83"/>
                    <a:pt x="34511" y="61"/>
                    <a:pt x="32695" y="46"/>
                  </a:cubicBezTo>
                  <a:cubicBezTo>
                    <a:pt x="29062" y="16"/>
                    <a:pt x="25430" y="0"/>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983;p58"/>
            <p:cNvSpPr/>
            <p:nvPr/>
          </p:nvSpPr>
          <p:spPr>
            <a:xfrm>
              <a:off x="2443075" y="3576450"/>
              <a:ext cx="1089800" cy="10675"/>
            </a:xfrm>
            <a:custGeom>
              <a:avLst/>
              <a:gdLst/>
              <a:ahLst/>
              <a:cxnLst/>
              <a:rect l="l" t="t" r="r" b="b"/>
              <a:pathLst>
                <a:path w="43592" h="427" extrusionOk="0">
                  <a:moveTo>
                    <a:pt x="21377" y="0"/>
                  </a:moveTo>
                  <a:cubicBezTo>
                    <a:pt x="17884" y="0"/>
                    <a:pt x="14392" y="15"/>
                    <a:pt x="10898" y="46"/>
                  </a:cubicBezTo>
                  <a:cubicBezTo>
                    <a:pt x="9082" y="62"/>
                    <a:pt x="7266" y="83"/>
                    <a:pt x="5449" y="109"/>
                  </a:cubicBezTo>
                  <a:cubicBezTo>
                    <a:pt x="4541" y="123"/>
                    <a:pt x="3633" y="138"/>
                    <a:pt x="2724" y="155"/>
                  </a:cubicBezTo>
                  <a:cubicBezTo>
                    <a:pt x="1817" y="171"/>
                    <a:pt x="908" y="191"/>
                    <a:pt x="1" y="214"/>
                  </a:cubicBezTo>
                  <a:cubicBezTo>
                    <a:pt x="908" y="237"/>
                    <a:pt x="1817" y="256"/>
                    <a:pt x="2724" y="272"/>
                  </a:cubicBezTo>
                  <a:cubicBezTo>
                    <a:pt x="3633" y="289"/>
                    <a:pt x="4541" y="304"/>
                    <a:pt x="5449" y="318"/>
                  </a:cubicBezTo>
                  <a:cubicBezTo>
                    <a:pt x="7266" y="343"/>
                    <a:pt x="9082" y="365"/>
                    <a:pt x="10898" y="381"/>
                  </a:cubicBezTo>
                  <a:cubicBezTo>
                    <a:pt x="14531" y="410"/>
                    <a:pt x="18164" y="425"/>
                    <a:pt x="21796" y="427"/>
                  </a:cubicBezTo>
                  <a:cubicBezTo>
                    <a:pt x="21936" y="427"/>
                    <a:pt x="22076" y="427"/>
                    <a:pt x="22216" y="427"/>
                  </a:cubicBezTo>
                  <a:cubicBezTo>
                    <a:pt x="25709" y="427"/>
                    <a:pt x="29201" y="412"/>
                    <a:pt x="32695" y="381"/>
                  </a:cubicBezTo>
                  <a:cubicBezTo>
                    <a:pt x="34511" y="366"/>
                    <a:pt x="36327" y="344"/>
                    <a:pt x="38144" y="318"/>
                  </a:cubicBezTo>
                  <a:cubicBezTo>
                    <a:pt x="39051" y="304"/>
                    <a:pt x="39960" y="290"/>
                    <a:pt x="40869" y="274"/>
                  </a:cubicBezTo>
                  <a:cubicBezTo>
                    <a:pt x="41776" y="257"/>
                    <a:pt x="42685" y="237"/>
                    <a:pt x="43592" y="214"/>
                  </a:cubicBezTo>
                  <a:cubicBezTo>
                    <a:pt x="42685" y="191"/>
                    <a:pt x="41776" y="171"/>
                    <a:pt x="40869" y="155"/>
                  </a:cubicBezTo>
                  <a:cubicBezTo>
                    <a:pt x="39960" y="138"/>
                    <a:pt x="39051" y="123"/>
                    <a:pt x="38144" y="109"/>
                  </a:cubicBezTo>
                  <a:cubicBezTo>
                    <a:pt x="36327" y="83"/>
                    <a:pt x="34511" y="62"/>
                    <a:pt x="32695" y="46"/>
                  </a:cubicBezTo>
                  <a:cubicBezTo>
                    <a:pt x="29062" y="17"/>
                    <a:pt x="25430" y="2"/>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984;p58"/>
            <p:cNvSpPr/>
            <p:nvPr/>
          </p:nvSpPr>
          <p:spPr>
            <a:xfrm>
              <a:off x="2443075" y="3684400"/>
              <a:ext cx="1089800" cy="10675"/>
            </a:xfrm>
            <a:custGeom>
              <a:avLst/>
              <a:gdLst/>
              <a:ahLst/>
              <a:cxnLst/>
              <a:rect l="l" t="t" r="r" b="b"/>
              <a:pathLst>
                <a:path w="43592" h="427" extrusionOk="0">
                  <a:moveTo>
                    <a:pt x="21796" y="0"/>
                  </a:moveTo>
                  <a:cubicBezTo>
                    <a:pt x="18163" y="0"/>
                    <a:pt x="14531" y="15"/>
                    <a:pt x="10898" y="47"/>
                  </a:cubicBezTo>
                  <a:cubicBezTo>
                    <a:pt x="9082" y="62"/>
                    <a:pt x="7266" y="84"/>
                    <a:pt x="5449" y="110"/>
                  </a:cubicBezTo>
                  <a:cubicBezTo>
                    <a:pt x="4541" y="124"/>
                    <a:pt x="3633" y="138"/>
                    <a:pt x="2724" y="155"/>
                  </a:cubicBezTo>
                  <a:cubicBezTo>
                    <a:pt x="1817" y="171"/>
                    <a:pt x="908" y="191"/>
                    <a:pt x="1" y="214"/>
                  </a:cubicBezTo>
                  <a:cubicBezTo>
                    <a:pt x="908" y="237"/>
                    <a:pt x="1817" y="256"/>
                    <a:pt x="2724" y="272"/>
                  </a:cubicBezTo>
                  <a:cubicBezTo>
                    <a:pt x="3633" y="289"/>
                    <a:pt x="4541" y="304"/>
                    <a:pt x="5449" y="318"/>
                  </a:cubicBezTo>
                  <a:cubicBezTo>
                    <a:pt x="7266" y="343"/>
                    <a:pt x="9082" y="365"/>
                    <a:pt x="10898" y="381"/>
                  </a:cubicBezTo>
                  <a:cubicBezTo>
                    <a:pt x="14531" y="410"/>
                    <a:pt x="18164" y="425"/>
                    <a:pt x="21796" y="427"/>
                  </a:cubicBezTo>
                  <a:cubicBezTo>
                    <a:pt x="21947" y="427"/>
                    <a:pt x="22098" y="427"/>
                    <a:pt x="22249" y="427"/>
                  </a:cubicBezTo>
                  <a:cubicBezTo>
                    <a:pt x="25731" y="427"/>
                    <a:pt x="29212" y="413"/>
                    <a:pt x="32695" y="382"/>
                  </a:cubicBezTo>
                  <a:cubicBezTo>
                    <a:pt x="34511" y="366"/>
                    <a:pt x="36327" y="346"/>
                    <a:pt x="38144" y="319"/>
                  </a:cubicBezTo>
                  <a:cubicBezTo>
                    <a:pt x="39051" y="305"/>
                    <a:pt x="39960" y="290"/>
                    <a:pt x="40869" y="273"/>
                  </a:cubicBezTo>
                  <a:cubicBezTo>
                    <a:pt x="41776" y="257"/>
                    <a:pt x="42685" y="237"/>
                    <a:pt x="43592" y="214"/>
                  </a:cubicBezTo>
                  <a:cubicBezTo>
                    <a:pt x="42685" y="191"/>
                    <a:pt x="41776" y="171"/>
                    <a:pt x="40869" y="155"/>
                  </a:cubicBezTo>
                  <a:cubicBezTo>
                    <a:pt x="39960" y="138"/>
                    <a:pt x="39051" y="123"/>
                    <a:pt x="38144" y="109"/>
                  </a:cubicBezTo>
                  <a:cubicBezTo>
                    <a:pt x="36327" y="84"/>
                    <a:pt x="34511" y="62"/>
                    <a:pt x="32695" y="46"/>
                  </a:cubicBezTo>
                  <a:cubicBezTo>
                    <a:pt x="29062" y="17"/>
                    <a:pt x="25430" y="1"/>
                    <a:pt x="21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985;p58"/>
            <p:cNvSpPr/>
            <p:nvPr/>
          </p:nvSpPr>
          <p:spPr>
            <a:xfrm>
              <a:off x="3812650" y="3252575"/>
              <a:ext cx="1089850" cy="10675"/>
            </a:xfrm>
            <a:custGeom>
              <a:avLst/>
              <a:gdLst/>
              <a:ahLst/>
              <a:cxnLst/>
              <a:rect l="l" t="t" r="r" b="b"/>
              <a:pathLst>
                <a:path w="43594" h="427" extrusionOk="0">
                  <a:moveTo>
                    <a:pt x="21796" y="0"/>
                  </a:moveTo>
                  <a:cubicBezTo>
                    <a:pt x="18165" y="0"/>
                    <a:pt x="14531" y="16"/>
                    <a:pt x="10899" y="47"/>
                  </a:cubicBezTo>
                  <a:cubicBezTo>
                    <a:pt x="9082" y="62"/>
                    <a:pt x="7266" y="84"/>
                    <a:pt x="5450" y="111"/>
                  </a:cubicBezTo>
                  <a:cubicBezTo>
                    <a:pt x="4542" y="123"/>
                    <a:pt x="3633" y="138"/>
                    <a:pt x="2726" y="155"/>
                  </a:cubicBezTo>
                  <a:cubicBezTo>
                    <a:pt x="1817" y="171"/>
                    <a:pt x="908" y="192"/>
                    <a:pt x="1" y="214"/>
                  </a:cubicBezTo>
                  <a:cubicBezTo>
                    <a:pt x="908" y="237"/>
                    <a:pt x="1817" y="257"/>
                    <a:pt x="2726" y="274"/>
                  </a:cubicBezTo>
                  <a:cubicBezTo>
                    <a:pt x="3634" y="290"/>
                    <a:pt x="4542" y="304"/>
                    <a:pt x="5450" y="318"/>
                  </a:cubicBezTo>
                  <a:cubicBezTo>
                    <a:pt x="7266" y="345"/>
                    <a:pt x="9082" y="365"/>
                    <a:pt x="10899" y="381"/>
                  </a:cubicBezTo>
                  <a:cubicBezTo>
                    <a:pt x="14531" y="410"/>
                    <a:pt x="18165" y="426"/>
                    <a:pt x="21798" y="427"/>
                  </a:cubicBezTo>
                  <a:cubicBezTo>
                    <a:pt x="21949" y="427"/>
                    <a:pt x="22099" y="427"/>
                    <a:pt x="22250" y="427"/>
                  </a:cubicBezTo>
                  <a:cubicBezTo>
                    <a:pt x="25731" y="427"/>
                    <a:pt x="29214" y="413"/>
                    <a:pt x="32695" y="383"/>
                  </a:cubicBezTo>
                  <a:cubicBezTo>
                    <a:pt x="34511" y="366"/>
                    <a:pt x="36328" y="346"/>
                    <a:pt x="38144" y="319"/>
                  </a:cubicBezTo>
                  <a:cubicBezTo>
                    <a:pt x="39053" y="305"/>
                    <a:pt x="39960" y="290"/>
                    <a:pt x="40869" y="274"/>
                  </a:cubicBezTo>
                  <a:cubicBezTo>
                    <a:pt x="41776" y="257"/>
                    <a:pt x="42685" y="237"/>
                    <a:pt x="43593" y="214"/>
                  </a:cubicBezTo>
                  <a:cubicBezTo>
                    <a:pt x="42685" y="192"/>
                    <a:pt x="41776" y="171"/>
                    <a:pt x="40869" y="155"/>
                  </a:cubicBezTo>
                  <a:cubicBezTo>
                    <a:pt x="39960" y="138"/>
                    <a:pt x="39053" y="123"/>
                    <a:pt x="38144" y="109"/>
                  </a:cubicBezTo>
                  <a:cubicBezTo>
                    <a:pt x="36328" y="84"/>
                    <a:pt x="34511" y="62"/>
                    <a:pt x="32695" y="46"/>
                  </a:cubicBezTo>
                  <a:cubicBezTo>
                    <a:pt x="29062" y="17"/>
                    <a:pt x="25430" y="2"/>
                    <a:pt x="21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986;p58"/>
            <p:cNvSpPr/>
            <p:nvPr/>
          </p:nvSpPr>
          <p:spPr>
            <a:xfrm>
              <a:off x="3812650" y="3360525"/>
              <a:ext cx="1089850" cy="10725"/>
            </a:xfrm>
            <a:custGeom>
              <a:avLst/>
              <a:gdLst/>
              <a:ahLst/>
              <a:cxnLst/>
              <a:rect l="l" t="t" r="r" b="b"/>
              <a:pathLst>
                <a:path w="43594" h="429" extrusionOk="0">
                  <a:moveTo>
                    <a:pt x="21377" y="0"/>
                  </a:moveTo>
                  <a:cubicBezTo>
                    <a:pt x="17885" y="0"/>
                    <a:pt x="14392" y="15"/>
                    <a:pt x="10899" y="46"/>
                  </a:cubicBezTo>
                  <a:cubicBezTo>
                    <a:pt x="9082" y="62"/>
                    <a:pt x="7266" y="83"/>
                    <a:pt x="5450" y="109"/>
                  </a:cubicBezTo>
                  <a:cubicBezTo>
                    <a:pt x="4542" y="123"/>
                    <a:pt x="3633" y="138"/>
                    <a:pt x="2726" y="155"/>
                  </a:cubicBezTo>
                  <a:cubicBezTo>
                    <a:pt x="1817" y="171"/>
                    <a:pt x="908" y="190"/>
                    <a:pt x="1" y="214"/>
                  </a:cubicBezTo>
                  <a:cubicBezTo>
                    <a:pt x="908" y="237"/>
                    <a:pt x="1817" y="256"/>
                    <a:pt x="2726" y="272"/>
                  </a:cubicBezTo>
                  <a:cubicBezTo>
                    <a:pt x="3634" y="289"/>
                    <a:pt x="4542" y="304"/>
                    <a:pt x="5450" y="318"/>
                  </a:cubicBezTo>
                  <a:cubicBezTo>
                    <a:pt x="7266" y="345"/>
                    <a:pt x="9082" y="365"/>
                    <a:pt x="10899" y="381"/>
                  </a:cubicBezTo>
                  <a:cubicBezTo>
                    <a:pt x="14531" y="410"/>
                    <a:pt x="18165" y="426"/>
                    <a:pt x="21798" y="428"/>
                  </a:cubicBezTo>
                  <a:cubicBezTo>
                    <a:pt x="21937" y="428"/>
                    <a:pt x="22077" y="428"/>
                    <a:pt x="22217" y="428"/>
                  </a:cubicBezTo>
                  <a:cubicBezTo>
                    <a:pt x="25709" y="428"/>
                    <a:pt x="29203" y="413"/>
                    <a:pt x="32695" y="382"/>
                  </a:cubicBezTo>
                  <a:cubicBezTo>
                    <a:pt x="34511" y="366"/>
                    <a:pt x="36328" y="346"/>
                    <a:pt x="38144" y="319"/>
                  </a:cubicBezTo>
                  <a:cubicBezTo>
                    <a:pt x="39053" y="305"/>
                    <a:pt x="39960" y="290"/>
                    <a:pt x="40869" y="274"/>
                  </a:cubicBezTo>
                  <a:cubicBezTo>
                    <a:pt x="41776" y="256"/>
                    <a:pt x="42685" y="237"/>
                    <a:pt x="43593" y="214"/>
                  </a:cubicBezTo>
                  <a:cubicBezTo>
                    <a:pt x="42685" y="190"/>
                    <a:pt x="41776" y="171"/>
                    <a:pt x="40869" y="155"/>
                  </a:cubicBezTo>
                  <a:cubicBezTo>
                    <a:pt x="39960" y="138"/>
                    <a:pt x="39053" y="123"/>
                    <a:pt x="38144" y="109"/>
                  </a:cubicBezTo>
                  <a:cubicBezTo>
                    <a:pt x="36328" y="83"/>
                    <a:pt x="34511" y="62"/>
                    <a:pt x="32695" y="46"/>
                  </a:cubicBezTo>
                  <a:cubicBezTo>
                    <a:pt x="29062" y="17"/>
                    <a:pt x="25430" y="2"/>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987;p58"/>
            <p:cNvSpPr/>
            <p:nvPr/>
          </p:nvSpPr>
          <p:spPr>
            <a:xfrm>
              <a:off x="3812650" y="3468500"/>
              <a:ext cx="1089850" cy="10675"/>
            </a:xfrm>
            <a:custGeom>
              <a:avLst/>
              <a:gdLst/>
              <a:ahLst/>
              <a:cxnLst/>
              <a:rect l="l" t="t" r="r" b="b"/>
              <a:pathLst>
                <a:path w="43594" h="427" extrusionOk="0">
                  <a:moveTo>
                    <a:pt x="21377" y="0"/>
                  </a:moveTo>
                  <a:cubicBezTo>
                    <a:pt x="17885" y="0"/>
                    <a:pt x="14392" y="16"/>
                    <a:pt x="10899" y="46"/>
                  </a:cubicBezTo>
                  <a:cubicBezTo>
                    <a:pt x="9082" y="61"/>
                    <a:pt x="7266" y="83"/>
                    <a:pt x="5450" y="109"/>
                  </a:cubicBezTo>
                  <a:cubicBezTo>
                    <a:pt x="4542" y="123"/>
                    <a:pt x="3633" y="137"/>
                    <a:pt x="2726" y="154"/>
                  </a:cubicBezTo>
                  <a:cubicBezTo>
                    <a:pt x="1817" y="170"/>
                    <a:pt x="908" y="190"/>
                    <a:pt x="1" y="213"/>
                  </a:cubicBezTo>
                  <a:cubicBezTo>
                    <a:pt x="908" y="236"/>
                    <a:pt x="1817" y="256"/>
                    <a:pt x="2726" y="273"/>
                  </a:cubicBezTo>
                  <a:cubicBezTo>
                    <a:pt x="3634" y="289"/>
                    <a:pt x="4542" y="304"/>
                    <a:pt x="5450" y="317"/>
                  </a:cubicBezTo>
                  <a:cubicBezTo>
                    <a:pt x="7266" y="343"/>
                    <a:pt x="9082" y="365"/>
                    <a:pt x="10899" y="380"/>
                  </a:cubicBezTo>
                  <a:cubicBezTo>
                    <a:pt x="14531" y="409"/>
                    <a:pt x="18165" y="426"/>
                    <a:pt x="21798" y="427"/>
                  </a:cubicBezTo>
                  <a:cubicBezTo>
                    <a:pt x="21937" y="427"/>
                    <a:pt x="22077" y="427"/>
                    <a:pt x="22217" y="427"/>
                  </a:cubicBezTo>
                  <a:cubicBezTo>
                    <a:pt x="25709" y="427"/>
                    <a:pt x="29203" y="412"/>
                    <a:pt x="32695" y="381"/>
                  </a:cubicBezTo>
                  <a:cubicBezTo>
                    <a:pt x="34511" y="366"/>
                    <a:pt x="36328" y="345"/>
                    <a:pt x="38144" y="318"/>
                  </a:cubicBezTo>
                  <a:cubicBezTo>
                    <a:pt x="39053" y="304"/>
                    <a:pt x="39960" y="289"/>
                    <a:pt x="40869" y="273"/>
                  </a:cubicBezTo>
                  <a:cubicBezTo>
                    <a:pt x="41776" y="256"/>
                    <a:pt x="42685" y="236"/>
                    <a:pt x="43593" y="213"/>
                  </a:cubicBezTo>
                  <a:cubicBezTo>
                    <a:pt x="42685" y="190"/>
                    <a:pt x="41776" y="170"/>
                    <a:pt x="40869" y="154"/>
                  </a:cubicBezTo>
                  <a:cubicBezTo>
                    <a:pt x="39960" y="137"/>
                    <a:pt x="39053" y="122"/>
                    <a:pt x="38144" y="109"/>
                  </a:cubicBezTo>
                  <a:cubicBezTo>
                    <a:pt x="36328" y="83"/>
                    <a:pt x="34511" y="61"/>
                    <a:pt x="32695" y="46"/>
                  </a:cubicBezTo>
                  <a:cubicBezTo>
                    <a:pt x="29062" y="16"/>
                    <a:pt x="25430" y="0"/>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988;p58"/>
            <p:cNvSpPr/>
            <p:nvPr/>
          </p:nvSpPr>
          <p:spPr>
            <a:xfrm>
              <a:off x="3812650" y="3576450"/>
              <a:ext cx="1089850" cy="10675"/>
            </a:xfrm>
            <a:custGeom>
              <a:avLst/>
              <a:gdLst/>
              <a:ahLst/>
              <a:cxnLst/>
              <a:rect l="l" t="t" r="r" b="b"/>
              <a:pathLst>
                <a:path w="43594" h="427" extrusionOk="0">
                  <a:moveTo>
                    <a:pt x="21377" y="0"/>
                  </a:moveTo>
                  <a:cubicBezTo>
                    <a:pt x="17885" y="0"/>
                    <a:pt x="14392" y="15"/>
                    <a:pt x="10899" y="46"/>
                  </a:cubicBezTo>
                  <a:cubicBezTo>
                    <a:pt x="9082" y="62"/>
                    <a:pt x="7266" y="83"/>
                    <a:pt x="5450" y="109"/>
                  </a:cubicBezTo>
                  <a:cubicBezTo>
                    <a:pt x="4542" y="123"/>
                    <a:pt x="3633" y="138"/>
                    <a:pt x="2726" y="155"/>
                  </a:cubicBezTo>
                  <a:cubicBezTo>
                    <a:pt x="1817" y="171"/>
                    <a:pt x="908" y="191"/>
                    <a:pt x="1" y="214"/>
                  </a:cubicBezTo>
                  <a:cubicBezTo>
                    <a:pt x="908" y="237"/>
                    <a:pt x="1817" y="256"/>
                    <a:pt x="2726" y="272"/>
                  </a:cubicBezTo>
                  <a:cubicBezTo>
                    <a:pt x="3634" y="289"/>
                    <a:pt x="4542" y="304"/>
                    <a:pt x="5450" y="318"/>
                  </a:cubicBezTo>
                  <a:cubicBezTo>
                    <a:pt x="7266" y="343"/>
                    <a:pt x="9082" y="365"/>
                    <a:pt x="10899" y="381"/>
                  </a:cubicBezTo>
                  <a:cubicBezTo>
                    <a:pt x="14531" y="410"/>
                    <a:pt x="18165" y="425"/>
                    <a:pt x="21798" y="427"/>
                  </a:cubicBezTo>
                  <a:cubicBezTo>
                    <a:pt x="21937" y="427"/>
                    <a:pt x="22077" y="427"/>
                    <a:pt x="22217" y="427"/>
                  </a:cubicBezTo>
                  <a:cubicBezTo>
                    <a:pt x="25709" y="427"/>
                    <a:pt x="29203" y="412"/>
                    <a:pt x="32695" y="381"/>
                  </a:cubicBezTo>
                  <a:cubicBezTo>
                    <a:pt x="34511" y="366"/>
                    <a:pt x="36328" y="344"/>
                    <a:pt x="38144" y="318"/>
                  </a:cubicBezTo>
                  <a:cubicBezTo>
                    <a:pt x="39053" y="304"/>
                    <a:pt x="39960" y="290"/>
                    <a:pt x="40869" y="274"/>
                  </a:cubicBezTo>
                  <a:cubicBezTo>
                    <a:pt x="41776" y="257"/>
                    <a:pt x="42685" y="237"/>
                    <a:pt x="43593" y="214"/>
                  </a:cubicBezTo>
                  <a:cubicBezTo>
                    <a:pt x="42685" y="191"/>
                    <a:pt x="41776" y="171"/>
                    <a:pt x="40869" y="155"/>
                  </a:cubicBezTo>
                  <a:cubicBezTo>
                    <a:pt x="39960" y="138"/>
                    <a:pt x="39053" y="123"/>
                    <a:pt x="38144" y="109"/>
                  </a:cubicBezTo>
                  <a:cubicBezTo>
                    <a:pt x="36328" y="83"/>
                    <a:pt x="34511" y="62"/>
                    <a:pt x="32695" y="46"/>
                  </a:cubicBezTo>
                  <a:cubicBezTo>
                    <a:pt x="29062" y="17"/>
                    <a:pt x="25430" y="2"/>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989;p58"/>
            <p:cNvSpPr/>
            <p:nvPr/>
          </p:nvSpPr>
          <p:spPr>
            <a:xfrm>
              <a:off x="3812650" y="3684400"/>
              <a:ext cx="1089850" cy="10675"/>
            </a:xfrm>
            <a:custGeom>
              <a:avLst/>
              <a:gdLst/>
              <a:ahLst/>
              <a:cxnLst/>
              <a:rect l="l" t="t" r="r" b="b"/>
              <a:pathLst>
                <a:path w="43594" h="427" extrusionOk="0">
                  <a:moveTo>
                    <a:pt x="21796" y="0"/>
                  </a:moveTo>
                  <a:cubicBezTo>
                    <a:pt x="18165" y="0"/>
                    <a:pt x="14531" y="15"/>
                    <a:pt x="10899" y="47"/>
                  </a:cubicBezTo>
                  <a:cubicBezTo>
                    <a:pt x="9082" y="62"/>
                    <a:pt x="7266" y="84"/>
                    <a:pt x="5450" y="110"/>
                  </a:cubicBezTo>
                  <a:cubicBezTo>
                    <a:pt x="4542" y="124"/>
                    <a:pt x="3633" y="138"/>
                    <a:pt x="2726" y="155"/>
                  </a:cubicBezTo>
                  <a:cubicBezTo>
                    <a:pt x="1817" y="171"/>
                    <a:pt x="908" y="191"/>
                    <a:pt x="1" y="214"/>
                  </a:cubicBezTo>
                  <a:cubicBezTo>
                    <a:pt x="908" y="237"/>
                    <a:pt x="1817" y="256"/>
                    <a:pt x="2726" y="272"/>
                  </a:cubicBezTo>
                  <a:cubicBezTo>
                    <a:pt x="3634" y="289"/>
                    <a:pt x="4542" y="304"/>
                    <a:pt x="5450" y="318"/>
                  </a:cubicBezTo>
                  <a:cubicBezTo>
                    <a:pt x="7266" y="343"/>
                    <a:pt x="9082" y="365"/>
                    <a:pt x="10899" y="381"/>
                  </a:cubicBezTo>
                  <a:cubicBezTo>
                    <a:pt x="14531" y="410"/>
                    <a:pt x="18165" y="425"/>
                    <a:pt x="21798" y="427"/>
                  </a:cubicBezTo>
                  <a:cubicBezTo>
                    <a:pt x="21937" y="427"/>
                    <a:pt x="22077" y="427"/>
                    <a:pt x="22217" y="427"/>
                  </a:cubicBezTo>
                  <a:cubicBezTo>
                    <a:pt x="25709" y="427"/>
                    <a:pt x="29203" y="411"/>
                    <a:pt x="32695" y="381"/>
                  </a:cubicBezTo>
                  <a:cubicBezTo>
                    <a:pt x="34511" y="366"/>
                    <a:pt x="36328" y="344"/>
                    <a:pt x="38144" y="318"/>
                  </a:cubicBezTo>
                  <a:cubicBezTo>
                    <a:pt x="39053" y="305"/>
                    <a:pt x="39960" y="290"/>
                    <a:pt x="40869" y="273"/>
                  </a:cubicBezTo>
                  <a:cubicBezTo>
                    <a:pt x="41776" y="257"/>
                    <a:pt x="42685" y="237"/>
                    <a:pt x="43593" y="214"/>
                  </a:cubicBezTo>
                  <a:cubicBezTo>
                    <a:pt x="42685" y="191"/>
                    <a:pt x="41776" y="171"/>
                    <a:pt x="40869" y="155"/>
                  </a:cubicBezTo>
                  <a:cubicBezTo>
                    <a:pt x="39960" y="138"/>
                    <a:pt x="39053" y="123"/>
                    <a:pt x="38144" y="109"/>
                  </a:cubicBezTo>
                  <a:cubicBezTo>
                    <a:pt x="36328" y="84"/>
                    <a:pt x="34511" y="62"/>
                    <a:pt x="32695" y="46"/>
                  </a:cubicBezTo>
                  <a:cubicBezTo>
                    <a:pt x="29062" y="17"/>
                    <a:pt x="25430" y="1"/>
                    <a:pt x="21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990;p58"/>
            <p:cNvSpPr/>
            <p:nvPr/>
          </p:nvSpPr>
          <p:spPr>
            <a:xfrm>
              <a:off x="3812650" y="3792325"/>
              <a:ext cx="1089850" cy="10700"/>
            </a:xfrm>
            <a:custGeom>
              <a:avLst/>
              <a:gdLst/>
              <a:ahLst/>
              <a:cxnLst/>
              <a:rect l="l" t="t" r="r" b="b"/>
              <a:pathLst>
                <a:path w="43594" h="428" extrusionOk="0">
                  <a:moveTo>
                    <a:pt x="21377" y="1"/>
                  </a:moveTo>
                  <a:cubicBezTo>
                    <a:pt x="17885" y="1"/>
                    <a:pt x="14392" y="16"/>
                    <a:pt x="10899" y="47"/>
                  </a:cubicBezTo>
                  <a:cubicBezTo>
                    <a:pt x="9082" y="63"/>
                    <a:pt x="7266" y="85"/>
                    <a:pt x="5450" y="110"/>
                  </a:cubicBezTo>
                  <a:cubicBezTo>
                    <a:pt x="4542" y="124"/>
                    <a:pt x="3633" y="139"/>
                    <a:pt x="2726" y="155"/>
                  </a:cubicBezTo>
                  <a:cubicBezTo>
                    <a:pt x="1817" y="172"/>
                    <a:pt x="908" y="191"/>
                    <a:pt x="1" y="215"/>
                  </a:cubicBezTo>
                  <a:cubicBezTo>
                    <a:pt x="908" y="238"/>
                    <a:pt x="1817" y="257"/>
                    <a:pt x="2726" y="273"/>
                  </a:cubicBezTo>
                  <a:cubicBezTo>
                    <a:pt x="3634" y="290"/>
                    <a:pt x="4542" y="305"/>
                    <a:pt x="5450" y="319"/>
                  </a:cubicBezTo>
                  <a:cubicBezTo>
                    <a:pt x="7266" y="344"/>
                    <a:pt x="9082" y="365"/>
                    <a:pt x="10899" y="382"/>
                  </a:cubicBezTo>
                  <a:cubicBezTo>
                    <a:pt x="14531" y="411"/>
                    <a:pt x="18165" y="426"/>
                    <a:pt x="21798" y="427"/>
                  </a:cubicBezTo>
                  <a:cubicBezTo>
                    <a:pt x="21937" y="427"/>
                    <a:pt x="22077" y="428"/>
                    <a:pt x="22217" y="428"/>
                  </a:cubicBezTo>
                  <a:cubicBezTo>
                    <a:pt x="25709" y="428"/>
                    <a:pt x="29203" y="412"/>
                    <a:pt x="32695" y="382"/>
                  </a:cubicBezTo>
                  <a:cubicBezTo>
                    <a:pt x="34511" y="367"/>
                    <a:pt x="36328" y="345"/>
                    <a:pt x="38144" y="319"/>
                  </a:cubicBezTo>
                  <a:cubicBezTo>
                    <a:pt x="39053" y="305"/>
                    <a:pt x="39960" y="290"/>
                    <a:pt x="40869" y="273"/>
                  </a:cubicBezTo>
                  <a:cubicBezTo>
                    <a:pt x="41776" y="257"/>
                    <a:pt x="42685" y="238"/>
                    <a:pt x="43593" y="215"/>
                  </a:cubicBezTo>
                  <a:cubicBezTo>
                    <a:pt x="42685" y="191"/>
                    <a:pt x="41776" y="172"/>
                    <a:pt x="40869" y="155"/>
                  </a:cubicBezTo>
                  <a:cubicBezTo>
                    <a:pt x="39960" y="139"/>
                    <a:pt x="39053" y="124"/>
                    <a:pt x="38144" y="110"/>
                  </a:cubicBezTo>
                  <a:cubicBezTo>
                    <a:pt x="36328" y="83"/>
                    <a:pt x="34511" y="63"/>
                    <a:pt x="32695" y="47"/>
                  </a:cubicBezTo>
                  <a:cubicBezTo>
                    <a:pt x="29062" y="17"/>
                    <a:pt x="25430" y="2"/>
                    <a:pt x="21796" y="1"/>
                  </a:cubicBezTo>
                  <a:cubicBezTo>
                    <a:pt x="21657" y="1"/>
                    <a:pt x="21517" y="1"/>
                    <a:pt x="2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991;p58"/>
            <p:cNvSpPr/>
            <p:nvPr/>
          </p:nvSpPr>
          <p:spPr>
            <a:xfrm>
              <a:off x="2394500" y="4028300"/>
              <a:ext cx="2561725" cy="426925"/>
            </a:xfrm>
            <a:custGeom>
              <a:avLst/>
              <a:gdLst/>
              <a:ahLst/>
              <a:cxnLst/>
              <a:rect l="l" t="t" r="r" b="b"/>
              <a:pathLst>
                <a:path w="102469" h="17077" extrusionOk="0">
                  <a:moveTo>
                    <a:pt x="0" y="0"/>
                  </a:moveTo>
                  <a:lnTo>
                    <a:pt x="0" y="17077"/>
                  </a:lnTo>
                  <a:lnTo>
                    <a:pt x="102468" y="17077"/>
                  </a:lnTo>
                  <a:lnTo>
                    <a:pt x="1024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992;p58"/>
            <p:cNvSpPr/>
            <p:nvPr/>
          </p:nvSpPr>
          <p:spPr>
            <a:xfrm>
              <a:off x="2482675" y="4165275"/>
              <a:ext cx="1089800" cy="10700"/>
            </a:xfrm>
            <a:custGeom>
              <a:avLst/>
              <a:gdLst/>
              <a:ahLst/>
              <a:cxnLst/>
              <a:rect l="l" t="t" r="r" b="b"/>
              <a:pathLst>
                <a:path w="43592" h="428" extrusionOk="0">
                  <a:moveTo>
                    <a:pt x="21376" y="1"/>
                  </a:moveTo>
                  <a:cubicBezTo>
                    <a:pt x="17883" y="1"/>
                    <a:pt x="14391" y="16"/>
                    <a:pt x="10897" y="46"/>
                  </a:cubicBezTo>
                  <a:cubicBezTo>
                    <a:pt x="9081" y="61"/>
                    <a:pt x="7265" y="83"/>
                    <a:pt x="5448" y="109"/>
                  </a:cubicBezTo>
                  <a:cubicBezTo>
                    <a:pt x="4541" y="123"/>
                    <a:pt x="3632" y="139"/>
                    <a:pt x="2723" y="155"/>
                  </a:cubicBezTo>
                  <a:cubicBezTo>
                    <a:pt x="1816" y="170"/>
                    <a:pt x="907" y="190"/>
                    <a:pt x="0" y="213"/>
                  </a:cubicBezTo>
                  <a:cubicBezTo>
                    <a:pt x="907" y="236"/>
                    <a:pt x="1816" y="256"/>
                    <a:pt x="2723" y="273"/>
                  </a:cubicBezTo>
                  <a:cubicBezTo>
                    <a:pt x="3632" y="289"/>
                    <a:pt x="4541" y="303"/>
                    <a:pt x="5448" y="317"/>
                  </a:cubicBezTo>
                  <a:cubicBezTo>
                    <a:pt x="7265" y="344"/>
                    <a:pt x="9081" y="364"/>
                    <a:pt x="10897" y="380"/>
                  </a:cubicBezTo>
                  <a:cubicBezTo>
                    <a:pt x="14530" y="409"/>
                    <a:pt x="18162" y="425"/>
                    <a:pt x="21796" y="427"/>
                  </a:cubicBezTo>
                  <a:cubicBezTo>
                    <a:pt x="21935" y="427"/>
                    <a:pt x="22075" y="427"/>
                    <a:pt x="22215" y="427"/>
                  </a:cubicBezTo>
                  <a:cubicBezTo>
                    <a:pt x="25708" y="427"/>
                    <a:pt x="29200" y="412"/>
                    <a:pt x="32694" y="381"/>
                  </a:cubicBezTo>
                  <a:cubicBezTo>
                    <a:pt x="34510" y="365"/>
                    <a:pt x="36326" y="345"/>
                    <a:pt x="38143" y="318"/>
                  </a:cubicBezTo>
                  <a:cubicBezTo>
                    <a:pt x="39051" y="304"/>
                    <a:pt x="39959" y="289"/>
                    <a:pt x="40868" y="273"/>
                  </a:cubicBezTo>
                  <a:cubicBezTo>
                    <a:pt x="41775" y="256"/>
                    <a:pt x="42684" y="236"/>
                    <a:pt x="43591" y="213"/>
                  </a:cubicBezTo>
                  <a:cubicBezTo>
                    <a:pt x="42684" y="190"/>
                    <a:pt x="41775" y="170"/>
                    <a:pt x="40868" y="154"/>
                  </a:cubicBezTo>
                  <a:cubicBezTo>
                    <a:pt x="39959" y="137"/>
                    <a:pt x="39051" y="122"/>
                    <a:pt x="38143" y="108"/>
                  </a:cubicBezTo>
                  <a:cubicBezTo>
                    <a:pt x="36326" y="83"/>
                    <a:pt x="34510" y="61"/>
                    <a:pt x="32694" y="45"/>
                  </a:cubicBezTo>
                  <a:cubicBezTo>
                    <a:pt x="29061" y="16"/>
                    <a:pt x="25429" y="1"/>
                    <a:pt x="21796" y="1"/>
                  </a:cubicBezTo>
                  <a:cubicBezTo>
                    <a:pt x="21656" y="1"/>
                    <a:pt x="21516" y="1"/>
                    <a:pt x="2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993;p58"/>
            <p:cNvSpPr/>
            <p:nvPr/>
          </p:nvSpPr>
          <p:spPr>
            <a:xfrm>
              <a:off x="2482675" y="4273225"/>
              <a:ext cx="1089800" cy="10675"/>
            </a:xfrm>
            <a:custGeom>
              <a:avLst/>
              <a:gdLst/>
              <a:ahLst/>
              <a:cxnLst/>
              <a:rect l="l" t="t" r="r" b="b"/>
              <a:pathLst>
                <a:path w="43592" h="427" extrusionOk="0">
                  <a:moveTo>
                    <a:pt x="21376" y="0"/>
                  </a:moveTo>
                  <a:cubicBezTo>
                    <a:pt x="17883" y="0"/>
                    <a:pt x="14391" y="16"/>
                    <a:pt x="10897" y="46"/>
                  </a:cubicBezTo>
                  <a:cubicBezTo>
                    <a:pt x="9081" y="61"/>
                    <a:pt x="7265" y="83"/>
                    <a:pt x="5448" y="109"/>
                  </a:cubicBezTo>
                  <a:cubicBezTo>
                    <a:pt x="4541" y="123"/>
                    <a:pt x="3632" y="138"/>
                    <a:pt x="2723" y="155"/>
                  </a:cubicBezTo>
                  <a:cubicBezTo>
                    <a:pt x="1816" y="171"/>
                    <a:pt x="907" y="190"/>
                    <a:pt x="0" y="213"/>
                  </a:cubicBezTo>
                  <a:cubicBezTo>
                    <a:pt x="907" y="236"/>
                    <a:pt x="1816" y="256"/>
                    <a:pt x="2723" y="273"/>
                  </a:cubicBezTo>
                  <a:cubicBezTo>
                    <a:pt x="3632" y="289"/>
                    <a:pt x="4541" y="304"/>
                    <a:pt x="5448" y="317"/>
                  </a:cubicBezTo>
                  <a:cubicBezTo>
                    <a:pt x="7265" y="343"/>
                    <a:pt x="9081" y="364"/>
                    <a:pt x="10897" y="380"/>
                  </a:cubicBezTo>
                  <a:cubicBezTo>
                    <a:pt x="14530" y="409"/>
                    <a:pt x="18162" y="426"/>
                    <a:pt x="21796" y="427"/>
                  </a:cubicBezTo>
                  <a:cubicBezTo>
                    <a:pt x="21935" y="427"/>
                    <a:pt x="22075" y="427"/>
                    <a:pt x="22215" y="427"/>
                  </a:cubicBezTo>
                  <a:cubicBezTo>
                    <a:pt x="25708" y="427"/>
                    <a:pt x="29200" y="412"/>
                    <a:pt x="32694" y="381"/>
                  </a:cubicBezTo>
                  <a:cubicBezTo>
                    <a:pt x="34510" y="365"/>
                    <a:pt x="36326" y="345"/>
                    <a:pt x="38143" y="318"/>
                  </a:cubicBezTo>
                  <a:cubicBezTo>
                    <a:pt x="39051" y="304"/>
                    <a:pt x="39959" y="289"/>
                    <a:pt x="40868" y="273"/>
                  </a:cubicBezTo>
                  <a:cubicBezTo>
                    <a:pt x="41775" y="256"/>
                    <a:pt x="42684" y="236"/>
                    <a:pt x="43591" y="213"/>
                  </a:cubicBezTo>
                  <a:cubicBezTo>
                    <a:pt x="42684" y="190"/>
                    <a:pt x="41775" y="170"/>
                    <a:pt x="40868" y="154"/>
                  </a:cubicBezTo>
                  <a:cubicBezTo>
                    <a:pt x="39959" y="137"/>
                    <a:pt x="39051" y="122"/>
                    <a:pt x="38143" y="109"/>
                  </a:cubicBezTo>
                  <a:cubicBezTo>
                    <a:pt x="36326" y="83"/>
                    <a:pt x="34510" y="61"/>
                    <a:pt x="32694" y="46"/>
                  </a:cubicBezTo>
                  <a:cubicBezTo>
                    <a:pt x="29061" y="16"/>
                    <a:pt x="25429" y="0"/>
                    <a:pt x="21796" y="0"/>
                  </a:cubicBezTo>
                  <a:cubicBezTo>
                    <a:pt x="21656" y="0"/>
                    <a:pt x="21516" y="0"/>
                    <a:pt x="2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994;p58"/>
            <p:cNvSpPr/>
            <p:nvPr/>
          </p:nvSpPr>
          <p:spPr>
            <a:xfrm>
              <a:off x="2482675" y="4381175"/>
              <a:ext cx="1089800" cy="10675"/>
            </a:xfrm>
            <a:custGeom>
              <a:avLst/>
              <a:gdLst/>
              <a:ahLst/>
              <a:cxnLst/>
              <a:rect l="l" t="t" r="r" b="b"/>
              <a:pathLst>
                <a:path w="43592" h="427" extrusionOk="0">
                  <a:moveTo>
                    <a:pt x="21376" y="0"/>
                  </a:moveTo>
                  <a:cubicBezTo>
                    <a:pt x="17883" y="0"/>
                    <a:pt x="14391" y="15"/>
                    <a:pt x="10897" y="46"/>
                  </a:cubicBezTo>
                  <a:cubicBezTo>
                    <a:pt x="9081" y="62"/>
                    <a:pt x="7265" y="83"/>
                    <a:pt x="5448" y="109"/>
                  </a:cubicBezTo>
                  <a:cubicBezTo>
                    <a:pt x="4541" y="123"/>
                    <a:pt x="3632" y="138"/>
                    <a:pt x="2723" y="155"/>
                  </a:cubicBezTo>
                  <a:cubicBezTo>
                    <a:pt x="1816" y="171"/>
                    <a:pt x="907" y="190"/>
                    <a:pt x="0" y="213"/>
                  </a:cubicBezTo>
                  <a:cubicBezTo>
                    <a:pt x="907" y="236"/>
                    <a:pt x="1816" y="256"/>
                    <a:pt x="2723" y="272"/>
                  </a:cubicBezTo>
                  <a:cubicBezTo>
                    <a:pt x="3632" y="289"/>
                    <a:pt x="4541" y="304"/>
                    <a:pt x="5448" y="318"/>
                  </a:cubicBezTo>
                  <a:cubicBezTo>
                    <a:pt x="7265" y="343"/>
                    <a:pt x="9081" y="365"/>
                    <a:pt x="10897" y="381"/>
                  </a:cubicBezTo>
                  <a:cubicBezTo>
                    <a:pt x="14530" y="410"/>
                    <a:pt x="18162" y="425"/>
                    <a:pt x="21796" y="427"/>
                  </a:cubicBezTo>
                  <a:cubicBezTo>
                    <a:pt x="21935" y="427"/>
                    <a:pt x="22075" y="427"/>
                    <a:pt x="22215" y="427"/>
                  </a:cubicBezTo>
                  <a:cubicBezTo>
                    <a:pt x="25708" y="427"/>
                    <a:pt x="29200" y="412"/>
                    <a:pt x="32694" y="381"/>
                  </a:cubicBezTo>
                  <a:cubicBezTo>
                    <a:pt x="34510" y="366"/>
                    <a:pt x="36326" y="344"/>
                    <a:pt x="38143" y="318"/>
                  </a:cubicBezTo>
                  <a:cubicBezTo>
                    <a:pt x="39051" y="304"/>
                    <a:pt x="39959" y="289"/>
                    <a:pt x="40868" y="272"/>
                  </a:cubicBezTo>
                  <a:cubicBezTo>
                    <a:pt x="41775" y="256"/>
                    <a:pt x="42684" y="237"/>
                    <a:pt x="43591" y="214"/>
                  </a:cubicBezTo>
                  <a:cubicBezTo>
                    <a:pt x="42684" y="190"/>
                    <a:pt x="41775" y="171"/>
                    <a:pt x="40868" y="155"/>
                  </a:cubicBezTo>
                  <a:cubicBezTo>
                    <a:pt x="39959" y="138"/>
                    <a:pt x="39051" y="123"/>
                    <a:pt x="38143" y="109"/>
                  </a:cubicBezTo>
                  <a:cubicBezTo>
                    <a:pt x="36326" y="83"/>
                    <a:pt x="34510" y="62"/>
                    <a:pt x="32694" y="46"/>
                  </a:cubicBezTo>
                  <a:cubicBezTo>
                    <a:pt x="29061" y="17"/>
                    <a:pt x="25429" y="2"/>
                    <a:pt x="21796" y="0"/>
                  </a:cubicBezTo>
                  <a:cubicBezTo>
                    <a:pt x="21656" y="0"/>
                    <a:pt x="21516" y="0"/>
                    <a:pt x="2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995;p58"/>
            <p:cNvSpPr/>
            <p:nvPr/>
          </p:nvSpPr>
          <p:spPr>
            <a:xfrm>
              <a:off x="3758775" y="4165275"/>
              <a:ext cx="1089850" cy="10700"/>
            </a:xfrm>
            <a:custGeom>
              <a:avLst/>
              <a:gdLst/>
              <a:ahLst/>
              <a:cxnLst/>
              <a:rect l="l" t="t" r="r" b="b"/>
              <a:pathLst>
                <a:path w="43594" h="428" extrusionOk="0">
                  <a:moveTo>
                    <a:pt x="21378" y="1"/>
                  </a:moveTo>
                  <a:cubicBezTo>
                    <a:pt x="17885" y="1"/>
                    <a:pt x="14393" y="16"/>
                    <a:pt x="10899" y="46"/>
                  </a:cubicBezTo>
                  <a:cubicBezTo>
                    <a:pt x="9083" y="61"/>
                    <a:pt x="7266" y="83"/>
                    <a:pt x="5450" y="109"/>
                  </a:cubicBezTo>
                  <a:cubicBezTo>
                    <a:pt x="4543" y="123"/>
                    <a:pt x="3634" y="139"/>
                    <a:pt x="2725" y="155"/>
                  </a:cubicBezTo>
                  <a:cubicBezTo>
                    <a:pt x="1818" y="170"/>
                    <a:pt x="909" y="190"/>
                    <a:pt x="1" y="213"/>
                  </a:cubicBezTo>
                  <a:cubicBezTo>
                    <a:pt x="909" y="236"/>
                    <a:pt x="1817" y="256"/>
                    <a:pt x="2725" y="273"/>
                  </a:cubicBezTo>
                  <a:cubicBezTo>
                    <a:pt x="3634" y="289"/>
                    <a:pt x="4543" y="303"/>
                    <a:pt x="5450" y="317"/>
                  </a:cubicBezTo>
                  <a:cubicBezTo>
                    <a:pt x="7266" y="344"/>
                    <a:pt x="9083" y="364"/>
                    <a:pt x="10899" y="380"/>
                  </a:cubicBezTo>
                  <a:cubicBezTo>
                    <a:pt x="14532" y="409"/>
                    <a:pt x="18164" y="425"/>
                    <a:pt x="21798" y="427"/>
                  </a:cubicBezTo>
                  <a:cubicBezTo>
                    <a:pt x="21937" y="427"/>
                    <a:pt x="22077" y="427"/>
                    <a:pt x="22217" y="427"/>
                  </a:cubicBezTo>
                  <a:cubicBezTo>
                    <a:pt x="25709" y="427"/>
                    <a:pt x="29203" y="412"/>
                    <a:pt x="32696" y="381"/>
                  </a:cubicBezTo>
                  <a:cubicBezTo>
                    <a:pt x="34512" y="365"/>
                    <a:pt x="36328" y="345"/>
                    <a:pt x="38144" y="318"/>
                  </a:cubicBezTo>
                  <a:cubicBezTo>
                    <a:pt x="39053" y="304"/>
                    <a:pt x="39961" y="289"/>
                    <a:pt x="40869" y="273"/>
                  </a:cubicBezTo>
                  <a:cubicBezTo>
                    <a:pt x="41777" y="256"/>
                    <a:pt x="42686" y="236"/>
                    <a:pt x="43593" y="213"/>
                  </a:cubicBezTo>
                  <a:cubicBezTo>
                    <a:pt x="42686" y="190"/>
                    <a:pt x="41777" y="170"/>
                    <a:pt x="40869" y="154"/>
                  </a:cubicBezTo>
                  <a:cubicBezTo>
                    <a:pt x="39961" y="137"/>
                    <a:pt x="39053" y="122"/>
                    <a:pt x="38144" y="108"/>
                  </a:cubicBezTo>
                  <a:cubicBezTo>
                    <a:pt x="36328" y="83"/>
                    <a:pt x="34512" y="61"/>
                    <a:pt x="32696" y="45"/>
                  </a:cubicBezTo>
                  <a:cubicBezTo>
                    <a:pt x="29063" y="16"/>
                    <a:pt x="25430" y="1"/>
                    <a:pt x="21798" y="1"/>
                  </a:cubicBezTo>
                  <a:cubicBezTo>
                    <a:pt x="21658" y="1"/>
                    <a:pt x="21518" y="1"/>
                    <a:pt x="21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996;p58"/>
            <p:cNvSpPr/>
            <p:nvPr/>
          </p:nvSpPr>
          <p:spPr>
            <a:xfrm>
              <a:off x="3758775" y="4273225"/>
              <a:ext cx="1089850" cy="10675"/>
            </a:xfrm>
            <a:custGeom>
              <a:avLst/>
              <a:gdLst/>
              <a:ahLst/>
              <a:cxnLst/>
              <a:rect l="l" t="t" r="r" b="b"/>
              <a:pathLst>
                <a:path w="43594" h="427" extrusionOk="0">
                  <a:moveTo>
                    <a:pt x="21378" y="0"/>
                  </a:moveTo>
                  <a:cubicBezTo>
                    <a:pt x="17885" y="0"/>
                    <a:pt x="14393" y="16"/>
                    <a:pt x="10899" y="46"/>
                  </a:cubicBezTo>
                  <a:cubicBezTo>
                    <a:pt x="9083" y="61"/>
                    <a:pt x="7266" y="83"/>
                    <a:pt x="5450" y="109"/>
                  </a:cubicBezTo>
                  <a:cubicBezTo>
                    <a:pt x="4543" y="123"/>
                    <a:pt x="3634" y="138"/>
                    <a:pt x="2725" y="155"/>
                  </a:cubicBezTo>
                  <a:cubicBezTo>
                    <a:pt x="1818" y="171"/>
                    <a:pt x="909" y="190"/>
                    <a:pt x="1" y="213"/>
                  </a:cubicBezTo>
                  <a:cubicBezTo>
                    <a:pt x="909" y="236"/>
                    <a:pt x="1817" y="256"/>
                    <a:pt x="2725" y="273"/>
                  </a:cubicBezTo>
                  <a:cubicBezTo>
                    <a:pt x="3634" y="289"/>
                    <a:pt x="4543" y="304"/>
                    <a:pt x="5450" y="317"/>
                  </a:cubicBezTo>
                  <a:cubicBezTo>
                    <a:pt x="7266" y="343"/>
                    <a:pt x="9083" y="364"/>
                    <a:pt x="10899" y="380"/>
                  </a:cubicBezTo>
                  <a:cubicBezTo>
                    <a:pt x="14532" y="409"/>
                    <a:pt x="18164" y="426"/>
                    <a:pt x="21798" y="427"/>
                  </a:cubicBezTo>
                  <a:cubicBezTo>
                    <a:pt x="21937" y="427"/>
                    <a:pt x="22077" y="427"/>
                    <a:pt x="22217" y="427"/>
                  </a:cubicBezTo>
                  <a:cubicBezTo>
                    <a:pt x="25709" y="427"/>
                    <a:pt x="29203" y="412"/>
                    <a:pt x="32696" y="381"/>
                  </a:cubicBezTo>
                  <a:cubicBezTo>
                    <a:pt x="34512" y="365"/>
                    <a:pt x="36328" y="345"/>
                    <a:pt x="38144" y="318"/>
                  </a:cubicBezTo>
                  <a:cubicBezTo>
                    <a:pt x="39053" y="304"/>
                    <a:pt x="39961" y="289"/>
                    <a:pt x="40869" y="273"/>
                  </a:cubicBezTo>
                  <a:cubicBezTo>
                    <a:pt x="41777" y="256"/>
                    <a:pt x="42686" y="236"/>
                    <a:pt x="43593" y="213"/>
                  </a:cubicBezTo>
                  <a:cubicBezTo>
                    <a:pt x="42686" y="190"/>
                    <a:pt x="41777" y="170"/>
                    <a:pt x="40869" y="154"/>
                  </a:cubicBezTo>
                  <a:cubicBezTo>
                    <a:pt x="39961" y="137"/>
                    <a:pt x="39053" y="122"/>
                    <a:pt x="38144" y="109"/>
                  </a:cubicBezTo>
                  <a:cubicBezTo>
                    <a:pt x="36328" y="83"/>
                    <a:pt x="34512" y="61"/>
                    <a:pt x="32696" y="46"/>
                  </a:cubicBezTo>
                  <a:cubicBezTo>
                    <a:pt x="29063" y="16"/>
                    <a:pt x="25430" y="0"/>
                    <a:pt x="21798" y="0"/>
                  </a:cubicBezTo>
                  <a:cubicBezTo>
                    <a:pt x="21658" y="0"/>
                    <a:pt x="21518" y="0"/>
                    <a:pt x="21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997;p58"/>
            <p:cNvSpPr/>
            <p:nvPr/>
          </p:nvSpPr>
          <p:spPr>
            <a:xfrm>
              <a:off x="3758775" y="4381175"/>
              <a:ext cx="1089850" cy="10675"/>
            </a:xfrm>
            <a:custGeom>
              <a:avLst/>
              <a:gdLst/>
              <a:ahLst/>
              <a:cxnLst/>
              <a:rect l="l" t="t" r="r" b="b"/>
              <a:pathLst>
                <a:path w="43594" h="427" extrusionOk="0">
                  <a:moveTo>
                    <a:pt x="21378" y="0"/>
                  </a:moveTo>
                  <a:cubicBezTo>
                    <a:pt x="17885" y="0"/>
                    <a:pt x="14393" y="15"/>
                    <a:pt x="10899" y="46"/>
                  </a:cubicBezTo>
                  <a:cubicBezTo>
                    <a:pt x="9083" y="62"/>
                    <a:pt x="7266" y="83"/>
                    <a:pt x="5450" y="109"/>
                  </a:cubicBezTo>
                  <a:cubicBezTo>
                    <a:pt x="4543" y="123"/>
                    <a:pt x="3634" y="138"/>
                    <a:pt x="2725" y="155"/>
                  </a:cubicBezTo>
                  <a:cubicBezTo>
                    <a:pt x="1818" y="171"/>
                    <a:pt x="909" y="190"/>
                    <a:pt x="1" y="213"/>
                  </a:cubicBezTo>
                  <a:cubicBezTo>
                    <a:pt x="909" y="236"/>
                    <a:pt x="1817" y="256"/>
                    <a:pt x="2725" y="272"/>
                  </a:cubicBezTo>
                  <a:cubicBezTo>
                    <a:pt x="3634" y="289"/>
                    <a:pt x="4543" y="304"/>
                    <a:pt x="5450" y="318"/>
                  </a:cubicBezTo>
                  <a:cubicBezTo>
                    <a:pt x="7266" y="343"/>
                    <a:pt x="9083" y="365"/>
                    <a:pt x="10899" y="381"/>
                  </a:cubicBezTo>
                  <a:cubicBezTo>
                    <a:pt x="14532" y="410"/>
                    <a:pt x="18164" y="425"/>
                    <a:pt x="21798" y="427"/>
                  </a:cubicBezTo>
                  <a:cubicBezTo>
                    <a:pt x="21937" y="427"/>
                    <a:pt x="22077" y="427"/>
                    <a:pt x="22217" y="427"/>
                  </a:cubicBezTo>
                  <a:cubicBezTo>
                    <a:pt x="25709" y="427"/>
                    <a:pt x="29203" y="412"/>
                    <a:pt x="32696" y="381"/>
                  </a:cubicBezTo>
                  <a:cubicBezTo>
                    <a:pt x="34512" y="366"/>
                    <a:pt x="36328" y="344"/>
                    <a:pt x="38144" y="318"/>
                  </a:cubicBezTo>
                  <a:cubicBezTo>
                    <a:pt x="39053" y="304"/>
                    <a:pt x="39961" y="289"/>
                    <a:pt x="40869" y="272"/>
                  </a:cubicBezTo>
                  <a:cubicBezTo>
                    <a:pt x="41777" y="256"/>
                    <a:pt x="42686" y="237"/>
                    <a:pt x="43593" y="214"/>
                  </a:cubicBezTo>
                  <a:cubicBezTo>
                    <a:pt x="42686" y="190"/>
                    <a:pt x="41777" y="171"/>
                    <a:pt x="40869" y="155"/>
                  </a:cubicBezTo>
                  <a:cubicBezTo>
                    <a:pt x="39961" y="138"/>
                    <a:pt x="39053" y="123"/>
                    <a:pt x="38144" y="109"/>
                  </a:cubicBezTo>
                  <a:cubicBezTo>
                    <a:pt x="36328" y="83"/>
                    <a:pt x="34512" y="62"/>
                    <a:pt x="32696" y="46"/>
                  </a:cubicBezTo>
                  <a:cubicBezTo>
                    <a:pt x="29063" y="17"/>
                    <a:pt x="25430" y="2"/>
                    <a:pt x="21798" y="0"/>
                  </a:cubicBezTo>
                  <a:cubicBezTo>
                    <a:pt x="21658" y="0"/>
                    <a:pt x="21518" y="0"/>
                    <a:pt x="21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998;p58"/>
            <p:cNvSpPr/>
            <p:nvPr/>
          </p:nvSpPr>
          <p:spPr>
            <a:xfrm>
              <a:off x="3405625" y="843800"/>
              <a:ext cx="542000" cy="10700"/>
            </a:xfrm>
            <a:custGeom>
              <a:avLst/>
              <a:gdLst/>
              <a:ahLst/>
              <a:cxnLst/>
              <a:rect l="l" t="t" r="r" b="b"/>
              <a:pathLst>
                <a:path w="21680" h="428" extrusionOk="0">
                  <a:moveTo>
                    <a:pt x="10632" y="1"/>
                  </a:moveTo>
                  <a:cubicBezTo>
                    <a:pt x="8894" y="1"/>
                    <a:pt x="7158" y="16"/>
                    <a:pt x="5420" y="46"/>
                  </a:cubicBezTo>
                  <a:cubicBezTo>
                    <a:pt x="4517" y="63"/>
                    <a:pt x="3613" y="83"/>
                    <a:pt x="2710" y="110"/>
                  </a:cubicBezTo>
                  <a:cubicBezTo>
                    <a:pt x="2259" y="124"/>
                    <a:pt x="1807" y="137"/>
                    <a:pt x="1355" y="155"/>
                  </a:cubicBezTo>
                  <a:cubicBezTo>
                    <a:pt x="904" y="172"/>
                    <a:pt x="452" y="192"/>
                    <a:pt x="0" y="215"/>
                  </a:cubicBezTo>
                  <a:cubicBezTo>
                    <a:pt x="452" y="237"/>
                    <a:pt x="904" y="256"/>
                    <a:pt x="1355" y="273"/>
                  </a:cubicBezTo>
                  <a:cubicBezTo>
                    <a:pt x="1807" y="291"/>
                    <a:pt x="2259" y="305"/>
                    <a:pt x="2710" y="318"/>
                  </a:cubicBezTo>
                  <a:cubicBezTo>
                    <a:pt x="3613" y="344"/>
                    <a:pt x="4517" y="365"/>
                    <a:pt x="5420" y="382"/>
                  </a:cubicBezTo>
                  <a:cubicBezTo>
                    <a:pt x="7226" y="411"/>
                    <a:pt x="9033" y="426"/>
                    <a:pt x="10840" y="427"/>
                  </a:cubicBezTo>
                  <a:cubicBezTo>
                    <a:pt x="10910" y="427"/>
                    <a:pt x="10979" y="427"/>
                    <a:pt x="11049" y="427"/>
                  </a:cubicBezTo>
                  <a:cubicBezTo>
                    <a:pt x="12785" y="427"/>
                    <a:pt x="14523" y="412"/>
                    <a:pt x="16259" y="382"/>
                  </a:cubicBezTo>
                  <a:cubicBezTo>
                    <a:pt x="17163" y="367"/>
                    <a:pt x="18066" y="345"/>
                    <a:pt x="18970" y="318"/>
                  </a:cubicBezTo>
                  <a:cubicBezTo>
                    <a:pt x="19422" y="306"/>
                    <a:pt x="19872" y="291"/>
                    <a:pt x="20324" y="273"/>
                  </a:cubicBezTo>
                  <a:cubicBezTo>
                    <a:pt x="20776" y="256"/>
                    <a:pt x="21227" y="237"/>
                    <a:pt x="21679" y="215"/>
                  </a:cubicBezTo>
                  <a:cubicBezTo>
                    <a:pt x="21227" y="192"/>
                    <a:pt x="20776" y="172"/>
                    <a:pt x="20324" y="155"/>
                  </a:cubicBezTo>
                  <a:cubicBezTo>
                    <a:pt x="19872" y="139"/>
                    <a:pt x="19422" y="124"/>
                    <a:pt x="18970" y="110"/>
                  </a:cubicBezTo>
                  <a:cubicBezTo>
                    <a:pt x="18066" y="83"/>
                    <a:pt x="17163" y="63"/>
                    <a:pt x="16259" y="46"/>
                  </a:cubicBezTo>
                  <a:cubicBezTo>
                    <a:pt x="14453" y="17"/>
                    <a:pt x="12646" y="2"/>
                    <a:pt x="10840" y="1"/>
                  </a:cubicBezTo>
                  <a:cubicBezTo>
                    <a:pt x="10771" y="1"/>
                    <a:pt x="10701" y="1"/>
                    <a:pt x="10632" y="1"/>
                  </a:cubicBezTo>
                  <a:close/>
                </a:path>
              </a:pathLst>
            </a:custGeom>
            <a:solidFill>
              <a:srgbClr val="401A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999;p58"/>
            <p:cNvSpPr/>
            <p:nvPr/>
          </p:nvSpPr>
          <p:spPr>
            <a:xfrm>
              <a:off x="3405625" y="907600"/>
              <a:ext cx="542000" cy="10675"/>
            </a:xfrm>
            <a:custGeom>
              <a:avLst/>
              <a:gdLst/>
              <a:ahLst/>
              <a:cxnLst/>
              <a:rect l="l" t="t" r="r" b="b"/>
              <a:pathLst>
                <a:path w="21680" h="427" extrusionOk="0">
                  <a:moveTo>
                    <a:pt x="10840" y="0"/>
                  </a:moveTo>
                  <a:cubicBezTo>
                    <a:pt x="9033" y="0"/>
                    <a:pt x="7227" y="15"/>
                    <a:pt x="5420" y="47"/>
                  </a:cubicBezTo>
                  <a:cubicBezTo>
                    <a:pt x="4517" y="62"/>
                    <a:pt x="3613" y="84"/>
                    <a:pt x="2710" y="110"/>
                  </a:cubicBezTo>
                  <a:cubicBezTo>
                    <a:pt x="2259" y="123"/>
                    <a:pt x="1807" y="138"/>
                    <a:pt x="1355" y="154"/>
                  </a:cubicBezTo>
                  <a:cubicBezTo>
                    <a:pt x="904" y="171"/>
                    <a:pt x="452" y="191"/>
                    <a:pt x="0" y="214"/>
                  </a:cubicBezTo>
                  <a:cubicBezTo>
                    <a:pt x="452" y="237"/>
                    <a:pt x="904" y="256"/>
                    <a:pt x="1355" y="272"/>
                  </a:cubicBezTo>
                  <a:cubicBezTo>
                    <a:pt x="1807" y="289"/>
                    <a:pt x="2259" y="304"/>
                    <a:pt x="2710" y="318"/>
                  </a:cubicBezTo>
                  <a:cubicBezTo>
                    <a:pt x="3613" y="343"/>
                    <a:pt x="4517" y="365"/>
                    <a:pt x="5420" y="381"/>
                  </a:cubicBezTo>
                  <a:cubicBezTo>
                    <a:pt x="7226" y="410"/>
                    <a:pt x="9033" y="425"/>
                    <a:pt x="10840" y="427"/>
                  </a:cubicBezTo>
                  <a:cubicBezTo>
                    <a:pt x="10910" y="427"/>
                    <a:pt x="10979" y="427"/>
                    <a:pt x="11049" y="427"/>
                  </a:cubicBezTo>
                  <a:cubicBezTo>
                    <a:pt x="12785" y="427"/>
                    <a:pt x="14523" y="411"/>
                    <a:pt x="16259" y="381"/>
                  </a:cubicBezTo>
                  <a:cubicBezTo>
                    <a:pt x="17163" y="366"/>
                    <a:pt x="18066" y="344"/>
                    <a:pt x="18970" y="318"/>
                  </a:cubicBezTo>
                  <a:cubicBezTo>
                    <a:pt x="19422" y="305"/>
                    <a:pt x="19872" y="290"/>
                    <a:pt x="20324" y="273"/>
                  </a:cubicBezTo>
                  <a:cubicBezTo>
                    <a:pt x="20776" y="257"/>
                    <a:pt x="21227" y="237"/>
                    <a:pt x="21679" y="214"/>
                  </a:cubicBezTo>
                  <a:cubicBezTo>
                    <a:pt x="21227" y="191"/>
                    <a:pt x="20776" y="171"/>
                    <a:pt x="20324" y="154"/>
                  </a:cubicBezTo>
                  <a:cubicBezTo>
                    <a:pt x="19872" y="138"/>
                    <a:pt x="19422" y="123"/>
                    <a:pt x="18970" y="109"/>
                  </a:cubicBezTo>
                  <a:cubicBezTo>
                    <a:pt x="18066" y="84"/>
                    <a:pt x="17163" y="62"/>
                    <a:pt x="16259" y="46"/>
                  </a:cubicBezTo>
                  <a:cubicBezTo>
                    <a:pt x="14453" y="16"/>
                    <a:pt x="12646" y="1"/>
                    <a:pt x="10840" y="0"/>
                  </a:cubicBezTo>
                  <a:close/>
                </a:path>
              </a:pathLst>
            </a:custGeom>
            <a:solidFill>
              <a:srgbClr val="401A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000;p58"/>
            <p:cNvSpPr/>
            <p:nvPr/>
          </p:nvSpPr>
          <p:spPr>
            <a:xfrm>
              <a:off x="852725" y="4213050"/>
              <a:ext cx="1370225" cy="360700"/>
            </a:xfrm>
            <a:custGeom>
              <a:avLst/>
              <a:gdLst/>
              <a:ahLst/>
              <a:cxnLst/>
              <a:rect l="l" t="t" r="r" b="b"/>
              <a:pathLst>
                <a:path w="54809" h="14428" extrusionOk="0">
                  <a:moveTo>
                    <a:pt x="41509" y="1"/>
                  </a:moveTo>
                  <a:cubicBezTo>
                    <a:pt x="38978" y="1"/>
                    <a:pt x="36551" y="894"/>
                    <a:pt x="33916" y="1668"/>
                  </a:cubicBezTo>
                  <a:lnTo>
                    <a:pt x="28790" y="3176"/>
                  </a:lnTo>
                  <a:lnTo>
                    <a:pt x="9894" y="8716"/>
                  </a:lnTo>
                  <a:cubicBezTo>
                    <a:pt x="4737" y="10208"/>
                    <a:pt x="0" y="10598"/>
                    <a:pt x="0" y="10598"/>
                  </a:cubicBezTo>
                  <a:lnTo>
                    <a:pt x="615" y="13675"/>
                  </a:lnTo>
                  <a:cubicBezTo>
                    <a:pt x="615" y="13675"/>
                    <a:pt x="5347" y="13215"/>
                    <a:pt x="10497" y="11689"/>
                  </a:cubicBezTo>
                  <a:lnTo>
                    <a:pt x="29397" y="6163"/>
                  </a:lnTo>
                  <a:cubicBezTo>
                    <a:pt x="33053" y="5096"/>
                    <a:pt x="37281" y="3052"/>
                    <a:pt x="41233" y="3052"/>
                  </a:cubicBezTo>
                  <a:cubicBezTo>
                    <a:pt x="42054" y="3052"/>
                    <a:pt x="42863" y="3140"/>
                    <a:pt x="43653" y="3344"/>
                  </a:cubicBezTo>
                  <a:cubicBezTo>
                    <a:pt x="48068" y="4480"/>
                    <a:pt x="50124" y="8768"/>
                    <a:pt x="51924" y="13408"/>
                  </a:cubicBezTo>
                  <a:cubicBezTo>
                    <a:pt x="51934" y="13437"/>
                    <a:pt x="51948" y="13470"/>
                    <a:pt x="51961" y="13499"/>
                  </a:cubicBezTo>
                  <a:cubicBezTo>
                    <a:pt x="52223" y="14090"/>
                    <a:pt x="52716" y="14428"/>
                    <a:pt x="53221" y="14428"/>
                  </a:cubicBezTo>
                  <a:cubicBezTo>
                    <a:pt x="53444" y="14428"/>
                    <a:pt x="53669" y="14362"/>
                    <a:pt x="53878" y="14223"/>
                  </a:cubicBezTo>
                  <a:cubicBezTo>
                    <a:pt x="54560" y="13772"/>
                    <a:pt x="54808" y="12714"/>
                    <a:pt x="54433" y="11861"/>
                  </a:cubicBezTo>
                  <a:cubicBezTo>
                    <a:pt x="52289" y="7004"/>
                    <a:pt x="50040" y="2849"/>
                    <a:pt x="45617" y="881"/>
                  </a:cubicBezTo>
                  <a:cubicBezTo>
                    <a:pt x="44189" y="246"/>
                    <a:pt x="42835" y="1"/>
                    <a:pt x="4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001;p58"/>
            <p:cNvSpPr/>
            <p:nvPr/>
          </p:nvSpPr>
          <p:spPr>
            <a:xfrm>
              <a:off x="852725" y="4403450"/>
              <a:ext cx="348025" cy="211950"/>
            </a:xfrm>
            <a:custGeom>
              <a:avLst/>
              <a:gdLst/>
              <a:ahLst/>
              <a:cxnLst/>
              <a:rect l="l" t="t" r="r" b="b"/>
              <a:pathLst>
                <a:path w="13921" h="8478" extrusionOk="0">
                  <a:moveTo>
                    <a:pt x="13641" y="0"/>
                  </a:moveTo>
                  <a:lnTo>
                    <a:pt x="0" y="2982"/>
                  </a:lnTo>
                  <a:lnTo>
                    <a:pt x="644" y="8478"/>
                  </a:lnTo>
                  <a:lnTo>
                    <a:pt x="8880" y="8068"/>
                  </a:lnTo>
                  <a:lnTo>
                    <a:pt x="10257" y="4824"/>
                  </a:lnTo>
                  <a:lnTo>
                    <a:pt x="13920" y="3073"/>
                  </a:lnTo>
                  <a:lnTo>
                    <a:pt x="136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002;p58"/>
            <p:cNvSpPr/>
            <p:nvPr/>
          </p:nvSpPr>
          <p:spPr>
            <a:xfrm>
              <a:off x="1900400" y="2770250"/>
              <a:ext cx="562350" cy="1623025"/>
            </a:xfrm>
            <a:custGeom>
              <a:avLst/>
              <a:gdLst/>
              <a:ahLst/>
              <a:cxnLst/>
              <a:rect l="l" t="t" r="r" b="b"/>
              <a:pathLst>
                <a:path w="22494" h="64921" extrusionOk="0">
                  <a:moveTo>
                    <a:pt x="14973" y="1"/>
                  </a:moveTo>
                  <a:cubicBezTo>
                    <a:pt x="10076" y="1"/>
                    <a:pt x="7392" y="9517"/>
                    <a:pt x="7386" y="20310"/>
                  </a:cubicBezTo>
                  <a:cubicBezTo>
                    <a:pt x="7383" y="30392"/>
                    <a:pt x="1" y="28457"/>
                    <a:pt x="7460" y="35590"/>
                  </a:cubicBezTo>
                  <a:cubicBezTo>
                    <a:pt x="13972" y="41818"/>
                    <a:pt x="5006" y="45826"/>
                    <a:pt x="9301" y="50781"/>
                  </a:cubicBezTo>
                  <a:cubicBezTo>
                    <a:pt x="13187" y="55262"/>
                    <a:pt x="5273" y="58875"/>
                    <a:pt x="9431" y="64921"/>
                  </a:cubicBezTo>
                  <a:cubicBezTo>
                    <a:pt x="11668" y="63683"/>
                    <a:pt x="15859" y="61816"/>
                    <a:pt x="15859" y="61816"/>
                  </a:cubicBezTo>
                  <a:cubicBezTo>
                    <a:pt x="15859" y="61816"/>
                    <a:pt x="22053" y="49022"/>
                    <a:pt x="19715" y="48134"/>
                  </a:cubicBezTo>
                  <a:cubicBezTo>
                    <a:pt x="17299" y="47216"/>
                    <a:pt x="22494" y="40660"/>
                    <a:pt x="19446" y="36936"/>
                  </a:cubicBezTo>
                  <a:cubicBezTo>
                    <a:pt x="16156" y="32915"/>
                    <a:pt x="22109" y="22455"/>
                    <a:pt x="18630" y="20917"/>
                  </a:cubicBezTo>
                  <a:cubicBezTo>
                    <a:pt x="14997" y="19312"/>
                    <a:pt x="21098" y="1282"/>
                    <a:pt x="15871" y="104"/>
                  </a:cubicBezTo>
                  <a:cubicBezTo>
                    <a:pt x="15564" y="34"/>
                    <a:pt x="15265" y="1"/>
                    <a:pt x="14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003;p58"/>
            <p:cNvSpPr/>
            <p:nvPr/>
          </p:nvSpPr>
          <p:spPr>
            <a:xfrm>
              <a:off x="1417175" y="2983150"/>
              <a:ext cx="1301275" cy="1443450"/>
            </a:xfrm>
            <a:custGeom>
              <a:avLst/>
              <a:gdLst/>
              <a:ahLst/>
              <a:cxnLst/>
              <a:rect l="l" t="t" r="r" b="b"/>
              <a:pathLst>
                <a:path w="52051" h="57738" extrusionOk="0">
                  <a:moveTo>
                    <a:pt x="9311" y="1"/>
                  </a:moveTo>
                  <a:cubicBezTo>
                    <a:pt x="8589" y="1"/>
                    <a:pt x="7810" y="244"/>
                    <a:pt x="6966" y="790"/>
                  </a:cubicBezTo>
                  <a:cubicBezTo>
                    <a:pt x="1" y="5298"/>
                    <a:pt x="9558" y="14924"/>
                    <a:pt x="8171" y="21033"/>
                  </a:cubicBezTo>
                  <a:cubicBezTo>
                    <a:pt x="6914" y="26564"/>
                    <a:pt x="15463" y="38279"/>
                    <a:pt x="16080" y="41882"/>
                  </a:cubicBezTo>
                  <a:cubicBezTo>
                    <a:pt x="16653" y="45234"/>
                    <a:pt x="23419" y="55749"/>
                    <a:pt x="27122" y="57116"/>
                  </a:cubicBezTo>
                  <a:cubicBezTo>
                    <a:pt x="28252" y="57533"/>
                    <a:pt x="29768" y="57737"/>
                    <a:pt x="31393" y="57737"/>
                  </a:cubicBezTo>
                  <a:cubicBezTo>
                    <a:pt x="34919" y="57737"/>
                    <a:pt x="38961" y="56776"/>
                    <a:pt x="40702" y="54943"/>
                  </a:cubicBezTo>
                  <a:cubicBezTo>
                    <a:pt x="43419" y="52082"/>
                    <a:pt x="41844" y="43588"/>
                    <a:pt x="46524" y="36196"/>
                  </a:cubicBezTo>
                  <a:cubicBezTo>
                    <a:pt x="51999" y="27549"/>
                    <a:pt x="43303" y="29694"/>
                    <a:pt x="46742" y="22624"/>
                  </a:cubicBezTo>
                  <a:cubicBezTo>
                    <a:pt x="50368" y="15165"/>
                    <a:pt x="52050" y="3377"/>
                    <a:pt x="47274" y="3377"/>
                  </a:cubicBezTo>
                  <a:cubicBezTo>
                    <a:pt x="46889" y="3377"/>
                    <a:pt x="46463" y="3454"/>
                    <a:pt x="45993" y="3615"/>
                  </a:cubicBezTo>
                  <a:cubicBezTo>
                    <a:pt x="39873" y="5710"/>
                    <a:pt x="43460" y="22936"/>
                    <a:pt x="36056" y="25976"/>
                  </a:cubicBezTo>
                  <a:cubicBezTo>
                    <a:pt x="29032" y="28859"/>
                    <a:pt x="31228" y="43931"/>
                    <a:pt x="31228" y="43931"/>
                  </a:cubicBezTo>
                  <a:cubicBezTo>
                    <a:pt x="31228" y="43931"/>
                    <a:pt x="22658" y="37403"/>
                    <a:pt x="25517" y="31185"/>
                  </a:cubicBezTo>
                  <a:cubicBezTo>
                    <a:pt x="28752" y="24147"/>
                    <a:pt x="22500" y="17716"/>
                    <a:pt x="19684" y="16261"/>
                  </a:cubicBezTo>
                  <a:cubicBezTo>
                    <a:pt x="17127" y="14939"/>
                    <a:pt x="14967" y="1"/>
                    <a:pt x="9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004;p58"/>
            <p:cNvSpPr/>
            <p:nvPr/>
          </p:nvSpPr>
          <p:spPr>
            <a:xfrm>
              <a:off x="1930875" y="4515750"/>
              <a:ext cx="573700" cy="569050"/>
            </a:xfrm>
            <a:custGeom>
              <a:avLst/>
              <a:gdLst/>
              <a:ahLst/>
              <a:cxnLst/>
              <a:rect l="l" t="t" r="r" b="b"/>
              <a:pathLst>
                <a:path w="22948" h="22762" extrusionOk="0">
                  <a:moveTo>
                    <a:pt x="1" y="1"/>
                  </a:moveTo>
                  <a:lnTo>
                    <a:pt x="3358" y="22762"/>
                  </a:lnTo>
                  <a:lnTo>
                    <a:pt x="19590" y="22762"/>
                  </a:lnTo>
                  <a:lnTo>
                    <a:pt x="229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005;p58"/>
            <p:cNvSpPr/>
            <p:nvPr/>
          </p:nvSpPr>
          <p:spPr>
            <a:xfrm>
              <a:off x="1888900" y="4399700"/>
              <a:ext cx="657675" cy="232100"/>
            </a:xfrm>
            <a:custGeom>
              <a:avLst/>
              <a:gdLst/>
              <a:ahLst/>
              <a:cxnLst/>
              <a:rect l="l" t="t" r="r" b="b"/>
              <a:pathLst>
                <a:path w="26307" h="9284" extrusionOk="0">
                  <a:moveTo>
                    <a:pt x="13154" y="1"/>
                  </a:moveTo>
                  <a:cubicBezTo>
                    <a:pt x="5889" y="1"/>
                    <a:pt x="0" y="704"/>
                    <a:pt x="0" y="1571"/>
                  </a:cubicBezTo>
                  <a:lnTo>
                    <a:pt x="0" y="7713"/>
                  </a:lnTo>
                  <a:cubicBezTo>
                    <a:pt x="0" y="8580"/>
                    <a:pt x="5889" y="9283"/>
                    <a:pt x="13153" y="9283"/>
                  </a:cubicBezTo>
                  <a:cubicBezTo>
                    <a:pt x="20418" y="9283"/>
                    <a:pt x="26306" y="8580"/>
                    <a:pt x="26306" y="7713"/>
                  </a:cubicBezTo>
                  <a:lnTo>
                    <a:pt x="26306" y="1571"/>
                  </a:lnTo>
                  <a:cubicBezTo>
                    <a:pt x="26306" y="704"/>
                    <a:pt x="20418" y="1"/>
                    <a:pt x="131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006;p58"/>
            <p:cNvSpPr/>
            <p:nvPr/>
          </p:nvSpPr>
          <p:spPr>
            <a:xfrm>
              <a:off x="1888900" y="4399700"/>
              <a:ext cx="657675" cy="78550"/>
            </a:xfrm>
            <a:custGeom>
              <a:avLst/>
              <a:gdLst/>
              <a:ahLst/>
              <a:cxnLst/>
              <a:rect l="l" t="t" r="r" b="b"/>
              <a:pathLst>
                <a:path w="26307" h="3142" extrusionOk="0">
                  <a:moveTo>
                    <a:pt x="13153" y="1"/>
                  </a:moveTo>
                  <a:cubicBezTo>
                    <a:pt x="9665" y="1"/>
                    <a:pt x="6319" y="167"/>
                    <a:pt x="3852" y="461"/>
                  </a:cubicBezTo>
                  <a:cubicBezTo>
                    <a:pt x="1386" y="755"/>
                    <a:pt x="0" y="1155"/>
                    <a:pt x="0" y="1571"/>
                  </a:cubicBezTo>
                  <a:cubicBezTo>
                    <a:pt x="0" y="1988"/>
                    <a:pt x="1386" y="2388"/>
                    <a:pt x="3852" y="2682"/>
                  </a:cubicBezTo>
                  <a:cubicBezTo>
                    <a:pt x="6319" y="2977"/>
                    <a:pt x="9665" y="3142"/>
                    <a:pt x="13153" y="3142"/>
                  </a:cubicBezTo>
                  <a:cubicBezTo>
                    <a:pt x="16642" y="3142"/>
                    <a:pt x="19987" y="2977"/>
                    <a:pt x="22454" y="2682"/>
                  </a:cubicBezTo>
                  <a:cubicBezTo>
                    <a:pt x="24920" y="2388"/>
                    <a:pt x="26306" y="1988"/>
                    <a:pt x="26306" y="1571"/>
                  </a:cubicBezTo>
                  <a:cubicBezTo>
                    <a:pt x="26306" y="1155"/>
                    <a:pt x="24920" y="755"/>
                    <a:pt x="22454" y="461"/>
                  </a:cubicBezTo>
                  <a:cubicBezTo>
                    <a:pt x="19987" y="167"/>
                    <a:pt x="16642" y="1"/>
                    <a:pt x="13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007;p58"/>
            <p:cNvSpPr/>
            <p:nvPr/>
          </p:nvSpPr>
          <p:spPr>
            <a:xfrm>
              <a:off x="1883475" y="3389375"/>
              <a:ext cx="496125" cy="1058775"/>
            </a:xfrm>
            <a:custGeom>
              <a:avLst/>
              <a:gdLst/>
              <a:ahLst/>
              <a:cxnLst/>
              <a:rect l="l" t="t" r="r" b="b"/>
              <a:pathLst>
                <a:path w="19845" h="42351" extrusionOk="0">
                  <a:moveTo>
                    <a:pt x="8134" y="0"/>
                  </a:moveTo>
                  <a:cubicBezTo>
                    <a:pt x="7963" y="0"/>
                    <a:pt x="7778" y="28"/>
                    <a:pt x="7577" y="86"/>
                  </a:cubicBezTo>
                  <a:cubicBezTo>
                    <a:pt x="2841" y="1466"/>
                    <a:pt x="6803" y="10957"/>
                    <a:pt x="3342" y="12919"/>
                  </a:cubicBezTo>
                  <a:cubicBezTo>
                    <a:pt x="1" y="14812"/>
                    <a:pt x="7708" y="22100"/>
                    <a:pt x="6207" y="23938"/>
                  </a:cubicBezTo>
                  <a:cubicBezTo>
                    <a:pt x="4759" y="25710"/>
                    <a:pt x="12732" y="34595"/>
                    <a:pt x="9268" y="34952"/>
                  </a:cubicBezTo>
                  <a:cubicBezTo>
                    <a:pt x="5832" y="35306"/>
                    <a:pt x="6655" y="40290"/>
                    <a:pt x="9627" y="42350"/>
                  </a:cubicBezTo>
                  <a:lnTo>
                    <a:pt x="16529" y="42350"/>
                  </a:lnTo>
                  <a:cubicBezTo>
                    <a:pt x="16529" y="42350"/>
                    <a:pt x="19844" y="36860"/>
                    <a:pt x="16879" y="36860"/>
                  </a:cubicBezTo>
                  <a:cubicBezTo>
                    <a:pt x="16835" y="36860"/>
                    <a:pt x="16788" y="36862"/>
                    <a:pt x="16741" y="36864"/>
                  </a:cubicBezTo>
                  <a:cubicBezTo>
                    <a:pt x="16710" y="36866"/>
                    <a:pt x="16680" y="36867"/>
                    <a:pt x="16651" y="36867"/>
                  </a:cubicBezTo>
                  <a:cubicBezTo>
                    <a:pt x="13706" y="36867"/>
                    <a:pt x="17943" y="28649"/>
                    <a:pt x="15898" y="28649"/>
                  </a:cubicBezTo>
                  <a:cubicBezTo>
                    <a:pt x="15849" y="28649"/>
                    <a:pt x="15798" y="28653"/>
                    <a:pt x="15742" y="28663"/>
                  </a:cubicBezTo>
                  <a:cubicBezTo>
                    <a:pt x="15712" y="28668"/>
                    <a:pt x="15684" y="28670"/>
                    <a:pt x="15657" y="28670"/>
                  </a:cubicBezTo>
                  <a:cubicBezTo>
                    <a:pt x="13561" y="28670"/>
                    <a:pt x="19021" y="13943"/>
                    <a:pt x="14357" y="13943"/>
                  </a:cubicBezTo>
                  <a:cubicBezTo>
                    <a:pt x="14196" y="13943"/>
                    <a:pt x="14022" y="13960"/>
                    <a:pt x="13835" y="13997"/>
                  </a:cubicBezTo>
                  <a:cubicBezTo>
                    <a:pt x="13658" y="14031"/>
                    <a:pt x="13491" y="14048"/>
                    <a:pt x="13333" y="14048"/>
                  </a:cubicBezTo>
                  <a:cubicBezTo>
                    <a:pt x="8764" y="14048"/>
                    <a:pt x="11968" y="0"/>
                    <a:pt x="8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008;p58"/>
            <p:cNvSpPr/>
            <p:nvPr/>
          </p:nvSpPr>
          <p:spPr>
            <a:xfrm>
              <a:off x="2087300" y="3548725"/>
              <a:ext cx="134800" cy="899425"/>
            </a:xfrm>
            <a:custGeom>
              <a:avLst/>
              <a:gdLst/>
              <a:ahLst/>
              <a:cxnLst/>
              <a:rect l="l" t="t" r="r" b="b"/>
              <a:pathLst>
                <a:path w="5392" h="35977" extrusionOk="0">
                  <a:moveTo>
                    <a:pt x="0" y="1"/>
                  </a:moveTo>
                  <a:lnTo>
                    <a:pt x="0" y="1"/>
                  </a:lnTo>
                  <a:cubicBezTo>
                    <a:pt x="9" y="380"/>
                    <a:pt x="19" y="760"/>
                    <a:pt x="32" y="1140"/>
                  </a:cubicBezTo>
                  <a:cubicBezTo>
                    <a:pt x="44" y="1519"/>
                    <a:pt x="60" y="1899"/>
                    <a:pt x="75" y="2279"/>
                  </a:cubicBezTo>
                  <a:cubicBezTo>
                    <a:pt x="89" y="2658"/>
                    <a:pt x="108" y="3038"/>
                    <a:pt x="125" y="3418"/>
                  </a:cubicBezTo>
                  <a:cubicBezTo>
                    <a:pt x="133" y="3607"/>
                    <a:pt x="143" y="3797"/>
                    <a:pt x="153" y="3987"/>
                  </a:cubicBezTo>
                  <a:lnTo>
                    <a:pt x="184" y="4556"/>
                  </a:lnTo>
                  <a:cubicBezTo>
                    <a:pt x="266" y="6074"/>
                    <a:pt x="370" y="7590"/>
                    <a:pt x="492" y="9106"/>
                  </a:cubicBezTo>
                  <a:cubicBezTo>
                    <a:pt x="733" y="12138"/>
                    <a:pt x="1064" y="15160"/>
                    <a:pt x="1485" y="18173"/>
                  </a:cubicBezTo>
                  <a:lnTo>
                    <a:pt x="1563" y="18738"/>
                  </a:lnTo>
                  <a:lnTo>
                    <a:pt x="1647" y="19302"/>
                  </a:lnTo>
                  <a:cubicBezTo>
                    <a:pt x="1704" y="19678"/>
                    <a:pt x="1757" y="20055"/>
                    <a:pt x="1817" y="20430"/>
                  </a:cubicBezTo>
                  <a:lnTo>
                    <a:pt x="1907" y="20993"/>
                  </a:lnTo>
                  <a:cubicBezTo>
                    <a:pt x="1938" y="21181"/>
                    <a:pt x="1968" y="21369"/>
                    <a:pt x="2000" y="21556"/>
                  </a:cubicBezTo>
                  <a:lnTo>
                    <a:pt x="2095" y="22119"/>
                  </a:lnTo>
                  <a:cubicBezTo>
                    <a:pt x="2126" y="22306"/>
                    <a:pt x="2157" y="22494"/>
                    <a:pt x="2189" y="22681"/>
                  </a:cubicBezTo>
                  <a:lnTo>
                    <a:pt x="2391" y="23803"/>
                  </a:lnTo>
                  <a:lnTo>
                    <a:pt x="2603" y="24925"/>
                  </a:lnTo>
                  <a:cubicBezTo>
                    <a:pt x="2639" y="25112"/>
                    <a:pt x="2677" y="25298"/>
                    <a:pt x="2713" y="25484"/>
                  </a:cubicBezTo>
                  <a:lnTo>
                    <a:pt x="2825" y="26043"/>
                  </a:lnTo>
                  <a:lnTo>
                    <a:pt x="2854" y="26184"/>
                  </a:lnTo>
                  <a:lnTo>
                    <a:pt x="2883" y="26323"/>
                  </a:lnTo>
                  <a:lnTo>
                    <a:pt x="2941" y="26603"/>
                  </a:lnTo>
                  <a:lnTo>
                    <a:pt x="3059" y="27161"/>
                  </a:lnTo>
                  <a:cubicBezTo>
                    <a:pt x="3698" y="30135"/>
                    <a:pt x="4457" y="33083"/>
                    <a:pt x="5391" y="35976"/>
                  </a:cubicBezTo>
                  <a:cubicBezTo>
                    <a:pt x="5344" y="35791"/>
                    <a:pt x="5298" y="35608"/>
                    <a:pt x="5249" y="35424"/>
                  </a:cubicBezTo>
                  <a:lnTo>
                    <a:pt x="5179" y="35148"/>
                  </a:lnTo>
                  <a:lnTo>
                    <a:pt x="5110" y="34871"/>
                  </a:lnTo>
                  <a:lnTo>
                    <a:pt x="4972" y="34320"/>
                  </a:lnTo>
                  <a:lnTo>
                    <a:pt x="4837" y="33765"/>
                  </a:lnTo>
                  <a:lnTo>
                    <a:pt x="4770" y="33489"/>
                  </a:lnTo>
                  <a:cubicBezTo>
                    <a:pt x="4747" y="33397"/>
                    <a:pt x="4724" y="33305"/>
                    <a:pt x="4703" y="33212"/>
                  </a:cubicBezTo>
                  <a:lnTo>
                    <a:pt x="4572" y="32658"/>
                  </a:lnTo>
                  <a:lnTo>
                    <a:pt x="4507" y="32382"/>
                  </a:lnTo>
                  <a:lnTo>
                    <a:pt x="4443" y="32104"/>
                  </a:lnTo>
                  <a:lnTo>
                    <a:pt x="4317" y="31549"/>
                  </a:lnTo>
                  <a:cubicBezTo>
                    <a:pt x="3985" y="30069"/>
                    <a:pt x="3675" y="28583"/>
                    <a:pt x="3387" y="27094"/>
                  </a:cubicBezTo>
                  <a:cubicBezTo>
                    <a:pt x="3099" y="25604"/>
                    <a:pt x="2834" y="24111"/>
                    <a:pt x="2588" y="22614"/>
                  </a:cubicBezTo>
                  <a:lnTo>
                    <a:pt x="2407" y="21490"/>
                  </a:lnTo>
                  <a:cubicBezTo>
                    <a:pt x="2377" y="21303"/>
                    <a:pt x="2348" y="21115"/>
                    <a:pt x="2320" y="20928"/>
                  </a:cubicBezTo>
                  <a:lnTo>
                    <a:pt x="2234" y="20366"/>
                  </a:lnTo>
                  <a:cubicBezTo>
                    <a:pt x="2176" y="19992"/>
                    <a:pt x="2121" y="19616"/>
                    <a:pt x="2067" y="19241"/>
                  </a:cubicBezTo>
                  <a:lnTo>
                    <a:pt x="1984" y="18678"/>
                  </a:lnTo>
                  <a:lnTo>
                    <a:pt x="1906" y="18114"/>
                  </a:lnTo>
                  <a:cubicBezTo>
                    <a:pt x="1486" y="15109"/>
                    <a:pt x="1133" y="12095"/>
                    <a:pt x="824" y="9076"/>
                  </a:cubicBezTo>
                  <a:cubicBezTo>
                    <a:pt x="671" y="7565"/>
                    <a:pt x="527" y="6054"/>
                    <a:pt x="391" y="4541"/>
                  </a:cubicBezTo>
                  <a:lnTo>
                    <a:pt x="291" y="3406"/>
                  </a:lnTo>
                  <a:lnTo>
                    <a:pt x="193" y="227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009;p58"/>
            <p:cNvSpPr/>
            <p:nvPr/>
          </p:nvSpPr>
          <p:spPr>
            <a:xfrm>
              <a:off x="2237475" y="3441625"/>
              <a:ext cx="764575" cy="1006525"/>
            </a:xfrm>
            <a:custGeom>
              <a:avLst/>
              <a:gdLst/>
              <a:ahLst/>
              <a:cxnLst/>
              <a:rect l="l" t="t" r="r" b="b"/>
              <a:pathLst>
                <a:path w="30583" h="40261" extrusionOk="0">
                  <a:moveTo>
                    <a:pt x="25765" y="1"/>
                  </a:moveTo>
                  <a:cubicBezTo>
                    <a:pt x="22642" y="1"/>
                    <a:pt x="18368" y="4666"/>
                    <a:pt x="15043" y="10660"/>
                  </a:cubicBezTo>
                  <a:cubicBezTo>
                    <a:pt x="11463" y="17117"/>
                    <a:pt x="7420" y="13258"/>
                    <a:pt x="9668" y="20475"/>
                  </a:cubicBezTo>
                  <a:cubicBezTo>
                    <a:pt x="11629" y="26776"/>
                    <a:pt x="4461" y="26162"/>
                    <a:pt x="5455" y="30861"/>
                  </a:cubicBezTo>
                  <a:cubicBezTo>
                    <a:pt x="6353" y="35112"/>
                    <a:pt x="0" y="34619"/>
                    <a:pt x="519" y="39966"/>
                  </a:cubicBezTo>
                  <a:cubicBezTo>
                    <a:pt x="2392" y="39968"/>
                    <a:pt x="5739" y="40260"/>
                    <a:pt x="5739" y="40260"/>
                  </a:cubicBezTo>
                  <a:cubicBezTo>
                    <a:pt x="5739" y="40260"/>
                    <a:pt x="14250" y="34262"/>
                    <a:pt x="13067" y="32862"/>
                  </a:cubicBezTo>
                  <a:cubicBezTo>
                    <a:pt x="11844" y="31417"/>
                    <a:pt x="17500" y="29059"/>
                    <a:pt x="16869" y="25592"/>
                  </a:cubicBezTo>
                  <a:cubicBezTo>
                    <a:pt x="16189" y="21848"/>
                    <a:pt x="23714" y="17260"/>
                    <a:pt x="22031" y="15040"/>
                  </a:cubicBezTo>
                  <a:cubicBezTo>
                    <a:pt x="20274" y="12722"/>
                    <a:pt x="30582" y="3336"/>
                    <a:pt x="27651" y="726"/>
                  </a:cubicBezTo>
                  <a:cubicBezTo>
                    <a:pt x="27095" y="230"/>
                    <a:pt x="26458" y="1"/>
                    <a:pt x="25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010;p58"/>
            <p:cNvSpPr/>
            <p:nvPr/>
          </p:nvSpPr>
          <p:spPr>
            <a:xfrm>
              <a:off x="2320325" y="3599200"/>
              <a:ext cx="475375" cy="848900"/>
            </a:xfrm>
            <a:custGeom>
              <a:avLst/>
              <a:gdLst/>
              <a:ahLst/>
              <a:cxnLst/>
              <a:rect l="l" t="t" r="r" b="b"/>
              <a:pathLst>
                <a:path w="19015" h="33956" extrusionOk="0">
                  <a:moveTo>
                    <a:pt x="19015" y="0"/>
                  </a:moveTo>
                  <a:cubicBezTo>
                    <a:pt x="18274" y="1444"/>
                    <a:pt x="17533" y="2888"/>
                    <a:pt x="16790" y="4332"/>
                  </a:cubicBezTo>
                  <a:cubicBezTo>
                    <a:pt x="16048" y="5776"/>
                    <a:pt x="15302" y="7217"/>
                    <a:pt x="14551" y="8657"/>
                  </a:cubicBezTo>
                  <a:cubicBezTo>
                    <a:pt x="13803" y="10096"/>
                    <a:pt x="13048" y="11534"/>
                    <a:pt x="12289" y="12968"/>
                  </a:cubicBezTo>
                  <a:lnTo>
                    <a:pt x="11718" y="14043"/>
                  </a:lnTo>
                  <a:lnTo>
                    <a:pt x="11432" y="14581"/>
                  </a:lnTo>
                  <a:lnTo>
                    <a:pt x="11145" y="15118"/>
                  </a:lnTo>
                  <a:cubicBezTo>
                    <a:pt x="10952" y="15475"/>
                    <a:pt x="10763" y="15834"/>
                    <a:pt x="10569" y="16190"/>
                  </a:cubicBezTo>
                  <a:lnTo>
                    <a:pt x="9991" y="17260"/>
                  </a:lnTo>
                  <a:lnTo>
                    <a:pt x="9408" y="18330"/>
                  </a:lnTo>
                  <a:cubicBezTo>
                    <a:pt x="9312" y="18508"/>
                    <a:pt x="9216" y="18686"/>
                    <a:pt x="9117" y="18864"/>
                  </a:cubicBezTo>
                  <a:lnTo>
                    <a:pt x="8824" y="19396"/>
                  </a:lnTo>
                  <a:lnTo>
                    <a:pt x="8530" y="19929"/>
                  </a:lnTo>
                  <a:lnTo>
                    <a:pt x="8383" y="20196"/>
                  </a:lnTo>
                  <a:lnTo>
                    <a:pt x="8235" y="20462"/>
                  </a:lnTo>
                  <a:lnTo>
                    <a:pt x="7644" y="21525"/>
                  </a:lnTo>
                  <a:cubicBezTo>
                    <a:pt x="7246" y="22231"/>
                    <a:pt x="6850" y="22940"/>
                    <a:pt x="6446" y="23642"/>
                  </a:cubicBezTo>
                  <a:cubicBezTo>
                    <a:pt x="6245" y="23995"/>
                    <a:pt x="6045" y="24348"/>
                    <a:pt x="5840" y="24697"/>
                  </a:cubicBezTo>
                  <a:lnTo>
                    <a:pt x="5229" y="25749"/>
                  </a:lnTo>
                  <a:cubicBezTo>
                    <a:pt x="4407" y="27147"/>
                    <a:pt x="3571" y="28537"/>
                    <a:pt x="2706" y="29910"/>
                  </a:cubicBezTo>
                  <a:cubicBezTo>
                    <a:pt x="1842" y="31283"/>
                    <a:pt x="951" y="32640"/>
                    <a:pt x="1" y="33956"/>
                  </a:cubicBezTo>
                  <a:cubicBezTo>
                    <a:pt x="253" y="33638"/>
                    <a:pt x="503" y="33318"/>
                    <a:pt x="755" y="32999"/>
                  </a:cubicBezTo>
                  <a:lnTo>
                    <a:pt x="1483" y="32022"/>
                  </a:lnTo>
                  <a:cubicBezTo>
                    <a:pt x="1513" y="31982"/>
                    <a:pt x="1542" y="31940"/>
                    <a:pt x="1573" y="31898"/>
                  </a:cubicBezTo>
                  <a:lnTo>
                    <a:pt x="1661" y="31774"/>
                  </a:lnTo>
                  <a:lnTo>
                    <a:pt x="1837" y="31526"/>
                  </a:lnTo>
                  <a:lnTo>
                    <a:pt x="2190" y="31030"/>
                  </a:lnTo>
                  <a:cubicBezTo>
                    <a:pt x="2309" y="30865"/>
                    <a:pt x="2422" y="30696"/>
                    <a:pt x="2537" y="30529"/>
                  </a:cubicBezTo>
                  <a:lnTo>
                    <a:pt x="2881" y="30025"/>
                  </a:lnTo>
                  <a:cubicBezTo>
                    <a:pt x="3791" y="28679"/>
                    <a:pt x="4665" y="27307"/>
                    <a:pt x="5516" y="25921"/>
                  </a:cubicBezTo>
                  <a:lnTo>
                    <a:pt x="6147" y="24878"/>
                  </a:lnTo>
                  <a:cubicBezTo>
                    <a:pt x="6359" y="24532"/>
                    <a:pt x="6562" y="24181"/>
                    <a:pt x="6770" y="23832"/>
                  </a:cubicBezTo>
                  <a:lnTo>
                    <a:pt x="7080" y="23307"/>
                  </a:lnTo>
                  <a:lnTo>
                    <a:pt x="7157" y="23175"/>
                  </a:lnTo>
                  <a:lnTo>
                    <a:pt x="7234" y="23043"/>
                  </a:lnTo>
                  <a:lnTo>
                    <a:pt x="7386" y="22779"/>
                  </a:lnTo>
                  <a:lnTo>
                    <a:pt x="7996" y="21724"/>
                  </a:lnTo>
                  <a:cubicBezTo>
                    <a:pt x="8397" y="21016"/>
                    <a:pt x="8798" y="20310"/>
                    <a:pt x="9192" y="19599"/>
                  </a:cubicBezTo>
                  <a:cubicBezTo>
                    <a:pt x="9389" y="19244"/>
                    <a:pt x="9587" y="18889"/>
                    <a:pt x="9781" y="18532"/>
                  </a:cubicBezTo>
                  <a:lnTo>
                    <a:pt x="10365" y="17463"/>
                  </a:lnTo>
                  <a:cubicBezTo>
                    <a:pt x="10750" y="16748"/>
                    <a:pt x="11136" y="16033"/>
                    <a:pt x="11515" y="15314"/>
                  </a:cubicBezTo>
                  <a:lnTo>
                    <a:pt x="11800" y="14776"/>
                  </a:lnTo>
                  <a:lnTo>
                    <a:pt x="12081" y="14236"/>
                  </a:lnTo>
                  <a:cubicBezTo>
                    <a:pt x="12270" y="13876"/>
                    <a:pt x="12460" y="13517"/>
                    <a:pt x="12644" y="13155"/>
                  </a:cubicBezTo>
                  <a:lnTo>
                    <a:pt x="13202" y="12073"/>
                  </a:lnTo>
                  <a:cubicBezTo>
                    <a:pt x="13388" y="11711"/>
                    <a:pt x="13572" y="11349"/>
                    <a:pt x="13755" y="10987"/>
                  </a:cubicBezTo>
                  <a:lnTo>
                    <a:pt x="14031" y="10443"/>
                  </a:lnTo>
                  <a:lnTo>
                    <a:pt x="14305" y="9899"/>
                  </a:lnTo>
                  <a:lnTo>
                    <a:pt x="14577" y="9355"/>
                  </a:lnTo>
                  <a:lnTo>
                    <a:pt x="14849" y="8809"/>
                  </a:lnTo>
                  <a:cubicBezTo>
                    <a:pt x="15571" y="7354"/>
                    <a:pt x="16280" y="5894"/>
                    <a:pt x="16976" y="4426"/>
                  </a:cubicBezTo>
                  <a:cubicBezTo>
                    <a:pt x="17324" y="3692"/>
                    <a:pt x="17668" y="2955"/>
                    <a:pt x="18010" y="2219"/>
                  </a:cubicBezTo>
                  <a:cubicBezTo>
                    <a:pt x="18352" y="1482"/>
                    <a:pt x="18687" y="743"/>
                    <a:pt x="19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011;p58"/>
            <p:cNvSpPr/>
            <p:nvPr/>
          </p:nvSpPr>
          <p:spPr>
            <a:xfrm>
              <a:off x="1442900" y="3441600"/>
              <a:ext cx="730450" cy="1006550"/>
            </a:xfrm>
            <a:custGeom>
              <a:avLst/>
              <a:gdLst/>
              <a:ahLst/>
              <a:cxnLst/>
              <a:rect l="l" t="t" r="r" b="b"/>
              <a:pathLst>
                <a:path w="29218" h="40262" extrusionOk="0">
                  <a:moveTo>
                    <a:pt x="4481" y="1"/>
                  </a:moveTo>
                  <a:cubicBezTo>
                    <a:pt x="3830" y="1"/>
                    <a:pt x="3235" y="230"/>
                    <a:pt x="2719" y="726"/>
                  </a:cubicBezTo>
                  <a:cubicBezTo>
                    <a:pt x="1" y="3335"/>
                    <a:pt x="9832" y="12723"/>
                    <a:pt x="8214" y="15041"/>
                  </a:cubicBezTo>
                  <a:cubicBezTo>
                    <a:pt x="6662" y="17261"/>
                    <a:pt x="13807" y="21849"/>
                    <a:pt x="13223" y="25593"/>
                  </a:cubicBezTo>
                  <a:cubicBezTo>
                    <a:pt x="12680" y="29060"/>
                    <a:pt x="18033" y="31418"/>
                    <a:pt x="16905" y="32863"/>
                  </a:cubicBezTo>
                  <a:cubicBezTo>
                    <a:pt x="15812" y="34263"/>
                    <a:pt x="23903" y="40261"/>
                    <a:pt x="23903" y="40261"/>
                  </a:cubicBezTo>
                  <a:cubicBezTo>
                    <a:pt x="23903" y="40261"/>
                    <a:pt x="27047" y="39969"/>
                    <a:pt x="28807" y="39967"/>
                  </a:cubicBezTo>
                  <a:cubicBezTo>
                    <a:pt x="29217" y="34618"/>
                    <a:pt x="23250" y="35113"/>
                    <a:pt x="24032" y="30862"/>
                  </a:cubicBezTo>
                  <a:cubicBezTo>
                    <a:pt x="24899" y="26162"/>
                    <a:pt x="18167" y="26777"/>
                    <a:pt x="19920" y="20476"/>
                  </a:cubicBezTo>
                  <a:cubicBezTo>
                    <a:pt x="21928" y="13258"/>
                    <a:pt x="18182" y="17118"/>
                    <a:pt x="14721" y="10660"/>
                  </a:cubicBezTo>
                  <a:cubicBezTo>
                    <a:pt x="11506" y="4666"/>
                    <a:pt x="7418" y="1"/>
                    <a:pt x="44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012;p58"/>
            <p:cNvSpPr/>
            <p:nvPr/>
          </p:nvSpPr>
          <p:spPr>
            <a:xfrm>
              <a:off x="1638000" y="3599200"/>
              <a:ext cx="459500" cy="848900"/>
            </a:xfrm>
            <a:custGeom>
              <a:avLst/>
              <a:gdLst/>
              <a:ahLst/>
              <a:cxnLst/>
              <a:rect l="l" t="t" r="r" b="b"/>
              <a:pathLst>
                <a:path w="18380" h="33956" extrusionOk="0">
                  <a:moveTo>
                    <a:pt x="1" y="0"/>
                  </a:moveTo>
                  <a:cubicBezTo>
                    <a:pt x="320" y="739"/>
                    <a:pt x="643" y="1477"/>
                    <a:pt x="973" y="2212"/>
                  </a:cubicBezTo>
                  <a:cubicBezTo>
                    <a:pt x="1302" y="2947"/>
                    <a:pt x="1635" y="3681"/>
                    <a:pt x="1971" y="4414"/>
                  </a:cubicBezTo>
                  <a:cubicBezTo>
                    <a:pt x="2645" y="5877"/>
                    <a:pt x="3330" y="7335"/>
                    <a:pt x="4028" y="8788"/>
                  </a:cubicBezTo>
                  <a:cubicBezTo>
                    <a:pt x="4377" y="9514"/>
                    <a:pt x="4729" y="10239"/>
                    <a:pt x="5084" y="10962"/>
                  </a:cubicBezTo>
                  <a:cubicBezTo>
                    <a:pt x="5263" y="11324"/>
                    <a:pt x="5439" y="11686"/>
                    <a:pt x="5618" y="12046"/>
                  </a:cubicBezTo>
                  <a:lnTo>
                    <a:pt x="6158" y="13128"/>
                  </a:lnTo>
                  <a:cubicBezTo>
                    <a:pt x="6337" y="13488"/>
                    <a:pt x="6521" y="13847"/>
                    <a:pt x="6703" y="14207"/>
                  </a:cubicBezTo>
                  <a:lnTo>
                    <a:pt x="6976" y="14746"/>
                  </a:lnTo>
                  <a:lnTo>
                    <a:pt x="7251" y="15283"/>
                  </a:lnTo>
                  <a:lnTo>
                    <a:pt x="7527" y="15821"/>
                  </a:lnTo>
                  <a:lnTo>
                    <a:pt x="7665" y="16091"/>
                  </a:lnTo>
                  <a:lnTo>
                    <a:pt x="7805" y="16359"/>
                  </a:lnTo>
                  <a:lnTo>
                    <a:pt x="8362" y="17432"/>
                  </a:lnTo>
                  <a:lnTo>
                    <a:pt x="8928" y="18500"/>
                  </a:lnTo>
                  <a:cubicBezTo>
                    <a:pt x="9023" y="18678"/>
                    <a:pt x="9116" y="18857"/>
                    <a:pt x="9211" y="19034"/>
                  </a:cubicBezTo>
                  <a:lnTo>
                    <a:pt x="9496" y="19565"/>
                  </a:lnTo>
                  <a:cubicBezTo>
                    <a:pt x="9879" y="20275"/>
                    <a:pt x="10264" y="20982"/>
                    <a:pt x="10653" y="21688"/>
                  </a:cubicBezTo>
                  <a:lnTo>
                    <a:pt x="11241" y="22745"/>
                  </a:lnTo>
                  <a:lnTo>
                    <a:pt x="11388" y="23008"/>
                  </a:lnTo>
                  <a:cubicBezTo>
                    <a:pt x="11437" y="23097"/>
                    <a:pt x="11487" y="23184"/>
                    <a:pt x="11537" y="23271"/>
                  </a:cubicBezTo>
                  <a:lnTo>
                    <a:pt x="11836" y="23796"/>
                  </a:lnTo>
                  <a:lnTo>
                    <a:pt x="12136" y="24322"/>
                  </a:lnTo>
                  <a:cubicBezTo>
                    <a:pt x="12236" y="24498"/>
                    <a:pt x="12337" y="24672"/>
                    <a:pt x="12438" y="24846"/>
                  </a:cubicBezTo>
                  <a:lnTo>
                    <a:pt x="13048" y="25890"/>
                  </a:lnTo>
                  <a:cubicBezTo>
                    <a:pt x="13871" y="27277"/>
                    <a:pt x="14715" y="28651"/>
                    <a:pt x="15596" y="30002"/>
                  </a:cubicBezTo>
                  <a:lnTo>
                    <a:pt x="15927" y="30507"/>
                  </a:lnTo>
                  <a:lnTo>
                    <a:pt x="16093" y="30760"/>
                  </a:lnTo>
                  <a:cubicBezTo>
                    <a:pt x="16122" y="30803"/>
                    <a:pt x="16149" y="30845"/>
                    <a:pt x="16176" y="30887"/>
                  </a:cubicBezTo>
                  <a:lnTo>
                    <a:pt x="16263" y="31012"/>
                  </a:lnTo>
                  <a:lnTo>
                    <a:pt x="16604" y="31511"/>
                  </a:lnTo>
                  <a:cubicBezTo>
                    <a:pt x="16718" y="31677"/>
                    <a:pt x="16831" y="31844"/>
                    <a:pt x="16947" y="32009"/>
                  </a:cubicBezTo>
                  <a:lnTo>
                    <a:pt x="17651" y="32991"/>
                  </a:lnTo>
                  <a:lnTo>
                    <a:pt x="18015" y="33475"/>
                  </a:lnTo>
                  <a:lnTo>
                    <a:pt x="18380" y="33956"/>
                  </a:lnTo>
                  <a:cubicBezTo>
                    <a:pt x="17463" y="32631"/>
                    <a:pt x="16604" y="31268"/>
                    <a:pt x="15772" y="29892"/>
                  </a:cubicBezTo>
                  <a:cubicBezTo>
                    <a:pt x="14943" y="28513"/>
                    <a:pt x="14131" y="27123"/>
                    <a:pt x="13338" y="25724"/>
                  </a:cubicBezTo>
                  <a:cubicBezTo>
                    <a:pt x="12946" y="25020"/>
                    <a:pt x="12550" y="24320"/>
                    <a:pt x="12164" y="23614"/>
                  </a:cubicBezTo>
                  <a:lnTo>
                    <a:pt x="11873" y="23086"/>
                  </a:lnTo>
                  <a:cubicBezTo>
                    <a:pt x="11775" y="22911"/>
                    <a:pt x="11679" y="22732"/>
                    <a:pt x="11583" y="22556"/>
                  </a:cubicBezTo>
                  <a:lnTo>
                    <a:pt x="11007" y="21496"/>
                  </a:lnTo>
                  <a:lnTo>
                    <a:pt x="10435" y="20433"/>
                  </a:lnTo>
                  <a:lnTo>
                    <a:pt x="10292" y="20167"/>
                  </a:lnTo>
                  <a:lnTo>
                    <a:pt x="10150" y="19901"/>
                  </a:lnTo>
                  <a:lnTo>
                    <a:pt x="9867" y="19368"/>
                  </a:lnTo>
                  <a:lnTo>
                    <a:pt x="9583" y="18836"/>
                  </a:lnTo>
                  <a:cubicBezTo>
                    <a:pt x="9488" y="18659"/>
                    <a:pt x="9396" y="18480"/>
                    <a:pt x="9301" y="18302"/>
                  </a:cubicBezTo>
                  <a:lnTo>
                    <a:pt x="8739" y="17234"/>
                  </a:lnTo>
                  <a:lnTo>
                    <a:pt x="8180" y="16163"/>
                  </a:lnTo>
                  <a:cubicBezTo>
                    <a:pt x="7993" y="15807"/>
                    <a:pt x="7810" y="15448"/>
                    <a:pt x="7624" y="15091"/>
                  </a:cubicBezTo>
                  <a:lnTo>
                    <a:pt x="7346" y="14556"/>
                  </a:lnTo>
                  <a:lnTo>
                    <a:pt x="7070" y="14019"/>
                  </a:lnTo>
                  <a:lnTo>
                    <a:pt x="6517" y="12946"/>
                  </a:lnTo>
                  <a:cubicBezTo>
                    <a:pt x="5783" y="11512"/>
                    <a:pt x="5053" y="10077"/>
                    <a:pt x="4328" y="8641"/>
                  </a:cubicBezTo>
                  <a:cubicBezTo>
                    <a:pt x="3603" y="7203"/>
                    <a:pt x="2879" y="5764"/>
                    <a:pt x="2159" y="4324"/>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013;p58"/>
            <p:cNvSpPr/>
            <p:nvPr/>
          </p:nvSpPr>
          <p:spPr>
            <a:xfrm>
              <a:off x="3953375" y="4742875"/>
              <a:ext cx="2828350" cy="327225"/>
            </a:xfrm>
            <a:custGeom>
              <a:avLst/>
              <a:gdLst/>
              <a:ahLst/>
              <a:cxnLst/>
              <a:rect l="l" t="t" r="r" b="b"/>
              <a:pathLst>
                <a:path w="113134" h="13089" extrusionOk="0">
                  <a:moveTo>
                    <a:pt x="112538" y="4906"/>
                  </a:moveTo>
                  <a:cubicBezTo>
                    <a:pt x="113133" y="7639"/>
                    <a:pt x="87973" y="13088"/>
                    <a:pt x="56567" y="13086"/>
                  </a:cubicBezTo>
                  <a:cubicBezTo>
                    <a:pt x="25163" y="13087"/>
                    <a:pt x="1" y="7639"/>
                    <a:pt x="597" y="4906"/>
                  </a:cubicBezTo>
                  <a:cubicBezTo>
                    <a:pt x="1225" y="2171"/>
                    <a:pt x="26389" y="1"/>
                    <a:pt x="56567" y="2"/>
                  </a:cubicBezTo>
                  <a:cubicBezTo>
                    <a:pt x="86745" y="3"/>
                    <a:pt x="111909" y="2172"/>
                    <a:pt x="112538" y="490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014;p58"/>
            <p:cNvSpPr/>
            <p:nvPr/>
          </p:nvSpPr>
          <p:spPr>
            <a:xfrm>
              <a:off x="3953400" y="4742900"/>
              <a:ext cx="2828300" cy="247300"/>
            </a:xfrm>
            <a:custGeom>
              <a:avLst/>
              <a:gdLst/>
              <a:ahLst/>
              <a:cxnLst/>
              <a:rect l="l" t="t" r="r" b="b"/>
              <a:pathLst>
                <a:path w="113132" h="9892" extrusionOk="0">
                  <a:moveTo>
                    <a:pt x="56540" y="1"/>
                  </a:moveTo>
                  <a:cubicBezTo>
                    <a:pt x="26373" y="1"/>
                    <a:pt x="1223" y="2171"/>
                    <a:pt x="596" y="4905"/>
                  </a:cubicBezTo>
                  <a:cubicBezTo>
                    <a:pt x="0" y="7637"/>
                    <a:pt x="25133" y="9892"/>
                    <a:pt x="56513" y="9892"/>
                  </a:cubicBezTo>
                  <a:cubicBezTo>
                    <a:pt x="56531" y="9892"/>
                    <a:pt x="56548" y="9892"/>
                    <a:pt x="56566" y="9892"/>
                  </a:cubicBezTo>
                  <a:cubicBezTo>
                    <a:pt x="56584" y="9892"/>
                    <a:pt x="56601" y="9892"/>
                    <a:pt x="56619" y="9892"/>
                  </a:cubicBezTo>
                  <a:cubicBezTo>
                    <a:pt x="88000" y="9892"/>
                    <a:pt x="113132" y="7637"/>
                    <a:pt x="112537" y="4905"/>
                  </a:cubicBezTo>
                  <a:cubicBezTo>
                    <a:pt x="111908" y="2171"/>
                    <a:pt x="86744" y="2"/>
                    <a:pt x="56566" y="1"/>
                  </a:cubicBezTo>
                  <a:cubicBezTo>
                    <a:pt x="56557" y="1"/>
                    <a:pt x="56548" y="1"/>
                    <a:pt x="565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015;p58"/>
            <p:cNvSpPr/>
            <p:nvPr/>
          </p:nvSpPr>
          <p:spPr>
            <a:xfrm>
              <a:off x="4141850" y="4772250"/>
              <a:ext cx="2451400" cy="188675"/>
            </a:xfrm>
            <a:custGeom>
              <a:avLst/>
              <a:gdLst/>
              <a:ahLst/>
              <a:cxnLst/>
              <a:rect l="l" t="t" r="r" b="b"/>
              <a:pathLst>
                <a:path w="98056" h="7547" fill="none" extrusionOk="0">
                  <a:moveTo>
                    <a:pt x="97541" y="3741"/>
                  </a:moveTo>
                  <a:cubicBezTo>
                    <a:pt x="98056" y="5825"/>
                    <a:pt x="76249" y="7546"/>
                    <a:pt x="49028" y="7544"/>
                  </a:cubicBezTo>
                  <a:cubicBezTo>
                    <a:pt x="21809" y="7545"/>
                    <a:pt x="0" y="5825"/>
                    <a:pt x="517" y="3741"/>
                  </a:cubicBezTo>
                  <a:cubicBezTo>
                    <a:pt x="1061" y="1655"/>
                    <a:pt x="22872" y="0"/>
                    <a:pt x="49028" y="0"/>
                  </a:cubicBezTo>
                  <a:cubicBezTo>
                    <a:pt x="75184" y="1"/>
                    <a:pt x="96994" y="1657"/>
                    <a:pt x="97541" y="3741"/>
                  </a:cubicBezTo>
                  <a:close/>
                </a:path>
              </a:pathLst>
            </a:custGeom>
            <a:solidFill>
              <a:schemeClr val="accent2"/>
            </a:solidFill>
            <a:ln w="21300" cap="flat" cmpd="sng">
              <a:solidFill>
                <a:srgbClr val="FFFFFF"/>
              </a:solidFill>
              <a:prstDash val="solid"/>
              <a:miter lim="12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016;p58"/>
            <p:cNvSpPr/>
            <p:nvPr/>
          </p:nvSpPr>
          <p:spPr>
            <a:xfrm>
              <a:off x="4639250" y="4802875"/>
              <a:ext cx="1456600" cy="127425"/>
            </a:xfrm>
            <a:custGeom>
              <a:avLst/>
              <a:gdLst/>
              <a:ahLst/>
              <a:cxnLst/>
              <a:rect l="l" t="t" r="r" b="b"/>
              <a:pathLst>
                <a:path w="58264" h="5097" extrusionOk="0">
                  <a:moveTo>
                    <a:pt x="57957" y="2526"/>
                  </a:moveTo>
                  <a:cubicBezTo>
                    <a:pt x="58264" y="3933"/>
                    <a:pt x="45306" y="5096"/>
                    <a:pt x="29132" y="5095"/>
                  </a:cubicBezTo>
                  <a:cubicBezTo>
                    <a:pt x="12958" y="5094"/>
                    <a:pt x="0" y="3933"/>
                    <a:pt x="308" y="2526"/>
                  </a:cubicBezTo>
                  <a:cubicBezTo>
                    <a:pt x="631" y="1117"/>
                    <a:pt x="13590" y="0"/>
                    <a:pt x="29132" y="0"/>
                  </a:cubicBezTo>
                  <a:cubicBezTo>
                    <a:pt x="44673" y="0"/>
                    <a:pt x="57632" y="1119"/>
                    <a:pt x="57957" y="25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017;p58"/>
            <p:cNvSpPr/>
            <p:nvPr/>
          </p:nvSpPr>
          <p:spPr>
            <a:xfrm>
              <a:off x="5924375" y="3677200"/>
              <a:ext cx="772025" cy="1035675"/>
            </a:xfrm>
            <a:custGeom>
              <a:avLst/>
              <a:gdLst/>
              <a:ahLst/>
              <a:cxnLst/>
              <a:rect l="l" t="t" r="r" b="b"/>
              <a:pathLst>
                <a:path w="30881" h="41427" extrusionOk="0">
                  <a:moveTo>
                    <a:pt x="17251" y="5803"/>
                  </a:moveTo>
                  <a:cubicBezTo>
                    <a:pt x="19496" y="5803"/>
                    <a:pt x="21293" y="6851"/>
                    <a:pt x="22594" y="8918"/>
                  </a:cubicBezTo>
                  <a:cubicBezTo>
                    <a:pt x="25045" y="12814"/>
                    <a:pt x="25228" y="19462"/>
                    <a:pt x="23049" y="25463"/>
                  </a:cubicBezTo>
                  <a:cubicBezTo>
                    <a:pt x="20580" y="32262"/>
                    <a:pt x="15973" y="35620"/>
                    <a:pt x="12517" y="35620"/>
                  </a:cubicBezTo>
                  <a:cubicBezTo>
                    <a:pt x="12234" y="35620"/>
                    <a:pt x="11958" y="35597"/>
                    <a:pt x="11691" y="35552"/>
                  </a:cubicBezTo>
                  <a:cubicBezTo>
                    <a:pt x="8023" y="34925"/>
                    <a:pt x="5360" y="30104"/>
                    <a:pt x="5360" y="24092"/>
                  </a:cubicBezTo>
                  <a:cubicBezTo>
                    <a:pt x="5360" y="15635"/>
                    <a:pt x="10554" y="5803"/>
                    <a:pt x="17251" y="5803"/>
                  </a:cubicBezTo>
                  <a:close/>
                  <a:moveTo>
                    <a:pt x="17251" y="1"/>
                  </a:moveTo>
                  <a:cubicBezTo>
                    <a:pt x="7085" y="1"/>
                    <a:pt x="1" y="12698"/>
                    <a:pt x="1" y="24092"/>
                  </a:cubicBezTo>
                  <a:cubicBezTo>
                    <a:pt x="1" y="33121"/>
                    <a:pt x="4464" y="40192"/>
                    <a:pt x="10856" y="41285"/>
                  </a:cubicBezTo>
                  <a:cubicBezTo>
                    <a:pt x="11408" y="41379"/>
                    <a:pt x="11968" y="41427"/>
                    <a:pt x="12528" y="41427"/>
                  </a:cubicBezTo>
                  <a:cubicBezTo>
                    <a:pt x="12535" y="41427"/>
                    <a:pt x="12542" y="41427"/>
                    <a:pt x="12549" y="41427"/>
                  </a:cubicBezTo>
                  <a:cubicBezTo>
                    <a:pt x="18706" y="41427"/>
                    <a:pt x="25020" y="35896"/>
                    <a:pt x="28038" y="27586"/>
                  </a:cubicBezTo>
                  <a:cubicBezTo>
                    <a:pt x="30880" y="19758"/>
                    <a:pt x="30481" y="11147"/>
                    <a:pt x="27023" y="5650"/>
                  </a:cubicBezTo>
                  <a:cubicBezTo>
                    <a:pt x="24730" y="2007"/>
                    <a:pt x="21260" y="1"/>
                    <a:pt x="172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018;p58"/>
            <p:cNvSpPr/>
            <p:nvPr/>
          </p:nvSpPr>
          <p:spPr>
            <a:xfrm>
              <a:off x="4574700" y="3528800"/>
              <a:ext cx="1585725" cy="1381300"/>
            </a:xfrm>
            <a:custGeom>
              <a:avLst/>
              <a:gdLst/>
              <a:ahLst/>
              <a:cxnLst/>
              <a:rect l="l" t="t" r="r" b="b"/>
              <a:pathLst>
                <a:path w="63429" h="55252" extrusionOk="0">
                  <a:moveTo>
                    <a:pt x="31741" y="0"/>
                  </a:moveTo>
                  <a:cubicBezTo>
                    <a:pt x="31732" y="0"/>
                    <a:pt x="31723" y="0"/>
                    <a:pt x="31714" y="0"/>
                  </a:cubicBezTo>
                  <a:cubicBezTo>
                    <a:pt x="15805" y="0"/>
                    <a:pt x="2541" y="1114"/>
                    <a:pt x="2209" y="2516"/>
                  </a:cubicBezTo>
                  <a:cubicBezTo>
                    <a:pt x="1750" y="2667"/>
                    <a:pt x="1" y="15146"/>
                    <a:pt x="4168" y="27626"/>
                  </a:cubicBezTo>
                  <a:cubicBezTo>
                    <a:pt x="7410" y="40105"/>
                    <a:pt x="16571" y="52585"/>
                    <a:pt x="16599" y="52735"/>
                  </a:cubicBezTo>
                  <a:cubicBezTo>
                    <a:pt x="17766" y="54137"/>
                    <a:pt x="24559" y="55252"/>
                    <a:pt x="31714" y="55252"/>
                  </a:cubicBezTo>
                  <a:cubicBezTo>
                    <a:pt x="38869" y="55252"/>
                    <a:pt x="45662" y="54138"/>
                    <a:pt x="46829" y="52735"/>
                  </a:cubicBezTo>
                  <a:cubicBezTo>
                    <a:pt x="46857" y="52585"/>
                    <a:pt x="56016" y="40105"/>
                    <a:pt x="59261" y="27625"/>
                  </a:cubicBezTo>
                  <a:cubicBezTo>
                    <a:pt x="63428" y="15146"/>
                    <a:pt x="61678" y="2666"/>
                    <a:pt x="61219" y="2516"/>
                  </a:cubicBezTo>
                  <a:cubicBezTo>
                    <a:pt x="60887" y="1114"/>
                    <a:pt x="47637" y="0"/>
                    <a:pt x="317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019;p58"/>
            <p:cNvSpPr/>
            <p:nvPr/>
          </p:nvSpPr>
          <p:spPr>
            <a:xfrm>
              <a:off x="4610525" y="3763050"/>
              <a:ext cx="1514075" cy="168250"/>
            </a:xfrm>
            <a:custGeom>
              <a:avLst/>
              <a:gdLst/>
              <a:ahLst/>
              <a:cxnLst/>
              <a:rect l="l" t="t" r="r" b="b"/>
              <a:pathLst>
                <a:path w="60563" h="6730" extrusionOk="0">
                  <a:moveTo>
                    <a:pt x="26" y="0"/>
                  </a:moveTo>
                  <a:lnTo>
                    <a:pt x="26" y="0"/>
                  </a:lnTo>
                  <a:cubicBezTo>
                    <a:pt x="0" y="1336"/>
                    <a:pt x="89" y="2673"/>
                    <a:pt x="291" y="3994"/>
                  </a:cubicBezTo>
                  <a:cubicBezTo>
                    <a:pt x="4270" y="5553"/>
                    <a:pt x="16968" y="6730"/>
                    <a:pt x="30281" y="6730"/>
                  </a:cubicBezTo>
                  <a:cubicBezTo>
                    <a:pt x="30288" y="6730"/>
                    <a:pt x="30295" y="6730"/>
                    <a:pt x="30302" y="6730"/>
                  </a:cubicBezTo>
                  <a:cubicBezTo>
                    <a:pt x="43609" y="6730"/>
                    <a:pt x="56295" y="5554"/>
                    <a:pt x="60272" y="3994"/>
                  </a:cubicBezTo>
                  <a:cubicBezTo>
                    <a:pt x="60474" y="2673"/>
                    <a:pt x="60563" y="1336"/>
                    <a:pt x="60536" y="0"/>
                  </a:cubicBezTo>
                  <a:lnTo>
                    <a:pt x="60536" y="0"/>
                  </a:lnTo>
                  <a:cubicBezTo>
                    <a:pt x="56892" y="1615"/>
                    <a:pt x="43912" y="2846"/>
                    <a:pt x="30281" y="2847"/>
                  </a:cubicBezTo>
                  <a:cubicBezTo>
                    <a:pt x="30274" y="2847"/>
                    <a:pt x="30267" y="2847"/>
                    <a:pt x="30260" y="2847"/>
                  </a:cubicBezTo>
                  <a:cubicBezTo>
                    <a:pt x="16637" y="2847"/>
                    <a:pt x="3670" y="1614"/>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020;p58"/>
            <p:cNvSpPr/>
            <p:nvPr/>
          </p:nvSpPr>
          <p:spPr>
            <a:xfrm>
              <a:off x="4622100" y="3527275"/>
              <a:ext cx="1490925" cy="130450"/>
            </a:xfrm>
            <a:custGeom>
              <a:avLst/>
              <a:gdLst/>
              <a:ahLst/>
              <a:cxnLst/>
              <a:rect l="l" t="t" r="r" b="b"/>
              <a:pathLst>
                <a:path w="59637" h="5218" extrusionOk="0">
                  <a:moveTo>
                    <a:pt x="59323" y="2586"/>
                  </a:moveTo>
                  <a:cubicBezTo>
                    <a:pt x="59637" y="4027"/>
                    <a:pt x="46373" y="5217"/>
                    <a:pt x="29818" y="5216"/>
                  </a:cubicBezTo>
                  <a:cubicBezTo>
                    <a:pt x="13263" y="5215"/>
                    <a:pt x="0" y="4027"/>
                    <a:pt x="313" y="2586"/>
                  </a:cubicBezTo>
                  <a:cubicBezTo>
                    <a:pt x="645" y="1145"/>
                    <a:pt x="13911" y="1"/>
                    <a:pt x="29818" y="1"/>
                  </a:cubicBezTo>
                  <a:cubicBezTo>
                    <a:pt x="45726" y="2"/>
                    <a:pt x="58991" y="1146"/>
                    <a:pt x="59323" y="25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021;p58"/>
            <p:cNvSpPr/>
            <p:nvPr/>
          </p:nvSpPr>
          <p:spPr>
            <a:xfrm>
              <a:off x="4124975" y="4538275"/>
              <a:ext cx="1780175" cy="830675"/>
            </a:xfrm>
            <a:custGeom>
              <a:avLst/>
              <a:gdLst/>
              <a:ahLst/>
              <a:cxnLst/>
              <a:rect l="l" t="t" r="r" b="b"/>
              <a:pathLst>
                <a:path w="71207" h="33227" extrusionOk="0">
                  <a:moveTo>
                    <a:pt x="5218" y="0"/>
                  </a:moveTo>
                  <a:cubicBezTo>
                    <a:pt x="4547" y="0"/>
                    <a:pt x="3974" y="70"/>
                    <a:pt x="3434" y="168"/>
                  </a:cubicBezTo>
                  <a:cubicBezTo>
                    <a:pt x="855" y="635"/>
                    <a:pt x="1" y="1583"/>
                    <a:pt x="11254" y="6804"/>
                  </a:cubicBezTo>
                  <a:cubicBezTo>
                    <a:pt x="18787" y="10301"/>
                    <a:pt x="33379" y="16470"/>
                    <a:pt x="42972" y="20023"/>
                  </a:cubicBezTo>
                  <a:cubicBezTo>
                    <a:pt x="40774" y="21262"/>
                    <a:pt x="42920" y="26703"/>
                    <a:pt x="47609" y="29501"/>
                  </a:cubicBezTo>
                  <a:cubicBezTo>
                    <a:pt x="52018" y="32131"/>
                    <a:pt x="56287" y="33226"/>
                    <a:pt x="59875" y="33226"/>
                  </a:cubicBezTo>
                  <a:cubicBezTo>
                    <a:pt x="63070" y="33226"/>
                    <a:pt x="65725" y="32359"/>
                    <a:pt x="67460" y="30934"/>
                  </a:cubicBezTo>
                  <a:cubicBezTo>
                    <a:pt x="71206" y="27859"/>
                    <a:pt x="70036" y="25656"/>
                    <a:pt x="64074" y="22890"/>
                  </a:cubicBezTo>
                  <a:cubicBezTo>
                    <a:pt x="59202" y="20628"/>
                    <a:pt x="52579" y="19176"/>
                    <a:pt x="47783" y="19176"/>
                  </a:cubicBezTo>
                  <a:cubicBezTo>
                    <a:pt x="47736" y="19176"/>
                    <a:pt x="47689" y="19176"/>
                    <a:pt x="47641" y="19177"/>
                  </a:cubicBezTo>
                  <a:cubicBezTo>
                    <a:pt x="40837" y="15120"/>
                    <a:pt x="28119" y="8609"/>
                    <a:pt x="20584" y="5113"/>
                  </a:cubicBezTo>
                  <a:cubicBezTo>
                    <a:pt x="11690" y="985"/>
                    <a:pt x="7752" y="0"/>
                    <a:pt x="5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022;p58"/>
            <p:cNvSpPr/>
            <p:nvPr/>
          </p:nvSpPr>
          <p:spPr>
            <a:xfrm>
              <a:off x="4124975" y="4538275"/>
              <a:ext cx="1777625" cy="741225"/>
            </a:xfrm>
            <a:custGeom>
              <a:avLst/>
              <a:gdLst/>
              <a:ahLst/>
              <a:cxnLst/>
              <a:rect l="l" t="t" r="r" b="b"/>
              <a:pathLst>
                <a:path w="71105" h="29649" extrusionOk="0">
                  <a:moveTo>
                    <a:pt x="5218" y="0"/>
                  </a:moveTo>
                  <a:cubicBezTo>
                    <a:pt x="4547" y="0"/>
                    <a:pt x="3974" y="70"/>
                    <a:pt x="3434" y="168"/>
                  </a:cubicBezTo>
                  <a:cubicBezTo>
                    <a:pt x="855" y="635"/>
                    <a:pt x="1" y="1583"/>
                    <a:pt x="11252" y="6804"/>
                  </a:cubicBezTo>
                  <a:cubicBezTo>
                    <a:pt x="17875" y="9877"/>
                    <a:pt x="29947" y="15014"/>
                    <a:pt x="39287" y="18626"/>
                  </a:cubicBezTo>
                  <a:cubicBezTo>
                    <a:pt x="40665" y="19159"/>
                    <a:pt x="41580" y="20432"/>
                    <a:pt x="42095" y="21916"/>
                  </a:cubicBezTo>
                  <a:cubicBezTo>
                    <a:pt x="42507" y="23103"/>
                    <a:pt x="44268" y="24537"/>
                    <a:pt x="47274" y="25933"/>
                  </a:cubicBezTo>
                  <a:cubicBezTo>
                    <a:pt x="52143" y="28192"/>
                    <a:pt x="58769" y="29648"/>
                    <a:pt x="63560" y="29648"/>
                  </a:cubicBezTo>
                  <a:cubicBezTo>
                    <a:pt x="64635" y="29648"/>
                    <a:pt x="65618" y="29575"/>
                    <a:pt x="66468" y="29421"/>
                  </a:cubicBezTo>
                  <a:cubicBezTo>
                    <a:pt x="71105" y="28581"/>
                    <a:pt x="70036" y="25656"/>
                    <a:pt x="64074" y="22890"/>
                  </a:cubicBezTo>
                  <a:cubicBezTo>
                    <a:pt x="59523" y="20776"/>
                    <a:pt x="53445" y="19370"/>
                    <a:pt x="48755" y="19194"/>
                  </a:cubicBezTo>
                  <a:cubicBezTo>
                    <a:pt x="47981" y="19167"/>
                    <a:pt x="47231" y="18930"/>
                    <a:pt x="46549" y="18534"/>
                  </a:cubicBezTo>
                  <a:cubicBezTo>
                    <a:pt x="39546" y="14459"/>
                    <a:pt x="27733" y="8430"/>
                    <a:pt x="20584" y="5113"/>
                  </a:cubicBezTo>
                  <a:cubicBezTo>
                    <a:pt x="11690" y="985"/>
                    <a:pt x="7752" y="0"/>
                    <a:pt x="5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023;p58"/>
            <p:cNvSpPr/>
            <p:nvPr/>
          </p:nvSpPr>
          <p:spPr>
            <a:xfrm>
              <a:off x="5915375" y="3776300"/>
              <a:ext cx="210225" cy="791425"/>
            </a:xfrm>
            <a:custGeom>
              <a:avLst/>
              <a:gdLst/>
              <a:ahLst/>
              <a:cxnLst/>
              <a:rect l="l" t="t" r="r" b="b"/>
              <a:pathLst>
                <a:path w="8409" h="31657" extrusionOk="0">
                  <a:moveTo>
                    <a:pt x="8349" y="0"/>
                  </a:moveTo>
                  <a:lnTo>
                    <a:pt x="8349" y="0"/>
                  </a:lnTo>
                  <a:cubicBezTo>
                    <a:pt x="8351" y="345"/>
                    <a:pt x="8344" y="690"/>
                    <a:pt x="8333" y="1034"/>
                  </a:cubicBezTo>
                  <a:cubicBezTo>
                    <a:pt x="8322" y="1378"/>
                    <a:pt x="8307" y="1723"/>
                    <a:pt x="8288" y="2066"/>
                  </a:cubicBezTo>
                  <a:cubicBezTo>
                    <a:pt x="8269" y="2410"/>
                    <a:pt x="8246" y="2753"/>
                    <a:pt x="8221" y="3096"/>
                  </a:cubicBezTo>
                  <a:cubicBezTo>
                    <a:pt x="8208" y="3268"/>
                    <a:pt x="8195" y="3439"/>
                    <a:pt x="8180" y="3611"/>
                  </a:cubicBezTo>
                  <a:cubicBezTo>
                    <a:pt x="8165" y="3782"/>
                    <a:pt x="8151" y="3954"/>
                    <a:pt x="8135" y="4125"/>
                  </a:cubicBezTo>
                  <a:cubicBezTo>
                    <a:pt x="8071" y="4809"/>
                    <a:pt x="7998" y="5494"/>
                    <a:pt x="7913" y="6176"/>
                  </a:cubicBezTo>
                  <a:lnTo>
                    <a:pt x="7882" y="6432"/>
                  </a:lnTo>
                  <a:lnTo>
                    <a:pt x="7847" y="6687"/>
                  </a:lnTo>
                  <a:lnTo>
                    <a:pt x="7815" y="6943"/>
                  </a:lnTo>
                  <a:lnTo>
                    <a:pt x="7779" y="7198"/>
                  </a:lnTo>
                  <a:lnTo>
                    <a:pt x="7744" y="7454"/>
                  </a:lnTo>
                  <a:lnTo>
                    <a:pt x="7706" y="7708"/>
                  </a:lnTo>
                  <a:lnTo>
                    <a:pt x="7669" y="7964"/>
                  </a:lnTo>
                  <a:lnTo>
                    <a:pt x="7630" y="8218"/>
                  </a:lnTo>
                  <a:cubicBezTo>
                    <a:pt x="7210" y="10935"/>
                    <a:pt x="6640" y="13627"/>
                    <a:pt x="5924" y="16281"/>
                  </a:cubicBezTo>
                  <a:cubicBezTo>
                    <a:pt x="5566" y="17608"/>
                    <a:pt x="5173" y="18925"/>
                    <a:pt x="4747" y="20232"/>
                  </a:cubicBezTo>
                  <a:cubicBezTo>
                    <a:pt x="4693" y="20395"/>
                    <a:pt x="4638" y="20557"/>
                    <a:pt x="4584" y="20720"/>
                  </a:cubicBezTo>
                  <a:lnTo>
                    <a:pt x="4503" y="20964"/>
                  </a:lnTo>
                  <a:lnTo>
                    <a:pt x="4419" y="21209"/>
                  </a:lnTo>
                  <a:lnTo>
                    <a:pt x="4251" y="21696"/>
                  </a:lnTo>
                  <a:lnTo>
                    <a:pt x="4079" y="22182"/>
                  </a:lnTo>
                  <a:lnTo>
                    <a:pt x="3993" y="22425"/>
                  </a:lnTo>
                  <a:lnTo>
                    <a:pt x="3903" y="22667"/>
                  </a:lnTo>
                  <a:lnTo>
                    <a:pt x="3726" y="23150"/>
                  </a:lnTo>
                  <a:lnTo>
                    <a:pt x="3544" y="23633"/>
                  </a:lnTo>
                  <a:lnTo>
                    <a:pt x="3452" y="23874"/>
                  </a:lnTo>
                  <a:cubicBezTo>
                    <a:pt x="3423" y="23955"/>
                    <a:pt x="3392" y="24035"/>
                    <a:pt x="3360" y="24114"/>
                  </a:cubicBezTo>
                  <a:lnTo>
                    <a:pt x="3173" y="24595"/>
                  </a:lnTo>
                  <a:cubicBezTo>
                    <a:pt x="3111" y="24755"/>
                    <a:pt x="3045" y="24914"/>
                    <a:pt x="2982" y="25074"/>
                  </a:cubicBezTo>
                  <a:lnTo>
                    <a:pt x="2885" y="25313"/>
                  </a:lnTo>
                  <a:lnTo>
                    <a:pt x="2837" y="25433"/>
                  </a:lnTo>
                  <a:lnTo>
                    <a:pt x="2788" y="25552"/>
                  </a:lnTo>
                  <a:lnTo>
                    <a:pt x="2592" y="26029"/>
                  </a:lnTo>
                  <a:cubicBezTo>
                    <a:pt x="2527" y="26187"/>
                    <a:pt x="2458" y="26345"/>
                    <a:pt x="2391" y="26504"/>
                  </a:cubicBezTo>
                  <a:lnTo>
                    <a:pt x="2189" y="26978"/>
                  </a:lnTo>
                  <a:lnTo>
                    <a:pt x="1982" y="27450"/>
                  </a:lnTo>
                  <a:lnTo>
                    <a:pt x="1879" y="27688"/>
                  </a:lnTo>
                  <a:lnTo>
                    <a:pt x="1773" y="27923"/>
                  </a:lnTo>
                  <a:lnTo>
                    <a:pt x="1562" y="28394"/>
                  </a:lnTo>
                  <a:lnTo>
                    <a:pt x="1509" y="28512"/>
                  </a:lnTo>
                  <a:lnTo>
                    <a:pt x="1454" y="28630"/>
                  </a:lnTo>
                  <a:lnTo>
                    <a:pt x="1347" y="28864"/>
                  </a:lnTo>
                  <a:cubicBezTo>
                    <a:pt x="1273" y="29019"/>
                    <a:pt x="1202" y="29176"/>
                    <a:pt x="1129" y="29332"/>
                  </a:cubicBezTo>
                  <a:lnTo>
                    <a:pt x="908" y="29799"/>
                  </a:lnTo>
                  <a:lnTo>
                    <a:pt x="797" y="30032"/>
                  </a:lnTo>
                  <a:cubicBezTo>
                    <a:pt x="761" y="30110"/>
                    <a:pt x="722" y="30187"/>
                    <a:pt x="685" y="30265"/>
                  </a:cubicBezTo>
                  <a:lnTo>
                    <a:pt x="458" y="30729"/>
                  </a:lnTo>
                  <a:cubicBezTo>
                    <a:pt x="308" y="31039"/>
                    <a:pt x="151" y="31347"/>
                    <a:pt x="0" y="31657"/>
                  </a:cubicBezTo>
                  <a:cubicBezTo>
                    <a:pt x="1393" y="29276"/>
                    <a:pt x="2613" y="26792"/>
                    <a:pt x="3670" y="24238"/>
                  </a:cubicBezTo>
                  <a:cubicBezTo>
                    <a:pt x="3703" y="24159"/>
                    <a:pt x="3737" y="24079"/>
                    <a:pt x="3769" y="23999"/>
                  </a:cubicBezTo>
                  <a:lnTo>
                    <a:pt x="3864" y="23759"/>
                  </a:lnTo>
                  <a:lnTo>
                    <a:pt x="4057" y="23278"/>
                  </a:lnTo>
                  <a:lnTo>
                    <a:pt x="4245" y="22796"/>
                  </a:lnTo>
                  <a:lnTo>
                    <a:pt x="4338" y="22554"/>
                  </a:lnTo>
                  <a:lnTo>
                    <a:pt x="4428" y="22311"/>
                  </a:lnTo>
                  <a:lnTo>
                    <a:pt x="4610" y="21825"/>
                  </a:lnTo>
                  <a:lnTo>
                    <a:pt x="4785" y="21338"/>
                  </a:lnTo>
                  <a:lnTo>
                    <a:pt x="4872" y="21094"/>
                  </a:lnTo>
                  <a:lnTo>
                    <a:pt x="4958" y="20849"/>
                  </a:lnTo>
                  <a:cubicBezTo>
                    <a:pt x="5014" y="20685"/>
                    <a:pt x="5071" y="20522"/>
                    <a:pt x="5127" y="20358"/>
                  </a:cubicBezTo>
                  <a:cubicBezTo>
                    <a:pt x="5237" y="20031"/>
                    <a:pt x="5347" y="19703"/>
                    <a:pt x="5452" y="19374"/>
                  </a:cubicBezTo>
                  <a:lnTo>
                    <a:pt x="5530" y="19127"/>
                  </a:lnTo>
                  <a:lnTo>
                    <a:pt x="5571" y="19004"/>
                  </a:lnTo>
                  <a:lnTo>
                    <a:pt x="5609" y="18880"/>
                  </a:lnTo>
                  <a:lnTo>
                    <a:pt x="5762" y="18384"/>
                  </a:lnTo>
                  <a:cubicBezTo>
                    <a:pt x="5787" y="18302"/>
                    <a:pt x="5811" y="18220"/>
                    <a:pt x="5837" y="18136"/>
                  </a:cubicBezTo>
                  <a:lnTo>
                    <a:pt x="5910" y="17888"/>
                  </a:lnTo>
                  <a:lnTo>
                    <a:pt x="5983" y="17639"/>
                  </a:lnTo>
                  <a:lnTo>
                    <a:pt x="6054" y="17389"/>
                  </a:lnTo>
                  <a:lnTo>
                    <a:pt x="6196" y="16891"/>
                  </a:lnTo>
                  <a:lnTo>
                    <a:pt x="6333" y="16391"/>
                  </a:lnTo>
                  <a:cubicBezTo>
                    <a:pt x="7053" y="13721"/>
                    <a:pt x="7596" y="11006"/>
                    <a:pt x="7958" y="8265"/>
                  </a:cubicBezTo>
                  <a:lnTo>
                    <a:pt x="7990" y="8008"/>
                  </a:lnTo>
                  <a:lnTo>
                    <a:pt x="8022" y="7750"/>
                  </a:lnTo>
                  <a:lnTo>
                    <a:pt x="8054" y="7493"/>
                  </a:lnTo>
                  <a:lnTo>
                    <a:pt x="8083" y="7236"/>
                  </a:lnTo>
                  <a:lnTo>
                    <a:pt x="8112" y="6978"/>
                  </a:lnTo>
                  <a:lnTo>
                    <a:pt x="8139" y="6721"/>
                  </a:lnTo>
                  <a:cubicBezTo>
                    <a:pt x="8158" y="6549"/>
                    <a:pt x="8174" y="6377"/>
                    <a:pt x="8189" y="6205"/>
                  </a:cubicBezTo>
                  <a:cubicBezTo>
                    <a:pt x="8222" y="5861"/>
                    <a:pt x="8252" y="5518"/>
                    <a:pt x="8276" y="5172"/>
                  </a:cubicBezTo>
                  <a:cubicBezTo>
                    <a:pt x="8301" y="4828"/>
                    <a:pt x="8323" y="4484"/>
                    <a:pt x="8342" y="4139"/>
                  </a:cubicBezTo>
                  <a:cubicBezTo>
                    <a:pt x="8360" y="3794"/>
                    <a:pt x="8375" y="3449"/>
                    <a:pt x="8385" y="3105"/>
                  </a:cubicBezTo>
                  <a:cubicBezTo>
                    <a:pt x="8397" y="2759"/>
                    <a:pt x="8404" y="2414"/>
                    <a:pt x="8406" y="2069"/>
                  </a:cubicBezTo>
                  <a:cubicBezTo>
                    <a:pt x="8408" y="1724"/>
                    <a:pt x="8404" y="1378"/>
                    <a:pt x="8397" y="1034"/>
                  </a:cubicBezTo>
                  <a:cubicBezTo>
                    <a:pt x="8392" y="861"/>
                    <a:pt x="8387" y="689"/>
                    <a:pt x="8379" y="517"/>
                  </a:cubicBezTo>
                  <a:cubicBezTo>
                    <a:pt x="8371" y="345"/>
                    <a:pt x="8363" y="172"/>
                    <a:pt x="83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024;p58"/>
            <p:cNvSpPr/>
            <p:nvPr/>
          </p:nvSpPr>
          <p:spPr>
            <a:xfrm>
              <a:off x="5929725" y="4566500"/>
              <a:ext cx="813525" cy="637950"/>
            </a:xfrm>
            <a:custGeom>
              <a:avLst/>
              <a:gdLst/>
              <a:ahLst/>
              <a:cxnLst/>
              <a:rect l="l" t="t" r="r" b="b"/>
              <a:pathLst>
                <a:path w="32541" h="25518" extrusionOk="0">
                  <a:moveTo>
                    <a:pt x="9688" y="1"/>
                  </a:moveTo>
                  <a:cubicBezTo>
                    <a:pt x="8004" y="1"/>
                    <a:pt x="6631" y="4352"/>
                    <a:pt x="7137" y="17188"/>
                  </a:cubicBezTo>
                  <a:cubicBezTo>
                    <a:pt x="5531" y="14554"/>
                    <a:pt x="3272" y="12666"/>
                    <a:pt x="1927" y="12666"/>
                  </a:cubicBezTo>
                  <a:cubicBezTo>
                    <a:pt x="272" y="12666"/>
                    <a:pt x="0" y="15526"/>
                    <a:pt x="4030" y="23374"/>
                  </a:cubicBezTo>
                  <a:lnTo>
                    <a:pt x="4030" y="23373"/>
                  </a:lnTo>
                  <a:cubicBezTo>
                    <a:pt x="4030" y="23373"/>
                    <a:pt x="7708" y="25518"/>
                    <a:pt x="12852" y="25518"/>
                  </a:cubicBezTo>
                  <a:cubicBezTo>
                    <a:pt x="15995" y="25518"/>
                    <a:pt x="19686" y="24717"/>
                    <a:pt x="23420" y="22136"/>
                  </a:cubicBezTo>
                  <a:cubicBezTo>
                    <a:pt x="29960" y="17617"/>
                    <a:pt x="32541" y="11049"/>
                    <a:pt x="29235" y="11049"/>
                  </a:cubicBezTo>
                  <a:cubicBezTo>
                    <a:pt x="27565" y="11049"/>
                    <a:pt x="24393" y="12725"/>
                    <a:pt x="19470" y="17188"/>
                  </a:cubicBezTo>
                  <a:cubicBezTo>
                    <a:pt x="24291" y="12094"/>
                    <a:pt x="25337" y="473"/>
                    <a:pt x="22596" y="473"/>
                  </a:cubicBezTo>
                  <a:cubicBezTo>
                    <a:pt x="21012" y="473"/>
                    <a:pt x="18161" y="4359"/>
                    <a:pt x="14041" y="15642"/>
                  </a:cubicBezTo>
                  <a:cubicBezTo>
                    <a:pt x="15529" y="10047"/>
                    <a:pt x="12248" y="1"/>
                    <a:pt x="9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025;p58"/>
            <p:cNvSpPr/>
            <p:nvPr/>
          </p:nvSpPr>
          <p:spPr>
            <a:xfrm>
              <a:off x="1480650" y="4762425"/>
              <a:ext cx="248375" cy="156000"/>
            </a:xfrm>
            <a:custGeom>
              <a:avLst/>
              <a:gdLst/>
              <a:ahLst/>
              <a:cxnLst/>
              <a:rect l="l" t="t" r="r" b="b"/>
              <a:pathLst>
                <a:path w="9935" h="6240" extrusionOk="0">
                  <a:moveTo>
                    <a:pt x="3011" y="1"/>
                  </a:moveTo>
                  <a:cubicBezTo>
                    <a:pt x="1813" y="1"/>
                    <a:pt x="771" y="412"/>
                    <a:pt x="0" y="1208"/>
                  </a:cubicBezTo>
                  <a:lnTo>
                    <a:pt x="1949" y="3690"/>
                  </a:lnTo>
                  <a:cubicBezTo>
                    <a:pt x="2172" y="3459"/>
                    <a:pt x="2549" y="3339"/>
                    <a:pt x="3014" y="3339"/>
                  </a:cubicBezTo>
                  <a:cubicBezTo>
                    <a:pt x="3246" y="3339"/>
                    <a:pt x="3500" y="3369"/>
                    <a:pt x="3768" y="3430"/>
                  </a:cubicBezTo>
                  <a:cubicBezTo>
                    <a:pt x="5260" y="3771"/>
                    <a:pt x="6781" y="4978"/>
                    <a:pt x="7306" y="6240"/>
                  </a:cubicBezTo>
                  <a:lnTo>
                    <a:pt x="9935" y="4802"/>
                  </a:lnTo>
                  <a:cubicBezTo>
                    <a:pt x="9007" y="2575"/>
                    <a:pt x="6757" y="708"/>
                    <a:pt x="4335" y="156"/>
                  </a:cubicBezTo>
                  <a:cubicBezTo>
                    <a:pt x="3877" y="52"/>
                    <a:pt x="3434" y="1"/>
                    <a:pt x="30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026;p58"/>
            <p:cNvSpPr/>
            <p:nvPr/>
          </p:nvSpPr>
          <p:spPr>
            <a:xfrm>
              <a:off x="2573975" y="4656900"/>
              <a:ext cx="1310000" cy="360725"/>
            </a:xfrm>
            <a:custGeom>
              <a:avLst/>
              <a:gdLst/>
              <a:ahLst/>
              <a:cxnLst/>
              <a:rect l="l" t="t" r="r" b="b"/>
              <a:pathLst>
                <a:path w="52400" h="14429" extrusionOk="0">
                  <a:moveTo>
                    <a:pt x="39102" y="1"/>
                  </a:moveTo>
                  <a:cubicBezTo>
                    <a:pt x="36569" y="1"/>
                    <a:pt x="34142" y="895"/>
                    <a:pt x="31506" y="1669"/>
                  </a:cubicBezTo>
                  <a:lnTo>
                    <a:pt x="26381" y="3176"/>
                  </a:lnTo>
                  <a:lnTo>
                    <a:pt x="7483" y="8715"/>
                  </a:lnTo>
                  <a:cubicBezTo>
                    <a:pt x="2325" y="10207"/>
                    <a:pt x="0" y="11202"/>
                    <a:pt x="0" y="11202"/>
                  </a:cubicBezTo>
                  <a:lnTo>
                    <a:pt x="615" y="14232"/>
                  </a:lnTo>
                  <a:cubicBezTo>
                    <a:pt x="615" y="14232"/>
                    <a:pt x="2937" y="13214"/>
                    <a:pt x="8088" y="11689"/>
                  </a:cubicBezTo>
                  <a:lnTo>
                    <a:pt x="26988" y="6164"/>
                  </a:lnTo>
                  <a:cubicBezTo>
                    <a:pt x="30643" y="5095"/>
                    <a:pt x="34872" y="3052"/>
                    <a:pt x="38824" y="3052"/>
                  </a:cubicBezTo>
                  <a:cubicBezTo>
                    <a:pt x="39645" y="3052"/>
                    <a:pt x="40453" y="3140"/>
                    <a:pt x="41243" y="3343"/>
                  </a:cubicBezTo>
                  <a:cubicBezTo>
                    <a:pt x="45658" y="4481"/>
                    <a:pt x="47713" y="8767"/>
                    <a:pt x="49514" y="13408"/>
                  </a:cubicBezTo>
                  <a:cubicBezTo>
                    <a:pt x="49525" y="13437"/>
                    <a:pt x="49539" y="13471"/>
                    <a:pt x="49552" y="13499"/>
                  </a:cubicBezTo>
                  <a:cubicBezTo>
                    <a:pt x="49813" y="14091"/>
                    <a:pt x="50306" y="14428"/>
                    <a:pt x="50812" y="14428"/>
                  </a:cubicBezTo>
                  <a:cubicBezTo>
                    <a:pt x="51035" y="14428"/>
                    <a:pt x="51260" y="14362"/>
                    <a:pt x="51469" y="14224"/>
                  </a:cubicBezTo>
                  <a:cubicBezTo>
                    <a:pt x="52151" y="13771"/>
                    <a:pt x="52399" y="12713"/>
                    <a:pt x="52022" y="11860"/>
                  </a:cubicBezTo>
                  <a:cubicBezTo>
                    <a:pt x="49878" y="7005"/>
                    <a:pt x="47629" y="2849"/>
                    <a:pt x="43208" y="881"/>
                  </a:cubicBezTo>
                  <a:cubicBezTo>
                    <a:pt x="41781" y="246"/>
                    <a:pt x="40427" y="1"/>
                    <a:pt x="39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027;p58"/>
            <p:cNvSpPr/>
            <p:nvPr/>
          </p:nvSpPr>
          <p:spPr>
            <a:xfrm>
              <a:off x="2573975" y="4847325"/>
              <a:ext cx="287750" cy="261050"/>
            </a:xfrm>
            <a:custGeom>
              <a:avLst/>
              <a:gdLst/>
              <a:ahLst/>
              <a:cxnLst/>
              <a:rect l="l" t="t" r="r" b="b"/>
              <a:pathLst>
                <a:path w="11510" h="10442" extrusionOk="0">
                  <a:moveTo>
                    <a:pt x="11230" y="0"/>
                  </a:moveTo>
                  <a:lnTo>
                    <a:pt x="0" y="3585"/>
                  </a:lnTo>
                  <a:lnTo>
                    <a:pt x="1030" y="10442"/>
                  </a:lnTo>
                  <a:lnTo>
                    <a:pt x="6469" y="8068"/>
                  </a:lnTo>
                  <a:lnTo>
                    <a:pt x="7846" y="4824"/>
                  </a:lnTo>
                  <a:lnTo>
                    <a:pt x="11510" y="3071"/>
                  </a:lnTo>
                  <a:lnTo>
                    <a:pt x="112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028;p58"/>
            <p:cNvSpPr/>
            <p:nvPr/>
          </p:nvSpPr>
          <p:spPr>
            <a:xfrm>
              <a:off x="934425" y="4520775"/>
              <a:ext cx="574175" cy="622200"/>
            </a:xfrm>
            <a:custGeom>
              <a:avLst/>
              <a:gdLst/>
              <a:ahLst/>
              <a:cxnLst/>
              <a:rect l="l" t="t" r="r" b="b"/>
              <a:pathLst>
                <a:path w="22967" h="24888" extrusionOk="0">
                  <a:moveTo>
                    <a:pt x="3919" y="1"/>
                  </a:moveTo>
                  <a:cubicBezTo>
                    <a:pt x="1596" y="1"/>
                    <a:pt x="50" y="264"/>
                    <a:pt x="50" y="264"/>
                  </a:cubicBezTo>
                  <a:cubicBezTo>
                    <a:pt x="0" y="16873"/>
                    <a:pt x="7273" y="24888"/>
                    <a:pt x="13637" y="24888"/>
                  </a:cubicBezTo>
                  <a:cubicBezTo>
                    <a:pt x="18568" y="24888"/>
                    <a:pt x="22954" y="20076"/>
                    <a:pt x="22967" y="10722"/>
                  </a:cubicBezTo>
                  <a:cubicBezTo>
                    <a:pt x="18805" y="1407"/>
                    <a:pt x="9287" y="1"/>
                    <a:pt x="39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029;p58"/>
            <p:cNvSpPr/>
            <p:nvPr/>
          </p:nvSpPr>
          <p:spPr>
            <a:xfrm>
              <a:off x="1680450" y="4748775"/>
              <a:ext cx="856500" cy="672475"/>
            </a:xfrm>
            <a:custGeom>
              <a:avLst/>
              <a:gdLst/>
              <a:ahLst/>
              <a:cxnLst/>
              <a:rect l="l" t="t" r="r" b="b"/>
              <a:pathLst>
                <a:path w="34260" h="26899" extrusionOk="0">
                  <a:moveTo>
                    <a:pt x="12229" y="1"/>
                  </a:moveTo>
                  <a:cubicBezTo>
                    <a:pt x="9059" y="1"/>
                    <a:pt x="6346" y="519"/>
                    <a:pt x="4282" y="1111"/>
                  </a:cubicBezTo>
                  <a:cubicBezTo>
                    <a:pt x="1649" y="1867"/>
                    <a:pt x="0" y="5138"/>
                    <a:pt x="671" y="8409"/>
                  </a:cubicBezTo>
                  <a:cubicBezTo>
                    <a:pt x="3251" y="20983"/>
                    <a:pt x="11581" y="26899"/>
                    <a:pt x="19083" y="26899"/>
                  </a:cubicBezTo>
                  <a:cubicBezTo>
                    <a:pt x="27150" y="26899"/>
                    <a:pt x="34259" y="20058"/>
                    <a:pt x="32232" y="7298"/>
                  </a:cubicBezTo>
                  <a:cubicBezTo>
                    <a:pt x="24845" y="1617"/>
                    <a:pt x="17825" y="1"/>
                    <a:pt x="12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030;p58"/>
            <p:cNvSpPr/>
            <p:nvPr/>
          </p:nvSpPr>
          <p:spPr>
            <a:xfrm>
              <a:off x="908650" y="4489500"/>
              <a:ext cx="638075" cy="684800"/>
            </a:xfrm>
            <a:custGeom>
              <a:avLst/>
              <a:gdLst/>
              <a:ahLst/>
              <a:cxnLst/>
              <a:rect l="l" t="t" r="r" b="b"/>
              <a:pathLst>
                <a:path w="25523" h="27392" extrusionOk="0">
                  <a:moveTo>
                    <a:pt x="4989" y="2503"/>
                  </a:moveTo>
                  <a:cubicBezTo>
                    <a:pt x="9163" y="2503"/>
                    <a:pt x="15527" y="3368"/>
                    <a:pt x="19951" y="7945"/>
                  </a:cubicBezTo>
                  <a:cubicBezTo>
                    <a:pt x="22315" y="10390"/>
                    <a:pt x="23179" y="14290"/>
                    <a:pt x="22152" y="17880"/>
                  </a:cubicBezTo>
                  <a:cubicBezTo>
                    <a:pt x="20888" y="22294"/>
                    <a:pt x="18079" y="24888"/>
                    <a:pt x="14680" y="24888"/>
                  </a:cubicBezTo>
                  <a:cubicBezTo>
                    <a:pt x="14347" y="24888"/>
                    <a:pt x="14008" y="24863"/>
                    <a:pt x="13664" y="24813"/>
                  </a:cubicBezTo>
                  <a:cubicBezTo>
                    <a:pt x="8469" y="24042"/>
                    <a:pt x="2922" y="17426"/>
                    <a:pt x="2242" y="4384"/>
                  </a:cubicBezTo>
                  <a:cubicBezTo>
                    <a:pt x="2215" y="3873"/>
                    <a:pt x="2359" y="3377"/>
                    <a:pt x="2638" y="3024"/>
                  </a:cubicBezTo>
                  <a:cubicBezTo>
                    <a:pt x="2871" y="2727"/>
                    <a:pt x="3179" y="2555"/>
                    <a:pt x="3507" y="2539"/>
                  </a:cubicBezTo>
                  <a:cubicBezTo>
                    <a:pt x="3960" y="2517"/>
                    <a:pt x="4457" y="2503"/>
                    <a:pt x="4989" y="2503"/>
                  </a:cubicBezTo>
                  <a:close/>
                  <a:moveTo>
                    <a:pt x="4975" y="0"/>
                  </a:moveTo>
                  <a:cubicBezTo>
                    <a:pt x="4415" y="0"/>
                    <a:pt x="3892" y="15"/>
                    <a:pt x="3415" y="38"/>
                  </a:cubicBezTo>
                  <a:cubicBezTo>
                    <a:pt x="2496" y="83"/>
                    <a:pt x="1644" y="548"/>
                    <a:pt x="1017" y="1347"/>
                  </a:cubicBezTo>
                  <a:cubicBezTo>
                    <a:pt x="348" y="2196"/>
                    <a:pt x="0" y="3358"/>
                    <a:pt x="62" y="4533"/>
                  </a:cubicBezTo>
                  <a:cubicBezTo>
                    <a:pt x="818" y="19004"/>
                    <a:pt x="7297" y="26392"/>
                    <a:pt x="13384" y="27296"/>
                  </a:cubicBezTo>
                  <a:cubicBezTo>
                    <a:pt x="13812" y="27359"/>
                    <a:pt x="14245" y="27392"/>
                    <a:pt x="14678" y="27392"/>
                  </a:cubicBezTo>
                  <a:cubicBezTo>
                    <a:pt x="19004" y="27392"/>
                    <a:pt x="22672" y="24097"/>
                    <a:pt x="24227" y="18661"/>
                  </a:cubicBezTo>
                  <a:cubicBezTo>
                    <a:pt x="25523" y="14131"/>
                    <a:pt x="24419" y="9194"/>
                    <a:pt x="21414" y="6085"/>
                  </a:cubicBezTo>
                  <a:cubicBezTo>
                    <a:pt x="16461" y="962"/>
                    <a:pt x="9500" y="0"/>
                    <a:pt x="49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031;p58"/>
            <p:cNvSpPr/>
            <p:nvPr/>
          </p:nvSpPr>
          <p:spPr>
            <a:xfrm>
              <a:off x="1650625" y="4716600"/>
              <a:ext cx="885175" cy="736000"/>
            </a:xfrm>
            <a:custGeom>
              <a:avLst/>
              <a:gdLst/>
              <a:ahLst/>
              <a:cxnLst/>
              <a:rect l="l" t="t" r="r" b="b"/>
              <a:pathLst>
                <a:path w="35407" h="29440" extrusionOk="0">
                  <a:moveTo>
                    <a:pt x="13437" y="2573"/>
                  </a:moveTo>
                  <a:cubicBezTo>
                    <a:pt x="18361" y="2573"/>
                    <a:pt x="24421" y="3850"/>
                    <a:pt x="30823" y="8184"/>
                  </a:cubicBezTo>
                  <a:cubicBezTo>
                    <a:pt x="31881" y="8900"/>
                    <a:pt x="32582" y="10242"/>
                    <a:pt x="32654" y="11683"/>
                  </a:cubicBezTo>
                  <a:cubicBezTo>
                    <a:pt x="33143" y="21593"/>
                    <a:pt x="27263" y="26466"/>
                    <a:pt x="21219" y="26901"/>
                  </a:cubicBezTo>
                  <a:cubicBezTo>
                    <a:pt x="20892" y="26924"/>
                    <a:pt x="20564" y="26936"/>
                    <a:pt x="20235" y="26936"/>
                  </a:cubicBezTo>
                  <a:cubicBezTo>
                    <a:pt x="11975" y="26936"/>
                    <a:pt x="3481" y="19564"/>
                    <a:pt x="2291" y="4890"/>
                  </a:cubicBezTo>
                  <a:cubicBezTo>
                    <a:pt x="3828" y="4180"/>
                    <a:pt x="7918" y="2573"/>
                    <a:pt x="13437" y="2573"/>
                  </a:cubicBezTo>
                  <a:close/>
                  <a:moveTo>
                    <a:pt x="13405" y="1"/>
                  </a:moveTo>
                  <a:cubicBezTo>
                    <a:pt x="5990" y="1"/>
                    <a:pt x="1000" y="2779"/>
                    <a:pt x="653" y="2979"/>
                  </a:cubicBezTo>
                  <a:lnTo>
                    <a:pt x="1" y="3351"/>
                  </a:lnTo>
                  <a:lnTo>
                    <a:pt x="52" y="4184"/>
                  </a:lnTo>
                  <a:cubicBezTo>
                    <a:pt x="1060" y="20994"/>
                    <a:pt x="10771" y="29439"/>
                    <a:pt x="20222" y="29439"/>
                  </a:cubicBezTo>
                  <a:cubicBezTo>
                    <a:pt x="20601" y="29439"/>
                    <a:pt x="20979" y="29426"/>
                    <a:pt x="21356" y="29399"/>
                  </a:cubicBezTo>
                  <a:cubicBezTo>
                    <a:pt x="28477" y="28887"/>
                    <a:pt x="35407" y="23167"/>
                    <a:pt x="34834" y="11543"/>
                  </a:cubicBezTo>
                  <a:cubicBezTo>
                    <a:pt x="34722" y="9277"/>
                    <a:pt x="33610" y="7165"/>
                    <a:pt x="31933" y="6029"/>
                  </a:cubicBezTo>
                  <a:cubicBezTo>
                    <a:pt x="25070" y="1383"/>
                    <a:pt x="18634" y="1"/>
                    <a:pt x="134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032;p58"/>
            <p:cNvSpPr/>
            <p:nvPr/>
          </p:nvSpPr>
          <p:spPr>
            <a:xfrm>
              <a:off x="2483200" y="4898025"/>
              <a:ext cx="116550" cy="251325"/>
            </a:xfrm>
            <a:custGeom>
              <a:avLst/>
              <a:gdLst/>
              <a:ahLst/>
              <a:cxnLst/>
              <a:rect l="l" t="t" r="r" b="b"/>
              <a:pathLst>
                <a:path w="4662" h="10053" extrusionOk="0">
                  <a:moveTo>
                    <a:pt x="1" y="1"/>
                  </a:moveTo>
                  <a:lnTo>
                    <a:pt x="106" y="10052"/>
                  </a:lnTo>
                  <a:lnTo>
                    <a:pt x="4661" y="8414"/>
                  </a:lnTo>
                  <a:lnTo>
                    <a:pt x="4021" y="137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033;p58"/>
            <p:cNvSpPr/>
            <p:nvPr/>
          </p:nvSpPr>
          <p:spPr>
            <a:xfrm>
              <a:off x="852725" y="4477975"/>
              <a:ext cx="108775" cy="192500"/>
            </a:xfrm>
            <a:custGeom>
              <a:avLst/>
              <a:gdLst/>
              <a:ahLst/>
              <a:cxnLst/>
              <a:rect l="l" t="t" r="r" b="b"/>
              <a:pathLst>
                <a:path w="4351" h="7700" extrusionOk="0">
                  <a:moveTo>
                    <a:pt x="0" y="1"/>
                  </a:moveTo>
                  <a:lnTo>
                    <a:pt x="644" y="5497"/>
                  </a:lnTo>
                  <a:lnTo>
                    <a:pt x="4258" y="7700"/>
                  </a:lnTo>
                  <a:lnTo>
                    <a:pt x="4351" y="88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 name="TextBox 149"/>
          <p:cNvSpPr txBox="1"/>
          <p:nvPr/>
        </p:nvSpPr>
        <p:spPr>
          <a:xfrm>
            <a:off x="1746629" y="2127377"/>
            <a:ext cx="1752524" cy="1938992"/>
          </a:xfrm>
          <a:prstGeom prst="rect">
            <a:avLst/>
          </a:prstGeom>
          <a:noFill/>
        </p:spPr>
        <p:txBody>
          <a:bodyPr wrap="square" rtlCol="0">
            <a:spAutoFit/>
          </a:bodyPr>
          <a:lstStyle/>
          <a:p>
            <a:pPr lvl="0" algn="justLow" rtl="1"/>
            <a:r>
              <a:rPr lang="ar-LB" sz="4000" kern="1200" dirty="0" smtClean="0">
                <a:solidFill>
                  <a:srgbClr val="224253"/>
                </a:solidFill>
                <a:latin typeface="29LT Adir ExtraBold" panose="00000906000000000000" pitchFamily="50" charset="-78"/>
                <a:cs typeface="29LT Adir ExtraBold" panose="00000906000000000000" pitchFamily="50" charset="-78"/>
              </a:rPr>
              <a:t>دورنا في مجال التبييــــن</a:t>
            </a:r>
            <a:endParaRPr lang="en-US" sz="4000" dirty="0">
              <a:solidFill>
                <a:srgbClr val="224253"/>
              </a:solidFill>
            </a:endParaRPr>
          </a:p>
        </p:txBody>
      </p:sp>
    </p:spTree>
    <p:extLst>
      <p:ext uri="{BB962C8B-B14F-4D97-AF65-F5344CB8AC3E}">
        <p14:creationId xmlns:p14="http://schemas.microsoft.com/office/powerpoint/2010/main" val="2246367513"/>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526"/>
        <p:cNvGrpSpPr/>
        <p:nvPr/>
      </p:nvGrpSpPr>
      <p:grpSpPr>
        <a:xfrm>
          <a:off x="0" y="0"/>
          <a:ext cx="0" cy="0"/>
          <a:chOff x="0" y="0"/>
          <a:chExt cx="0" cy="0"/>
        </a:xfrm>
      </p:grpSpPr>
      <p:grpSp>
        <p:nvGrpSpPr>
          <p:cNvPr id="65" name="Google Shape;1945;p58"/>
          <p:cNvGrpSpPr/>
          <p:nvPr/>
        </p:nvGrpSpPr>
        <p:grpSpPr>
          <a:xfrm>
            <a:off x="5306879" y="1885612"/>
            <a:ext cx="2831678" cy="2500002"/>
            <a:chOff x="849025" y="238125"/>
            <a:chExt cx="5932700" cy="5237800"/>
          </a:xfrm>
        </p:grpSpPr>
        <p:sp>
          <p:nvSpPr>
            <p:cNvPr id="66" name="Google Shape;1946;p58"/>
            <p:cNvSpPr/>
            <p:nvPr/>
          </p:nvSpPr>
          <p:spPr>
            <a:xfrm>
              <a:off x="849025" y="4987975"/>
              <a:ext cx="2824200" cy="487950"/>
            </a:xfrm>
            <a:custGeom>
              <a:avLst/>
              <a:gdLst/>
              <a:ahLst/>
              <a:cxnLst/>
              <a:rect l="l" t="t" r="r" b="b"/>
              <a:pathLst>
                <a:path w="112968" h="19518" extrusionOk="0">
                  <a:moveTo>
                    <a:pt x="9309" y="1"/>
                  </a:moveTo>
                  <a:cubicBezTo>
                    <a:pt x="3232" y="1"/>
                    <a:pt x="1" y="1296"/>
                    <a:pt x="2440" y="4816"/>
                  </a:cubicBezTo>
                  <a:cubicBezTo>
                    <a:pt x="2440" y="4816"/>
                    <a:pt x="16931" y="19517"/>
                    <a:pt x="52655" y="19517"/>
                  </a:cubicBezTo>
                  <a:cubicBezTo>
                    <a:pt x="57626" y="19517"/>
                    <a:pt x="63008" y="19233"/>
                    <a:pt x="68819" y="18584"/>
                  </a:cubicBezTo>
                  <a:cubicBezTo>
                    <a:pt x="75235" y="18223"/>
                    <a:pt x="69565" y="13863"/>
                    <a:pt x="69565" y="13863"/>
                  </a:cubicBezTo>
                  <a:lnTo>
                    <a:pt x="112968" y="89"/>
                  </a:lnTo>
                  <a:lnTo>
                    <a:pt x="104190" y="89"/>
                  </a:lnTo>
                  <a:lnTo>
                    <a:pt x="65369" y="10080"/>
                  </a:lnTo>
                  <a:cubicBezTo>
                    <a:pt x="65369" y="10080"/>
                    <a:pt x="26263" y="1"/>
                    <a:pt x="9309" y="1"/>
                  </a:cubicBezTo>
                  <a:close/>
                </a:path>
              </a:pathLst>
            </a:custGeom>
            <a:solidFill>
              <a:srgbClr val="9E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947;p58"/>
            <p:cNvSpPr/>
            <p:nvPr/>
          </p:nvSpPr>
          <p:spPr>
            <a:xfrm>
              <a:off x="4065475" y="4960825"/>
              <a:ext cx="2699775" cy="188525"/>
            </a:xfrm>
            <a:custGeom>
              <a:avLst/>
              <a:gdLst/>
              <a:ahLst/>
              <a:cxnLst/>
              <a:rect l="l" t="t" r="r" b="b"/>
              <a:pathLst>
                <a:path w="107991" h="7541" extrusionOk="0">
                  <a:moveTo>
                    <a:pt x="53996" y="1"/>
                  </a:moveTo>
                  <a:cubicBezTo>
                    <a:pt x="39676" y="1"/>
                    <a:pt x="25942" y="398"/>
                    <a:pt x="15815" y="1105"/>
                  </a:cubicBezTo>
                  <a:cubicBezTo>
                    <a:pt x="5690" y="1813"/>
                    <a:pt x="0" y="2771"/>
                    <a:pt x="0" y="3770"/>
                  </a:cubicBezTo>
                  <a:cubicBezTo>
                    <a:pt x="0" y="4770"/>
                    <a:pt x="5690" y="5729"/>
                    <a:pt x="15815" y="6437"/>
                  </a:cubicBezTo>
                  <a:cubicBezTo>
                    <a:pt x="25942" y="7143"/>
                    <a:pt x="39676" y="7540"/>
                    <a:pt x="53996" y="7540"/>
                  </a:cubicBezTo>
                  <a:cubicBezTo>
                    <a:pt x="68317" y="7540"/>
                    <a:pt x="82051" y="7143"/>
                    <a:pt x="92176" y="6437"/>
                  </a:cubicBezTo>
                  <a:cubicBezTo>
                    <a:pt x="102303" y="5729"/>
                    <a:pt x="107991" y="4770"/>
                    <a:pt x="107991" y="3770"/>
                  </a:cubicBezTo>
                  <a:cubicBezTo>
                    <a:pt x="107991" y="2771"/>
                    <a:pt x="102303" y="1813"/>
                    <a:pt x="92176" y="1105"/>
                  </a:cubicBezTo>
                  <a:cubicBezTo>
                    <a:pt x="82051" y="398"/>
                    <a:pt x="68317" y="1"/>
                    <a:pt x="53996" y="1"/>
                  </a:cubicBezTo>
                  <a:close/>
                </a:path>
              </a:pathLst>
            </a:custGeom>
            <a:solidFill>
              <a:srgbClr val="9E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948;p58"/>
            <p:cNvSpPr/>
            <p:nvPr/>
          </p:nvSpPr>
          <p:spPr>
            <a:xfrm>
              <a:off x="1750700" y="4862425"/>
              <a:ext cx="4787825" cy="161300"/>
            </a:xfrm>
            <a:custGeom>
              <a:avLst/>
              <a:gdLst/>
              <a:ahLst/>
              <a:cxnLst/>
              <a:rect l="l" t="t" r="r" b="b"/>
              <a:pathLst>
                <a:path w="191513" h="6452" extrusionOk="0">
                  <a:moveTo>
                    <a:pt x="95756" y="1"/>
                  </a:moveTo>
                  <a:cubicBezTo>
                    <a:pt x="42873" y="1"/>
                    <a:pt x="1" y="1444"/>
                    <a:pt x="1" y="3225"/>
                  </a:cubicBezTo>
                  <a:cubicBezTo>
                    <a:pt x="1" y="5007"/>
                    <a:pt x="42873" y="6451"/>
                    <a:pt x="95756" y="6451"/>
                  </a:cubicBezTo>
                  <a:cubicBezTo>
                    <a:pt x="148641" y="6451"/>
                    <a:pt x="191512" y="5007"/>
                    <a:pt x="191512" y="3225"/>
                  </a:cubicBezTo>
                  <a:cubicBezTo>
                    <a:pt x="191512" y="1445"/>
                    <a:pt x="148641" y="1"/>
                    <a:pt x="95756" y="1"/>
                  </a:cubicBezTo>
                  <a:close/>
                </a:path>
              </a:pathLst>
            </a:custGeom>
            <a:solidFill>
              <a:srgbClr val="9E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949;p58"/>
            <p:cNvSpPr/>
            <p:nvPr/>
          </p:nvSpPr>
          <p:spPr>
            <a:xfrm>
              <a:off x="2207225" y="238125"/>
              <a:ext cx="3480600" cy="4637775"/>
            </a:xfrm>
            <a:custGeom>
              <a:avLst/>
              <a:gdLst/>
              <a:ahLst/>
              <a:cxnLst/>
              <a:rect l="l" t="t" r="r" b="b"/>
              <a:pathLst>
                <a:path w="139224" h="185511" extrusionOk="0">
                  <a:moveTo>
                    <a:pt x="34707" y="0"/>
                  </a:moveTo>
                  <a:cubicBezTo>
                    <a:pt x="25405" y="0"/>
                    <a:pt x="11481" y="4415"/>
                    <a:pt x="4225" y="9433"/>
                  </a:cubicBezTo>
                  <a:cubicBezTo>
                    <a:pt x="1731" y="11158"/>
                    <a:pt x="375" y="12722"/>
                    <a:pt x="73" y="14003"/>
                  </a:cubicBezTo>
                  <a:lnTo>
                    <a:pt x="31" y="184894"/>
                  </a:lnTo>
                  <a:lnTo>
                    <a:pt x="31" y="184894"/>
                  </a:lnTo>
                  <a:cubicBezTo>
                    <a:pt x="221" y="183573"/>
                    <a:pt x="1585" y="181928"/>
                    <a:pt x="4225" y="180103"/>
                  </a:cubicBezTo>
                  <a:cubicBezTo>
                    <a:pt x="11481" y="175086"/>
                    <a:pt x="25407" y="170670"/>
                    <a:pt x="34707" y="170670"/>
                  </a:cubicBezTo>
                  <a:lnTo>
                    <a:pt x="139224" y="170670"/>
                  </a:lnTo>
                  <a:lnTo>
                    <a:pt x="139224" y="0"/>
                  </a:lnTo>
                  <a:close/>
                  <a:moveTo>
                    <a:pt x="31" y="184894"/>
                  </a:moveTo>
                  <a:lnTo>
                    <a:pt x="31" y="184894"/>
                  </a:lnTo>
                  <a:cubicBezTo>
                    <a:pt x="0" y="185109"/>
                    <a:pt x="0" y="185314"/>
                    <a:pt x="31" y="185511"/>
                  </a:cubicBezTo>
                  <a:lnTo>
                    <a:pt x="31" y="184894"/>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950;p58"/>
            <p:cNvSpPr/>
            <p:nvPr/>
          </p:nvSpPr>
          <p:spPr>
            <a:xfrm>
              <a:off x="2389250" y="344125"/>
              <a:ext cx="3175275" cy="4228850"/>
            </a:xfrm>
            <a:custGeom>
              <a:avLst/>
              <a:gdLst/>
              <a:ahLst/>
              <a:cxnLst/>
              <a:rect l="l" t="t" r="r" b="b"/>
              <a:pathLst>
                <a:path w="127011" h="169154" extrusionOk="0">
                  <a:moveTo>
                    <a:pt x="19891" y="1"/>
                  </a:moveTo>
                  <a:cubicBezTo>
                    <a:pt x="14771" y="1"/>
                    <a:pt x="7045" y="2385"/>
                    <a:pt x="2833" y="5193"/>
                  </a:cubicBezTo>
                  <a:cubicBezTo>
                    <a:pt x="830" y="6529"/>
                    <a:pt x="0" y="7716"/>
                    <a:pt x="254" y="8568"/>
                  </a:cubicBezTo>
                  <a:lnTo>
                    <a:pt x="210" y="8568"/>
                  </a:lnTo>
                  <a:lnTo>
                    <a:pt x="210" y="169154"/>
                  </a:lnTo>
                  <a:lnTo>
                    <a:pt x="127011" y="169154"/>
                  </a:lnTo>
                  <a:lnTo>
                    <a:pt x="1270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951;p58"/>
            <p:cNvSpPr/>
            <p:nvPr/>
          </p:nvSpPr>
          <p:spPr>
            <a:xfrm>
              <a:off x="2566825" y="419550"/>
              <a:ext cx="2909975" cy="4209875"/>
            </a:xfrm>
            <a:custGeom>
              <a:avLst/>
              <a:gdLst/>
              <a:ahLst/>
              <a:cxnLst/>
              <a:rect l="l" t="t" r="r" b="b"/>
              <a:pathLst>
                <a:path w="116399" h="168395" extrusionOk="0">
                  <a:moveTo>
                    <a:pt x="8579" y="1"/>
                  </a:moveTo>
                  <a:cubicBezTo>
                    <a:pt x="6434" y="1"/>
                    <a:pt x="3170" y="985"/>
                    <a:pt x="1324" y="2176"/>
                  </a:cubicBezTo>
                  <a:cubicBezTo>
                    <a:pt x="387" y="2780"/>
                    <a:pt x="0" y="3321"/>
                    <a:pt x="131" y="3701"/>
                  </a:cubicBezTo>
                  <a:lnTo>
                    <a:pt x="107" y="168394"/>
                  </a:lnTo>
                  <a:lnTo>
                    <a:pt x="116399" y="168394"/>
                  </a:lnTo>
                  <a:lnTo>
                    <a:pt x="11639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952;p58"/>
            <p:cNvSpPr/>
            <p:nvPr/>
          </p:nvSpPr>
          <p:spPr>
            <a:xfrm>
              <a:off x="2569475" y="512050"/>
              <a:ext cx="2783275" cy="4198325"/>
            </a:xfrm>
            <a:custGeom>
              <a:avLst/>
              <a:gdLst/>
              <a:ahLst/>
              <a:cxnLst/>
              <a:rect l="l" t="t" r="r" b="b"/>
              <a:pathLst>
                <a:path w="111331" h="167933" extrusionOk="0">
                  <a:moveTo>
                    <a:pt x="25" y="1"/>
                  </a:moveTo>
                  <a:lnTo>
                    <a:pt x="1" y="167933"/>
                  </a:lnTo>
                  <a:lnTo>
                    <a:pt x="111331" y="167933"/>
                  </a:lnTo>
                  <a:lnTo>
                    <a:pt x="111331" y="568"/>
                  </a:lnTo>
                  <a:lnTo>
                    <a:pt x="1710" y="568"/>
                  </a:lnTo>
                  <a:cubicBezTo>
                    <a:pt x="716" y="568"/>
                    <a:pt x="146" y="354"/>
                    <a:pt x="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953;p58"/>
            <p:cNvSpPr/>
            <p:nvPr/>
          </p:nvSpPr>
          <p:spPr>
            <a:xfrm>
              <a:off x="2394500" y="558325"/>
              <a:ext cx="2881100" cy="4250225"/>
            </a:xfrm>
            <a:custGeom>
              <a:avLst/>
              <a:gdLst/>
              <a:ahLst/>
              <a:cxnLst/>
              <a:rect l="l" t="t" r="r" b="b"/>
              <a:pathLst>
                <a:path w="115244" h="170009" extrusionOk="0">
                  <a:moveTo>
                    <a:pt x="44" y="0"/>
                  </a:moveTo>
                  <a:lnTo>
                    <a:pt x="0" y="170009"/>
                  </a:lnTo>
                  <a:lnTo>
                    <a:pt x="115243" y="170009"/>
                  </a:lnTo>
                  <a:lnTo>
                    <a:pt x="115243" y="1371"/>
                  </a:lnTo>
                  <a:lnTo>
                    <a:pt x="3980" y="1371"/>
                  </a:lnTo>
                  <a:cubicBezTo>
                    <a:pt x="1640" y="1371"/>
                    <a:pt x="300" y="853"/>
                    <a:pt x="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954;p58"/>
            <p:cNvSpPr/>
            <p:nvPr/>
          </p:nvSpPr>
          <p:spPr>
            <a:xfrm>
              <a:off x="2377900" y="558275"/>
              <a:ext cx="10750" cy="4014700"/>
            </a:xfrm>
            <a:custGeom>
              <a:avLst/>
              <a:gdLst/>
              <a:ahLst/>
              <a:cxnLst/>
              <a:rect l="l" t="t" r="r" b="b"/>
              <a:pathLst>
                <a:path w="430" h="160588" extrusionOk="0">
                  <a:moveTo>
                    <a:pt x="216" y="1"/>
                  </a:moveTo>
                  <a:cubicBezTo>
                    <a:pt x="193" y="3347"/>
                    <a:pt x="173" y="6693"/>
                    <a:pt x="157" y="10037"/>
                  </a:cubicBezTo>
                  <a:lnTo>
                    <a:pt x="111" y="20074"/>
                  </a:lnTo>
                  <a:cubicBezTo>
                    <a:pt x="86" y="26766"/>
                    <a:pt x="64" y="33457"/>
                    <a:pt x="48" y="40148"/>
                  </a:cubicBezTo>
                  <a:cubicBezTo>
                    <a:pt x="19" y="53531"/>
                    <a:pt x="4" y="66912"/>
                    <a:pt x="2" y="80295"/>
                  </a:cubicBezTo>
                  <a:cubicBezTo>
                    <a:pt x="1" y="93676"/>
                    <a:pt x="17" y="107059"/>
                    <a:pt x="49" y="120441"/>
                  </a:cubicBezTo>
                  <a:cubicBezTo>
                    <a:pt x="64" y="127132"/>
                    <a:pt x="85" y="133824"/>
                    <a:pt x="112" y="140514"/>
                  </a:cubicBezTo>
                  <a:lnTo>
                    <a:pt x="157" y="150551"/>
                  </a:lnTo>
                  <a:cubicBezTo>
                    <a:pt x="173" y="153897"/>
                    <a:pt x="193" y="157242"/>
                    <a:pt x="216" y="160588"/>
                  </a:cubicBezTo>
                  <a:cubicBezTo>
                    <a:pt x="239" y="157242"/>
                    <a:pt x="258" y="153897"/>
                    <a:pt x="274" y="150551"/>
                  </a:cubicBezTo>
                  <a:lnTo>
                    <a:pt x="320" y="140514"/>
                  </a:lnTo>
                  <a:cubicBezTo>
                    <a:pt x="345" y="133824"/>
                    <a:pt x="367" y="127132"/>
                    <a:pt x="383" y="120441"/>
                  </a:cubicBezTo>
                  <a:cubicBezTo>
                    <a:pt x="412" y="107059"/>
                    <a:pt x="427" y="93676"/>
                    <a:pt x="429" y="80295"/>
                  </a:cubicBezTo>
                  <a:cubicBezTo>
                    <a:pt x="430" y="66912"/>
                    <a:pt x="415" y="53531"/>
                    <a:pt x="383" y="40148"/>
                  </a:cubicBezTo>
                  <a:cubicBezTo>
                    <a:pt x="368" y="33457"/>
                    <a:pt x="348" y="26766"/>
                    <a:pt x="320" y="20074"/>
                  </a:cubicBezTo>
                  <a:lnTo>
                    <a:pt x="276" y="10037"/>
                  </a:lnTo>
                  <a:cubicBezTo>
                    <a:pt x="259" y="6693"/>
                    <a:pt x="239" y="3347"/>
                    <a:pt x="216" y="1"/>
                  </a:cubicBezTo>
                  <a:close/>
                </a:path>
              </a:pathLst>
            </a:custGeom>
            <a:solidFill>
              <a:srgbClr val="401A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955;p58"/>
            <p:cNvSpPr/>
            <p:nvPr/>
          </p:nvSpPr>
          <p:spPr>
            <a:xfrm>
              <a:off x="2382900" y="338900"/>
              <a:ext cx="3175650" cy="4234400"/>
            </a:xfrm>
            <a:custGeom>
              <a:avLst/>
              <a:gdLst/>
              <a:ahLst/>
              <a:cxnLst/>
              <a:rect l="l" t="t" r="r" b="b"/>
              <a:pathLst>
                <a:path w="127026" h="169376" extrusionOk="0">
                  <a:moveTo>
                    <a:pt x="126817" y="1"/>
                  </a:moveTo>
                  <a:lnTo>
                    <a:pt x="95530" y="19"/>
                  </a:lnTo>
                  <a:lnTo>
                    <a:pt x="64244" y="55"/>
                  </a:lnTo>
                  <a:lnTo>
                    <a:pt x="32958" y="110"/>
                  </a:lnTo>
                  <a:lnTo>
                    <a:pt x="25136" y="127"/>
                  </a:lnTo>
                  <a:lnTo>
                    <a:pt x="21226" y="138"/>
                  </a:lnTo>
                  <a:lnTo>
                    <a:pt x="20248" y="140"/>
                  </a:lnTo>
                  <a:lnTo>
                    <a:pt x="19759" y="141"/>
                  </a:lnTo>
                  <a:cubicBezTo>
                    <a:pt x="19596" y="143"/>
                    <a:pt x="19431" y="146"/>
                    <a:pt x="19268" y="149"/>
                  </a:cubicBezTo>
                  <a:cubicBezTo>
                    <a:pt x="18614" y="167"/>
                    <a:pt x="17962" y="219"/>
                    <a:pt x="17313" y="293"/>
                  </a:cubicBezTo>
                  <a:cubicBezTo>
                    <a:pt x="16664" y="369"/>
                    <a:pt x="16018" y="468"/>
                    <a:pt x="15375" y="584"/>
                  </a:cubicBezTo>
                  <a:lnTo>
                    <a:pt x="14894" y="675"/>
                  </a:lnTo>
                  <a:lnTo>
                    <a:pt x="14415" y="774"/>
                  </a:lnTo>
                  <a:lnTo>
                    <a:pt x="14296" y="798"/>
                  </a:lnTo>
                  <a:lnTo>
                    <a:pt x="14176" y="825"/>
                  </a:lnTo>
                  <a:lnTo>
                    <a:pt x="13937" y="878"/>
                  </a:lnTo>
                  <a:cubicBezTo>
                    <a:pt x="13857" y="896"/>
                    <a:pt x="13777" y="913"/>
                    <a:pt x="13699" y="932"/>
                  </a:cubicBezTo>
                  <a:lnTo>
                    <a:pt x="13461" y="988"/>
                  </a:lnTo>
                  <a:cubicBezTo>
                    <a:pt x="13301" y="1026"/>
                    <a:pt x="13143" y="1064"/>
                    <a:pt x="12985" y="1104"/>
                  </a:cubicBezTo>
                  <a:cubicBezTo>
                    <a:pt x="12827" y="1145"/>
                    <a:pt x="12668" y="1184"/>
                    <a:pt x="12510" y="1226"/>
                  </a:cubicBezTo>
                  <a:lnTo>
                    <a:pt x="12037" y="1354"/>
                  </a:lnTo>
                  <a:cubicBezTo>
                    <a:pt x="11880" y="1397"/>
                    <a:pt x="11723" y="1442"/>
                    <a:pt x="11566" y="1487"/>
                  </a:cubicBezTo>
                  <a:cubicBezTo>
                    <a:pt x="10940" y="1668"/>
                    <a:pt x="10317" y="1862"/>
                    <a:pt x="9698" y="2072"/>
                  </a:cubicBezTo>
                  <a:cubicBezTo>
                    <a:pt x="8465" y="2494"/>
                    <a:pt x="7247" y="2966"/>
                    <a:pt x="6060" y="3511"/>
                  </a:cubicBezTo>
                  <a:cubicBezTo>
                    <a:pt x="5469" y="3783"/>
                    <a:pt x="4881" y="4072"/>
                    <a:pt x="4307" y="4383"/>
                  </a:cubicBezTo>
                  <a:cubicBezTo>
                    <a:pt x="3734" y="4693"/>
                    <a:pt x="3172" y="5026"/>
                    <a:pt x="2631" y="5389"/>
                  </a:cubicBezTo>
                  <a:cubicBezTo>
                    <a:pt x="2476" y="5494"/>
                    <a:pt x="2322" y="5599"/>
                    <a:pt x="2171" y="5711"/>
                  </a:cubicBezTo>
                  <a:cubicBezTo>
                    <a:pt x="2095" y="5765"/>
                    <a:pt x="2022" y="5822"/>
                    <a:pt x="1947" y="5878"/>
                  </a:cubicBezTo>
                  <a:lnTo>
                    <a:pt x="1836" y="5963"/>
                  </a:lnTo>
                  <a:lnTo>
                    <a:pt x="1780" y="6007"/>
                  </a:lnTo>
                  <a:lnTo>
                    <a:pt x="1726" y="6050"/>
                  </a:lnTo>
                  <a:cubicBezTo>
                    <a:pt x="1579" y="6166"/>
                    <a:pt x="1437" y="6287"/>
                    <a:pt x="1298" y="6412"/>
                  </a:cubicBezTo>
                  <a:cubicBezTo>
                    <a:pt x="1159" y="6537"/>
                    <a:pt x="1023" y="6666"/>
                    <a:pt x="896" y="6802"/>
                  </a:cubicBezTo>
                  <a:cubicBezTo>
                    <a:pt x="765" y="6937"/>
                    <a:pt x="644" y="7079"/>
                    <a:pt x="530" y="7227"/>
                  </a:cubicBezTo>
                  <a:cubicBezTo>
                    <a:pt x="416" y="7375"/>
                    <a:pt x="315" y="7532"/>
                    <a:pt x="226" y="7698"/>
                  </a:cubicBezTo>
                  <a:cubicBezTo>
                    <a:pt x="206" y="7739"/>
                    <a:pt x="184" y="7781"/>
                    <a:pt x="165" y="7824"/>
                  </a:cubicBezTo>
                  <a:lnTo>
                    <a:pt x="138" y="7889"/>
                  </a:lnTo>
                  <a:lnTo>
                    <a:pt x="114" y="7953"/>
                  </a:lnTo>
                  <a:cubicBezTo>
                    <a:pt x="109" y="7965"/>
                    <a:pt x="105" y="7976"/>
                    <a:pt x="101" y="7986"/>
                  </a:cubicBezTo>
                  <a:lnTo>
                    <a:pt x="91" y="8020"/>
                  </a:lnTo>
                  <a:cubicBezTo>
                    <a:pt x="83" y="8042"/>
                    <a:pt x="76" y="8065"/>
                    <a:pt x="69" y="8087"/>
                  </a:cubicBezTo>
                  <a:lnTo>
                    <a:pt x="52" y="8154"/>
                  </a:lnTo>
                  <a:lnTo>
                    <a:pt x="48" y="8172"/>
                  </a:lnTo>
                  <a:lnTo>
                    <a:pt x="44" y="8189"/>
                  </a:lnTo>
                  <a:lnTo>
                    <a:pt x="38" y="8224"/>
                  </a:lnTo>
                  <a:cubicBezTo>
                    <a:pt x="1" y="8408"/>
                    <a:pt x="9" y="8597"/>
                    <a:pt x="60" y="8777"/>
                  </a:cubicBezTo>
                  <a:cubicBezTo>
                    <a:pt x="10" y="8596"/>
                    <a:pt x="3" y="8406"/>
                    <a:pt x="43" y="8223"/>
                  </a:cubicBezTo>
                  <a:lnTo>
                    <a:pt x="49" y="8189"/>
                  </a:lnTo>
                  <a:lnTo>
                    <a:pt x="53" y="8172"/>
                  </a:lnTo>
                  <a:lnTo>
                    <a:pt x="57" y="8154"/>
                  </a:lnTo>
                  <a:lnTo>
                    <a:pt x="74" y="8087"/>
                  </a:lnTo>
                  <a:cubicBezTo>
                    <a:pt x="79" y="8065"/>
                    <a:pt x="88" y="8043"/>
                    <a:pt x="96" y="8020"/>
                  </a:cubicBezTo>
                  <a:lnTo>
                    <a:pt x="107" y="7987"/>
                  </a:lnTo>
                  <a:cubicBezTo>
                    <a:pt x="111" y="7976"/>
                    <a:pt x="115" y="7966"/>
                    <a:pt x="119" y="7954"/>
                  </a:cubicBezTo>
                  <a:lnTo>
                    <a:pt x="144" y="7890"/>
                  </a:lnTo>
                  <a:lnTo>
                    <a:pt x="173" y="7827"/>
                  </a:lnTo>
                  <a:cubicBezTo>
                    <a:pt x="191" y="7784"/>
                    <a:pt x="214" y="7742"/>
                    <a:pt x="234" y="7700"/>
                  </a:cubicBezTo>
                  <a:cubicBezTo>
                    <a:pt x="322" y="7537"/>
                    <a:pt x="425" y="7380"/>
                    <a:pt x="540" y="7233"/>
                  </a:cubicBezTo>
                  <a:cubicBezTo>
                    <a:pt x="655" y="7086"/>
                    <a:pt x="778" y="6946"/>
                    <a:pt x="907" y="6813"/>
                  </a:cubicBezTo>
                  <a:cubicBezTo>
                    <a:pt x="1036" y="6678"/>
                    <a:pt x="1172" y="6550"/>
                    <a:pt x="1312" y="6427"/>
                  </a:cubicBezTo>
                  <a:cubicBezTo>
                    <a:pt x="1451" y="6303"/>
                    <a:pt x="1594" y="6183"/>
                    <a:pt x="1741" y="6069"/>
                  </a:cubicBezTo>
                  <a:lnTo>
                    <a:pt x="1795" y="6025"/>
                  </a:lnTo>
                  <a:lnTo>
                    <a:pt x="1851" y="5983"/>
                  </a:lnTo>
                  <a:lnTo>
                    <a:pt x="1962" y="5898"/>
                  </a:lnTo>
                  <a:cubicBezTo>
                    <a:pt x="2037" y="5842"/>
                    <a:pt x="2112" y="5787"/>
                    <a:pt x="2188" y="5732"/>
                  </a:cubicBezTo>
                  <a:cubicBezTo>
                    <a:pt x="2340" y="5623"/>
                    <a:pt x="2494" y="5518"/>
                    <a:pt x="2648" y="5415"/>
                  </a:cubicBezTo>
                  <a:cubicBezTo>
                    <a:pt x="3191" y="5055"/>
                    <a:pt x="3754" y="4727"/>
                    <a:pt x="4330" y="4421"/>
                  </a:cubicBezTo>
                  <a:cubicBezTo>
                    <a:pt x="4905" y="4115"/>
                    <a:pt x="5491" y="3831"/>
                    <a:pt x="6084" y="3563"/>
                  </a:cubicBezTo>
                  <a:cubicBezTo>
                    <a:pt x="7272" y="3027"/>
                    <a:pt x="8490" y="2562"/>
                    <a:pt x="9725" y="2148"/>
                  </a:cubicBezTo>
                  <a:cubicBezTo>
                    <a:pt x="10343" y="1943"/>
                    <a:pt x="10965" y="1752"/>
                    <a:pt x="11592" y="1575"/>
                  </a:cubicBezTo>
                  <a:cubicBezTo>
                    <a:pt x="12219" y="1398"/>
                    <a:pt x="12849" y="1235"/>
                    <a:pt x="13483" y="1088"/>
                  </a:cubicBezTo>
                  <a:lnTo>
                    <a:pt x="13720" y="1032"/>
                  </a:lnTo>
                  <a:cubicBezTo>
                    <a:pt x="13800" y="1015"/>
                    <a:pt x="13880" y="998"/>
                    <a:pt x="13959" y="980"/>
                  </a:cubicBezTo>
                  <a:lnTo>
                    <a:pt x="14197" y="928"/>
                  </a:lnTo>
                  <a:lnTo>
                    <a:pt x="14317" y="903"/>
                  </a:lnTo>
                  <a:lnTo>
                    <a:pt x="14436" y="879"/>
                  </a:lnTo>
                  <a:lnTo>
                    <a:pt x="14915" y="784"/>
                  </a:lnTo>
                  <a:lnTo>
                    <a:pt x="15396" y="697"/>
                  </a:lnTo>
                  <a:cubicBezTo>
                    <a:pt x="16036" y="584"/>
                    <a:pt x="16680" y="488"/>
                    <a:pt x="17327" y="417"/>
                  </a:cubicBezTo>
                  <a:cubicBezTo>
                    <a:pt x="17972" y="346"/>
                    <a:pt x="18623" y="297"/>
                    <a:pt x="19271" y="283"/>
                  </a:cubicBezTo>
                  <a:cubicBezTo>
                    <a:pt x="19433" y="282"/>
                    <a:pt x="19595" y="278"/>
                    <a:pt x="19758" y="278"/>
                  </a:cubicBezTo>
                  <a:lnTo>
                    <a:pt x="20246" y="279"/>
                  </a:lnTo>
                  <a:lnTo>
                    <a:pt x="21224" y="282"/>
                  </a:lnTo>
                  <a:lnTo>
                    <a:pt x="25135" y="291"/>
                  </a:lnTo>
                  <a:lnTo>
                    <a:pt x="32957" y="308"/>
                  </a:lnTo>
                  <a:lnTo>
                    <a:pt x="64244" y="364"/>
                  </a:lnTo>
                  <a:lnTo>
                    <a:pt x="95530" y="399"/>
                  </a:lnTo>
                  <a:lnTo>
                    <a:pt x="126608" y="418"/>
                  </a:lnTo>
                  <a:lnTo>
                    <a:pt x="126608" y="418"/>
                  </a:lnTo>
                  <a:lnTo>
                    <a:pt x="126608" y="42497"/>
                  </a:lnTo>
                  <a:lnTo>
                    <a:pt x="126635" y="84786"/>
                  </a:lnTo>
                  <a:cubicBezTo>
                    <a:pt x="126650" y="98881"/>
                    <a:pt x="126670" y="112977"/>
                    <a:pt x="126697" y="127074"/>
                  </a:cubicBezTo>
                  <a:lnTo>
                    <a:pt x="126742" y="148219"/>
                  </a:lnTo>
                  <a:lnTo>
                    <a:pt x="126804" y="169350"/>
                  </a:lnTo>
                  <a:lnTo>
                    <a:pt x="126804" y="169350"/>
                  </a:lnTo>
                  <a:lnTo>
                    <a:pt x="123308" y="169363"/>
                  </a:lnTo>
                  <a:lnTo>
                    <a:pt x="126817" y="169375"/>
                  </a:lnTo>
                  <a:lnTo>
                    <a:pt x="126830" y="169375"/>
                  </a:lnTo>
                  <a:lnTo>
                    <a:pt x="126830" y="169363"/>
                  </a:lnTo>
                  <a:lnTo>
                    <a:pt x="126890" y="148219"/>
                  </a:lnTo>
                  <a:lnTo>
                    <a:pt x="126937" y="127074"/>
                  </a:lnTo>
                  <a:cubicBezTo>
                    <a:pt x="126962" y="112979"/>
                    <a:pt x="126983" y="98882"/>
                    <a:pt x="126998" y="84786"/>
                  </a:cubicBezTo>
                  <a:lnTo>
                    <a:pt x="127026" y="42497"/>
                  </a:lnTo>
                  <a:lnTo>
                    <a:pt x="127026" y="210"/>
                  </a:lnTo>
                  <a:lnTo>
                    <a:pt x="1270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956;p58"/>
            <p:cNvSpPr/>
            <p:nvPr/>
          </p:nvSpPr>
          <p:spPr>
            <a:xfrm>
              <a:off x="2558225" y="414450"/>
              <a:ext cx="2912625" cy="4215450"/>
            </a:xfrm>
            <a:custGeom>
              <a:avLst/>
              <a:gdLst/>
              <a:ahLst/>
              <a:cxnLst/>
              <a:rect l="l" t="t" r="r" b="b"/>
              <a:pathLst>
                <a:path w="116505" h="168618" extrusionOk="0">
                  <a:moveTo>
                    <a:pt x="116295" y="1"/>
                  </a:moveTo>
                  <a:lnTo>
                    <a:pt x="86914" y="21"/>
                  </a:lnTo>
                  <a:lnTo>
                    <a:pt x="57533" y="59"/>
                  </a:lnTo>
                  <a:lnTo>
                    <a:pt x="28152" y="119"/>
                  </a:lnTo>
                  <a:lnTo>
                    <a:pt x="13462" y="156"/>
                  </a:lnTo>
                  <a:lnTo>
                    <a:pt x="9790" y="168"/>
                  </a:lnTo>
                  <a:lnTo>
                    <a:pt x="8871" y="170"/>
                  </a:lnTo>
                  <a:cubicBezTo>
                    <a:pt x="8719" y="172"/>
                    <a:pt x="8566" y="170"/>
                    <a:pt x="8413" y="173"/>
                  </a:cubicBezTo>
                  <a:cubicBezTo>
                    <a:pt x="8336" y="174"/>
                    <a:pt x="8259" y="175"/>
                    <a:pt x="8183" y="179"/>
                  </a:cubicBezTo>
                  <a:lnTo>
                    <a:pt x="8068" y="184"/>
                  </a:lnTo>
                  <a:lnTo>
                    <a:pt x="7952" y="192"/>
                  </a:lnTo>
                  <a:cubicBezTo>
                    <a:pt x="7340" y="234"/>
                    <a:pt x="6732" y="332"/>
                    <a:pt x="6133" y="461"/>
                  </a:cubicBezTo>
                  <a:cubicBezTo>
                    <a:pt x="5534" y="591"/>
                    <a:pt x="4942" y="751"/>
                    <a:pt x="4360" y="942"/>
                  </a:cubicBezTo>
                  <a:cubicBezTo>
                    <a:pt x="3776" y="1132"/>
                    <a:pt x="3204" y="1352"/>
                    <a:pt x="2646" y="1604"/>
                  </a:cubicBezTo>
                  <a:cubicBezTo>
                    <a:pt x="2368" y="1731"/>
                    <a:pt x="2092" y="1866"/>
                    <a:pt x="1824" y="2013"/>
                  </a:cubicBezTo>
                  <a:cubicBezTo>
                    <a:pt x="1554" y="2159"/>
                    <a:pt x="1292" y="2319"/>
                    <a:pt x="1039" y="2491"/>
                  </a:cubicBezTo>
                  <a:cubicBezTo>
                    <a:pt x="914" y="2579"/>
                    <a:pt x="790" y="2671"/>
                    <a:pt x="672" y="2768"/>
                  </a:cubicBezTo>
                  <a:cubicBezTo>
                    <a:pt x="614" y="2818"/>
                    <a:pt x="556" y="2867"/>
                    <a:pt x="500" y="2920"/>
                  </a:cubicBezTo>
                  <a:cubicBezTo>
                    <a:pt x="444" y="2973"/>
                    <a:pt x="390" y="3027"/>
                    <a:pt x="338" y="3084"/>
                  </a:cubicBezTo>
                  <a:cubicBezTo>
                    <a:pt x="235" y="3197"/>
                    <a:pt x="142" y="3320"/>
                    <a:pt x="75" y="3459"/>
                  </a:cubicBezTo>
                  <a:cubicBezTo>
                    <a:pt x="42" y="3528"/>
                    <a:pt x="19" y="3601"/>
                    <a:pt x="6" y="3677"/>
                  </a:cubicBezTo>
                  <a:cubicBezTo>
                    <a:pt x="1" y="3715"/>
                    <a:pt x="0" y="3754"/>
                    <a:pt x="3" y="3792"/>
                  </a:cubicBezTo>
                  <a:cubicBezTo>
                    <a:pt x="6" y="3830"/>
                    <a:pt x="14" y="3868"/>
                    <a:pt x="26" y="3904"/>
                  </a:cubicBezTo>
                  <a:lnTo>
                    <a:pt x="26" y="3904"/>
                  </a:lnTo>
                  <a:cubicBezTo>
                    <a:pt x="14" y="3868"/>
                    <a:pt x="6" y="3830"/>
                    <a:pt x="4" y="3791"/>
                  </a:cubicBezTo>
                  <a:cubicBezTo>
                    <a:pt x="1" y="3753"/>
                    <a:pt x="3" y="3715"/>
                    <a:pt x="8" y="3677"/>
                  </a:cubicBezTo>
                  <a:cubicBezTo>
                    <a:pt x="20" y="3601"/>
                    <a:pt x="44" y="3528"/>
                    <a:pt x="77" y="3459"/>
                  </a:cubicBezTo>
                  <a:cubicBezTo>
                    <a:pt x="146" y="3323"/>
                    <a:pt x="239" y="3200"/>
                    <a:pt x="343" y="3087"/>
                  </a:cubicBezTo>
                  <a:cubicBezTo>
                    <a:pt x="395" y="3032"/>
                    <a:pt x="449" y="2979"/>
                    <a:pt x="505" y="2927"/>
                  </a:cubicBezTo>
                  <a:cubicBezTo>
                    <a:pt x="562" y="2875"/>
                    <a:pt x="620" y="2824"/>
                    <a:pt x="680" y="2776"/>
                  </a:cubicBezTo>
                  <a:cubicBezTo>
                    <a:pt x="799" y="2680"/>
                    <a:pt x="921" y="2589"/>
                    <a:pt x="1048" y="2503"/>
                  </a:cubicBezTo>
                  <a:cubicBezTo>
                    <a:pt x="1301" y="2332"/>
                    <a:pt x="1563" y="2174"/>
                    <a:pt x="1834" y="2031"/>
                  </a:cubicBezTo>
                  <a:cubicBezTo>
                    <a:pt x="2103" y="1886"/>
                    <a:pt x="2378" y="1754"/>
                    <a:pt x="2658" y="1628"/>
                  </a:cubicBezTo>
                  <a:cubicBezTo>
                    <a:pt x="3217" y="1381"/>
                    <a:pt x="3789" y="1165"/>
                    <a:pt x="4372" y="980"/>
                  </a:cubicBezTo>
                  <a:cubicBezTo>
                    <a:pt x="4954" y="793"/>
                    <a:pt x="5545" y="636"/>
                    <a:pt x="6144" y="511"/>
                  </a:cubicBezTo>
                  <a:cubicBezTo>
                    <a:pt x="6743" y="387"/>
                    <a:pt x="7347" y="293"/>
                    <a:pt x="7956" y="255"/>
                  </a:cubicBezTo>
                  <a:lnTo>
                    <a:pt x="8071" y="249"/>
                  </a:lnTo>
                  <a:lnTo>
                    <a:pt x="8185" y="244"/>
                  </a:lnTo>
                  <a:cubicBezTo>
                    <a:pt x="8261" y="240"/>
                    <a:pt x="8337" y="240"/>
                    <a:pt x="8413" y="240"/>
                  </a:cubicBezTo>
                  <a:cubicBezTo>
                    <a:pt x="8464" y="239"/>
                    <a:pt x="8515" y="239"/>
                    <a:pt x="8566" y="239"/>
                  </a:cubicBezTo>
                  <a:cubicBezTo>
                    <a:pt x="8668" y="239"/>
                    <a:pt x="8770" y="240"/>
                    <a:pt x="8872" y="240"/>
                  </a:cubicBezTo>
                  <a:lnTo>
                    <a:pt x="9790" y="244"/>
                  </a:lnTo>
                  <a:lnTo>
                    <a:pt x="13462" y="255"/>
                  </a:lnTo>
                  <a:lnTo>
                    <a:pt x="28152" y="294"/>
                  </a:lnTo>
                  <a:lnTo>
                    <a:pt x="57533" y="353"/>
                  </a:lnTo>
                  <a:lnTo>
                    <a:pt x="86914" y="391"/>
                  </a:lnTo>
                  <a:lnTo>
                    <a:pt x="116088" y="412"/>
                  </a:lnTo>
                  <a:lnTo>
                    <a:pt x="116088" y="412"/>
                  </a:lnTo>
                  <a:lnTo>
                    <a:pt x="116083" y="42304"/>
                  </a:lnTo>
                  <a:lnTo>
                    <a:pt x="116091" y="63354"/>
                  </a:lnTo>
                  <a:lnTo>
                    <a:pt x="116109" y="84403"/>
                  </a:lnTo>
                  <a:cubicBezTo>
                    <a:pt x="116121" y="98436"/>
                    <a:pt x="116140" y="112467"/>
                    <a:pt x="116167" y="126501"/>
                  </a:cubicBezTo>
                  <a:lnTo>
                    <a:pt x="116214" y="147549"/>
                  </a:lnTo>
                  <a:lnTo>
                    <a:pt x="116276" y="168581"/>
                  </a:lnTo>
                  <a:lnTo>
                    <a:pt x="116276" y="168581"/>
                  </a:lnTo>
                  <a:lnTo>
                    <a:pt x="111330" y="168600"/>
                  </a:lnTo>
                  <a:lnTo>
                    <a:pt x="116293" y="168617"/>
                  </a:lnTo>
                  <a:lnTo>
                    <a:pt x="116312" y="168617"/>
                  </a:lnTo>
                  <a:lnTo>
                    <a:pt x="116312" y="168600"/>
                  </a:lnTo>
                  <a:lnTo>
                    <a:pt x="116374" y="147549"/>
                  </a:lnTo>
                  <a:lnTo>
                    <a:pt x="116420" y="126501"/>
                  </a:lnTo>
                  <a:cubicBezTo>
                    <a:pt x="116447" y="112467"/>
                    <a:pt x="116467" y="98436"/>
                    <a:pt x="116479" y="84403"/>
                  </a:cubicBezTo>
                  <a:lnTo>
                    <a:pt x="116497" y="63354"/>
                  </a:lnTo>
                  <a:lnTo>
                    <a:pt x="116505" y="42304"/>
                  </a:lnTo>
                  <a:lnTo>
                    <a:pt x="116500" y="206"/>
                  </a:lnTo>
                  <a:lnTo>
                    <a:pt x="1165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957;p58"/>
            <p:cNvSpPr/>
            <p:nvPr/>
          </p:nvSpPr>
          <p:spPr>
            <a:xfrm>
              <a:off x="2558550" y="510300"/>
              <a:ext cx="2788250" cy="4200325"/>
            </a:xfrm>
            <a:custGeom>
              <a:avLst/>
              <a:gdLst/>
              <a:ahLst/>
              <a:cxnLst/>
              <a:rect l="l" t="t" r="r" b="b"/>
              <a:pathLst>
                <a:path w="111530" h="168013" extrusionOk="0">
                  <a:moveTo>
                    <a:pt x="1" y="0"/>
                  </a:moveTo>
                  <a:lnTo>
                    <a:pt x="1" y="71"/>
                  </a:lnTo>
                  <a:lnTo>
                    <a:pt x="14" y="3293"/>
                  </a:lnTo>
                  <a:lnTo>
                    <a:pt x="27" y="131"/>
                  </a:lnTo>
                  <a:lnTo>
                    <a:pt x="27" y="131"/>
                  </a:lnTo>
                  <a:cubicBezTo>
                    <a:pt x="35" y="146"/>
                    <a:pt x="43" y="161"/>
                    <a:pt x="52" y="176"/>
                  </a:cubicBezTo>
                  <a:cubicBezTo>
                    <a:pt x="72" y="206"/>
                    <a:pt x="96" y="237"/>
                    <a:pt x="121" y="263"/>
                  </a:cubicBezTo>
                  <a:cubicBezTo>
                    <a:pt x="173" y="315"/>
                    <a:pt x="231" y="361"/>
                    <a:pt x="296" y="397"/>
                  </a:cubicBezTo>
                  <a:cubicBezTo>
                    <a:pt x="424" y="471"/>
                    <a:pt x="563" y="519"/>
                    <a:pt x="705" y="554"/>
                  </a:cubicBezTo>
                  <a:cubicBezTo>
                    <a:pt x="846" y="590"/>
                    <a:pt x="991" y="614"/>
                    <a:pt x="1136" y="629"/>
                  </a:cubicBezTo>
                  <a:cubicBezTo>
                    <a:pt x="1280" y="644"/>
                    <a:pt x="1426" y="653"/>
                    <a:pt x="1571" y="657"/>
                  </a:cubicBezTo>
                  <a:cubicBezTo>
                    <a:pt x="1718" y="659"/>
                    <a:pt x="1862" y="658"/>
                    <a:pt x="2008" y="659"/>
                  </a:cubicBezTo>
                  <a:lnTo>
                    <a:pt x="2443" y="661"/>
                  </a:lnTo>
                  <a:lnTo>
                    <a:pt x="3314" y="663"/>
                  </a:lnTo>
                  <a:lnTo>
                    <a:pt x="6798" y="676"/>
                  </a:lnTo>
                  <a:lnTo>
                    <a:pt x="13767" y="696"/>
                  </a:lnTo>
                  <a:lnTo>
                    <a:pt x="27702" y="733"/>
                  </a:lnTo>
                  <a:lnTo>
                    <a:pt x="55575" y="788"/>
                  </a:lnTo>
                  <a:lnTo>
                    <a:pt x="83447" y="824"/>
                  </a:lnTo>
                  <a:lnTo>
                    <a:pt x="111115" y="845"/>
                  </a:lnTo>
                  <a:lnTo>
                    <a:pt x="111115" y="845"/>
                  </a:lnTo>
                  <a:lnTo>
                    <a:pt x="111108" y="42480"/>
                  </a:lnTo>
                  <a:lnTo>
                    <a:pt x="111117" y="63400"/>
                  </a:lnTo>
                  <a:lnTo>
                    <a:pt x="111135" y="84321"/>
                  </a:lnTo>
                  <a:cubicBezTo>
                    <a:pt x="111148" y="98268"/>
                    <a:pt x="111169" y="112214"/>
                    <a:pt x="111196" y="126161"/>
                  </a:cubicBezTo>
                  <a:lnTo>
                    <a:pt x="111244" y="147082"/>
                  </a:lnTo>
                  <a:lnTo>
                    <a:pt x="111308" y="167991"/>
                  </a:lnTo>
                  <a:lnTo>
                    <a:pt x="111308" y="167991"/>
                  </a:lnTo>
                  <a:lnTo>
                    <a:pt x="108499" y="168003"/>
                  </a:lnTo>
                  <a:lnTo>
                    <a:pt x="111318" y="168013"/>
                  </a:lnTo>
                  <a:lnTo>
                    <a:pt x="111330" y="168013"/>
                  </a:lnTo>
                  <a:lnTo>
                    <a:pt x="111330" y="168003"/>
                  </a:lnTo>
                  <a:lnTo>
                    <a:pt x="111394" y="147082"/>
                  </a:lnTo>
                  <a:lnTo>
                    <a:pt x="111442" y="126161"/>
                  </a:lnTo>
                  <a:cubicBezTo>
                    <a:pt x="111469" y="112215"/>
                    <a:pt x="111489" y="98268"/>
                    <a:pt x="111503" y="84321"/>
                  </a:cubicBezTo>
                  <a:lnTo>
                    <a:pt x="111521" y="63400"/>
                  </a:lnTo>
                  <a:lnTo>
                    <a:pt x="111530" y="42480"/>
                  </a:lnTo>
                  <a:lnTo>
                    <a:pt x="111525" y="639"/>
                  </a:lnTo>
                  <a:lnTo>
                    <a:pt x="111525" y="433"/>
                  </a:lnTo>
                  <a:lnTo>
                    <a:pt x="111318" y="433"/>
                  </a:lnTo>
                  <a:lnTo>
                    <a:pt x="83446" y="454"/>
                  </a:lnTo>
                  <a:lnTo>
                    <a:pt x="55574" y="490"/>
                  </a:lnTo>
                  <a:lnTo>
                    <a:pt x="27701" y="545"/>
                  </a:lnTo>
                  <a:lnTo>
                    <a:pt x="13766" y="582"/>
                  </a:lnTo>
                  <a:lnTo>
                    <a:pt x="6797" y="602"/>
                  </a:lnTo>
                  <a:lnTo>
                    <a:pt x="3313" y="614"/>
                  </a:lnTo>
                  <a:lnTo>
                    <a:pt x="2442" y="618"/>
                  </a:lnTo>
                  <a:lnTo>
                    <a:pt x="2007" y="619"/>
                  </a:lnTo>
                  <a:cubicBezTo>
                    <a:pt x="1910" y="619"/>
                    <a:pt x="1813" y="620"/>
                    <a:pt x="1716" y="620"/>
                  </a:cubicBezTo>
                  <a:cubicBezTo>
                    <a:pt x="1668" y="620"/>
                    <a:pt x="1619" y="620"/>
                    <a:pt x="1571" y="619"/>
                  </a:cubicBezTo>
                  <a:cubicBezTo>
                    <a:pt x="1426" y="616"/>
                    <a:pt x="1282" y="610"/>
                    <a:pt x="1137" y="595"/>
                  </a:cubicBezTo>
                  <a:cubicBezTo>
                    <a:pt x="994" y="581"/>
                    <a:pt x="851" y="557"/>
                    <a:pt x="711" y="524"/>
                  </a:cubicBezTo>
                  <a:cubicBezTo>
                    <a:pt x="570" y="490"/>
                    <a:pt x="434" y="444"/>
                    <a:pt x="308" y="373"/>
                  </a:cubicBezTo>
                  <a:cubicBezTo>
                    <a:pt x="246" y="338"/>
                    <a:pt x="188" y="295"/>
                    <a:pt x="138" y="244"/>
                  </a:cubicBezTo>
                  <a:cubicBezTo>
                    <a:pt x="114" y="219"/>
                    <a:pt x="91" y="191"/>
                    <a:pt x="72" y="161"/>
                  </a:cubicBezTo>
                  <a:cubicBezTo>
                    <a:pt x="54" y="134"/>
                    <a:pt x="40" y="104"/>
                    <a:pt x="28" y="73"/>
                  </a:cubicBezTo>
                  <a:lnTo>
                    <a:pt x="28" y="73"/>
                  </a:lnTo>
                  <a:lnTo>
                    <a:pt x="28" y="71"/>
                  </a:lnTo>
                  <a:lnTo>
                    <a:pt x="27" y="71"/>
                  </a:lnTo>
                  <a:lnTo>
                    <a:pt x="27" y="71"/>
                  </a:lnTo>
                  <a:cubicBezTo>
                    <a:pt x="26" y="69"/>
                    <a:pt x="26" y="68"/>
                    <a:pt x="25" y="66"/>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958;p58"/>
            <p:cNvSpPr/>
            <p:nvPr/>
          </p:nvSpPr>
          <p:spPr>
            <a:xfrm>
              <a:off x="2378700" y="558325"/>
              <a:ext cx="2891000" cy="4255500"/>
            </a:xfrm>
            <a:custGeom>
              <a:avLst/>
              <a:gdLst/>
              <a:ahLst/>
              <a:cxnLst/>
              <a:rect l="l" t="t" r="r" b="b"/>
              <a:pathLst>
                <a:path w="115640" h="170220" extrusionOk="0">
                  <a:moveTo>
                    <a:pt x="228" y="0"/>
                  </a:moveTo>
                  <a:lnTo>
                    <a:pt x="246" y="54"/>
                  </a:lnTo>
                  <a:lnTo>
                    <a:pt x="256" y="81"/>
                  </a:lnTo>
                  <a:lnTo>
                    <a:pt x="266" y="108"/>
                  </a:lnTo>
                  <a:lnTo>
                    <a:pt x="289" y="159"/>
                  </a:lnTo>
                  <a:lnTo>
                    <a:pt x="316" y="209"/>
                  </a:lnTo>
                  <a:cubicBezTo>
                    <a:pt x="321" y="218"/>
                    <a:pt x="325" y="225"/>
                    <a:pt x="330" y="234"/>
                  </a:cubicBezTo>
                  <a:lnTo>
                    <a:pt x="344" y="258"/>
                  </a:lnTo>
                  <a:lnTo>
                    <a:pt x="374" y="305"/>
                  </a:lnTo>
                  <a:lnTo>
                    <a:pt x="408" y="351"/>
                  </a:lnTo>
                  <a:lnTo>
                    <a:pt x="425" y="373"/>
                  </a:lnTo>
                  <a:cubicBezTo>
                    <a:pt x="431" y="381"/>
                    <a:pt x="437" y="387"/>
                    <a:pt x="442" y="395"/>
                  </a:cubicBezTo>
                  <a:cubicBezTo>
                    <a:pt x="540" y="510"/>
                    <a:pt x="654" y="611"/>
                    <a:pt x="779" y="696"/>
                  </a:cubicBezTo>
                  <a:cubicBezTo>
                    <a:pt x="1029" y="866"/>
                    <a:pt x="1310" y="981"/>
                    <a:pt x="1599" y="1069"/>
                  </a:cubicBezTo>
                  <a:cubicBezTo>
                    <a:pt x="1670" y="1093"/>
                    <a:pt x="1742" y="1114"/>
                    <a:pt x="1815" y="1131"/>
                  </a:cubicBezTo>
                  <a:cubicBezTo>
                    <a:pt x="1889" y="1150"/>
                    <a:pt x="1962" y="1167"/>
                    <a:pt x="2036" y="1185"/>
                  </a:cubicBezTo>
                  <a:cubicBezTo>
                    <a:pt x="2109" y="1201"/>
                    <a:pt x="2184" y="1214"/>
                    <a:pt x="2257" y="1229"/>
                  </a:cubicBezTo>
                  <a:lnTo>
                    <a:pt x="2367" y="1248"/>
                  </a:lnTo>
                  <a:lnTo>
                    <a:pt x="2424" y="1257"/>
                  </a:lnTo>
                  <a:lnTo>
                    <a:pt x="2480" y="1266"/>
                  </a:lnTo>
                  <a:cubicBezTo>
                    <a:pt x="2777" y="1310"/>
                    <a:pt x="3078" y="1339"/>
                    <a:pt x="3378" y="1357"/>
                  </a:cubicBezTo>
                  <a:cubicBezTo>
                    <a:pt x="3679" y="1374"/>
                    <a:pt x="3982" y="1381"/>
                    <a:pt x="4282" y="1381"/>
                  </a:cubicBezTo>
                  <a:lnTo>
                    <a:pt x="5185" y="1382"/>
                  </a:lnTo>
                  <a:lnTo>
                    <a:pt x="6994" y="1384"/>
                  </a:lnTo>
                  <a:lnTo>
                    <a:pt x="14222" y="1397"/>
                  </a:lnTo>
                  <a:lnTo>
                    <a:pt x="28680" y="1421"/>
                  </a:lnTo>
                  <a:lnTo>
                    <a:pt x="57596" y="1460"/>
                  </a:lnTo>
                  <a:lnTo>
                    <a:pt x="115280" y="1518"/>
                  </a:lnTo>
                  <a:lnTo>
                    <a:pt x="115280" y="1518"/>
                  </a:lnTo>
                  <a:lnTo>
                    <a:pt x="115230" y="85690"/>
                  </a:lnTo>
                  <a:lnTo>
                    <a:pt x="115215" y="169795"/>
                  </a:lnTo>
                  <a:lnTo>
                    <a:pt x="115215" y="169795"/>
                  </a:lnTo>
                  <a:lnTo>
                    <a:pt x="57806" y="169802"/>
                  </a:lnTo>
                  <a:lnTo>
                    <a:pt x="368" y="169824"/>
                  </a:lnTo>
                  <a:lnTo>
                    <a:pt x="368" y="169824"/>
                  </a:lnTo>
                  <a:lnTo>
                    <a:pt x="344" y="127553"/>
                  </a:lnTo>
                  <a:lnTo>
                    <a:pt x="297" y="85081"/>
                  </a:lnTo>
                  <a:lnTo>
                    <a:pt x="247" y="42564"/>
                  </a:lnTo>
                  <a:cubicBezTo>
                    <a:pt x="235" y="28382"/>
                    <a:pt x="228" y="14195"/>
                    <a:pt x="228" y="0"/>
                  </a:cubicBezTo>
                  <a:close/>
                  <a:moveTo>
                    <a:pt x="228" y="0"/>
                  </a:moveTo>
                  <a:cubicBezTo>
                    <a:pt x="221" y="14139"/>
                    <a:pt x="207" y="28286"/>
                    <a:pt x="187" y="42440"/>
                  </a:cubicBezTo>
                  <a:lnTo>
                    <a:pt x="116" y="84926"/>
                  </a:lnTo>
                  <a:lnTo>
                    <a:pt x="46" y="127459"/>
                  </a:lnTo>
                  <a:lnTo>
                    <a:pt x="1" y="170007"/>
                  </a:lnTo>
                  <a:lnTo>
                    <a:pt x="1" y="170191"/>
                  </a:lnTo>
                  <a:lnTo>
                    <a:pt x="184" y="170191"/>
                  </a:lnTo>
                  <a:lnTo>
                    <a:pt x="57806" y="170212"/>
                  </a:lnTo>
                  <a:lnTo>
                    <a:pt x="115427" y="170220"/>
                  </a:lnTo>
                  <a:lnTo>
                    <a:pt x="115640" y="170220"/>
                  </a:lnTo>
                  <a:lnTo>
                    <a:pt x="115640" y="170007"/>
                  </a:lnTo>
                  <a:lnTo>
                    <a:pt x="115625" y="85689"/>
                  </a:lnTo>
                  <a:lnTo>
                    <a:pt x="115575" y="1371"/>
                  </a:lnTo>
                  <a:lnTo>
                    <a:pt x="115575" y="1224"/>
                  </a:lnTo>
                  <a:lnTo>
                    <a:pt x="115428" y="1224"/>
                  </a:lnTo>
                  <a:lnTo>
                    <a:pt x="57597" y="1282"/>
                  </a:lnTo>
                  <a:lnTo>
                    <a:pt x="28682" y="1321"/>
                  </a:lnTo>
                  <a:lnTo>
                    <a:pt x="14223" y="1344"/>
                  </a:lnTo>
                  <a:lnTo>
                    <a:pt x="6994" y="1357"/>
                  </a:lnTo>
                  <a:lnTo>
                    <a:pt x="5187" y="1360"/>
                  </a:lnTo>
                  <a:lnTo>
                    <a:pt x="4283" y="1362"/>
                  </a:lnTo>
                  <a:cubicBezTo>
                    <a:pt x="4254" y="1362"/>
                    <a:pt x="4225" y="1362"/>
                    <a:pt x="4196" y="1362"/>
                  </a:cubicBezTo>
                  <a:cubicBezTo>
                    <a:pt x="3924" y="1362"/>
                    <a:pt x="3653" y="1356"/>
                    <a:pt x="3381" y="1341"/>
                  </a:cubicBezTo>
                  <a:cubicBezTo>
                    <a:pt x="3080" y="1326"/>
                    <a:pt x="2780" y="1297"/>
                    <a:pt x="2482" y="1254"/>
                  </a:cubicBezTo>
                  <a:lnTo>
                    <a:pt x="2427" y="1247"/>
                  </a:lnTo>
                  <a:lnTo>
                    <a:pt x="2371" y="1236"/>
                  </a:lnTo>
                  <a:lnTo>
                    <a:pt x="2260" y="1219"/>
                  </a:lnTo>
                  <a:cubicBezTo>
                    <a:pt x="2186" y="1204"/>
                    <a:pt x="2113" y="1190"/>
                    <a:pt x="2038" y="1174"/>
                  </a:cubicBezTo>
                  <a:cubicBezTo>
                    <a:pt x="1965" y="1159"/>
                    <a:pt x="1891" y="1143"/>
                    <a:pt x="1819" y="1124"/>
                  </a:cubicBezTo>
                  <a:cubicBezTo>
                    <a:pt x="1746" y="1104"/>
                    <a:pt x="1674" y="1085"/>
                    <a:pt x="1601" y="1062"/>
                  </a:cubicBezTo>
                  <a:cubicBezTo>
                    <a:pt x="1314" y="974"/>
                    <a:pt x="1032" y="861"/>
                    <a:pt x="781" y="692"/>
                  </a:cubicBezTo>
                  <a:cubicBezTo>
                    <a:pt x="656" y="609"/>
                    <a:pt x="544" y="507"/>
                    <a:pt x="445" y="394"/>
                  </a:cubicBezTo>
                  <a:cubicBezTo>
                    <a:pt x="438" y="386"/>
                    <a:pt x="432" y="378"/>
                    <a:pt x="427" y="372"/>
                  </a:cubicBezTo>
                  <a:lnTo>
                    <a:pt x="409" y="349"/>
                  </a:lnTo>
                  <a:lnTo>
                    <a:pt x="376" y="304"/>
                  </a:lnTo>
                  <a:lnTo>
                    <a:pt x="346" y="256"/>
                  </a:lnTo>
                  <a:lnTo>
                    <a:pt x="330" y="233"/>
                  </a:lnTo>
                  <a:cubicBezTo>
                    <a:pt x="326" y="224"/>
                    <a:pt x="321" y="216"/>
                    <a:pt x="317" y="208"/>
                  </a:cubicBezTo>
                  <a:lnTo>
                    <a:pt x="290" y="158"/>
                  </a:lnTo>
                  <a:lnTo>
                    <a:pt x="268" y="106"/>
                  </a:lnTo>
                  <a:lnTo>
                    <a:pt x="256" y="80"/>
                  </a:lnTo>
                  <a:lnTo>
                    <a:pt x="247" y="53"/>
                  </a:lnTo>
                  <a:lnTo>
                    <a:pt x="228" y="0"/>
                  </a:lnTo>
                  <a:lnTo>
                    <a:pt x="228" y="0"/>
                  </a:lnTo>
                  <a:cubicBezTo>
                    <a:pt x="228" y="0"/>
                    <a:pt x="228" y="0"/>
                    <a:pt x="2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959;p58"/>
            <p:cNvSpPr/>
            <p:nvPr/>
          </p:nvSpPr>
          <p:spPr>
            <a:xfrm>
              <a:off x="2206850" y="588175"/>
              <a:ext cx="2972525" cy="4353950"/>
            </a:xfrm>
            <a:custGeom>
              <a:avLst/>
              <a:gdLst/>
              <a:ahLst/>
              <a:cxnLst/>
              <a:rect l="l" t="t" r="r" b="b"/>
              <a:pathLst>
                <a:path w="118901" h="174158" extrusionOk="0">
                  <a:moveTo>
                    <a:pt x="88" y="1"/>
                  </a:moveTo>
                  <a:cubicBezTo>
                    <a:pt x="1" y="371"/>
                    <a:pt x="1" y="717"/>
                    <a:pt x="88" y="1037"/>
                  </a:cubicBezTo>
                  <a:lnTo>
                    <a:pt x="88" y="1037"/>
                  </a:lnTo>
                  <a:lnTo>
                    <a:pt x="88" y="1"/>
                  </a:lnTo>
                  <a:close/>
                  <a:moveTo>
                    <a:pt x="88" y="1037"/>
                  </a:moveTo>
                  <a:lnTo>
                    <a:pt x="46" y="171509"/>
                  </a:lnTo>
                  <a:cubicBezTo>
                    <a:pt x="302" y="173154"/>
                    <a:pt x="2693" y="174157"/>
                    <a:pt x="6972" y="174157"/>
                  </a:cubicBezTo>
                  <a:lnTo>
                    <a:pt x="118901" y="174157"/>
                  </a:lnTo>
                  <a:lnTo>
                    <a:pt x="118901" y="3486"/>
                  </a:lnTo>
                  <a:lnTo>
                    <a:pt x="6972" y="3486"/>
                  </a:lnTo>
                  <a:cubicBezTo>
                    <a:pt x="2868" y="3486"/>
                    <a:pt x="500" y="2564"/>
                    <a:pt x="88" y="1037"/>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964;p58"/>
            <p:cNvSpPr/>
            <p:nvPr/>
          </p:nvSpPr>
          <p:spPr>
            <a:xfrm>
              <a:off x="2394800" y="1756425"/>
              <a:ext cx="2561425" cy="127575"/>
            </a:xfrm>
            <a:custGeom>
              <a:avLst/>
              <a:gdLst/>
              <a:ahLst/>
              <a:cxnLst/>
              <a:rect l="l" t="t" r="r" b="b"/>
              <a:pathLst>
                <a:path w="102457" h="5103" extrusionOk="0">
                  <a:moveTo>
                    <a:pt x="1" y="0"/>
                  </a:moveTo>
                  <a:lnTo>
                    <a:pt x="1" y="5103"/>
                  </a:lnTo>
                  <a:lnTo>
                    <a:pt x="102456" y="5103"/>
                  </a:lnTo>
                  <a:lnTo>
                    <a:pt x="1024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965;p58"/>
            <p:cNvSpPr/>
            <p:nvPr/>
          </p:nvSpPr>
          <p:spPr>
            <a:xfrm>
              <a:off x="2394800" y="824100"/>
              <a:ext cx="2561425" cy="127625"/>
            </a:xfrm>
            <a:custGeom>
              <a:avLst/>
              <a:gdLst/>
              <a:ahLst/>
              <a:cxnLst/>
              <a:rect l="l" t="t" r="r" b="b"/>
              <a:pathLst>
                <a:path w="102457" h="5105" extrusionOk="0">
                  <a:moveTo>
                    <a:pt x="1" y="0"/>
                  </a:moveTo>
                  <a:lnTo>
                    <a:pt x="1" y="5104"/>
                  </a:lnTo>
                  <a:lnTo>
                    <a:pt x="39069" y="5104"/>
                  </a:lnTo>
                  <a:lnTo>
                    <a:pt x="39069" y="0"/>
                  </a:lnTo>
                  <a:close/>
                  <a:moveTo>
                    <a:pt x="63388" y="0"/>
                  </a:moveTo>
                  <a:lnTo>
                    <a:pt x="63388" y="5104"/>
                  </a:lnTo>
                  <a:lnTo>
                    <a:pt x="102456" y="5104"/>
                  </a:lnTo>
                  <a:lnTo>
                    <a:pt x="1024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966;p58"/>
            <p:cNvSpPr/>
            <p:nvPr/>
          </p:nvSpPr>
          <p:spPr>
            <a:xfrm>
              <a:off x="2394800" y="4577850"/>
              <a:ext cx="2561425" cy="127625"/>
            </a:xfrm>
            <a:custGeom>
              <a:avLst/>
              <a:gdLst/>
              <a:ahLst/>
              <a:cxnLst/>
              <a:rect l="l" t="t" r="r" b="b"/>
              <a:pathLst>
                <a:path w="102457" h="5105" extrusionOk="0">
                  <a:moveTo>
                    <a:pt x="1" y="1"/>
                  </a:moveTo>
                  <a:lnTo>
                    <a:pt x="1" y="5105"/>
                  </a:lnTo>
                  <a:lnTo>
                    <a:pt x="102456" y="5105"/>
                  </a:lnTo>
                  <a:lnTo>
                    <a:pt x="1024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967;p58"/>
            <p:cNvSpPr/>
            <p:nvPr/>
          </p:nvSpPr>
          <p:spPr>
            <a:xfrm>
              <a:off x="3758900" y="2060650"/>
              <a:ext cx="1197325" cy="1089350"/>
            </a:xfrm>
            <a:custGeom>
              <a:avLst/>
              <a:gdLst/>
              <a:ahLst/>
              <a:cxnLst/>
              <a:rect l="l" t="t" r="r" b="b"/>
              <a:pathLst>
                <a:path w="47893" h="43574" extrusionOk="0">
                  <a:moveTo>
                    <a:pt x="1" y="0"/>
                  </a:moveTo>
                  <a:lnTo>
                    <a:pt x="1" y="43573"/>
                  </a:lnTo>
                  <a:lnTo>
                    <a:pt x="47892" y="43573"/>
                  </a:lnTo>
                  <a:lnTo>
                    <a:pt x="47892" y="0"/>
                  </a:lnTo>
                  <a:close/>
                </a:path>
              </a:pathLst>
            </a:custGeom>
            <a:solidFill>
              <a:srgbClr val="FF98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968;p58"/>
            <p:cNvSpPr/>
            <p:nvPr/>
          </p:nvSpPr>
          <p:spPr>
            <a:xfrm>
              <a:off x="3758900" y="2139025"/>
              <a:ext cx="1197325" cy="1010975"/>
            </a:xfrm>
            <a:custGeom>
              <a:avLst/>
              <a:gdLst/>
              <a:ahLst/>
              <a:cxnLst/>
              <a:rect l="l" t="t" r="r" b="b"/>
              <a:pathLst>
                <a:path w="47893" h="40439" extrusionOk="0">
                  <a:moveTo>
                    <a:pt x="21064" y="0"/>
                  </a:moveTo>
                  <a:cubicBezTo>
                    <a:pt x="15485" y="0"/>
                    <a:pt x="10838" y="5509"/>
                    <a:pt x="14918" y="12763"/>
                  </a:cubicBezTo>
                  <a:cubicBezTo>
                    <a:pt x="16095" y="15707"/>
                    <a:pt x="18452" y="18652"/>
                    <a:pt x="17274" y="21595"/>
                  </a:cubicBezTo>
                  <a:cubicBezTo>
                    <a:pt x="14183" y="28292"/>
                    <a:pt x="6585" y="27328"/>
                    <a:pt x="1" y="27770"/>
                  </a:cubicBezTo>
                  <a:lnTo>
                    <a:pt x="1" y="40438"/>
                  </a:lnTo>
                  <a:lnTo>
                    <a:pt x="47892" y="40438"/>
                  </a:lnTo>
                  <a:lnTo>
                    <a:pt x="47892" y="17811"/>
                  </a:lnTo>
                  <a:cubicBezTo>
                    <a:pt x="46566" y="17041"/>
                    <a:pt x="45068" y="16600"/>
                    <a:pt x="43340" y="16600"/>
                  </a:cubicBezTo>
                  <a:cubicBezTo>
                    <a:pt x="42552" y="16600"/>
                    <a:pt x="41716" y="16692"/>
                    <a:pt x="40827" y="16885"/>
                  </a:cubicBezTo>
                  <a:cubicBezTo>
                    <a:pt x="37280" y="17772"/>
                    <a:pt x="34401" y="25000"/>
                    <a:pt x="31436" y="25000"/>
                  </a:cubicBezTo>
                  <a:cubicBezTo>
                    <a:pt x="30462" y="25000"/>
                    <a:pt x="29479" y="24221"/>
                    <a:pt x="28460" y="22184"/>
                  </a:cubicBezTo>
                  <a:cubicBezTo>
                    <a:pt x="25517" y="16297"/>
                    <a:pt x="33760" y="5697"/>
                    <a:pt x="26105" y="1575"/>
                  </a:cubicBezTo>
                  <a:cubicBezTo>
                    <a:pt x="24480" y="492"/>
                    <a:pt x="22731" y="0"/>
                    <a:pt x="210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969;p58"/>
            <p:cNvSpPr/>
            <p:nvPr/>
          </p:nvSpPr>
          <p:spPr>
            <a:xfrm>
              <a:off x="3758900" y="2060650"/>
              <a:ext cx="1197325" cy="785700"/>
            </a:xfrm>
            <a:custGeom>
              <a:avLst/>
              <a:gdLst/>
              <a:ahLst/>
              <a:cxnLst/>
              <a:rect l="l" t="t" r="r" b="b"/>
              <a:pathLst>
                <a:path w="47893" h="31428" extrusionOk="0">
                  <a:moveTo>
                    <a:pt x="1" y="0"/>
                  </a:moveTo>
                  <a:lnTo>
                    <a:pt x="1" y="30905"/>
                  </a:lnTo>
                  <a:cubicBezTo>
                    <a:pt x="6585" y="30462"/>
                    <a:pt x="14183" y="31427"/>
                    <a:pt x="17274" y="24730"/>
                  </a:cubicBezTo>
                  <a:cubicBezTo>
                    <a:pt x="18452" y="21787"/>
                    <a:pt x="16095" y="18842"/>
                    <a:pt x="14918" y="15898"/>
                  </a:cubicBezTo>
                  <a:cubicBezTo>
                    <a:pt x="10838" y="8644"/>
                    <a:pt x="15485" y="3135"/>
                    <a:pt x="21064" y="3135"/>
                  </a:cubicBezTo>
                  <a:cubicBezTo>
                    <a:pt x="22731" y="3135"/>
                    <a:pt x="24480" y="3627"/>
                    <a:pt x="26105" y="4710"/>
                  </a:cubicBezTo>
                  <a:cubicBezTo>
                    <a:pt x="33760" y="8832"/>
                    <a:pt x="25517" y="19432"/>
                    <a:pt x="28460" y="25320"/>
                  </a:cubicBezTo>
                  <a:cubicBezTo>
                    <a:pt x="29479" y="27357"/>
                    <a:pt x="30462" y="28136"/>
                    <a:pt x="31435" y="28136"/>
                  </a:cubicBezTo>
                  <a:cubicBezTo>
                    <a:pt x="34400" y="28136"/>
                    <a:pt x="37280" y="20907"/>
                    <a:pt x="40827" y="20020"/>
                  </a:cubicBezTo>
                  <a:cubicBezTo>
                    <a:pt x="41716" y="19827"/>
                    <a:pt x="42552" y="19736"/>
                    <a:pt x="43340" y="19736"/>
                  </a:cubicBezTo>
                  <a:cubicBezTo>
                    <a:pt x="45068" y="19736"/>
                    <a:pt x="46566" y="20175"/>
                    <a:pt x="47892" y="20946"/>
                  </a:cubicBezTo>
                  <a:lnTo>
                    <a:pt x="4789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970;p58"/>
            <p:cNvSpPr/>
            <p:nvPr/>
          </p:nvSpPr>
          <p:spPr>
            <a:xfrm>
              <a:off x="2394500" y="2060650"/>
              <a:ext cx="1197300" cy="1845000"/>
            </a:xfrm>
            <a:custGeom>
              <a:avLst/>
              <a:gdLst/>
              <a:ahLst/>
              <a:cxnLst/>
              <a:rect l="l" t="t" r="r" b="b"/>
              <a:pathLst>
                <a:path w="47892" h="73800" extrusionOk="0">
                  <a:moveTo>
                    <a:pt x="0" y="0"/>
                  </a:moveTo>
                  <a:lnTo>
                    <a:pt x="0" y="73800"/>
                  </a:lnTo>
                  <a:lnTo>
                    <a:pt x="47891" y="73800"/>
                  </a:lnTo>
                  <a:lnTo>
                    <a:pt x="478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971;p58"/>
            <p:cNvSpPr/>
            <p:nvPr/>
          </p:nvSpPr>
          <p:spPr>
            <a:xfrm>
              <a:off x="2443075" y="2281025"/>
              <a:ext cx="1089800" cy="10700"/>
            </a:xfrm>
            <a:custGeom>
              <a:avLst/>
              <a:gdLst/>
              <a:ahLst/>
              <a:cxnLst/>
              <a:rect l="l" t="t" r="r" b="b"/>
              <a:pathLst>
                <a:path w="43592" h="428" extrusionOk="0">
                  <a:moveTo>
                    <a:pt x="21377" y="0"/>
                  </a:moveTo>
                  <a:cubicBezTo>
                    <a:pt x="17884" y="0"/>
                    <a:pt x="14392" y="16"/>
                    <a:pt x="10898" y="46"/>
                  </a:cubicBezTo>
                  <a:cubicBezTo>
                    <a:pt x="9082" y="63"/>
                    <a:pt x="7266" y="83"/>
                    <a:pt x="5449" y="109"/>
                  </a:cubicBezTo>
                  <a:cubicBezTo>
                    <a:pt x="4541" y="123"/>
                    <a:pt x="3633" y="138"/>
                    <a:pt x="2724" y="155"/>
                  </a:cubicBezTo>
                  <a:cubicBezTo>
                    <a:pt x="1817" y="171"/>
                    <a:pt x="908" y="190"/>
                    <a:pt x="1" y="213"/>
                  </a:cubicBezTo>
                  <a:cubicBezTo>
                    <a:pt x="908" y="236"/>
                    <a:pt x="1817" y="256"/>
                    <a:pt x="2724" y="273"/>
                  </a:cubicBezTo>
                  <a:cubicBezTo>
                    <a:pt x="3633" y="289"/>
                    <a:pt x="4541" y="304"/>
                    <a:pt x="5449" y="318"/>
                  </a:cubicBezTo>
                  <a:cubicBezTo>
                    <a:pt x="7266" y="343"/>
                    <a:pt x="9082" y="365"/>
                    <a:pt x="10898" y="381"/>
                  </a:cubicBezTo>
                  <a:cubicBezTo>
                    <a:pt x="14531" y="411"/>
                    <a:pt x="18164" y="426"/>
                    <a:pt x="21796" y="427"/>
                  </a:cubicBezTo>
                  <a:cubicBezTo>
                    <a:pt x="21936" y="427"/>
                    <a:pt x="22076" y="427"/>
                    <a:pt x="22216" y="427"/>
                  </a:cubicBezTo>
                  <a:cubicBezTo>
                    <a:pt x="25709" y="427"/>
                    <a:pt x="29201" y="412"/>
                    <a:pt x="32695" y="381"/>
                  </a:cubicBezTo>
                  <a:cubicBezTo>
                    <a:pt x="34511" y="366"/>
                    <a:pt x="36327" y="345"/>
                    <a:pt x="38144" y="318"/>
                  </a:cubicBezTo>
                  <a:cubicBezTo>
                    <a:pt x="39051" y="304"/>
                    <a:pt x="39960" y="289"/>
                    <a:pt x="40869" y="273"/>
                  </a:cubicBezTo>
                  <a:cubicBezTo>
                    <a:pt x="41776" y="256"/>
                    <a:pt x="42685" y="237"/>
                    <a:pt x="43592" y="214"/>
                  </a:cubicBezTo>
                  <a:cubicBezTo>
                    <a:pt x="42685" y="190"/>
                    <a:pt x="41776" y="171"/>
                    <a:pt x="40869" y="155"/>
                  </a:cubicBezTo>
                  <a:cubicBezTo>
                    <a:pt x="39960" y="138"/>
                    <a:pt x="39051" y="123"/>
                    <a:pt x="38144" y="109"/>
                  </a:cubicBezTo>
                  <a:cubicBezTo>
                    <a:pt x="36327" y="83"/>
                    <a:pt x="34511" y="63"/>
                    <a:pt x="32695" y="46"/>
                  </a:cubicBezTo>
                  <a:cubicBezTo>
                    <a:pt x="29062" y="17"/>
                    <a:pt x="25430" y="2"/>
                    <a:pt x="21796" y="1"/>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972;p58"/>
            <p:cNvSpPr/>
            <p:nvPr/>
          </p:nvSpPr>
          <p:spPr>
            <a:xfrm>
              <a:off x="2443075" y="2388975"/>
              <a:ext cx="1089800" cy="10675"/>
            </a:xfrm>
            <a:custGeom>
              <a:avLst/>
              <a:gdLst/>
              <a:ahLst/>
              <a:cxnLst/>
              <a:rect l="l" t="t" r="r" b="b"/>
              <a:pathLst>
                <a:path w="43592" h="427" extrusionOk="0">
                  <a:moveTo>
                    <a:pt x="21377" y="0"/>
                  </a:moveTo>
                  <a:cubicBezTo>
                    <a:pt x="17884" y="0"/>
                    <a:pt x="14392" y="15"/>
                    <a:pt x="10898" y="46"/>
                  </a:cubicBezTo>
                  <a:cubicBezTo>
                    <a:pt x="9082" y="62"/>
                    <a:pt x="7266" y="83"/>
                    <a:pt x="5449" y="109"/>
                  </a:cubicBezTo>
                  <a:cubicBezTo>
                    <a:pt x="4541" y="123"/>
                    <a:pt x="3633" y="138"/>
                    <a:pt x="2724" y="155"/>
                  </a:cubicBezTo>
                  <a:cubicBezTo>
                    <a:pt x="1817" y="171"/>
                    <a:pt x="908" y="190"/>
                    <a:pt x="1" y="214"/>
                  </a:cubicBezTo>
                  <a:cubicBezTo>
                    <a:pt x="908" y="237"/>
                    <a:pt x="1817" y="256"/>
                    <a:pt x="2724" y="272"/>
                  </a:cubicBezTo>
                  <a:cubicBezTo>
                    <a:pt x="3633" y="289"/>
                    <a:pt x="4541" y="304"/>
                    <a:pt x="5449" y="318"/>
                  </a:cubicBezTo>
                  <a:cubicBezTo>
                    <a:pt x="7266" y="343"/>
                    <a:pt x="9082" y="365"/>
                    <a:pt x="10898" y="381"/>
                  </a:cubicBezTo>
                  <a:cubicBezTo>
                    <a:pt x="14531" y="410"/>
                    <a:pt x="18164" y="426"/>
                    <a:pt x="21796" y="427"/>
                  </a:cubicBezTo>
                  <a:cubicBezTo>
                    <a:pt x="21936" y="427"/>
                    <a:pt x="22076" y="427"/>
                    <a:pt x="22216" y="427"/>
                  </a:cubicBezTo>
                  <a:cubicBezTo>
                    <a:pt x="25709" y="427"/>
                    <a:pt x="29201" y="412"/>
                    <a:pt x="32695" y="381"/>
                  </a:cubicBezTo>
                  <a:cubicBezTo>
                    <a:pt x="34511" y="366"/>
                    <a:pt x="36327" y="345"/>
                    <a:pt x="38144" y="318"/>
                  </a:cubicBezTo>
                  <a:cubicBezTo>
                    <a:pt x="39051" y="304"/>
                    <a:pt x="39960" y="289"/>
                    <a:pt x="40869" y="272"/>
                  </a:cubicBezTo>
                  <a:cubicBezTo>
                    <a:pt x="41776" y="256"/>
                    <a:pt x="42685" y="237"/>
                    <a:pt x="43592" y="214"/>
                  </a:cubicBezTo>
                  <a:cubicBezTo>
                    <a:pt x="42685" y="190"/>
                    <a:pt x="41776" y="171"/>
                    <a:pt x="40869" y="155"/>
                  </a:cubicBezTo>
                  <a:cubicBezTo>
                    <a:pt x="39960" y="138"/>
                    <a:pt x="39051" y="123"/>
                    <a:pt x="38144" y="109"/>
                  </a:cubicBezTo>
                  <a:cubicBezTo>
                    <a:pt x="36327" y="83"/>
                    <a:pt x="34511" y="62"/>
                    <a:pt x="32695" y="46"/>
                  </a:cubicBezTo>
                  <a:cubicBezTo>
                    <a:pt x="29062" y="17"/>
                    <a:pt x="25430" y="2"/>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973;p58"/>
            <p:cNvSpPr/>
            <p:nvPr/>
          </p:nvSpPr>
          <p:spPr>
            <a:xfrm>
              <a:off x="2443075" y="2496925"/>
              <a:ext cx="1089800" cy="10675"/>
            </a:xfrm>
            <a:custGeom>
              <a:avLst/>
              <a:gdLst/>
              <a:ahLst/>
              <a:cxnLst/>
              <a:rect l="l" t="t" r="r" b="b"/>
              <a:pathLst>
                <a:path w="43592" h="427" extrusionOk="0">
                  <a:moveTo>
                    <a:pt x="21406" y="0"/>
                  </a:moveTo>
                  <a:cubicBezTo>
                    <a:pt x="17903" y="0"/>
                    <a:pt x="14401" y="17"/>
                    <a:pt x="10898" y="47"/>
                  </a:cubicBezTo>
                  <a:cubicBezTo>
                    <a:pt x="9082" y="62"/>
                    <a:pt x="7266" y="84"/>
                    <a:pt x="5449" y="110"/>
                  </a:cubicBezTo>
                  <a:cubicBezTo>
                    <a:pt x="4541" y="123"/>
                    <a:pt x="3633" y="138"/>
                    <a:pt x="2724" y="155"/>
                  </a:cubicBezTo>
                  <a:cubicBezTo>
                    <a:pt x="1817" y="171"/>
                    <a:pt x="908" y="191"/>
                    <a:pt x="1" y="214"/>
                  </a:cubicBezTo>
                  <a:cubicBezTo>
                    <a:pt x="908" y="237"/>
                    <a:pt x="1817" y="256"/>
                    <a:pt x="2724" y="272"/>
                  </a:cubicBezTo>
                  <a:cubicBezTo>
                    <a:pt x="3633" y="289"/>
                    <a:pt x="4541" y="304"/>
                    <a:pt x="5449" y="318"/>
                  </a:cubicBezTo>
                  <a:cubicBezTo>
                    <a:pt x="7266" y="343"/>
                    <a:pt x="9082" y="365"/>
                    <a:pt x="10898" y="381"/>
                  </a:cubicBezTo>
                  <a:cubicBezTo>
                    <a:pt x="14531" y="410"/>
                    <a:pt x="18164" y="425"/>
                    <a:pt x="21796" y="427"/>
                  </a:cubicBezTo>
                  <a:cubicBezTo>
                    <a:pt x="21936" y="427"/>
                    <a:pt x="22076" y="427"/>
                    <a:pt x="22216" y="427"/>
                  </a:cubicBezTo>
                  <a:cubicBezTo>
                    <a:pt x="25709" y="427"/>
                    <a:pt x="29201" y="412"/>
                    <a:pt x="32695" y="381"/>
                  </a:cubicBezTo>
                  <a:cubicBezTo>
                    <a:pt x="34511" y="366"/>
                    <a:pt x="36327" y="344"/>
                    <a:pt x="38144" y="318"/>
                  </a:cubicBezTo>
                  <a:cubicBezTo>
                    <a:pt x="39051" y="304"/>
                    <a:pt x="39960" y="290"/>
                    <a:pt x="40869" y="274"/>
                  </a:cubicBezTo>
                  <a:cubicBezTo>
                    <a:pt x="41776" y="256"/>
                    <a:pt x="42685" y="237"/>
                    <a:pt x="43592" y="214"/>
                  </a:cubicBezTo>
                  <a:cubicBezTo>
                    <a:pt x="42685" y="190"/>
                    <a:pt x="41776" y="171"/>
                    <a:pt x="40869" y="155"/>
                  </a:cubicBezTo>
                  <a:cubicBezTo>
                    <a:pt x="39960" y="138"/>
                    <a:pt x="39051" y="123"/>
                    <a:pt x="38144" y="109"/>
                  </a:cubicBezTo>
                  <a:cubicBezTo>
                    <a:pt x="36327" y="84"/>
                    <a:pt x="34511" y="62"/>
                    <a:pt x="32695" y="46"/>
                  </a:cubicBezTo>
                  <a:cubicBezTo>
                    <a:pt x="29062" y="17"/>
                    <a:pt x="25430" y="1"/>
                    <a:pt x="21796" y="0"/>
                  </a:cubicBezTo>
                  <a:cubicBezTo>
                    <a:pt x="21666" y="0"/>
                    <a:pt x="21536" y="0"/>
                    <a:pt x="21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974;p58"/>
            <p:cNvSpPr/>
            <p:nvPr/>
          </p:nvSpPr>
          <p:spPr>
            <a:xfrm>
              <a:off x="2443075" y="2604850"/>
              <a:ext cx="1089800" cy="10700"/>
            </a:xfrm>
            <a:custGeom>
              <a:avLst/>
              <a:gdLst/>
              <a:ahLst/>
              <a:cxnLst/>
              <a:rect l="l" t="t" r="r" b="b"/>
              <a:pathLst>
                <a:path w="43592" h="428" extrusionOk="0">
                  <a:moveTo>
                    <a:pt x="21406" y="1"/>
                  </a:moveTo>
                  <a:cubicBezTo>
                    <a:pt x="17903" y="1"/>
                    <a:pt x="14401" y="17"/>
                    <a:pt x="10898" y="48"/>
                  </a:cubicBezTo>
                  <a:cubicBezTo>
                    <a:pt x="9082" y="63"/>
                    <a:pt x="7266" y="85"/>
                    <a:pt x="5449" y="111"/>
                  </a:cubicBezTo>
                  <a:cubicBezTo>
                    <a:pt x="4541" y="124"/>
                    <a:pt x="3633" y="139"/>
                    <a:pt x="2724" y="155"/>
                  </a:cubicBezTo>
                  <a:cubicBezTo>
                    <a:pt x="1817" y="172"/>
                    <a:pt x="908" y="192"/>
                    <a:pt x="1" y="215"/>
                  </a:cubicBezTo>
                  <a:cubicBezTo>
                    <a:pt x="908" y="238"/>
                    <a:pt x="1817" y="257"/>
                    <a:pt x="2724" y="273"/>
                  </a:cubicBezTo>
                  <a:cubicBezTo>
                    <a:pt x="3633" y="290"/>
                    <a:pt x="4541" y="305"/>
                    <a:pt x="5449" y="319"/>
                  </a:cubicBezTo>
                  <a:cubicBezTo>
                    <a:pt x="7266" y="344"/>
                    <a:pt x="9082" y="366"/>
                    <a:pt x="10898" y="382"/>
                  </a:cubicBezTo>
                  <a:cubicBezTo>
                    <a:pt x="14531" y="411"/>
                    <a:pt x="18164" y="426"/>
                    <a:pt x="21796" y="428"/>
                  </a:cubicBezTo>
                  <a:cubicBezTo>
                    <a:pt x="21936" y="428"/>
                    <a:pt x="22076" y="428"/>
                    <a:pt x="22216" y="428"/>
                  </a:cubicBezTo>
                  <a:cubicBezTo>
                    <a:pt x="25709" y="428"/>
                    <a:pt x="29201" y="412"/>
                    <a:pt x="32695" y="382"/>
                  </a:cubicBezTo>
                  <a:cubicBezTo>
                    <a:pt x="34511" y="367"/>
                    <a:pt x="36327" y="345"/>
                    <a:pt x="38144" y="319"/>
                  </a:cubicBezTo>
                  <a:cubicBezTo>
                    <a:pt x="39051" y="306"/>
                    <a:pt x="39960" y="291"/>
                    <a:pt x="40869" y="274"/>
                  </a:cubicBezTo>
                  <a:cubicBezTo>
                    <a:pt x="41776" y="258"/>
                    <a:pt x="42685" y="238"/>
                    <a:pt x="43592" y="215"/>
                  </a:cubicBezTo>
                  <a:cubicBezTo>
                    <a:pt x="42685" y="192"/>
                    <a:pt x="41776" y="172"/>
                    <a:pt x="40869" y="155"/>
                  </a:cubicBezTo>
                  <a:cubicBezTo>
                    <a:pt x="39960" y="139"/>
                    <a:pt x="39051" y="124"/>
                    <a:pt x="38144" y="110"/>
                  </a:cubicBezTo>
                  <a:cubicBezTo>
                    <a:pt x="36327" y="85"/>
                    <a:pt x="34511" y="63"/>
                    <a:pt x="32695" y="47"/>
                  </a:cubicBezTo>
                  <a:cubicBezTo>
                    <a:pt x="29062" y="18"/>
                    <a:pt x="25430" y="2"/>
                    <a:pt x="21796" y="1"/>
                  </a:cubicBezTo>
                  <a:cubicBezTo>
                    <a:pt x="21666" y="1"/>
                    <a:pt x="21536" y="1"/>
                    <a:pt x="21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975;p58"/>
            <p:cNvSpPr/>
            <p:nvPr/>
          </p:nvSpPr>
          <p:spPr>
            <a:xfrm>
              <a:off x="2443075" y="2712850"/>
              <a:ext cx="1089800" cy="10650"/>
            </a:xfrm>
            <a:custGeom>
              <a:avLst/>
              <a:gdLst/>
              <a:ahLst/>
              <a:cxnLst/>
              <a:rect l="l" t="t" r="r" b="b"/>
              <a:pathLst>
                <a:path w="43592" h="426" extrusionOk="0">
                  <a:moveTo>
                    <a:pt x="21377" y="0"/>
                  </a:moveTo>
                  <a:cubicBezTo>
                    <a:pt x="17884" y="0"/>
                    <a:pt x="14392" y="15"/>
                    <a:pt x="10898" y="46"/>
                  </a:cubicBezTo>
                  <a:cubicBezTo>
                    <a:pt x="9082" y="61"/>
                    <a:pt x="7266" y="82"/>
                    <a:pt x="5449" y="109"/>
                  </a:cubicBezTo>
                  <a:cubicBezTo>
                    <a:pt x="4541" y="123"/>
                    <a:pt x="3633" y="138"/>
                    <a:pt x="2724" y="155"/>
                  </a:cubicBezTo>
                  <a:cubicBezTo>
                    <a:pt x="1817" y="170"/>
                    <a:pt x="908" y="190"/>
                    <a:pt x="1" y="213"/>
                  </a:cubicBezTo>
                  <a:cubicBezTo>
                    <a:pt x="908" y="236"/>
                    <a:pt x="1817" y="256"/>
                    <a:pt x="2724" y="272"/>
                  </a:cubicBezTo>
                  <a:cubicBezTo>
                    <a:pt x="3633" y="289"/>
                    <a:pt x="4541" y="304"/>
                    <a:pt x="5449" y="317"/>
                  </a:cubicBezTo>
                  <a:cubicBezTo>
                    <a:pt x="7266" y="343"/>
                    <a:pt x="9082" y="363"/>
                    <a:pt x="10898" y="380"/>
                  </a:cubicBezTo>
                  <a:cubicBezTo>
                    <a:pt x="14531" y="409"/>
                    <a:pt x="18164" y="424"/>
                    <a:pt x="21796" y="425"/>
                  </a:cubicBezTo>
                  <a:cubicBezTo>
                    <a:pt x="22057" y="426"/>
                    <a:pt x="22317" y="426"/>
                    <a:pt x="22577" y="426"/>
                  </a:cubicBezTo>
                  <a:cubicBezTo>
                    <a:pt x="25950" y="426"/>
                    <a:pt x="29322" y="410"/>
                    <a:pt x="32695" y="381"/>
                  </a:cubicBezTo>
                  <a:cubicBezTo>
                    <a:pt x="34511" y="365"/>
                    <a:pt x="36327" y="344"/>
                    <a:pt x="38144" y="318"/>
                  </a:cubicBezTo>
                  <a:cubicBezTo>
                    <a:pt x="39051" y="304"/>
                    <a:pt x="39960" y="289"/>
                    <a:pt x="40869" y="272"/>
                  </a:cubicBezTo>
                  <a:cubicBezTo>
                    <a:pt x="41776" y="256"/>
                    <a:pt x="42685" y="236"/>
                    <a:pt x="43592" y="213"/>
                  </a:cubicBezTo>
                  <a:cubicBezTo>
                    <a:pt x="42685" y="190"/>
                    <a:pt x="41776" y="170"/>
                    <a:pt x="40869" y="153"/>
                  </a:cubicBezTo>
                  <a:cubicBezTo>
                    <a:pt x="39960" y="137"/>
                    <a:pt x="39051" y="122"/>
                    <a:pt x="38144" y="108"/>
                  </a:cubicBezTo>
                  <a:cubicBezTo>
                    <a:pt x="36327" y="82"/>
                    <a:pt x="34511" y="61"/>
                    <a:pt x="32695" y="44"/>
                  </a:cubicBezTo>
                  <a:cubicBezTo>
                    <a:pt x="29062" y="15"/>
                    <a:pt x="25430" y="0"/>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976;p58"/>
            <p:cNvSpPr/>
            <p:nvPr/>
          </p:nvSpPr>
          <p:spPr>
            <a:xfrm>
              <a:off x="2443075" y="2820775"/>
              <a:ext cx="1089850" cy="10700"/>
            </a:xfrm>
            <a:custGeom>
              <a:avLst/>
              <a:gdLst/>
              <a:ahLst/>
              <a:cxnLst/>
              <a:rect l="l" t="t" r="r" b="b"/>
              <a:pathLst>
                <a:path w="43594" h="428" extrusionOk="0">
                  <a:moveTo>
                    <a:pt x="21378" y="1"/>
                  </a:moveTo>
                  <a:cubicBezTo>
                    <a:pt x="17885" y="1"/>
                    <a:pt x="14392" y="16"/>
                    <a:pt x="10899" y="47"/>
                  </a:cubicBezTo>
                  <a:cubicBezTo>
                    <a:pt x="9083" y="62"/>
                    <a:pt x="7266" y="83"/>
                    <a:pt x="5450" y="110"/>
                  </a:cubicBezTo>
                  <a:cubicBezTo>
                    <a:pt x="4541" y="124"/>
                    <a:pt x="3633" y="139"/>
                    <a:pt x="2724" y="155"/>
                  </a:cubicBezTo>
                  <a:cubicBezTo>
                    <a:pt x="1817" y="172"/>
                    <a:pt x="908" y="191"/>
                    <a:pt x="1" y="214"/>
                  </a:cubicBezTo>
                  <a:cubicBezTo>
                    <a:pt x="908" y="236"/>
                    <a:pt x="1817" y="257"/>
                    <a:pt x="2725" y="273"/>
                  </a:cubicBezTo>
                  <a:cubicBezTo>
                    <a:pt x="3634" y="290"/>
                    <a:pt x="4541" y="305"/>
                    <a:pt x="5450" y="317"/>
                  </a:cubicBezTo>
                  <a:cubicBezTo>
                    <a:pt x="7266" y="344"/>
                    <a:pt x="9083" y="364"/>
                    <a:pt x="10899" y="381"/>
                  </a:cubicBezTo>
                  <a:cubicBezTo>
                    <a:pt x="14533" y="411"/>
                    <a:pt x="18164" y="426"/>
                    <a:pt x="21798" y="428"/>
                  </a:cubicBezTo>
                  <a:cubicBezTo>
                    <a:pt x="21937" y="428"/>
                    <a:pt x="22077" y="428"/>
                    <a:pt x="22217" y="428"/>
                  </a:cubicBezTo>
                  <a:cubicBezTo>
                    <a:pt x="25709" y="428"/>
                    <a:pt x="29203" y="412"/>
                    <a:pt x="32695" y="382"/>
                  </a:cubicBezTo>
                  <a:cubicBezTo>
                    <a:pt x="34512" y="365"/>
                    <a:pt x="36328" y="345"/>
                    <a:pt x="38144" y="319"/>
                  </a:cubicBezTo>
                  <a:cubicBezTo>
                    <a:pt x="39053" y="305"/>
                    <a:pt x="39960" y="290"/>
                    <a:pt x="40869" y="273"/>
                  </a:cubicBezTo>
                  <a:cubicBezTo>
                    <a:pt x="41777" y="257"/>
                    <a:pt x="42685" y="236"/>
                    <a:pt x="43593" y="214"/>
                  </a:cubicBezTo>
                  <a:cubicBezTo>
                    <a:pt x="42685" y="191"/>
                    <a:pt x="41777" y="171"/>
                    <a:pt x="40869" y="154"/>
                  </a:cubicBezTo>
                  <a:cubicBezTo>
                    <a:pt x="39961" y="138"/>
                    <a:pt x="39053" y="123"/>
                    <a:pt x="38144" y="110"/>
                  </a:cubicBezTo>
                  <a:cubicBezTo>
                    <a:pt x="36328" y="83"/>
                    <a:pt x="34512" y="62"/>
                    <a:pt x="32695" y="47"/>
                  </a:cubicBezTo>
                  <a:cubicBezTo>
                    <a:pt x="29063" y="16"/>
                    <a:pt x="25430" y="1"/>
                    <a:pt x="21798" y="1"/>
                  </a:cubicBezTo>
                  <a:cubicBezTo>
                    <a:pt x="21658" y="1"/>
                    <a:pt x="21518" y="1"/>
                    <a:pt x="21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977;p58"/>
            <p:cNvSpPr/>
            <p:nvPr/>
          </p:nvSpPr>
          <p:spPr>
            <a:xfrm>
              <a:off x="2443075" y="2928725"/>
              <a:ext cx="1089800" cy="10700"/>
            </a:xfrm>
            <a:custGeom>
              <a:avLst/>
              <a:gdLst/>
              <a:ahLst/>
              <a:cxnLst/>
              <a:rect l="l" t="t" r="r" b="b"/>
              <a:pathLst>
                <a:path w="43592" h="428" extrusionOk="0">
                  <a:moveTo>
                    <a:pt x="21377" y="1"/>
                  </a:moveTo>
                  <a:cubicBezTo>
                    <a:pt x="17884" y="1"/>
                    <a:pt x="14392" y="16"/>
                    <a:pt x="10898" y="46"/>
                  </a:cubicBezTo>
                  <a:cubicBezTo>
                    <a:pt x="9082" y="63"/>
                    <a:pt x="7266" y="83"/>
                    <a:pt x="5449" y="110"/>
                  </a:cubicBezTo>
                  <a:cubicBezTo>
                    <a:pt x="4541" y="124"/>
                    <a:pt x="3633" y="139"/>
                    <a:pt x="2724" y="155"/>
                  </a:cubicBezTo>
                  <a:cubicBezTo>
                    <a:pt x="1817" y="172"/>
                    <a:pt x="908" y="191"/>
                    <a:pt x="1" y="213"/>
                  </a:cubicBezTo>
                  <a:cubicBezTo>
                    <a:pt x="908" y="236"/>
                    <a:pt x="1817" y="257"/>
                    <a:pt x="2724" y="273"/>
                  </a:cubicBezTo>
                  <a:cubicBezTo>
                    <a:pt x="3633" y="289"/>
                    <a:pt x="4541" y="305"/>
                    <a:pt x="5449" y="317"/>
                  </a:cubicBezTo>
                  <a:cubicBezTo>
                    <a:pt x="7266" y="344"/>
                    <a:pt x="9082" y="365"/>
                    <a:pt x="10898" y="381"/>
                  </a:cubicBezTo>
                  <a:cubicBezTo>
                    <a:pt x="14531" y="411"/>
                    <a:pt x="18164" y="426"/>
                    <a:pt x="21796" y="427"/>
                  </a:cubicBezTo>
                  <a:cubicBezTo>
                    <a:pt x="21936" y="427"/>
                    <a:pt x="22076" y="427"/>
                    <a:pt x="22216" y="427"/>
                  </a:cubicBezTo>
                  <a:cubicBezTo>
                    <a:pt x="25709" y="427"/>
                    <a:pt x="29201" y="412"/>
                    <a:pt x="32695" y="382"/>
                  </a:cubicBezTo>
                  <a:cubicBezTo>
                    <a:pt x="34511" y="367"/>
                    <a:pt x="36327" y="345"/>
                    <a:pt x="38144" y="319"/>
                  </a:cubicBezTo>
                  <a:cubicBezTo>
                    <a:pt x="39051" y="305"/>
                    <a:pt x="39960" y="289"/>
                    <a:pt x="40869" y="273"/>
                  </a:cubicBezTo>
                  <a:cubicBezTo>
                    <a:pt x="41776" y="257"/>
                    <a:pt x="42685" y="236"/>
                    <a:pt x="43592" y="213"/>
                  </a:cubicBezTo>
                  <a:cubicBezTo>
                    <a:pt x="42685" y="191"/>
                    <a:pt x="41776" y="170"/>
                    <a:pt x="40869" y="154"/>
                  </a:cubicBezTo>
                  <a:cubicBezTo>
                    <a:pt x="39960" y="138"/>
                    <a:pt x="39051" y="122"/>
                    <a:pt x="38144" y="110"/>
                  </a:cubicBezTo>
                  <a:cubicBezTo>
                    <a:pt x="36327" y="83"/>
                    <a:pt x="34511" y="62"/>
                    <a:pt x="32695" y="46"/>
                  </a:cubicBezTo>
                  <a:cubicBezTo>
                    <a:pt x="29062" y="16"/>
                    <a:pt x="25430" y="2"/>
                    <a:pt x="21796" y="1"/>
                  </a:cubicBezTo>
                  <a:cubicBezTo>
                    <a:pt x="21657" y="1"/>
                    <a:pt x="21517" y="1"/>
                    <a:pt x="2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978;p58"/>
            <p:cNvSpPr/>
            <p:nvPr/>
          </p:nvSpPr>
          <p:spPr>
            <a:xfrm>
              <a:off x="2443075" y="3036675"/>
              <a:ext cx="1089800" cy="10700"/>
            </a:xfrm>
            <a:custGeom>
              <a:avLst/>
              <a:gdLst/>
              <a:ahLst/>
              <a:cxnLst/>
              <a:rect l="l" t="t" r="r" b="b"/>
              <a:pathLst>
                <a:path w="43592" h="428" extrusionOk="0">
                  <a:moveTo>
                    <a:pt x="21377" y="1"/>
                  </a:moveTo>
                  <a:cubicBezTo>
                    <a:pt x="17884" y="1"/>
                    <a:pt x="14392" y="16"/>
                    <a:pt x="10898" y="46"/>
                  </a:cubicBezTo>
                  <a:cubicBezTo>
                    <a:pt x="9082" y="63"/>
                    <a:pt x="7266" y="83"/>
                    <a:pt x="5449" y="110"/>
                  </a:cubicBezTo>
                  <a:cubicBezTo>
                    <a:pt x="4541" y="123"/>
                    <a:pt x="3633" y="139"/>
                    <a:pt x="2724" y="155"/>
                  </a:cubicBezTo>
                  <a:cubicBezTo>
                    <a:pt x="1817" y="172"/>
                    <a:pt x="908" y="192"/>
                    <a:pt x="1" y="215"/>
                  </a:cubicBezTo>
                  <a:cubicBezTo>
                    <a:pt x="908" y="237"/>
                    <a:pt x="1817" y="256"/>
                    <a:pt x="2724" y="273"/>
                  </a:cubicBezTo>
                  <a:cubicBezTo>
                    <a:pt x="3633" y="289"/>
                    <a:pt x="4541" y="304"/>
                    <a:pt x="5449" y="318"/>
                  </a:cubicBezTo>
                  <a:cubicBezTo>
                    <a:pt x="7266" y="344"/>
                    <a:pt x="9082" y="365"/>
                    <a:pt x="10898" y="382"/>
                  </a:cubicBezTo>
                  <a:cubicBezTo>
                    <a:pt x="14531" y="411"/>
                    <a:pt x="18164" y="426"/>
                    <a:pt x="21796" y="427"/>
                  </a:cubicBezTo>
                  <a:cubicBezTo>
                    <a:pt x="21936" y="427"/>
                    <a:pt x="22076" y="427"/>
                    <a:pt x="22216" y="427"/>
                  </a:cubicBezTo>
                  <a:cubicBezTo>
                    <a:pt x="25709" y="427"/>
                    <a:pt x="29201" y="412"/>
                    <a:pt x="32695" y="382"/>
                  </a:cubicBezTo>
                  <a:cubicBezTo>
                    <a:pt x="34511" y="366"/>
                    <a:pt x="36327" y="345"/>
                    <a:pt x="38144" y="318"/>
                  </a:cubicBezTo>
                  <a:cubicBezTo>
                    <a:pt x="39051" y="304"/>
                    <a:pt x="39960" y="291"/>
                    <a:pt x="40869" y="273"/>
                  </a:cubicBezTo>
                  <a:cubicBezTo>
                    <a:pt x="41776" y="256"/>
                    <a:pt x="42685" y="237"/>
                    <a:pt x="43592" y="215"/>
                  </a:cubicBezTo>
                  <a:cubicBezTo>
                    <a:pt x="42685" y="191"/>
                    <a:pt x="41776" y="172"/>
                    <a:pt x="40869" y="155"/>
                  </a:cubicBezTo>
                  <a:cubicBezTo>
                    <a:pt x="39960" y="139"/>
                    <a:pt x="39051" y="123"/>
                    <a:pt x="38144" y="110"/>
                  </a:cubicBezTo>
                  <a:cubicBezTo>
                    <a:pt x="36327" y="83"/>
                    <a:pt x="34511" y="63"/>
                    <a:pt x="32695" y="46"/>
                  </a:cubicBezTo>
                  <a:cubicBezTo>
                    <a:pt x="29062" y="17"/>
                    <a:pt x="25430" y="2"/>
                    <a:pt x="21796" y="1"/>
                  </a:cubicBezTo>
                  <a:cubicBezTo>
                    <a:pt x="21657" y="1"/>
                    <a:pt x="21517" y="1"/>
                    <a:pt x="2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979;p58"/>
            <p:cNvSpPr/>
            <p:nvPr/>
          </p:nvSpPr>
          <p:spPr>
            <a:xfrm>
              <a:off x="2443075" y="3144625"/>
              <a:ext cx="1089800" cy="10700"/>
            </a:xfrm>
            <a:custGeom>
              <a:avLst/>
              <a:gdLst/>
              <a:ahLst/>
              <a:cxnLst/>
              <a:rect l="l" t="t" r="r" b="b"/>
              <a:pathLst>
                <a:path w="43592" h="428" extrusionOk="0">
                  <a:moveTo>
                    <a:pt x="21406" y="1"/>
                  </a:moveTo>
                  <a:cubicBezTo>
                    <a:pt x="17903" y="1"/>
                    <a:pt x="14401" y="17"/>
                    <a:pt x="10898" y="47"/>
                  </a:cubicBezTo>
                  <a:cubicBezTo>
                    <a:pt x="9082" y="63"/>
                    <a:pt x="7266" y="84"/>
                    <a:pt x="5449" y="111"/>
                  </a:cubicBezTo>
                  <a:cubicBezTo>
                    <a:pt x="4541" y="123"/>
                    <a:pt x="3633" y="139"/>
                    <a:pt x="2724" y="155"/>
                  </a:cubicBezTo>
                  <a:cubicBezTo>
                    <a:pt x="1817" y="171"/>
                    <a:pt x="908" y="192"/>
                    <a:pt x="1" y="214"/>
                  </a:cubicBezTo>
                  <a:cubicBezTo>
                    <a:pt x="908" y="237"/>
                    <a:pt x="1817" y="256"/>
                    <a:pt x="2724" y="274"/>
                  </a:cubicBezTo>
                  <a:cubicBezTo>
                    <a:pt x="3633" y="290"/>
                    <a:pt x="4541" y="304"/>
                    <a:pt x="5449" y="318"/>
                  </a:cubicBezTo>
                  <a:cubicBezTo>
                    <a:pt x="7266" y="345"/>
                    <a:pt x="9082" y="365"/>
                    <a:pt x="10898" y="382"/>
                  </a:cubicBezTo>
                  <a:cubicBezTo>
                    <a:pt x="14531" y="411"/>
                    <a:pt x="18164" y="426"/>
                    <a:pt x="21796" y="427"/>
                  </a:cubicBezTo>
                  <a:cubicBezTo>
                    <a:pt x="21936" y="427"/>
                    <a:pt x="22076" y="427"/>
                    <a:pt x="22216" y="427"/>
                  </a:cubicBezTo>
                  <a:cubicBezTo>
                    <a:pt x="25709" y="427"/>
                    <a:pt x="29202" y="412"/>
                    <a:pt x="32695" y="383"/>
                  </a:cubicBezTo>
                  <a:cubicBezTo>
                    <a:pt x="34511" y="366"/>
                    <a:pt x="36327" y="346"/>
                    <a:pt x="38144" y="319"/>
                  </a:cubicBezTo>
                  <a:cubicBezTo>
                    <a:pt x="39051" y="306"/>
                    <a:pt x="39960" y="290"/>
                    <a:pt x="40869" y="274"/>
                  </a:cubicBezTo>
                  <a:cubicBezTo>
                    <a:pt x="41776" y="257"/>
                    <a:pt x="42685" y="237"/>
                    <a:pt x="43592" y="214"/>
                  </a:cubicBezTo>
                  <a:cubicBezTo>
                    <a:pt x="42685" y="192"/>
                    <a:pt x="41776" y="171"/>
                    <a:pt x="40869" y="155"/>
                  </a:cubicBezTo>
                  <a:cubicBezTo>
                    <a:pt x="39960" y="139"/>
                    <a:pt x="39051" y="123"/>
                    <a:pt x="38144" y="109"/>
                  </a:cubicBezTo>
                  <a:cubicBezTo>
                    <a:pt x="36327" y="84"/>
                    <a:pt x="34511" y="63"/>
                    <a:pt x="32695" y="46"/>
                  </a:cubicBezTo>
                  <a:cubicBezTo>
                    <a:pt x="29062" y="17"/>
                    <a:pt x="25430" y="2"/>
                    <a:pt x="21796" y="1"/>
                  </a:cubicBezTo>
                  <a:cubicBezTo>
                    <a:pt x="21666" y="1"/>
                    <a:pt x="21536" y="1"/>
                    <a:pt x="21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980;p58"/>
            <p:cNvSpPr/>
            <p:nvPr/>
          </p:nvSpPr>
          <p:spPr>
            <a:xfrm>
              <a:off x="2443075" y="3252575"/>
              <a:ext cx="1089800" cy="10675"/>
            </a:xfrm>
            <a:custGeom>
              <a:avLst/>
              <a:gdLst/>
              <a:ahLst/>
              <a:cxnLst/>
              <a:rect l="l" t="t" r="r" b="b"/>
              <a:pathLst>
                <a:path w="43592" h="427" extrusionOk="0">
                  <a:moveTo>
                    <a:pt x="21796" y="0"/>
                  </a:moveTo>
                  <a:cubicBezTo>
                    <a:pt x="18163" y="0"/>
                    <a:pt x="14531" y="16"/>
                    <a:pt x="10898" y="47"/>
                  </a:cubicBezTo>
                  <a:cubicBezTo>
                    <a:pt x="9082" y="62"/>
                    <a:pt x="7266" y="84"/>
                    <a:pt x="5449" y="111"/>
                  </a:cubicBezTo>
                  <a:cubicBezTo>
                    <a:pt x="4541" y="123"/>
                    <a:pt x="3633" y="138"/>
                    <a:pt x="2724" y="155"/>
                  </a:cubicBezTo>
                  <a:cubicBezTo>
                    <a:pt x="1817" y="171"/>
                    <a:pt x="908" y="192"/>
                    <a:pt x="1" y="214"/>
                  </a:cubicBezTo>
                  <a:cubicBezTo>
                    <a:pt x="908" y="237"/>
                    <a:pt x="1817" y="257"/>
                    <a:pt x="2724" y="273"/>
                  </a:cubicBezTo>
                  <a:cubicBezTo>
                    <a:pt x="3633" y="289"/>
                    <a:pt x="4541" y="304"/>
                    <a:pt x="5449" y="318"/>
                  </a:cubicBezTo>
                  <a:cubicBezTo>
                    <a:pt x="7266" y="343"/>
                    <a:pt x="9082" y="365"/>
                    <a:pt x="10898" y="381"/>
                  </a:cubicBezTo>
                  <a:cubicBezTo>
                    <a:pt x="14531" y="410"/>
                    <a:pt x="18164" y="426"/>
                    <a:pt x="21796" y="427"/>
                  </a:cubicBezTo>
                  <a:cubicBezTo>
                    <a:pt x="21936" y="427"/>
                    <a:pt x="22076" y="427"/>
                    <a:pt x="22216" y="427"/>
                  </a:cubicBezTo>
                  <a:cubicBezTo>
                    <a:pt x="25709" y="427"/>
                    <a:pt x="29201" y="412"/>
                    <a:pt x="32695" y="381"/>
                  </a:cubicBezTo>
                  <a:cubicBezTo>
                    <a:pt x="34511" y="366"/>
                    <a:pt x="36327" y="345"/>
                    <a:pt x="38144" y="318"/>
                  </a:cubicBezTo>
                  <a:cubicBezTo>
                    <a:pt x="39051" y="305"/>
                    <a:pt x="39960" y="290"/>
                    <a:pt x="40869" y="274"/>
                  </a:cubicBezTo>
                  <a:cubicBezTo>
                    <a:pt x="41776" y="257"/>
                    <a:pt x="42685" y="237"/>
                    <a:pt x="43592" y="214"/>
                  </a:cubicBezTo>
                  <a:cubicBezTo>
                    <a:pt x="42685" y="192"/>
                    <a:pt x="41776" y="171"/>
                    <a:pt x="40869" y="155"/>
                  </a:cubicBezTo>
                  <a:cubicBezTo>
                    <a:pt x="39960" y="138"/>
                    <a:pt x="39051" y="123"/>
                    <a:pt x="38144" y="109"/>
                  </a:cubicBezTo>
                  <a:cubicBezTo>
                    <a:pt x="36327" y="84"/>
                    <a:pt x="34511" y="62"/>
                    <a:pt x="32695" y="46"/>
                  </a:cubicBezTo>
                  <a:cubicBezTo>
                    <a:pt x="29062" y="17"/>
                    <a:pt x="25430" y="2"/>
                    <a:pt x="21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981;p58"/>
            <p:cNvSpPr/>
            <p:nvPr/>
          </p:nvSpPr>
          <p:spPr>
            <a:xfrm>
              <a:off x="2443075" y="3360525"/>
              <a:ext cx="1089800" cy="10675"/>
            </a:xfrm>
            <a:custGeom>
              <a:avLst/>
              <a:gdLst/>
              <a:ahLst/>
              <a:cxnLst/>
              <a:rect l="l" t="t" r="r" b="b"/>
              <a:pathLst>
                <a:path w="43592" h="427" extrusionOk="0">
                  <a:moveTo>
                    <a:pt x="21377" y="0"/>
                  </a:moveTo>
                  <a:cubicBezTo>
                    <a:pt x="17884" y="0"/>
                    <a:pt x="14392" y="15"/>
                    <a:pt x="10898" y="46"/>
                  </a:cubicBezTo>
                  <a:cubicBezTo>
                    <a:pt x="9082" y="62"/>
                    <a:pt x="7266" y="83"/>
                    <a:pt x="5449" y="109"/>
                  </a:cubicBezTo>
                  <a:cubicBezTo>
                    <a:pt x="4541" y="123"/>
                    <a:pt x="3633" y="138"/>
                    <a:pt x="2724" y="155"/>
                  </a:cubicBezTo>
                  <a:cubicBezTo>
                    <a:pt x="1817" y="171"/>
                    <a:pt x="908" y="190"/>
                    <a:pt x="1" y="214"/>
                  </a:cubicBezTo>
                  <a:cubicBezTo>
                    <a:pt x="908" y="237"/>
                    <a:pt x="1817" y="256"/>
                    <a:pt x="2724" y="272"/>
                  </a:cubicBezTo>
                  <a:cubicBezTo>
                    <a:pt x="3633" y="289"/>
                    <a:pt x="4541" y="304"/>
                    <a:pt x="5449" y="318"/>
                  </a:cubicBezTo>
                  <a:cubicBezTo>
                    <a:pt x="7266" y="343"/>
                    <a:pt x="9082" y="365"/>
                    <a:pt x="10898" y="381"/>
                  </a:cubicBezTo>
                  <a:cubicBezTo>
                    <a:pt x="14531" y="410"/>
                    <a:pt x="18164" y="426"/>
                    <a:pt x="21796" y="427"/>
                  </a:cubicBezTo>
                  <a:cubicBezTo>
                    <a:pt x="21936" y="427"/>
                    <a:pt x="22076" y="427"/>
                    <a:pt x="22216" y="427"/>
                  </a:cubicBezTo>
                  <a:cubicBezTo>
                    <a:pt x="25709" y="427"/>
                    <a:pt x="29201" y="412"/>
                    <a:pt x="32695" y="381"/>
                  </a:cubicBezTo>
                  <a:cubicBezTo>
                    <a:pt x="34511" y="366"/>
                    <a:pt x="36327" y="345"/>
                    <a:pt x="38144" y="318"/>
                  </a:cubicBezTo>
                  <a:cubicBezTo>
                    <a:pt x="39051" y="304"/>
                    <a:pt x="39960" y="290"/>
                    <a:pt x="40869" y="274"/>
                  </a:cubicBezTo>
                  <a:cubicBezTo>
                    <a:pt x="41776" y="256"/>
                    <a:pt x="42685" y="237"/>
                    <a:pt x="43592" y="214"/>
                  </a:cubicBezTo>
                  <a:cubicBezTo>
                    <a:pt x="42685" y="190"/>
                    <a:pt x="41776" y="171"/>
                    <a:pt x="40869" y="155"/>
                  </a:cubicBezTo>
                  <a:cubicBezTo>
                    <a:pt x="39960" y="138"/>
                    <a:pt x="39051" y="123"/>
                    <a:pt x="38144" y="109"/>
                  </a:cubicBezTo>
                  <a:cubicBezTo>
                    <a:pt x="36327" y="83"/>
                    <a:pt x="34511" y="62"/>
                    <a:pt x="32695" y="46"/>
                  </a:cubicBezTo>
                  <a:cubicBezTo>
                    <a:pt x="29062" y="17"/>
                    <a:pt x="25430" y="2"/>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982;p58"/>
            <p:cNvSpPr/>
            <p:nvPr/>
          </p:nvSpPr>
          <p:spPr>
            <a:xfrm>
              <a:off x="2443075" y="3468500"/>
              <a:ext cx="1089800" cy="10675"/>
            </a:xfrm>
            <a:custGeom>
              <a:avLst/>
              <a:gdLst/>
              <a:ahLst/>
              <a:cxnLst/>
              <a:rect l="l" t="t" r="r" b="b"/>
              <a:pathLst>
                <a:path w="43592" h="427" extrusionOk="0">
                  <a:moveTo>
                    <a:pt x="21377" y="0"/>
                  </a:moveTo>
                  <a:cubicBezTo>
                    <a:pt x="17884" y="0"/>
                    <a:pt x="14392" y="16"/>
                    <a:pt x="10898" y="46"/>
                  </a:cubicBezTo>
                  <a:cubicBezTo>
                    <a:pt x="9082" y="61"/>
                    <a:pt x="7266" y="83"/>
                    <a:pt x="5449" y="109"/>
                  </a:cubicBezTo>
                  <a:cubicBezTo>
                    <a:pt x="4541" y="123"/>
                    <a:pt x="3633" y="137"/>
                    <a:pt x="2724" y="154"/>
                  </a:cubicBezTo>
                  <a:cubicBezTo>
                    <a:pt x="1817" y="170"/>
                    <a:pt x="908" y="190"/>
                    <a:pt x="1" y="213"/>
                  </a:cubicBezTo>
                  <a:cubicBezTo>
                    <a:pt x="908" y="236"/>
                    <a:pt x="1817" y="256"/>
                    <a:pt x="2724" y="273"/>
                  </a:cubicBezTo>
                  <a:cubicBezTo>
                    <a:pt x="3633" y="289"/>
                    <a:pt x="4541" y="304"/>
                    <a:pt x="5449" y="317"/>
                  </a:cubicBezTo>
                  <a:cubicBezTo>
                    <a:pt x="7266" y="343"/>
                    <a:pt x="9082" y="365"/>
                    <a:pt x="10898" y="380"/>
                  </a:cubicBezTo>
                  <a:cubicBezTo>
                    <a:pt x="14531" y="409"/>
                    <a:pt x="18164" y="426"/>
                    <a:pt x="21796" y="427"/>
                  </a:cubicBezTo>
                  <a:cubicBezTo>
                    <a:pt x="21936" y="427"/>
                    <a:pt x="22076" y="427"/>
                    <a:pt x="22216" y="427"/>
                  </a:cubicBezTo>
                  <a:cubicBezTo>
                    <a:pt x="25709" y="427"/>
                    <a:pt x="29201" y="412"/>
                    <a:pt x="32695" y="381"/>
                  </a:cubicBezTo>
                  <a:cubicBezTo>
                    <a:pt x="34511" y="366"/>
                    <a:pt x="36327" y="345"/>
                    <a:pt x="38144" y="318"/>
                  </a:cubicBezTo>
                  <a:cubicBezTo>
                    <a:pt x="39051" y="304"/>
                    <a:pt x="39960" y="289"/>
                    <a:pt x="40869" y="273"/>
                  </a:cubicBezTo>
                  <a:cubicBezTo>
                    <a:pt x="41776" y="256"/>
                    <a:pt x="42685" y="236"/>
                    <a:pt x="43592" y="213"/>
                  </a:cubicBezTo>
                  <a:cubicBezTo>
                    <a:pt x="42685" y="190"/>
                    <a:pt x="41776" y="170"/>
                    <a:pt x="40869" y="154"/>
                  </a:cubicBezTo>
                  <a:cubicBezTo>
                    <a:pt x="39960" y="137"/>
                    <a:pt x="39051" y="122"/>
                    <a:pt x="38144" y="109"/>
                  </a:cubicBezTo>
                  <a:cubicBezTo>
                    <a:pt x="36327" y="83"/>
                    <a:pt x="34511" y="61"/>
                    <a:pt x="32695" y="46"/>
                  </a:cubicBezTo>
                  <a:cubicBezTo>
                    <a:pt x="29062" y="16"/>
                    <a:pt x="25430" y="0"/>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983;p58"/>
            <p:cNvSpPr/>
            <p:nvPr/>
          </p:nvSpPr>
          <p:spPr>
            <a:xfrm>
              <a:off x="2443075" y="3576450"/>
              <a:ext cx="1089800" cy="10675"/>
            </a:xfrm>
            <a:custGeom>
              <a:avLst/>
              <a:gdLst/>
              <a:ahLst/>
              <a:cxnLst/>
              <a:rect l="l" t="t" r="r" b="b"/>
              <a:pathLst>
                <a:path w="43592" h="427" extrusionOk="0">
                  <a:moveTo>
                    <a:pt x="21377" y="0"/>
                  </a:moveTo>
                  <a:cubicBezTo>
                    <a:pt x="17884" y="0"/>
                    <a:pt x="14392" y="15"/>
                    <a:pt x="10898" y="46"/>
                  </a:cubicBezTo>
                  <a:cubicBezTo>
                    <a:pt x="9082" y="62"/>
                    <a:pt x="7266" y="83"/>
                    <a:pt x="5449" y="109"/>
                  </a:cubicBezTo>
                  <a:cubicBezTo>
                    <a:pt x="4541" y="123"/>
                    <a:pt x="3633" y="138"/>
                    <a:pt x="2724" y="155"/>
                  </a:cubicBezTo>
                  <a:cubicBezTo>
                    <a:pt x="1817" y="171"/>
                    <a:pt x="908" y="191"/>
                    <a:pt x="1" y="214"/>
                  </a:cubicBezTo>
                  <a:cubicBezTo>
                    <a:pt x="908" y="237"/>
                    <a:pt x="1817" y="256"/>
                    <a:pt x="2724" y="272"/>
                  </a:cubicBezTo>
                  <a:cubicBezTo>
                    <a:pt x="3633" y="289"/>
                    <a:pt x="4541" y="304"/>
                    <a:pt x="5449" y="318"/>
                  </a:cubicBezTo>
                  <a:cubicBezTo>
                    <a:pt x="7266" y="343"/>
                    <a:pt x="9082" y="365"/>
                    <a:pt x="10898" y="381"/>
                  </a:cubicBezTo>
                  <a:cubicBezTo>
                    <a:pt x="14531" y="410"/>
                    <a:pt x="18164" y="425"/>
                    <a:pt x="21796" y="427"/>
                  </a:cubicBezTo>
                  <a:cubicBezTo>
                    <a:pt x="21936" y="427"/>
                    <a:pt x="22076" y="427"/>
                    <a:pt x="22216" y="427"/>
                  </a:cubicBezTo>
                  <a:cubicBezTo>
                    <a:pt x="25709" y="427"/>
                    <a:pt x="29201" y="412"/>
                    <a:pt x="32695" y="381"/>
                  </a:cubicBezTo>
                  <a:cubicBezTo>
                    <a:pt x="34511" y="366"/>
                    <a:pt x="36327" y="344"/>
                    <a:pt x="38144" y="318"/>
                  </a:cubicBezTo>
                  <a:cubicBezTo>
                    <a:pt x="39051" y="304"/>
                    <a:pt x="39960" y="290"/>
                    <a:pt x="40869" y="274"/>
                  </a:cubicBezTo>
                  <a:cubicBezTo>
                    <a:pt x="41776" y="257"/>
                    <a:pt x="42685" y="237"/>
                    <a:pt x="43592" y="214"/>
                  </a:cubicBezTo>
                  <a:cubicBezTo>
                    <a:pt x="42685" y="191"/>
                    <a:pt x="41776" y="171"/>
                    <a:pt x="40869" y="155"/>
                  </a:cubicBezTo>
                  <a:cubicBezTo>
                    <a:pt x="39960" y="138"/>
                    <a:pt x="39051" y="123"/>
                    <a:pt x="38144" y="109"/>
                  </a:cubicBezTo>
                  <a:cubicBezTo>
                    <a:pt x="36327" y="83"/>
                    <a:pt x="34511" y="62"/>
                    <a:pt x="32695" y="46"/>
                  </a:cubicBezTo>
                  <a:cubicBezTo>
                    <a:pt x="29062" y="17"/>
                    <a:pt x="25430" y="2"/>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984;p58"/>
            <p:cNvSpPr/>
            <p:nvPr/>
          </p:nvSpPr>
          <p:spPr>
            <a:xfrm>
              <a:off x="2443075" y="3684400"/>
              <a:ext cx="1089800" cy="10675"/>
            </a:xfrm>
            <a:custGeom>
              <a:avLst/>
              <a:gdLst/>
              <a:ahLst/>
              <a:cxnLst/>
              <a:rect l="l" t="t" r="r" b="b"/>
              <a:pathLst>
                <a:path w="43592" h="427" extrusionOk="0">
                  <a:moveTo>
                    <a:pt x="21796" y="0"/>
                  </a:moveTo>
                  <a:cubicBezTo>
                    <a:pt x="18163" y="0"/>
                    <a:pt x="14531" y="15"/>
                    <a:pt x="10898" y="47"/>
                  </a:cubicBezTo>
                  <a:cubicBezTo>
                    <a:pt x="9082" y="62"/>
                    <a:pt x="7266" y="84"/>
                    <a:pt x="5449" y="110"/>
                  </a:cubicBezTo>
                  <a:cubicBezTo>
                    <a:pt x="4541" y="124"/>
                    <a:pt x="3633" y="138"/>
                    <a:pt x="2724" y="155"/>
                  </a:cubicBezTo>
                  <a:cubicBezTo>
                    <a:pt x="1817" y="171"/>
                    <a:pt x="908" y="191"/>
                    <a:pt x="1" y="214"/>
                  </a:cubicBezTo>
                  <a:cubicBezTo>
                    <a:pt x="908" y="237"/>
                    <a:pt x="1817" y="256"/>
                    <a:pt x="2724" y="272"/>
                  </a:cubicBezTo>
                  <a:cubicBezTo>
                    <a:pt x="3633" y="289"/>
                    <a:pt x="4541" y="304"/>
                    <a:pt x="5449" y="318"/>
                  </a:cubicBezTo>
                  <a:cubicBezTo>
                    <a:pt x="7266" y="343"/>
                    <a:pt x="9082" y="365"/>
                    <a:pt x="10898" y="381"/>
                  </a:cubicBezTo>
                  <a:cubicBezTo>
                    <a:pt x="14531" y="410"/>
                    <a:pt x="18164" y="425"/>
                    <a:pt x="21796" y="427"/>
                  </a:cubicBezTo>
                  <a:cubicBezTo>
                    <a:pt x="21947" y="427"/>
                    <a:pt x="22098" y="427"/>
                    <a:pt x="22249" y="427"/>
                  </a:cubicBezTo>
                  <a:cubicBezTo>
                    <a:pt x="25731" y="427"/>
                    <a:pt x="29212" y="413"/>
                    <a:pt x="32695" y="382"/>
                  </a:cubicBezTo>
                  <a:cubicBezTo>
                    <a:pt x="34511" y="366"/>
                    <a:pt x="36327" y="346"/>
                    <a:pt x="38144" y="319"/>
                  </a:cubicBezTo>
                  <a:cubicBezTo>
                    <a:pt x="39051" y="305"/>
                    <a:pt x="39960" y="290"/>
                    <a:pt x="40869" y="273"/>
                  </a:cubicBezTo>
                  <a:cubicBezTo>
                    <a:pt x="41776" y="257"/>
                    <a:pt x="42685" y="237"/>
                    <a:pt x="43592" y="214"/>
                  </a:cubicBezTo>
                  <a:cubicBezTo>
                    <a:pt x="42685" y="191"/>
                    <a:pt x="41776" y="171"/>
                    <a:pt x="40869" y="155"/>
                  </a:cubicBezTo>
                  <a:cubicBezTo>
                    <a:pt x="39960" y="138"/>
                    <a:pt x="39051" y="123"/>
                    <a:pt x="38144" y="109"/>
                  </a:cubicBezTo>
                  <a:cubicBezTo>
                    <a:pt x="36327" y="84"/>
                    <a:pt x="34511" y="62"/>
                    <a:pt x="32695" y="46"/>
                  </a:cubicBezTo>
                  <a:cubicBezTo>
                    <a:pt x="29062" y="17"/>
                    <a:pt x="25430" y="1"/>
                    <a:pt x="21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985;p58"/>
            <p:cNvSpPr/>
            <p:nvPr/>
          </p:nvSpPr>
          <p:spPr>
            <a:xfrm>
              <a:off x="3812650" y="3252575"/>
              <a:ext cx="1089850" cy="10675"/>
            </a:xfrm>
            <a:custGeom>
              <a:avLst/>
              <a:gdLst/>
              <a:ahLst/>
              <a:cxnLst/>
              <a:rect l="l" t="t" r="r" b="b"/>
              <a:pathLst>
                <a:path w="43594" h="427" extrusionOk="0">
                  <a:moveTo>
                    <a:pt x="21796" y="0"/>
                  </a:moveTo>
                  <a:cubicBezTo>
                    <a:pt x="18165" y="0"/>
                    <a:pt x="14531" y="16"/>
                    <a:pt x="10899" y="47"/>
                  </a:cubicBezTo>
                  <a:cubicBezTo>
                    <a:pt x="9082" y="62"/>
                    <a:pt x="7266" y="84"/>
                    <a:pt x="5450" y="111"/>
                  </a:cubicBezTo>
                  <a:cubicBezTo>
                    <a:pt x="4542" y="123"/>
                    <a:pt x="3633" y="138"/>
                    <a:pt x="2726" y="155"/>
                  </a:cubicBezTo>
                  <a:cubicBezTo>
                    <a:pt x="1817" y="171"/>
                    <a:pt x="908" y="192"/>
                    <a:pt x="1" y="214"/>
                  </a:cubicBezTo>
                  <a:cubicBezTo>
                    <a:pt x="908" y="237"/>
                    <a:pt x="1817" y="257"/>
                    <a:pt x="2726" y="274"/>
                  </a:cubicBezTo>
                  <a:cubicBezTo>
                    <a:pt x="3634" y="290"/>
                    <a:pt x="4542" y="304"/>
                    <a:pt x="5450" y="318"/>
                  </a:cubicBezTo>
                  <a:cubicBezTo>
                    <a:pt x="7266" y="345"/>
                    <a:pt x="9082" y="365"/>
                    <a:pt x="10899" y="381"/>
                  </a:cubicBezTo>
                  <a:cubicBezTo>
                    <a:pt x="14531" y="410"/>
                    <a:pt x="18165" y="426"/>
                    <a:pt x="21798" y="427"/>
                  </a:cubicBezTo>
                  <a:cubicBezTo>
                    <a:pt x="21949" y="427"/>
                    <a:pt x="22099" y="427"/>
                    <a:pt x="22250" y="427"/>
                  </a:cubicBezTo>
                  <a:cubicBezTo>
                    <a:pt x="25731" y="427"/>
                    <a:pt x="29214" y="413"/>
                    <a:pt x="32695" y="383"/>
                  </a:cubicBezTo>
                  <a:cubicBezTo>
                    <a:pt x="34511" y="366"/>
                    <a:pt x="36328" y="346"/>
                    <a:pt x="38144" y="319"/>
                  </a:cubicBezTo>
                  <a:cubicBezTo>
                    <a:pt x="39053" y="305"/>
                    <a:pt x="39960" y="290"/>
                    <a:pt x="40869" y="274"/>
                  </a:cubicBezTo>
                  <a:cubicBezTo>
                    <a:pt x="41776" y="257"/>
                    <a:pt x="42685" y="237"/>
                    <a:pt x="43593" y="214"/>
                  </a:cubicBezTo>
                  <a:cubicBezTo>
                    <a:pt x="42685" y="192"/>
                    <a:pt x="41776" y="171"/>
                    <a:pt x="40869" y="155"/>
                  </a:cubicBezTo>
                  <a:cubicBezTo>
                    <a:pt x="39960" y="138"/>
                    <a:pt x="39053" y="123"/>
                    <a:pt x="38144" y="109"/>
                  </a:cubicBezTo>
                  <a:cubicBezTo>
                    <a:pt x="36328" y="84"/>
                    <a:pt x="34511" y="62"/>
                    <a:pt x="32695" y="46"/>
                  </a:cubicBezTo>
                  <a:cubicBezTo>
                    <a:pt x="29062" y="17"/>
                    <a:pt x="25430" y="2"/>
                    <a:pt x="21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986;p58"/>
            <p:cNvSpPr/>
            <p:nvPr/>
          </p:nvSpPr>
          <p:spPr>
            <a:xfrm>
              <a:off x="3812650" y="3360525"/>
              <a:ext cx="1089850" cy="10725"/>
            </a:xfrm>
            <a:custGeom>
              <a:avLst/>
              <a:gdLst/>
              <a:ahLst/>
              <a:cxnLst/>
              <a:rect l="l" t="t" r="r" b="b"/>
              <a:pathLst>
                <a:path w="43594" h="429" extrusionOk="0">
                  <a:moveTo>
                    <a:pt x="21377" y="0"/>
                  </a:moveTo>
                  <a:cubicBezTo>
                    <a:pt x="17885" y="0"/>
                    <a:pt x="14392" y="15"/>
                    <a:pt x="10899" y="46"/>
                  </a:cubicBezTo>
                  <a:cubicBezTo>
                    <a:pt x="9082" y="62"/>
                    <a:pt x="7266" y="83"/>
                    <a:pt x="5450" y="109"/>
                  </a:cubicBezTo>
                  <a:cubicBezTo>
                    <a:pt x="4542" y="123"/>
                    <a:pt x="3633" y="138"/>
                    <a:pt x="2726" y="155"/>
                  </a:cubicBezTo>
                  <a:cubicBezTo>
                    <a:pt x="1817" y="171"/>
                    <a:pt x="908" y="190"/>
                    <a:pt x="1" y="214"/>
                  </a:cubicBezTo>
                  <a:cubicBezTo>
                    <a:pt x="908" y="237"/>
                    <a:pt x="1817" y="256"/>
                    <a:pt x="2726" y="272"/>
                  </a:cubicBezTo>
                  <a:cubicBezTo>
                    <a:pt x="3634" y="289"/>
                    <a:pt x="4542" y="304"/>
                    <a:pt x="5450" y="318"/>
                  </a:cubicBezTo>
                  <a:cubicBezTo>
                    <a:pt x="7266" y="345"/>
                    <a:pt x="9082" y="365"/>
                    <a:pt x="10899" y="381"/>
                  </a:cubicBezTo>
                  <a:cubicBezTo>
                    <a:pt x="14531" y="410"/>
                    <a:pt x="18165" y="426"/>
                    <a:pt x="21798" y="428"/>
                  </a:cubicBezTo>
                  <a:cubicBezTo>
                    <a:pt x="21937" y="428"/>
                    <a:pt x="22077" y="428"/>
                    <a:pt x="22217" y="428"/>
                  </a:cubicBezTo>
                  <a:cubicBezTo>
                    <a:pt x="25709" y="428"/>
                    <a:pt x="29203" y="413"/>
                    <a:pt x="32695" y="382"/>
                  </a:cubicBezTo>
                  <a:cubicBezTo>
                    <a:pt x="34511" y="366"/>
                    <a:pt x="36328" y="346"/>
                    <a:pt x="38144" y="319"/>
                  </a:cubicBezTo>
                  <a:cubicBezTo>
                    <a:pt x="39053" y="305"/>
                    <a:pt x="39960" y="290"/>
                    <a:pt x="40869" y="274"/>
                  </a:cubicBezTo>
                  <a:cubicBezTo>
                    <a:pt x="41776" y="256"/>
                    <a:pt x="42685" y="237"/>
                    <a:pt x="43593" y="214"/>
                  </a:cubicBezTo>
                  <a:cubicBezTo>
                    <a:pt x="42685" y="190"/>
                    <a:pt x="41776" y="171"/>
                    <a:pt x="40869" y="155"/>
                  </a:cubicBezTo>
                  <a:cubicBezTo>
                    <a:pt x="39960" y="138"/>
                    <a:pt x="39053" y="123"/>
                    <a:pt x="38144" y="109"/>
                  </a:cubicBezTo>
                  <a:cubicBezTo>
                    <a:pt x="36328" y="83"/>
                    <a:pt x="34511" y="62"/>
                    <a:pt x="32695" y="46"/>
                  </a:cubicBezTo>
                  <a:cubicBezTo>
                    <a:pt x="29062" y="17"/>
                    <a:pt x="25430" y="2"/>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987;p58"/>
            <p:cNvSpPr/>
            <p:nvPr/>
          </p:nvSpPr>
          <p:spPr>
            <a:xfrm>
              <a:off x="3812650" y="3468500"/>
              <a:ext cx="1089850" cy="10675"/>
            </a:xfrm>
            <a:custGeom>
              <a:avLst/>
              <a:gdLst/>
              <a:ahLst/>
              <a:cxnLst/>
              <a:rect l="l" t="t" r="r" b="b"/>
              <a:pathLst>
                <a:path w="43594" h="427" extrusionOk="0">
                  <a:moveTo>
                    <a:pt x="21377" y="0"/>
                  </a:moveTo>
                  <a:cubicBezTo>
                    <a:pt x="17885" y="0"/>
                    <a:pt x="14392" y="16"/>
                    <a:pt x="10899" y="46"/>
                  </a:cubicBezTo>
                  <a:cubicBezTo>
                    <a:pt x="9082" y="61"/>
                    <a:pt x="7266" y="83"/>
                    <a:pt x="5450" y="109"/>
                  </a:cubicBezTo>
                  <a:cubicBezTo>
                    <a:pt x="4542" y="123"/>
                    <a:pt x="3633" y="137"/>
                    <a:pt x="2726" y="154"/>
                  </a:cubicBezTo>
                  <a:cubicBezTo>
                    <a:pt x="1817" y="170"/>
                    <a:pt x="908" y="190"/>
                    <a:pt x="1" y="213"/>
                  </a:cubicBezTo>
                  <a:cubicBezTo>
                    <a:pt x="908" y="236"/>
                    <a:pt x="1817" y="256"/>
                    <a:pt x="2726" y="273"/>
                  </a:cubicBezTo>
                  <a:cubicBezTo>
                    <a:pt x="3634" y="289"/>
                    <a:pt x="4542" y="304"/>
                    <a:pt x="5450" y="317"/>
                  </a:cubicBezTo>
                  <a:cubicBezTo>
                    <a:pt x="7266" y="343"/>
                    <a:pt x="9082" y="365"/>
                    <a:pt x="10899" y="380"/>
                  </a:cubicBezTo>
                  <a:cubicBezTo>
                    <a:pt x="14531" y="409"/>
                    <a:pt x="18165" y="426"/>
                    <a:pt x="21798" y="427"/>
                  </a:cubicBezTo>
                  <a:cubicBezTo>
                    <a:pt x="21937" y="427"/>
                    <a:pt x="22077" y="427"/>
                    <a:pt x="22217" y="427"/>
                  </a:cubicBezTo>
                  <a:cubicBezTo>
                    <a:pt x="25709" y="427"/>
                    <a:pt x="29203" y="412"/>
                    <a:pt x="32695" y="381"/>
                  </a:cubicBezTo>
                  <a:cubicBezTo>
                    <a:pt x="34511" y="366"/>
                    <a:pt x="36328" y="345"/>
                    <a:pt x="38144" y="318"/>
                  </a:cubicBezTo>
                  <a:cubicBezTo>
                    <a:pt x="39053" y="304"/>
                    <a:pt x="39960" y="289"/>
                    <a:pt x="40869" y="273"/>
                  </a:cubicBezTo>
                  <a:cubicBezTo>
                    <a:pt x="41776" y="256"/>
                    <a:pt x="42685" y="236"/>
                    <a:pt x="43593" y="213"/>
                  </a:cubicBezTo>
                  <a:cubicBezTo>
                    <a:pt x="42685" y="190"/>
                    <a:pt x="41776" y="170"/>
                    <a:pt x="40869" y="154"/>
                  </a:cubicBezTo>
                  <a:cubicBezTo>
                    <a:pt x="39960" y="137"/>
                    <a:pt x="39053" y="122"/>
                    <a:pt x="38144" y="109"/>
                  </a:cubicBezTo>
                  <a:cubicBezTo>
                    <a:pt x="36328" y="83"/>
                    <a:pt x="34511" y="61"/>
                    <a:pt x="32695" y="46"/>
                  </a:cubicBezTo>
                  <a:cubicBezTo>
                    <a:pt x="29062" y="16"/>
                    <a:pt x="25430" y="0"/>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988;p58"/>
            <p:cNvSpPr/>
            <p:nvPr/>
          </p:nvSpPr>
          <p:spPr>
            <a:xfrm>
              <a:off x="3812650" y="3576450"/>
              <a:ext cx="1089850" cy="10675"/>
            </a:xfrm>
            <a:custGeom>
              <a:avLst/>
              <a:gdLst/>
              <a:ahLst/>
              <a:cxnLst/>
              <a:rect l="l" t="t" r="r" b="b"/>
              <a:pathLst>
                <a:path w="43594" h="427" extrusionOk="0">
                  <a:moveTo>
                    <a:pt x="21377" y="0"/>
                  </a:moveTo>
                  <a:cubicBezTo>
                    <a:pt x="17885" y="0"/>
                    <a:pt x="14392" y="15"/>
                    <a:pt x="10899" y="46"/>
                  </a:cubicBezTo>
                  <a:cubicBezTo>
                    <a:pt x="9082" y="62"/>
                    <a:pt x="7266" y="83"/>
                    <a:pt x="5450" y="109"/>
                  </a:cubicBezTo>
                  <a:cubicBezTo>
                    <a:pt x="4542" y="123"/>
                    <a:pt x="3633" y="138"/>
                    <a:pt x="2726" y="155"/>
                  </a:cubicBezTo>
                  <a:cubicBezTo>
                    <a:pt x="1817" y="171"/>
                    <a:pt x="908" y="191"/>
                    <a:pt x="1" y="214"/>
                  </a:cubicBezTo>
                  <a:cubicBezTo>
                    <a:pt x="908" y="237"/>
                    <a:pt x="1817" y="256"/>
                    <a:pt x="2726" y="272"/>
                  </a:cubicBezTo>
                  <a:cubicBezTo>
                    <a:pt x="3634" y="289"/>
                    <a:pt x="4542" y="304"/>
                    <a:pt x="5450" y="318"/>
                  </a:cubicBezTo>
                  <a:cubicBezTo>
                    <a:pt x="7266" y="343"/>
                    <a:pt x="9082" y="365"/>
                    <a:pt x="10899" y="381"/>
                  </a:cubicBezTo>
                  <a:cubicBezTo>
                    <a:pt x="14531" y="410"/>
                    <a:pt x="18165" y="425"/>
                    <a:pt x="21798" y="427"/>
                  </a:cubicBezTo>
                  <a:cubicBezTo>
                    <a:pt x="21937" y="427"/>
                    <a:pt x="22077" y="427"/>
                    <a:pt x="22217" y="427"/>
                  </a:cubicBezTo>
                  <a:cubicBezTo>
                    <a:pt x="25709" y="427"/>
                    <a:pt x="29203" y="412"/>
                    <a:pt x="32695" y="381"/>
                  </a:cubicBezTo>
                  <a:cubicBezTo>
                    <a:pt x="34511" y="366"/>
                    <a:pt x="36328" y="344"/>
                    <a:pt x="38144" y="318"/>
                  </a:cubicBezTo>
                  <a:cubicBezTo>
                    <a:pt x="39053" y="304"/>
                    <a:pt x="39960" y="290"/>
                    <a:pt x="40869" y="274"/>
                  </a:cubicBezTo>
                  <a:cubicBezTo>
                    <a:pt x="41776" y="257"/>
                    <a:pt x="42685" y="237"/>
                    <a:pt x="43593" y="214"/>
                  </a:cubicBezTo>
                  <a:cubicBezTo>
                    <a:pt x="42685" y="191"/>
                    <a:pt x="41776" y="171"/>
                    <a:pt x="40869" y="155"/>
                  </a:cubicBezTo>
                  <a:cubicBezTo>
                    <a:pt x="39960" y="138"/>
                    <a:pt x="39053" y="123"/>
                    <a:pt x="38144" y="109"/>
                  </a:cubicBezTo>
                  <a:cubicBezTo>
                    <a:pt x="36328" y="83"/>
                    <a:pt x="34511" y="62"/>
                    <a:pt x="32695" y="46"/>
                  </a:cubicBezTo>
                  <a:cubicBezTo>
                    <a:pt x="29062" y="17"/>
                    <a:pt x="25430" y="2"/>
                    <a:pt x="21796" y="0"/>
                  </a:cubicBezTo>
                  <a:cubicBezTo>
                    <a:pt x="21657" y="0"/>
                    <a:pt x="21517" y="0"/>
                    <a:pt x="21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989;p58"/>
            <p:cNvSpPr/>
            <p:nvPr/>
          </p:nvSpPr>
          <p:spPr>
            <a:xfrm>
              <a:off x="3812650" y="3684400"/>
              <a:ext cx="1089850" cy="10675"/>
            </a:xfrm>
            <a:custGeom>
              <a:avLst/>
              <a:gdLst/>
              <a:ahLst/>
              <a:cxnLst/>
              <a:rect l="l" t="t" r="r" b="b"/>
              <a:pathLst>
                <a:path w="43594" h="427" extrusionOk="0">
                  <a:moveTo>
                    <a:pt x="21796" y="0"/>
                  </a:moveTo>
                  <a:cubicBezTo>
                    <a:pt x="18165" y="0"/>
                    <a:pt x="14531" y="15"/>
                    <a:pt x="10899" y="47"/>
                  </a:cubicBezTo>
                  <a:cubicBezTo>
                    <a:pt x="9082" y="62"/>
                    <a:pt x="7266" y="84"/>
                    <a:pt x="5450" y="110"/>
                  </a:cubicBezTo>
                  <a:cubicBezTo>
                    <a:pt x="4542" y="124"/>
                    <a:pt x="3633" y="138"/>
                    <a:pt x="2726" y="155"/>
                  </a:cubicBezTo>
                  <a:cubicBezTo>
                    <a:pt x="1817" y="171"/>
                    <a:pt x="908" y="191"/>
                    <a:pt x="1" y="214"/>
                  </a:cubicBezTo>
                  <a:cubicBezTo>
                    <a:pt x="908" y="237"/>
                    <a:pt x="1817" y="256"/>
                    <a:pt x="2726" y="272"/>
                  </a:cubicBezTo>
                  <a:cubicBezTo>
                    <a:pt x="3634" y="289"/>
                    <a:pt x="4542" y="304"/>
                    <a:pt x="5450" y="318"/>
                  </a:cubicBezTo>
                  <a:cubicBezTo>
                    <a:pt x="7266" y="343"/>
                    <a:pt x="9082" y="365"/>
                    <a:pt x="10899" y="381"/>
                  </a:cubicBezTo>
                  <a:cubicBezTo>
                    <a:pt x="14531" y="410"/>
                    <a:pt x="18165" y="425"/>
                    <a:pt x="21798" y="427"/>
                  </a:cubicBezTo>
                  <a:cubicBezTo>
                    <a:pt x="21937" y="427"/>
                    <a:pt x="22077" y="427"/>
                    <a:pt x="22217" y="427"/>
                  </a:cubicBezTo>
                  <a:cubicBezTo>
                    <a:pt x="25709" y="427"/>
                    <a:pt x="29203" y="411"/>
                    <a:pt x="32695" y="381"/>
                  </a:cubicBezTo>
                  <a:cubicBezTo>
                    <a:pt x="34511" y="366"/>
                    <a:pt x="36328" y="344"/>
                    <a:pt x="38144" y="318"/>
                  </a:cubicBezTo>
                  <a:cubicBezTo>
                    <a:pt x="39053" y="305"/>
                    <a:pt x="39960" y="290"/>
                    <a:pt x="40869" y="273"/>
                  </a:cubicBezTo>
                  <a:cubicBezTo>
                    <a:pt x="41776" y="257"/>
                    <a:pt x="42685" y="237"/>
                    <a:pt x="43593" y="214"/>
                  </a:cubicBezTo>
                  <a:cubicBezTo>
                    <a:pt x="42685" y="191"/>
                    <a:pt x="41776" y="171"/>
                    <a:pt x="40869" y="155"/>
                  </a:cubicBezTo>
                  <a:cubicBezTo>
                    <a:pt x="39960" y="138"/>
                    <a:pt x="39053" y="123"/>
                    <a:pt x="38144" y="109"/>
                  </a:cubicBezTo>
                  <a:cubicBezTo>
                    <a:pt x="36328" y="84"/>
                    <a:pt x="34511" y="62"/>
                    <a:pt x="32695" y="46"/>
                  </a:cubicBezTo>
                  <a:cubicBezTo>
                    <a:pt x="29062" y="17"/>
                    <a:pt x="25430" y="1"/>
                    <a:pt x="21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990;p58"/>
            <p:cNvSpPr/>
            <p:nvPr/>
          </p:nvSpPr>
          <p:spPr>
            <a:xfrm>
              <a:off x="3812650" y="3792325"/>
              <a:ext cx="1089850" cy="10700"/>
            </a:xfrm>
            <a:custGeom>
              <a:avLst/>
              <a:gdLst/>
              <a:ahLst/>
              <a:cxnLst/>
              <a:rect l="l" t="t" r="r" b="b"/>
              <a:pathLst>
                <a:path w="43594" h="428" extrusionOk="0">
                  <a:moveTo>
                    <a:pt x="21377" y="1"/>
                  </a:moveTo>
                  <a:cubicBezTo>
                    <a:pt x="17885" y="1"/>
                    <a:pt x="14392" y="16"/>
                    <a:pt x="10899" y="47"/>
                  </a:cubicBezTo>
                  <a:cubicBezTo>
                    <a:pt x="9082" y="63"/>
                    <a:pt x="7266" y="85"/>
                    <a:pt x="5450" y="110"/>
                  </a:cubicBezTo>
                  <a:cubicBezTo>
                    <a:pt x="4542" y="124"/>
                    <a:pt x="3633" y="139"/>
                    <a:pt x="2726" y="155"/>
                  </a:cubicBezTo>
                  <a:cubicBezTo>
                    <a:pt x="1817" y="172"/>
                    <a:pt x="908" y="191"/>
                    <a:pt x="1" y="215"/>
                  </a:cubicBezTo>
                  <a:cubicBezTo>
                    <a:pt x="908" y="238"/>
                    <a:pt x="1817" y="257"/>
                    <a:pt x="2726" y="273"/>
                  </a:cubicBezTo>
                  <a:cubicBezTo>
                    <a:pt x="3634" y="290"/>
                    <a:pt x="4542" y="305"/>
                    <a:pt x="5450" y="319"/>
                  </a:cubicBezTo>
                  <a:cubicBezTo>
                    <a:pt x="7266" y="344"/>
                    <a:pt x="9082" y="365"/>
                    <a:pt x="10899" y="382"/>
                  </a:cubicBezTo>
                  <a:cubicBezTo>
                    <a:pt x="14531" y="411"/>
                    <a:pt x="18165" y="426"/>
                    <a:pt x="21798" y="427"/>
                  </a:cubicBezTo>
                  <a:cubicBezTo>
                    <a:pt x="21937" y="427"/>
                    <a:pt x="22077" y="428"/>
                    <a:pt x="22217" y="428"/>
                  </a:cubicBezTo>
                  <a:cubicBezTo>
                    <a:pt x="25709" y="428"/>
                    <a:pt x="29203" y="412"/>
                    <a:pt x="32695" y="382"/>
                  </a:cubicBezTo>
                  <a:cubicBezTo>
                    <a:pt x="34511" y="367"/>
                    <a:pt x="36328" y="345"/>
                    <a:pt x="38144" y="319"/>
                  </a:cubicBezTo>
                  <a:cubicBezTo>
                    <a:pt x="39053" y="305"/>
                    <a:pt x="39960" y="290"/>
                    <a:pt x="40869" y="273"/>
                  </a:cubicBezTo>
                  <a:cubicBezTo>
                    <a:pt x="41776" y="257"/>
                    <a:pt x="42685" y="238"/>
                    <a:pt x="43593" y="215"/>
                  </a:cubicBezTo>
                  <a:cubicBezTo>
                    <a:pt x="42685" y="191"/>
                    <a:pt x="41776" y="172"/>
                    <a:pt x="40869" y="155"/>
                  </a:cubicBezTo>
                  <a:cubicBezTo>
                    <a:pt x="39960" y="139"/>
                    <a:pt x="39053" y="124"/>
                    <a:pt x="38144" y="110"/>
                  </a:cubicBezTo>
                  <a:cubicBezTo>
                    <a:pt x="36328" y="83"/>
                    <a:pt x="34511" y="63"/>
                    <a:pt x="32695" y="47"/>
                  </a:cubicBezTo>
                  <a:cubicBezTo>
                    <a:pt x="29062" y="17"/>
                    <a:pt x="25430" y="2"/>
                    <a:pt x="21796" y="1"/>
                  </a:cubicBezTo>
                  <a:cubicBezTo>
                    <a:pt x="21657" y="1"/>
                    <a:pt x="21517" y="1"/>
                    <a:pt x="21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991;p58"/>
            <p:cNvSpPr/>
            <p:nvPr/>
          </p:nvSpPr>
          <p:spPr>
            <a:xfrm>
              <a:off x="2394500" y="4028300"/>
              <a:ext cx="2561725" cy="426925"/>
            </a:xfrm>
            <a:custGeom>
              <a:avLst/>
              <a:gdLst/>
              <a:ahLst/>
              <a:cxnLst/>
              <a:rect l="l" t="t" r="r" b="b"/>
              <a:pathLst>
                <a:path w="102469" h="17077" extrusionOk="0">
                  <a:moveTo>
                    <a:pt x="0" y="0"/>
                  </a:moveTo>
                  <a:lnTo>
                    <a:pt x="0" y="17077"/>
                  </a:lnTo>
                  <a:lnTo>
                    <a:pt x="102468" y="17077"/>
                  </a:lnTo>
                  <a:lnTo>
                    <a:pt x="1024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992;p58"/>
            <p:cNvSpPr/>
            <p:nvPr/>
          </p:nvSpPr>
          <p:spPr>
            <a:xfrm>
              <a:off x="2482675" y="4165275"/>
              <a:ext cx="1089800" cy="10700"/>
            </a:xfrm>
            <a:custGeom>
              <a:avLst/>
              <a:gdLst/>
              <a:ahLst/>
              <a:cxnLst/>
              <a:rect l="l" t="t" r="r" b="b"/>
              <a:pathLst>
                <a:path w="43592" h="428" extrusionOk="0">
                  <a:moveTo>
                    <a:pt x="21376" y="1"/>
                  </a:moveTo>
                  <a:cubicBezTo>
                    <a:pt x="17883" y="1"/>
                    <a:pt x="14391" y="16"/>
                    <a:pt x="10897" y="46"/>
                  </a:cubicBezTo>
                  <a:cubicBezTo>
                    <a:pt x="9081" y="61"/>
                    <a:pt x="7265" y="83"/>
                    <a:pt x="5448" y="109"/>
                  </a:cubicBezTo>
                  <a:cubicBezTo>
                    <a:pt x="4541" y="123"/>
                    <a:pt x="3632" y="139"/>
                    <a:pt x="2723" y="155"/>
                  </a:cubicBezTo>
                  <a:cubicBezTo>
                    <a:pt x="1816" y="170"/>
                    <a:pt x="907" y="190"/>
                    <a:pt x="0" y="213"/>
                  </a:cubicBezTo>
                  <a:cubicBezTo>
                    <a:pt x="907" y="236"/>
                    <a:pt x="1816" y="256"/>
                    <a:pt x="2723" y="273"/>
                  </a:cubicBezTo>
                  <a:cubicBezTo>
                    <a:pt x="3632" y="289"/>
                    <a:pt x="4541" y="303"/>
                    <a:pt x="5448" y="317"/>
                  </a:cubicBezTo>
                  <a:cubicBezTo>
                    <a:pt x="7265" y="344"/>
                    <a:pt x="9081" y="364"/>
                    <a:pt x="10897" y="380"/>
                  </a:cubicBezTo>
                  <a:cubicBezTo>
                    <a:pt x="14530" y="409"/>
                    <a:pt x="18162" y="425"/>
                    <a:pt x="21796" y="427"/>
                  </a:cubicBezTo>
                  <a:cubicBezTo>
                    <a:pt x="21935" y="427"/>
                    <a:pt x="22075" y="427"/>
                    <a:pt x="22215" y="427"/>
                  </a:cubicBezTo>
                  <a:cubicBezTo>
                    <a:pt x="25708" y="427"/>
                    <a:pt x="29200" y="412"/>
                    <a:pt x="32694" y="381"/>
                  </a:cubicBezTo>
                  <a:cubicBezTo>
                    <a:pt x="34510" y="365"/>
                    <a:pt x="36326" y="345"/>
                    <a:pt x="38143" y="318"/>
                  </a:cubicBezTo>
                  <a:cubicBezTo>
                    <a:pt x="39051" y="304"/>
                    <a:pt x="39959" y="289"/>
                    <a:pt x="40868" y="273"/>
                  </a:cubicBezTo>
                  <a:cubicBezTo>
                    <a:pt x="41775" y="256"/>
                    <a:pt x="42684" y="236"/>
                    <a:pt x="43591" y="213"/>
                  </a:cubicBezTo>
                  <a:cubicBezTo>
                    <a:pt x="42684" y="190"/>
                    <a:pt x="41775" y="170"/>
                    <a:pt x="40868" y="154"/>
                  </a:cubicBezTo>
                  <a:cubicBezTo>
                    <a:pt x="39959" y="137"/>
                    <a:pt x="39051" y="122"/>
                    <a:pt x="38143" y="108"/>
                  </a:cubicBezTo>
                  <a:cubicBezTo>
                    <a:pt x="36326" y="83"/>
                    <a:pt x="34510" y="61"/>
                    <a:pt x="32694" y="45"/>
                  </a:cubicBezTo>
                  <a:cubicBezTo>
                    <a:pt x="29061" y="16"/>
                    <a:pt x="25429" y="1"/>
                    <a:pt x="21796" y="1"/>
                  </a:cubicBezTo>
                  <a:cubicBezTo>
                    <a:pt x="21656" y="1"/>
                    <a:pt x="21516" y="1"/>
                    <a:pt x="2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993;p58"/>
            <p:cNvSpPr/>
            <p:nvPr/>
          </p:nvSpPr>
          <p:spPr>
            <a:xfrm>
              <a:off x="2482675" y="4273225"/>
              <a:ext cx="1089800" cy="10675"/>
            </a:xfrm>
            <a:custGeom>
              <a:avLst/>
              <a:gdLst/>
              <a:ahLst/>
              <a:cxnLst/>
              <a:rect l="l" t="t" r="r" b="b"/>
              <a:pathLst>
                <a:path w="43592" h="427" extrusionOk="0">
                  <a:moveTo>
                    <a:pt x="21376" y="0"/>
                  </a:moveTo>
                  <a:cubicBezTo>
                    <a:pt x="17883" y="0"/>
                    <a:pt x="14391" y="16"/>
                    <a:pt x="10897" y="46"/>
                  </a:cubicBezTo>
                  <a:cubicBezTo>
                    <a:pt x="9081" y="61"/>
                    <a:pt x="7265" y="83"/>
                    <a:pt x="5448" y="109"/>
                  </a:cubicBezTo>
                  <a:cubicBezTo>
                    <a:pt x="4541" y="123"/>
                    <a:pt x="3632" y="138"/>
                    <a:pt x="2723" y="155"/>
                  </a:cubicBezTo>
                  <a:cubicBezTo>
                    <a:pt x="1816" y="171"/>
                    <a:pt x="907" y="190"/>
                    <a:pt x="0" y="213"/>
                  </a:cubicBezTo>
                  <a:cubicBezTo>
                    <a:pt x="907" y="236"/>
                    <a:pt x="1816" y="256"/>
                    <a:pt x="2723" y="273"/>
                  </a:cubicBezTo>
                  <a:cubicBezTo>
                    <a:pt x="3632" y="289"/>
                    <a:pt x="4541" y="304"/>
                    <a:pt x="5448" y="317"/>
                  </a:cubicBezTo>
                  <a:cubicBezTo>
                    <a:pt x="7265" y="343"/>
                    <a:pt x="9081" y="364"/>
                    <a:pt x="10897" y="380"/>
                  </a:cubicBezTo>
                  <a:cubicBezTo>
                    <a:pt x="14530" y="409"/>
                    <a:pt x="18162" y="426"/>
                    <a:pt x="21796" y="427"/>
                  </a:cubicBezTo>
                  <a:cubicBezTo>
                    <a:pt x="21935" y="427"/>
                    <a:pt x="22075" y="427"/>
                    <a:pt x="22215" y="427"/>
                  </a:cubicBezTo>
                  <a:cubicBezTo>
                    <a:pt x="25708" y="427"/>
                    <a:pt x="29200" y="412"/>
                    <a:pt x="32694" y="381"/>
                  </a:cubicBezTo>
                  <a:cubicBezTo>
                    <a:pt x="34510" y="365"/>
                    <a:pt x="36326" y="345"/>
                    <a:pt x="38143" y="318"/>
                  </a:cubicBezTo>
                  <a:cubicBezTo>
                    <a:pt x="39051" y="304"/>
                    <a:pt x="39959" y="289"/>
                    <a:pt x="40868" y="273"/>
                  </a:cubicBezTo>
                  <a:cubicBezTo>
                    <a:pt x="41775" y="256"/>
                    <a:pt x="42684" y="236"/>
                    <a:pt x="43591" y="213"/>
                  </a:cubicBezTo>
                  <a:cubicBezTo>
                    <a:pt x="42684" y="190"/>
                    <a:pt x="41775" y="170"/>
                    <a:pt x="40868" y="154"/>
                  </a:cubicBezTo>
                  <a:cubicBezTo>
                    <a:pt x="39959" y="137"/>
                    <a:pt x="39051" y="122"/>
                    <a:pt x="38143" y="109"/>
                  </a:cubicBezTo>
                  <a:cubicBezTo>
                    <a:pt x="36326" y="83"/>
                    <a:pt x="34510" y="61"/>
                    <a:pt x="32694" y="46"/>
                  </a:cubicBezTo>
                  <a:cubicBezTo>
                    <a:pt x="29061" y="16"/>
                    <a:pt x="25429" y="0"/>
                    <a:pt x="21796" y="0"/>
                  </a:cubicBezTo>
                  <a:cubicBezTo>
                    <a:pt x="21656" y="0"/>
                    <a:pt x="21516" y="0"/>
                    <a:pt x="2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994;p58"/>
            <p:cNvSpPr/>
            <p:nvPr/>
          </p:nvSpPr>
          <p:spPr>
            <a:xfrm>
              <a:off x="2482675" y="4381175"/>
              <a:ext cx="1089800" cy="10675"/>
            </a:xfrm>
            <a:custGeom>
              <a:avLst/>
              <a:gdLst/>
              <a:ahLst/>
              <a:cxnLst/>
              <a:rect l="l" t="t" r="r" b="b"/>
              <a:pathLst>
                <a:path w="43592" h="427" extrusionOk="0">
                  <a:moveTo>
                    <a:pt x="21376" y="0"/>
                  </a:moveTo>
                  <a:cubicBezTo>
                    <a:pt x="17883" y="0"/>
                    <a:pt x="14391" y="15"/>
                    <a:pt x="10897" y="46"/>
                  </a:cubicBezTo>
                  <a:cubicBezTo>
                    <a:pt x="9081" y="62"/>
                    <a:pt x="7265" y="83"/>
                    <a:pt x="5448" y="109"/>
                  </a:cubicBezTo>
                  <a:cubicBezTo>
                    <a:pt x="4541" y="123"/>
                    <a:pt x="3632" y="138"/>
                    <a:pt x="2723" y="155"/>
                  </a:cubicBezTo>
                  <a:cubicBezTo>
                    <a:pt x="1816" y="171"/>
                    <a:pt x="907" y="190"/>
                    <a:pt x="0" y="213"/>
                  </a:cubicBezTo>
                  <a:cubicBezTo>
                    <a:pt x="907" y="236"/>
                    <a:pt x="1816" y="256"/>
                    <a:pt x="2723" y="272"/>
                  </a:cubicBezTo>
                  <a:cubicBezTo>
                    <a:pt x="3632" y="289"/>
                    <a:pt x="4541" y="304"/>
                    <a:pt x="5448" y="318"/>
                  </a:cubicBezTo>
                  <a:cubicBezTo>
                    <a:pt x="7265" y="343"/>
                    <a:pt x="9081" y="365"/>
                    <a:pt x="10897" y="381"/>
                  </a:cubicBezTo>
                  <a:cubicBezTo>
                    <a:pt x="14530" y="410"/>
                    <a:pt x="18162" y="425"/>
                    <a:pt x="21796" y="427"/>
                  </a:cubicBezTo>
                  <a:cubicBezTo>
                    <a:pt x="21935" y="427"/>
                    <a:pt x="22075" y="427"/>
                    <a:pt x="22215" y="427"/>
                  </a:cubicBezTo>
                  <a:cubicBezTo>
                    <a:pt x="25708" y="427"/>
                    <a:pt x="29200" y="412"/>
                    <a:pt x="32694" y="381"/>
                  </a:cubicBezTo>
                  <a:cubicBezTo>
                    <a:pt x="34510" y="366"/>
                    <a:pt x="36326" y="344"/>
                    <a:pt x="38143" y="318"/>
                  </a:cubicBezTo>
                  <a:cubicBezTo>
                    <a:pt x="39051" y="304"/>
                    <a:pt x="39959" y="289"/>
                    <a:pt x="40868" y="272"/>
                  </a:cubicBezTo>
                  <a:cubicBezTo>
                    <a:pt x="41775" y="256"/>
                    <a:pt x="42684" y="237"/>
                    <a:pt x="43591" y="214"/>
                  </a:cubicBezTo>
                  <a:cubicBezTo>
                    <a:pt x="42684" y="190"/>
                    <a:pt x="41775" y="171"/>
                    <a:pt x="40868" y="155"/>
                  </a:cubicBezTo>
                  <a:cubicBezTo>
                    <a:pt x="39959" y="138"/>
                    <a:pt x="39051" y="123"/>
                    <a:pt x="38143" y="109"/>
                  </a:cubicBezTo>
                  <a:cubicBezTo>
                    <a:pt x="36326" y="83"/>
                    <a:pt x="34510" y="62"/>
                    <a:pt x="32694" y="46"/>
                  </a:cubicBezTo>
                  <a:cubicBezTo>
                    <a:pt x="29061" y="17"/>
                    <a:pt x="25429" y="2"/>
                    <a:pt x="21796" y="0"/>
                  </a:cubicBezTo>
                  <a:cubicBezTo>
                    <a:pt x="21656" y="0"/>
                    <a:pt x="21516" y="0"/>
                    <a:pt x="213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995;p58"/>
            <p:cNvSpPr/>
            <p:nvPr/>
          </p:nvSpPr>
          <p:spPr>
            <a:xfrm>
              <a:off x="3758775" y="4165275"/>
              <a:ext cx="1089850" cy="10700"/>
            </a:xfrm>
            <a:custGeom>
              <a:avLst/>
              <a:gdLst/>
              <a:ahLst/>
              <a:cxnLst/>
              <a:rect l="l" t="t" r="r" b="b"/>
              <a:pathLst>
                <a:path w="43594" h="428" extrusionOk="0">
                  <a:moveTo>
                    <a:pt x="21378" y="1"/>
                  </a:moveTo>
                  <a:cubicBezTo>
                    <a:pt x="17885" y="1"/>
                    <a:pt x="14393" y="16"/>
                    <a:pt x="10899" y="46"/>
                  </a:cubicBezTo>
                  <a:cubicBezTo>
                    <a:pt x="9083" y="61"/>
                    <a:pt x="7266" y="83"/>
                    <a:pt x="5450" y="109"/>
                  </a:cubicBezTo>
                  <a:cubicBezTo>
                    <a:pt x="4543" y="123"/>
                    <a:pt x="3634" y="139"/>
                    <a:pt x="2725" y="155"/>
                  </a:cubicBezTo>
                  <a:cubicBezTo>
                    <a:pt x="1818" y="170"/>
                    <a:pt x="909" y="190"/>
                    <a:pt x="1" y="213"/>
                  </a:cubicBezTo>
                  <a:cubicBezTo>
                    <a:pt x="909" y="236"/>
                    <a:pt x="1817" y="256"/>
                    <a:pt x="2725" y="273"/>
                  </a:cubicBezTo>
                  <a:cubicBezTo>
                    <a:pt x="3634" y="289"/>
                    <a:pt x="4543" y="303"/>
                    <a:pt x="5450" y="317"/>
                  </a:cubicBezTo>
                  <a:cubicBezTo>
                    <a:pt x="7266" y="344"/>
                    <a:pt x="9083" y="364"/>
                    <a:pt x="10899" y="380"/>
                  </a:cubicBezTo>
                  <a:cubicBezTo>
                    <a:pt x="14532" y="409"/>
                    <a:pt x="18164" y="425"/>
                    <a:pt x="21798" y="427"/>
                  </a:cubicBezTo>
                  <a:cubicBezTo>
                    <a:pt x="21937" y="427"/>
                    <a:pt x="22077" y="427"/>
                    <a:pt x="22217" y="427"/>
                  </a:cubicBezTo>
                  <a:cubicBezTo>
                    <a:pt x="25709" y="427"/>
                    <a:pt x="29203" y="412"/>
                    <a:pt x="32696" y="381"/>
                  </a:cubicBezTo>
                  <a:cubicBezTo>
                    <a:pt x="34512" y="365"/>
                    <a:pt x="36328" y="345"/>
                    <a:pt x="38144" y="318"/>
                  </a:cubicBezTo>
                  <a:cubicBezTo>
                    <a:pt x="39053" y="304"/>
                    <a:pt x="39961" y="289"/>
                    <a:pt x="40869" y="273"/>
                  </a:cubicBezTo>
                  <a:cubicBezTo>
                    <a:pt x="41777" y="256"/>
                    <a:pt x="42686" y="236"/>
                    <a:pt x="43593" y="213"/>
                  </a:cubicBezTo>
                  <a:cubicBezTo>
                    <a:pt x="42686" y="190"/>
                    <a:pt x="41777" y="170"/>
                    <a:pt x="40869" y="154"/>
                  </a:cubicBezTo>
                  <a:cubicBezTo>
                    <a:pt x="39961" y="137"/>
                    <a:pt x="39053" y="122"/>
                    <a:pt x="38144" y="108"/>
                  </a:cubicBezTo>
                  <a:cubicBezTo>
                    <a:pt x="36328" y="83"/>
                    <a:pt x="34512" y="61"/>
                    <a:pt x="32696" y="45"/>
                  </a:cubicBezTo>
                  <a:cubicBezTo>
                    <a:pt x="29063" y="16"/>
                    <a:pt x="25430" y="1"/>
                    <a:pt x="21798" y="1"/>
                  </a:cubicBezTo>
                  <a:cubicBezTo>
                    <a:pt x="21658" y="1"/>
                    <a:pt x="21518" y="1"/>
                    <a:pt x="21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996;p58"/>
            <p:cNvSpPr/>
            <p:nvPr/>
          </p:nvSpPr>
          <p:spPr>
            <a:xfrm>
              <a:off x="3758775" y="4273225"/>
              <a:ext cx="1089850" cy="10675"/>
            </a:xfrm>
            <a:custGeom>
              <a:avLst/>
              <a:gdLst/>
              <a:ahLst/>
              <a:cxnLst/>
              <a:rect l="l" t="t" r="r" b="b"/>
              <a:pathLst>
                <a:path w="43594" h="427" extrusionOk="0">
                  <a:moveTo>
                    <a:pt x="21378" y="0"/>
                  </a:moveTo>
                  <a:cubicBezTo>
                    <a:pt x="17885" y="0"/>
                    <a:pt x="14393" y="16"/>
                    <a:pt x="10899" y="46"/>
                  </a:cubicBezTo>
                  <a:cubicBezTo>
                    <a:pt x="9083" y="61"/>
                    <a:pt x="7266" y="83"/>
                    <a:pt x="5450" y="109"/>
                  </a:cubicBezTo>
                  <a:cubicBezTo>
                    <a:pt x="4543" y="123"/>
                    <a:pt x="3634" y="138"/>
                    <a:pt x="2725" y="155"/>
                  </a:cubicBezTo>
                  <a:cubicBezTo>
                    <a:pt x="1818" y="171"/>
                    <a:pt x="909" y="190"/>
                    <a:pt x="1" y="213"/>
                  </a:cubicBezTo>
                  <a:cubicBezTo>
                    <a:pt x="909" y="236"/>
                    <a:pt x="1817" y="256"/>
                    <a:pt x="2725" y="273"/>
                  </a:cubicBezTo>
                  <a:cubicBezTo>
                    <a:pt x="3634" y="289"/>
                    <a:pt x="4543" y="304"/>
                    <a:pt x="5450" y="317"/>
                  </a:cubicBezTo>
                  <a:cubicBezTo>
                    <a:pt x="7266" y="343"/>
                    <a:pt x="9083" y="364"/>
                    <a:pt x="10899" y="380"/>
                  </a:cubicBezTo>
                  <a:cubicBezTo>
                    <a:pt x="14532" y="409"/>
                    <a:pt x="18164" y="426"/>
                    <a:pt x="21798" y="427"/>
                  </a:cubicBezTo>
                  <a:cubicBezTo>
                    <a:pt x="21937" y="427"/>
                    <a:pt x="22077" y="427"/>
                    <a:pt x="22217" y="427"/>
                  </a:cubicBezTo>
                  <a:cubicBezTo>
                    <a:pt x="25709" y="427"/>
                    <a:pt x="29203" y="412"/>
                    <a:pt x="32696" y="381"/>
                  </a:cubicBezTo>
                  <a:cubicBezTo>
                    <a:pt x="34512" y="365"/>
                    <a:pt x="36328" y="345"/>
                    <a:pt x="38144" y="318"/>
                  </a:cubicBezTo>
                  <a:cubicBezTo>
                    <a:pt x="39053" y="304"/>
                    <a:pt x="39961" y="289"/>
                    <a:pt x="40869" y="273"/>
                  </a:cubicBezTo>
                  <a:cubicBezTo>
                    <a:pt x="41777" y="256"/>
                    <a:pt x="42686" y="236"/>
                    <a:pt x="43593" y="213"/>
                  </a:cubicBezTo>
                  <a:cubicBezTo>
                    <a:pt x="42686" y="190"/>
                    <a:pt x="41777" y="170"/>
                    <a:pt x="40869" y="154"/>
                  </a:cubicBezTo>
                  <a:cubicBezTo>
                    <a:pt x="39961" y="137"/>
                    <a:pt x="39053" y="122"/>
                    <a:pt x="38144" y="109"/>
                  </a:cubicBezTo>
                  <a:cubicBezTo>
                    <a:pt x="36328" y="83"/>
                    <a:pt x="34512" y="61"/>
                    <a:pt x="32696" y="46"/>
                  </a:cubicBezTo>
                  <a:cubicBezTo>
                    <a:pt x="29063" y="16"/>
                    <a:pt x="25430" y="0"/>
                    <a:pt x="21798" y="0"/>
                  </a:cubicBezTo>
                  <a:cubicBezTo>
                    <a:pt x="21658" y="0"/>
                    <a:pt x="21518" y="0"/>
                    <a:pt x="21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997;p58"/>
            <p:cNvSpPr/>
            <p:nvPr/>
          </p:nvSpPr>
          <p:spPr>
            <a:xfrm>
              <a:off x="3758775" y="4381175"/>
              <a:ext cx="1089850" cy="10675"/>
            </a:xfrm>
            <a:custGeom>
              <a:avLst/>
              <a:gdLst/>
              <a:ahLst/>
              <a:cxnLst/>
              <a:rect l="l" t="t" r="r" b="b"/>
              <a:pathLst>
                <a:path w="43594" h="427" extrusionOk="0">
                  <a:moveTo>
                    <a:pt x="21378" y="0"/>
                  </a:moveTo>
                  <a:cubicBezTo>
                    <a:pt x="17885" y="0"/>
                    <a:pt x="14393" y="15"/>
                    <a:pt x="10899" y="46"/>
                  </a:cubicBezTo>
                  <a:cubicBezTo>
                    <a:pt x="9083" y="62"/>
                    <a:pt x="7266" y="83"/>
                    <a:pt x="5450" y="109"/>
                  </a:cubicBezTo>
                  <a:cubicBezTo>
                    <a:pt x="4543" y="123"/>
                    <a:pt x="3634" y="138"/>
                    <a:pt x="2725" y="155"/>
                  </a:cubicBezTo>
                  <a:cubicBezTo>
                    <a:pt x="1818" y="171"/>
                    <a:pt x="909" y="190"/>
                    <a:pt x="1" y="213"/>
                  </a:cubicBezTo>
                  <a:cubicBezTo>
                    <a:pt x="909" y="236"/>
                    <a:pt x="1817" y="256"/>
                    <a:pt x="2725" y="272"/>
                  </a:cubicBezTo>
                  <a:cubicBezTo>
                    <a:pt x="3634" y="289"/>
                    <a:pt x="4543" y="304"/>
                    <a:pt x="5450" y="318"/>
                  </a:cubicBezTo>
                  <a:cubicBezTo>
                    <a:pt x="7266" y="343"/>
                    <a:pt x="9083" y="365"/>
                    <a:pt x="10899" y="381"/>
                  </a:cubicBezTo>
                  <a:cubicBezTo>
                    <a:pt x="14532" y="410"/>
                    <a:pt x="18164" y="425"/>
                    <a:pt x="21798" y="427"/>
                  </a:cubicBezTo>
                  <a:cubicBezTo>
                    <a:pt x="21937" y="427"/>
                    <a:pt x="22077" y="427"/>
                    <a:pt x="22217" y="427"/>
                  </a:cubicBezTo>
                  <a:cubicBezTo>
                    <a:pt x="25709" y="427"/>
                    <a:pt x="29203" y="412"/>
                    <a:pt x="32696" y="381"/>
                  </a:cubicBezTo>
                  <a:cubicBezTo>
                    <a:pt x="34512" y="366"/>
                    <a:pt x="36328" y="344"/>
                    <a:pt x="38144" y="318"/>
                  </a:cubicBezTo>
                  <a:cubicBezTo>
                    <a:pt x="39053" y="304"/>
                    <a:pt x="39961" y="289"/>
                    <a:pt x="40869" y="272"/>
                  </a:cubicBezTo>
                  <a:cubicBezTo>
                    <a:pt x="41777" y="256"/>
                    <a:pt x="42686" y="237"/>
                    <a:pt x="43593" y="214"/>
                  </a:cubicBezTo>
                  <a:cubicBezTo>
                    <a:pt x="42686" y="190"/>
                    <a:pt x="41777" y="171"/>
                    <a:pt x="40869" y="155"/>
                  </a:cubicBezTo>
                  <a:cubicBezTo>
                    <a:pt x="39961" y="138"/>
                    <a:pt x="39053" y="123"/>
                    <a:pt x="38144" y="109"/>
                  </a:cubicBezTo>
                  <a:cubicBezTo>
                    <a:pt x="36328" y="83"/>
                    <a:pt x="34512" y="62"/>
                    <a:pt x="32696" y="46"/>
                  </a:cubicBezTo>
                  <a:cubicBezTo>
                    <a:pt x="29063" y="17"/>
                    <a:pt x="25430" y="2"/>
                    <a:pt x="21798" y="0"/>
                  </a:cubicBezTo>
                  <a:cubicBezTo>
                    <a:pt x="21658" y="0"/>
                    <a:pt x="21518" y="0"/>
                    <a:pt x="213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998;p58"/>
            <p:cNvSpPr/>
            <p:nvPr/>
          </p:nvSpPr>
          <p:spPr>
            <a:xfrm>
              <a:off x="3405625" y="843800"/>
              <a:ext cx="542000" cy="10700"/>
            </a:xfrm>
            <a:custGeom>
              <a:avLst/>
              <a:gdLst/>
              <a:ahLst/>
              <a:cxnLst/>
              <a:rect l="l" t="t" r="r" b="b"/>
              <a:pathLst>
                <a:path w="21680" h="428" extrusionOk="0">
                  <a:moveTo>
                    <a:pt x="10632" y="1"/>
                  </a:moveTo>
                  <a:cubicBezTo>
                    <a:pt x="8894" y="1"/>
                    <a:pt x="7158" y="16"/>
                    <a:pt x="5420" y="46"/>
                  </a:cubicBezTo>
                  <a:cubicBezTo>
                    <a:pt x="4517" y="63"/>
                    <a:pt x="3613" y="83"/>
                    <a:pt x="2710" y="110"/>
                  </a:cubicBezTo>
                  <a:cubicBezTo>
                    <a:pt x="2259" y="124"/>
                    <a:pt x="1807" y="137"/>
                    <a:pt x="1355" y="155"/>
                  </a:cubicBezTo>
                  <a:cubicBezTo>
                    <a:pt x="904" y="172"/>
                    <a:pt x="452" y="192"/>
                    <a:pt x="0" y="215"/>
                  </a:cubicBezTo>
                  <a:cubicBezTo>
                    <a:pt x="452" y="237"/>
                    <a:pt x="904" y="256"/>
                    <a:pt x="1355" y="273"/>
                  </a:cubicBezTo>
                  <a:cubicBezTo>
                    <a:pt x="1807" y="291"/>
                    <a:pt x="2259" y="305"/>
                    <a:pt x="2710" y="318"/>
                  </a:cubicBezTo>
                  <a:cubicBezTo>
                    <a:pt x="3613" y="344"/>
                    <a:pt x="4517" y="365"/>
                    <a:pt x="5420" y="382"/>
                  </a:cubicBezTo>
                  <a:cubicBezTo>
                    <a:pt x="7226" y="411"/>
                    <a:pt x="9033" y="426"/>
                    <a:pt x="10840" y="427"/>
                  </a:cubicBezTo>
                  <a:cubicBezTo>
                    <a:pt x="10910" y="427"/>
                    <a:pt x="10979" y="427"/>
                    <a:pt x="11049" y="427"/>
                  </a:cubicBezTo>
                  <a:cubicBezTo>
                    <a:pt x="12785" y="427"/>
                    <a:pt x="14523" y="412"/>
                    <a:pt x="16259" y="382"/>
                  </a:cubicBezTo>
                  <a:cubicBezTo>
                    <a:pt x="17163" y="367"/>
                    <a:pt x="18066" y="345"/>
                    <a:pt x="18970" y="318"/>
                  </a:cubicBezTo>
                  <a:cubicBezTo>
                    <a:pt x="19422" y="306"/>
                    <a:pt x="19872" y="291"/>
                    <a:pt x="20324" y="273"/>
                  </a:cubicBezTo>
                  <a:cubicBezTo>
                    <a:pt x="20776" y="256"/>
                    <a:pt x="21227" y="237"/>
                    <a:pt x="21679" y="215"/>
                  </a:cubicBezTo>
                  <a:cubicBezTo>
                    <a:pt x="21227" y="192"/>
                    <a:pt x="20776" y="172"/>
                    <a:pt x="20324" y="155"/>
                  </a:cubicBezTo>
                  <a:cubicBezTo>
                    <a:pt x="19872" y="139"/>
                    <a:pt x="19422" y="124"/>
                    <a:pt x="18970" y="110"/>
                  </a:cubicBezTo>
                  <a:cubicBezTo>
                    <a:pt x="18066" y="83"/>
                    <a:pt x="17163" y="63"/>
                    <a:pt x="16259" y="46"/>
                  </a:cubicBezTo>
                  <a:cubicBezTo>
                    <a:pt x="14453" y="17"/>
                    <a:pt x="12646" y="2"/>
                    <a:pt x="10840" y="1"/>
                  </a:cubicBezTo>
                  <a:cubicBezTo>
                    <a:pt x="10771" y="1"/>
                    <a:pt x="10701" y="1"/>
                    <a:pt x="10632" y="1"/>
                  </a:cubicBezTo>
                  <a:close/>
                </a:path>
              </a:pathLst>
            </a:custGeom>
            <a:solidFill>
              <a:srgbClr val="401A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999;p58"/>
            <p:cNvSpPr/>
            <p:nvPr/>
          </p:nvSpPr>
          <p:spPr>
            <a:xfrm>
              <a:off x="3405625" y="907600"/>
              <a:ext cx="542000" cy="10675"/>
            </a:xfrm>
            <a:custGeom>
              <a:avLst/>
              <a:gdLst/>
              <a:ahLst/>
              <a:cxnLst/>
              <a:rect l="l" t="t" r="r" b="b"/>
              <a:pathLst>
                <a:path w="21680" h="427" extrusionOk="0">
                  <a:moveTo>
                    <a:pt x="10840" y="0"/>
                  </a:moveTo>
                  <a:cubicBezTo>
                    <a:pt x="9033" y="0"/>
                    <a:pt x="7227" y="15"/>
                    <a:pt x="5420" y="47"/>
                  </a:cubicBezTo>
                  <a:cubicBezTo>
                    <a:pt x="4517" y="62"/>
                    <a:pt x="3613" y="84"/>
                    <a:pt x="2710" y="110"/>
                  </a:cubicBezTo>
                  <a:cubicBezTo>
                    <a:pt x="2259" y="123"/>
                    <a:pt x="1807" y="138"/>
                    <a:pt x="1355" y="154"/>
                  </a:cubicBezTo>
                  <a:cubicBezTo>
                    <a:pt x="904" y="171"/>
                    <a:pt x="452" y="191"/>
                    <a:pt x="0" y="214"/>
                  </a:cubicBezTo>
                  <a:cubicBezTo>
                    <a:pt x="452" y="237"/>
                    <a:pt x="904" y="256"/>
                    <a:pt x="1355" y="272"/>
                  </a:cubicBezTo>
                  <a:cubicBezTo>
                    <a:pt x="1807" y="289"/>
                    <a:pt x="2259" y="304"/>
                    <a:pt x="2710" y="318"/>
                  </a:cubicBezTo>
                  <a:cubicBezTo>
                    <a:pt x="3613" y="343"/>
                    <a:pt x="4517" y="365"/>
                    <a:pt x="5420" y="381"/>
                  </a:cubicBezTo>
                  <a:cubicBezTo>
                    <a:pt x="7226" y="410"/>
                    <a:pt x="9033" y="425"/>
                    <a:pt x="10840" y="427"/>
                  </a:cubicBezTo>
                  <a:cubicBezTo>
                    <a:pt x="10910" y="427"/>
                    <a:pt x="10979" y="427"/>
                    <a:pt x="11049" y="427"/>
                  </a:cubicBezTo>
                  <a:cubicBezTo>
                    <a:pt x="12785" y="427"/>
                    <a:pt x="14523" y="411"/>
                    <a:pt x="16259" y="381"/>
                  </a:cubicBezTo>
                  <a:cubicBezTo>
                    <a:pt x="17163" y="366"/>
                    <a:pt x="18066" y="344"/>
                    <a:pt x="18970" y="318"/>
                  </a:cubicBezTo>
                  <a:cubicBezTo>
                    <a:pt x="19422" y="305"/>
                    <a:pt x="19872" y="290"/>
                    <a:pt x="20324" y="273"/>
                  </a:cubicBezTo>
                  <a:cubicBezTo>
                    <a:pt x="20776" y="257"/>
                    <a:pt x="21227" y="237"/>
                    <a:pt x="21679" y="214"/>
                  </a:cubicBezTo>
                  <a:cubicBezTo>
                    <a:pt x="21227" y="191"/>
                    <a:pt x="20776" y="171"/>
                    <a:pt x="20324" y="154"/>
                  </a:cubicBezTo>
                  <a:cubicBezTo>
                    <a:pt x="19872" y="138"/>
                    <a:pt x="19422" y="123"/>
                    <a:pt x="18970" y="109"/>
                  </a:cubicBezTo>
                  <a:cubicBezTo>
                    <a:pt x="18066" y="84"/>
                    <a:pt x="17163" y="62"/>
                    <a:pt x="16259" y="46"/>
                  </a:cubicBezTo>
                  <a:cubicBezTo>
                    <a:pt x="14453" y="16"/>
                    <a:pt x="12646" y="1"/>
                    <a:pt x="10840" y="0"/>
                  </a:cubicBezTo>
                  <a:close/>
                </a:path>
              </a:pathLst>
            </a:custGeom>
            <a:solidFill>
              <a:srgbClr val="401A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2000;p58"/>
            <p:cNvSpPr/>
            <p:nvPr/>
          </p:nvSpPr>
          <p:spPr>
            <a:xfrm>
              <a:off x="852725" y="4213050"/>
              <a:ext cx="1370225" cy="360700"/>
            </a:xfrm>
            <a:custGeom>
              <a:avLst/>
              <a:gdLst/>
              <a:ahLst/>
              <a:cxnLst/>
              <a:rect l="l" t="t" r="r" b="b"/>
              <a:pathLst>
                <a:path w="54809" h="14428" extrusionOk="0">
                  <a:moveTo>
                    <a:pt x="41509" y="1"/>
                  </a:moveTo>
                  <a:cubicBezTo>
                    <a:pt x="38978" y="1"/>
                    <a:pt x="36551" y="894"/>
                    <a:pt x="33916" y="1668"/>
                  </a:cubicBezTo>
                  <a:lnTo>
                    <a:pt x="28790" y="3176"/>
                  </a:lnTo>
                  <a:lnTo>
                    <a:pt x="9894" y="8716"/>
                  </a:lnTo>
                  <a:cubicBezTo>
                    <a:pt x="4737" y="10208"/>
                    <a:pt x="0" y="10598"/>
                    <a:pt x="0" y="10598"/>
                  </a:cubicBezTo>
                  <a:lnTo>
                    <a:pt x="615" y="13675"/>
                  </a:lnTo>
                  <a:cubicBezTo>
                    <a:pt x="615" y="13675"/>
                    <a:pt x="5347" y="13215"/>
                    <a:pt x="10497" y="11689"/>
                  </a:cubicBezTo>
                  <a:lnTo>
                    <a:pt x="29397" y="6163"/>
                  </a:lnTo>
                  <a:cubicBezTo>
                    <a:pt x="33053" y="5096"/>
                    <a:pt x="37281" y="3052"/>
                    <a:pt x="41233" y="3052"/>
                  </a:cubicBezTo>
                  <a:cubicBezTo>
                    <a:pt x="42054" y="3052"/>
                    <a:pt x="42863" y="3140"/>
                    <a:pt x="43653" y="3344"/>
                  </a:cubicBezTo>
                  <a:cubicBezTo>
                    <a:pt x="48068" y="4480"/>
                    <a:pt x="50124" y="8768"/>
                    <a:pt x="51924" y="13408"/>
                  </a:cubicBezTo>
                  <a:cubicBezTo>
                    <a:pt x="51934" y="13437"/>
                    <a:pt x="51948" y="13470"/>
                    <a:pt x="51961" y="13499"/>
                  </a:cubicBezTo>
                  <a:cubicBezTo>
                    <a:pt x="52223" y="14090"/>
                    <a:pt x="52716" y="14428"/>
                    <a:pt x="53221" y="14428"/>
                  </a:cubicBezTo>
                  <a:cubicBezTo>
                    <a:pt x="53444" y="14428"/>
                    <a:pt x="53669" y="14362"/>
                    <a:pt x="53878" y="14223"/>
                  </a:cubicBezTo>
                  <a:cubicBezTo>
                    <a:pt x="54560" y="13772"/>
                    <a:pt x="54808" y="12714"/>
                    <a:pt x="54433" y="11861"/>
                  </a:cubicBezTo>
                  <a:cubicBezTo>
                    <a:pt x="52289" y="7004"/>
                    <a:pt x="50040" y="2849"/>
                    <a:pt x="45617" y="881"/>
                  </a:cubicBezTo>
                  <a:cubicBezTo>
                    <a:pt x="44189" y="246"/>
                    <a:pt x="42835" y="1"/>
                    <a:pt x="415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2001;p58"/>
            <p:cNvSpPr/>
            <p:nvPr/>
          </p:nvSpPr>
          <p:spPr>
            <a:xfrm>
              <a:off x="852725" y="4403450"/>
              <a:ext cx="348025" cy="211950"/>
            </a:xfrm>
            <a:custGeom>
              <a:avLst/>
              <a:gdLst/>
              <a:ahLst/>
              <a:cxnLst/>
              <a:rect l="l" t="t" r="r" b="b"/>
              <a:pathLst>
                <a:path w="13921" h="8478" extrusionOk="0">
                  <a:moveTo>
                    <a:pt x="13641" y="0"/>
                  </a:moveTo>
                  <a:lnTo>
                    <a:pt x="0" y="2982"/>
                  </a:lnTo>
                  <a:lnTo>
                    <a:pt x="644" y="8478"/>
                  </a:lnTo>
                  <a:lnTo>
                    <a:pt x="8880" y="8068"/>
                  </a:lnTo>
                  <a:lnTo>
                    <a:pt x="10257" y="4824"/>
                  </a:lnTo>
                  <a:lnTo>
                    <a:pt x="13920" y="3073"/>
                  </a:lnTo>
                  <a:lnTo>
                    <a:pt x="136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2002;p58"/>
            <p:cNvSpPr/>
            <p:nvPr/>
          </p:nvSpPr>
          <p:spPr>
            <a:xfrm>
              <a:off x="1900400" y="2770250"/>
              <a:ext cx="562350" cy="1623025"/>
            </a:xfrm>
            <a:custGeom>
              <a:avLst/>
              <a:gdLst/>
              <a:ahLst/>
              <a:cxnLst/>
              <a:rect l="l" t="t" r="r" b="b"/>
              <a:pathLst>
                <a:path w="22494" h="64921" extrusionOk="0">
                  <a:moveTo>
                    <a:pt x="14973" y="1"/>
                  </a:moveTo>
                  <a:cubicBezTo>
                    <a:pt x="10076" y="1"/>
                    <a:pt x="7392" y="9517"/>
                    <a:pt x="7386" y="20310"/>
                  </a:cubicBezTo>
                  <a:cubicBezTo>
                    <a:pt x="7383" y="30392"/>
                    <a:pt x="1" y="28457"/>
                    <a:pt x="7460" y="35590"/>
                  </a:cubicBezTo>
                  <a:cubicBezTo>
                    <a:pt x="13972" y="41818"/>
                    <a:pt x="5006" y="45826"/>
                    <a:pt x="9301" y="50781"/>
                  </a:cubicBezTo>
                  <a:cubicBezTo>
                    <a:pt x="13187" y="55262"/>
                    <a:pt x="5273" y="58875"/>
                    <a:pt x="9431" y="64921"/>
                  </a:cubicBezTo>
                  <a:cubicBezTo>
                    <a:pt x="11668" y="63683"/>
                    <a:pt x="15859" y="61816"/>
                    <a:pt x="15859" y="61816"/>
                  </a:cubicBezTo>
                  <a:cubicBezTo>
                    <a:pt x="15859" y="61816"/>
                    <a:pt x="22053" y="49022"/>
                    <a:pt x="19715" y="48134"/>
                  </a:cubicBezTo>
                  <a:cubicBezTo>
                    <a:pt x="17299" y="47216"/>
                    <a:pt x="22494" y="40660"/>
                    <a:pt x="19446" y="36936"/>
                  </a:cubicBezTo>
                  <a:cubicBezTo>
                    <a:pt x="16156" y="32915"/>
                    <a:pt x="22109" y="22455"/>
                    <a:pt x="18630" y="20917"/>
                  </a:cubicBezTo>
                  <a:cubicBezTo>
                    <a:pt x="14997" y="19312"/>
                    <a:pt x="21098" y="1282"/>
                    <a:pt x="15871" y="104"/>
                  </a:cubicBezTo>
                  <a:cubicBezTo>
                    <a:pt x="15564" y="34"/>
                    <a:pt x="15265" y="1"/>
                    <a:pt x="149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2003;p58"/>
            <p:cNvSpPr/>
            <p:nvPr/>
          </p:nvSpPr>
          <p:spPr>
            <a:xfrm>
              <a:off x="1417175" y="2983150"/>
              <a:ext cx="1301275" cy="1443450"/>
            </a:xfrm>
            <a:custGeom>
              <a:avLst/>
              <a:gdLst/>
              <a:ahLst/>
              <a:cxnLst/>
              <a:rect l="l" t="t" r="r" b="b"/>
              <a:pathLst>
                <a:path w="52051" h="57738" extrusionOk="0">
                  <a:moveTo>
                    <a:pt x="9311" y="1"/>
                  </a:moveTo>
                  <a:cubicBezTo>
                    <a:pt x="8589" y="1"/>
                    <a:pt x="7810" y="244"/>
                    <a:pt x="6966" y="790"/>
                  </a:cubicBezTo>
                  <a:cubicBezTo>
                    <a:pt x="1" y="5298"/>
                    <a:pt x="9558" y="14924"/>
                    <a:pt x="8171" y="21033"/>
                  </a:cubicBezTo>
                  <a:cubicBezTo>
                    <a:pt x="6914" y="26564"/>
                    <a:pt x="15463" y="38279"/>
                    <a:pt x="16080" y="41882"/>
                  </a:cubicBezTo>
                  <a:cubicBezTo>
                    <a:pt x="16653" y="45234"/>
                    <a:pt x="23419" y="55749"/>
                    <a:pt x="27122" y="57116"/>
                  </a:cubicBezTo>
                  <a:cubicBezTo>
                    <a:pt x="28252" y="57533"/>
                    <a:pt x="29768" y="57737"/>
                    <a:pt x="31393" y="57737"/>
                  </a:cubicBezTo>
                  <a:cubicBezTo>
                    <a:pt x="34919" y="57737"/>
                    <a:pt x="38961" y="56776"/>
                    <a:pt x="40702" y="54943"/>
                  </a:cubicBezTo>
                  <a:cubicBezTo>
                    <a:pt x="43419" y="52082"/>
                    <a:pt x="41844" y="43588"/>
                    <a:pt x="46524" y="36196"/>
                  </a:cubicBezTo>
                  <a:cubicBezTo>
                    <a:pt x="51999" y="27549"/>
                    <a:pt x="43303" y="29694"/>
                    <a:pt x="46742" y="22624"/>
                  </a:cubicBezTo>
                  <a:cubicBezTo>
                    <a:pt x="50368" y="15165"/>
                    <a:pt x="52050" y="3377"/>
                    <a:pt x="47274" y="3377"/>
                  </a:cubicBezTo>
                  <a:cubicBezTo>
                    <a:pt x="46889" y="3377"/>
                    <a:pt x="46463" y="3454"/>
                    <a:pt x="45993" y="3615"/>
                  </a:cubicBezTo>
                  <a:cubicBezTo>
                    <a:pt x="39873" y="5710"/>
                    <a:pt x="43460" y="22936"/>
                    <a:pt x="36056" y="25976"/>
                  </a:cubicBezTo>
                  <a:cubicBezTo>
                    <a:pt x="29032" y="28859"/>
                    <a:pt x="31228" y="43931"/>
                    <a:pt x="31228" y="43931"/>
                  </a:cubicBezTo>
                  <a:cubicBezTo>
                    <a:pt x="31228" y="43931"/>
                    <a:pt x="22658" y="37403"/>
                    <a:pt x="25517" y="31185"/>
                  </a:cubicBezTo>
                  <a:cubicBezTo>
                    <a:pt x="28752" y="24147"/>
                    <a:pt x="22500" y="17716"/>
                    <a:pt x="19684" y="16261"/>
                  </a:cubicBezTo>
                  <a:cubicBezTo>
                    <a:pt x="17127" y="14939"/>
                    <a:pt x="14967" y="1"/>
                    <a:pt x="9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2004;p58"/>
            <p:cNvSpPr/>
            <p:nvPr/>
          </p:nvSpPr>
          <p:spPr>
            <a:xfrm>
              <a:off x="1930875" y="4515750"/>
              <a:ext cx="573700" cy="569050"/>
            </a:xfrm>
            <a:custGeom>
              <a:avLst/>
              <a:gdLst/>
              <a:ahLst/>
              <a:cxnLst/>
              <a:rect l="l" t="t" r="r" b="b"/>
              <a:pathLst>
                <a:path w="22948" h="22762" extrusionOk="0">
                  <a:moveTo>
                    <a:pt x="1" y="1"/>
                  </a:moveTo>
                  <a:lnTo>
                    <a:pt x="3358" y="22762"/>
                  </a:lnTo>
                  <a:lnTo>
                    <a:pt x="19590" y="22762"/>
                  </a:lnTo>
                  <a:lnTo>
                    <a:pt x="2294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2005;p58"/>
            <p:cNvSpPr/>
            <p:nvPr/>
          </p:nvSpPr>
          <p:spPr>
            <a:xfrm>
              <a:off x="1888900" y="4399700"/>
              <a:ext cx="657675" cy="232100"/>
            </a:xfrm>
            <a:custGeom>
              <a:avLst/>
              <a:gdLst/>
              <a:ahLst/>
              <a:cxnLst/>
              <a:rect l="l" t="t" r="r" b="b"/>
              <a:pathLst>
                <a:path w="26307" h="9284" extrusionOk="0">
                  <a:moveTo>
                    <a:pt x="13154" y="1"/>
                  </a:moveTo>
                  <a:cubicBezTo>
                    <a:pt x="5889" y="1"/>
                    <a:pt x="0" y="704"/>
                    <a:pt x="0" y="1571"/>
                  </a:cubicBezTo>
                  <a:lnTo>
                    <a:pt x="0" y="7713"/>
                  </a:lnTo>
                  <a:cubicBezTo>
                    <a:pt x="0" y="8580"/>
                    <a:pt x="5889" y="9283"/>
                    <a:pt x="13153" y="9283"/>
                  </a:cubicBezTo>
                  <a:cubicBezTo>
                    <a:pt x="20418" y="9283"/>
                    <a:pt x="26306" y="8580"/>
                    <a:pt x="26306" y="7713"/>
                  </a:cubicBezTo>
                  <a:lnTo>
                    <a:pt x="26306" y="1571"/>
                  </a:lnTo>
                  <a:cubicBezTo>
                    <a:pt x="26306" y="704"/>
                    <a:pt x="20418" y="1"/>
                    <a:pt x="131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2006;p58"/>
            <p:cNvSpPr/>
            <p:nvPr/>
          </p:nvSpPr>
          <p:spPr>
            <a:xfrm>
              <a:off x="1888900" y="4399700"/>
              <a:ext cx="657675" cy="78550"/>
            </a:xfrm>
            <a:custGeom>
              <a:avLst/>
              <a:gdLst/>
              <a:ahLst/>
              <a:cxnLst/>
              <a:rect l="l" t="t" r="r" b="b"/>
              <a:pathLst>
                <a:path w="26307" h="3142" extrusionOk="0">
                  <a:moveTo>
                    <a:pt x="13153" y="1"/>
                  </a:moveTo>
                  <a:cubicBezTo>
                    <a:pt x="9665" y="1"/>
                    <a:pt x="6319" y="167"/>
                    <a:pt x="3852" y="461"/>
                  </a:cubicBezTo>
                  <a:cubicBezTo>
                    <a:pt x="1386" y="755"/>
                    <a:pt x="0" y="1155"/>
                    <a:pt x="0" y="1571"/>
                  </a:cubicBezTo>
                  <a:cubicBezTo>
                    <a:pt x="0" y="1988"/>
                    <a:pt x="1386" y="2388"/>
                    <a:pt x="3852" y="2682"/>
                  </a:cubicBezTo>
                  <a:cubicBezTo>
                    <a:pt x="6319" y="2977"/>
                    <a:pt x="9665" y="3142"/>
                    <a:pt x="13153" y="3142"/>
                  </a:cubicBezTo>
                  <a:cubicBezTo>
                    <a:pt x="16642" y="3142"/>
                    <a:pt x="19987" y="2977"/>
                    <a:pt x="22454" y="2682"/>
                  </a:cubicBezTo>
                  <a:cubicBezTo>
                    <a:pt x="24920" y="2388"/>
                    <a:pt x="26306" y="1988"/>
                    <a:pt x="26306" y="1571"/>
                  </a:cubicBezTo>
                  <a:cubicBezTo>
                    <a:pt x="26306" y="1155"/>
                    <a:pt x="24920" y="755"/>
                    <a:pt x="22454" y="461"/>
                  </a:cubicBezTo>
                  <a:cubicBezTo>
                    <a:pt x="19987" y="167"/>
                    <a:pt x="16642" y="1"/>
                    <a:pt x="13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2007;p58"/>
            <p:cNvSpPr/>
            <p:nvPr/>
          </p:nvSpPr>
          <p:spPr>
            <a:xfrm>
              <a:off x="1883475" y="3389375"/>
              <a:ext cx="496125" cy="1058775"/>
            </a:xfrm>
            <a:custGeom>
              <a:avLst/>
              <a:gdLst/>
              <a:ahLst/>
              <a:cxnLst/>
              <a:rect l="l" t="t" r="r" b="b"/>
              <a:pathLst>
                <a:path w="19845" h="42351" extrusionOk="0">
                  <a:moveTo>
                    <a:pt x="8134" y="0"/>
                  </a:moveTo>
                  <a:cubicBezTo>
                    <a:pt x="7963" y="0"/>
                    <a:pt x="7778" y="28"/>
                    <a:pt x="7577" y="86"/>
                  </a:cubicBezTo>
                  <a:cubicBezTo>
                    <a:pt x="2841" y="1466"/>
                    <a:pt x="6803" y="10957"/>
                    <a:pt x="3342" y="12919"/>
                  </a:cubicBezTo>
                  <a:cubicBezTo>
                    <a:pt x="1" y="14812"/>
                    <a:pt x="7708" y="22100"/>
                    <a:pt x="6207" y="23938"/>
                  </a:cubicBezTo>
                  <a:cubicBezTo>
                    <a:pt x="4759" y="25710"/>
                    <a:pt x="12732" y="34595"/>
                    <a:pt x="9268" y="34952"/>
                  </a:cubicBezTo>
                  <a:cubicBezTo>
                    <a:pt x="5832" y="35306"/>
                    <a:pt x="6655" y="40290"/>
                    <a:pt x="9627" y="42350"/>
                  </a:cubicBezTo>
                  <a:lnTo>
                    <a:pt x="16529" y="42350"/>
                  </a:lnTo>
                  <a:cubicBezTo>
                    <a:pt x="16529" y="42350"/>
                    <a:pt x="19844" y="36860"/>
                    <a:pt x="16879" y="36860"/>
                  </a:cubicBezTo>
                  <a:cubicBezTo>
                    <a:pt x="16835" y="36860"/>
                    <a:pt x="16788" y="36862"/>
                    <a:pt x="16741" y="36864"/>
                  </a:cubicBezTo>
                  <a:cubicBezTo>
                    <a:pt x="16710" y="36866"/>
                    <a:pt x="16680" y="36867"/>
                    <a:pt x="16651" y="36867"/>
                  </a:cubicBezTo>
                  <a:cubicBezTo>
                    <a:pt x="13706" y="36867"/>
                    <a:pt x="17943" y="28649"/>
                    <a:pt x="15898" y="28649"/>
                  </a:cubicBezTo>
                  <a:cubicBezTo>
                    <a:pt x="15849" y="28649"/>
                    <a:pt x="15798" y="28653"/>
                    <a:pt x="15742" y="28663"/>
                  </a:cubicBezTo>
                  <a:cubicBezTo>
                    <a:pt x="15712" y="28668"/>
                    <a:pt x="15684" y="28670"/>
                    <a:pt x="15657" y="28670"/>
                  </a:cubicBezTo>
                  <a:cubicBezTo>
                    <a:pt x="13561" y="28670"/>
                    <a:pt x="19021" y="13943"/>
                    <a:pt x="14357" y="13943"/>
                  </a:cubicBezTo>
                  <a:cubicBezTo>
                    <a:pt x="14196" y="13943"/>
                    <a:pt x="14022" y="13960"/>
                    <a:pt x="13835" y="13997"/>
                  </a:cubicBezTo>
                  <a:cubicBezTo>
                    <a:pt x="13658" y="14031"/>
                    <a:pt x="13491" y="14048"/>
                    <a:pt x="13333" y="14048"/>
                  </a:cubicBezTo>
                  <a:cubicBezTo>
                    <a:pt x="8764" y="14048"/>
                    <a:pt x="11968" y="0"/>
                    <a:pt x="81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2008;p58"/>
            <p:cNvSpPr/>
            <p:nvPr/>
          </p:nvSpPr>
          <p:spPr>
            <a:xfrm>
              <a:off x="2087300" y="3548725"/>
              <a:ext cx="134800" cy="899425"/>
            </a:xfrm>
            <a:custGeom>
              <a:avLst/>
              <a:gdLst/>
              <a:ahLst/>
              <a:cxnLst/>
              <a:rect l="l" t="t" r="r" b="b"/>
              <a:pathLst>
                <a:path w="5392" h="35977" extrusionOk="0">
                  <a:moveTo>
                    <a:pt x="0" y="1"/>
                  </a:moveTo>
                  <a:lnTo>
                    <a:pt x="0" y="1"/>
                  </a:lnTo>
                  <a:cubicBezTo>
                    <a:pt x="9" y="380"/>
                    <a:pt x="19" y="760"/>
                    <a:pt x="32" y="1140"/>
                  </a:cubicBezTo>
                  <a:cubicBezTo>
                    <a:pt x="44" y="1519"/>
                    <a:pt x="60" y="1899"/>
                    <a:pt x="75" y="2279"/>
                  </a:cubicBezTo>
                  <a:cubicBezTo>
                    <a:pt x="89" y="2658"/>
                    <a:pt x="108" y="3038"/>
                    <a:pt x="125" y="3418"/>
                  </a:cubicBezTo>
                  <a:cubicBezTo>
                    <a:pt x="133" y="3607"/>
                    <a:pt x="143" y="3797"/>
                    <a:pt x="153" y="3987"/>
                  </a:cubicBezTo>
                  <a:lnTo>
                    <a:pt x="184" y="4556"/>
                  </a:lnTo>
                  <a:cubicBezTo>
                    <a:pt x="266" y="6074"/>
                    <a:pt x="370" y="7590"/>
                    <a:pt x="492" y="9106"/>
                  </a:cubicBezTo>
                  <a:cubicBezTo>
                    <a:pt x="733" y="12138"/>
                    <a:pt x="1064" y="15160"/>
                    <a:pt x="1485" y="18173"/>
                  </a:cubicBezTo>
                  <a:lnTo>
                    <a:pt x="1563" y="18738"/>
                  </a:lnTo>
                  <a:lnTo>
                    <a:pt x="1647" y="19302"/>
                  </a:lnTo>
                  <a:cubicBezTo>
                    <a:pt x="1704" y="19678"/>
                    <a:pt x="1757" y="20055"/>
                    <a:pt x="1817" y="20430"/>
                  </a:cubicBezTo>
                  <a:lnTo>
                    <a:pt x="1907" y="20993"/>
                  </a:lnTo>
                  <a:cubicBezTo>
                    <a:pt x="1938" y="21181"/>
                    <a:pt x="1968" y="21369"/>
                    <a:pt x="2000" y="21556"/>
                  </a:cubicBezTo>
                  <a:lnTo>
                    <a:pt x="2095" y="22119"/>
                  </a:lnTo>
                  <a:cubicBezTo>
                    <a:pt x="2126" y="22306"/>
                    <a:pt x="2157" y="22494"/>
                    <a:pt x="2189" y="22681"/>
                  </a:cubicBezTo>
                  <a:lnTo>
                    <a:pt x="2391" y="23803"/>
                  </a:lnTo>
                  <a:lnTo>
                    <a:pt x="2603" y="24925"/>
                  </a:lnTo>
                  <a:cubicBezTo>
                    <a:pt x="2639" y="25112"/>
                    <a:pt x="2677" y="25298"/>
                    <a:pt x="2713" y="25484"/>
                  </a:cubicBezTo>
                  <a:lnTo>
                    <a:pt x="2825" y="26043"/>
                  </a:lnTo>
                  <a:lnTo>
                    <a:pt x="2854" y="26184"/>
                  </a:lnTo>
                  <a:lnTo>
                    <a:pt x="2883" y="26323"/>
                  </a:lnTo>
                  <a:lnTo>
                    <a:pt x="2941" y="26603"/>
                  </a:lnTo>
                  <a:lnTo>
                    <a:pt x="3059" y="27161"/>
                  </a:lnTo>
                  <a:cubicBezTo>
                    <a:pt x="3698" y="30135"/>
                    <a:pt x="4457" y="33083"/>
                    <a:pt x="5391" y="35976"/>
                  </a:cubicBezTo>
                  <a:cubicBezTo>
                    <a:pt x="5344" y="35791"/>
                    <a:pt x="5298" y="35608"/>
                    <a:pt x="5249" y="35424"/>
                  </a:cubicBezTo>
                  <a:lnTo>
                    <a:pt x="5179" y="35148"/>
                  </a:lnTo>
                  <a:lnTo>
                    <a:pt x="5110" y="34871"/>
                  </a:lnTo>
                  <a:lnTo>
                    <a:pt x="4972" y="34320"/>
                  </a:lnTo>
                  <a:lnTo>
                    <a:pt x="4837" y="33765"/>
                  </a:lnTo>
                  <a:lnTo>
                    <a:pt x="4770" y="33489"/>
                  </a:lnTo>
                  <a:cubicBezTo>
                    <a:pt x="4747" y="33397"/>
                    <a:pt x="4724" y="33305"/>
                    <a:pt x="4703" y="33212"/>
                  </a:cubicBezTo>
                  <a:lnTo>
                    <a:pt x="4572" y="32658"/>
                  </a:lnTo>
                  <a:lnTo>
                    <a:pt x="4507" y="32382"/>
                  </a:lnTo>
                  <a:lnTo>
                    <a:pt x="4443" y="32104"/>
                  </a:lnTo>
                  <a:lnTo>
                    <a:pt x="4317" y="31549"/>
                  </a:lnTo>
                  <a:cubicBezTo>
                    <a:pt x="3985" y="30069"/>
                    <a:pt x="3675" y="28583"/>
                    <a:pt x="3387" y="27094"/>
                  </a:cubicBezTo>
                  <a:cubicBezTo>
                    <a:pt x="3099" y="25604"/>
                    <a:pt x="2834" y="24111"/>
                    <a:pt x="2588" y="22614"/>
                  </a:cubicBezTo>
                  <a:lnTo>
                    <a:pt x="2407" y="21490"/>
                  </a:lnTo>
                  <a:cubicBezTo>
                    <a:pt x="2377" y="21303"/>
                    <a:pt x="2348" y="21115"/>
                    <a:pt x="2320" y="20928"/>
                  </a:cubicBezTo>
                  <a:lnTo>
                    <a:pt x="2234" y="20366"/>
                  </a:lnTo>
                  <a:cubicBezTo>
                    <a:pt x="2176" y="19992"/>
                    <a:pt x="2121" y="19616"/>
                    <a:pt x="2067" y="19241"/>
                  </a:cubicBezTo>
                  <a:lnTo>
                    <a:pt x="1984" y="18678"/>
                  </a:lnTo>
                  <a:lnTo>
                    <a:pt x="1906" y="18114"/>
                  </a:lnTo>
                  <a:cubicBezTo>
                    <a:pt x="1486" y="15109"/>
                    <a:pt x="1133" y="12095"/>
                    <a:pt x="824" y="9076"/>
                  </a:cubicBezTo>
                  <a:cubicBezTo>
                    <a:pt x="671" y="7565"/>
                    <a:pt x="527" y="6054"/>
                    <a:pt x="391" y="4541"/>
                  </a:cubicBezTo>
                  <a:lnTo>
                    <a:pt x="291" y="3406"/>
                  </a:lnTo>
                  <a:lnTo>
                    <a:pt x="193" y="2272"/>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2009;p58"/>
            <p:cNvSpPr/>
            <p:nvPr/>
          </p:nvSpPr>
          <p:spPr>
            <a:xfrm>
              <a:off x="2237475" y="3441625"/>
              <a:ext cx="764575" cy="1006525"/>
            </a:xfrm>
            <a:custGeom>
              <a:avLst/>
              <a:gdLst/>
              <a:ahLst/>
              <a:cxnLst/>
              <a:rect l="l" t="t" r="r" b="b"/>
              <a:pathLst>
                <a:path w="30583" h="40261" extrusionOk="0">
                  <a:moveTo>
                    <a:pt x="25765" y="1"/>
                  </a:moveTo>
                  <a:cubicBezTo>
                    <a:pt x="22642" y="1"/>
                    <a:pt x="18368" y="4666"/>
                    <a:pt x="15043" y="10660"/>
                  </a:cubicBezTo>
                  <a:cubicBezTo>
                    <a:pt x="11463" y="17117"/>
                    <a:pt x="7420" y="13258"/>
                    <a:pt x="9668" y="20475"/>
                  </a:cubicBezTo>
                  <a:cubicBezTo>
                    <a:pt x="11629" y="26776"/>
                    <a:pt x="4461" y="26162"/>
                    <a:pt x="5455" y="30861"/>
                  </a:cubicBezTo>
                  <a:cubicBezTo>
                    <a:pt x="6353" y="35112"/>
                    <a:pt x="0" y="34619"/>
                    <a:pt x="519" y="39966"/>
                  </a:cubicBezTo>
                  <a:cubicBezTo>
                    <a:pt x="2392" y="39968"/>
                    <a:pt x="5739" y="40260"/>
                    <a:pt x="5739" y="40260"/>
                  </a:cubicBezTo>
                  <a:cubicBezTo>
                    <a:pt x="5739" y="40260"/>
                    <a:pt x="14250" y="34262"/>
                    <a:pt x="13067" y="32862"/>
                  </a:cubicBezTo>
                  <a:cubicBezTo>
                    <a:pt x="11844" y="31417"/>
                    <a:pt x="17500" y="29059"/>
                    <a:pt x="16869" y="25592"/>
                  </a:cubicBezTo>
                  <a:cubicBezTo>
                    <a:pt x="16189" y="21848"/>
                    <a:pt x="23714" y="17260"/>
                    <a:pt x="22031" y="15040"/>
                  </a:cubicBezTo>
                  <a:cubicBezTo>
                    <a:pt x="20274" y="12722"/>
                    <a:pt x="30582" y="3336"/>
                    <a:pt x="27651" y="726"/>
                  </a:cubicBezTo>
                  <a:cubicBezTo>
                    <a:pt x="27095" y="230"/>
                    <a:pt x="26458" y="1"/>
                    <a:pt x="25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2010;p58"/>
            <p:cNvSpPr/>
            <p:nvPr/>
          </p:nvSpPr>
          <p:spPr>
            <a:xfrm>
              <a:off x="2320325" y="3599200"/>
              <a:ext cx="475375" cy="848900"/>
            </a:xfrm>
            <a:custGeom>
              <a:avLst/>
              <a:gdLst/>
              <a:ahLst/>
              <a:cxnLst/>
              <a:rect l="l" t="t" r="r" b="b"/>
              <a:pathLst>
                <a:path w="19015" h="33956" extrusionOk="0">
                  <a:moveTo>
                    <a:pt x="19015" y="0"/>
                  </a:moveTo>
                  <a:cubicBezTo>
                    <a:pt x="18274" y="1444"/>
                    <a:pt x="17533" y="2888"/>
                    <a:pt x="16790" y="4332"/>
                  </a:cubicBezTo>
                  <a:cubicBezTo>
                    <a:pt x="16048" y="5776"/>
                    <a:pt x="15302" y="7217"/>
                    <a:pt x="14551" y="8657"/>
                  </a:cubicBezTo>
                  <a:cubicBezTo>
                    <a:pt x="13803" y="10096"/>
                    <a:pt x="13048" y="11534"/>
                    <a:pt x="12289" y="12968"/>
                  </a:cubicBezTo>
                  <a:lnTo>
                    <a:pt x="11718" y="14043"/>
                  </a:lnTo>
                  <a:lnTo>
                    <a:pt x="11432" y="14581"/>
                  </a:lnTo>
                  <a:lnTo>
                    <a:pt x="11145" y="15118"/>
                  </a:lnTo>
                  <a:cubicBezTo>
                    <a:pt x="10952" y="15475"/>
                    <a:pt x="10763" y="15834"/>
                    <a:pt x="10569" y="16190"/>
                  </a:cubicBezTo>
                  <a:lnTo>
                    <a:pt x="9991" y="17260"/>
                  </a:lnTo>
                  <a:lnTo>
                    <a:pt x="9408" y="18330"/>
                  </a:lnTo>
                  <a:cubicBezTo>
                    <a:pt x="9312" y="18508"/>
                    <a:pt x="9216" y="18686"/>
                    <a:pt x="9117" y="18864"/>
                  </a:cubicBezTo>
                  <a:lnTo>
                    <a:pt x="8824" y="19396"/>
                  </a:lnTo>
                  <a:lnTo>
                    <a:pt x="8530" y="19929"/>
                  </a:lnTo>
                  <a:lnTo>
                    <a:pt x="8383" y="20196"/>
                  </a:lnTo>
                  <a:lnTo>
                    <a:pt x="8235" y="20462"/>
                  </a:lnTo>
                  <a:lnTo>
                    <a:pt x="7644" y="21525"/>
                  </a:lnTo>
                  <a:cubicBezTo>
                    <a:pt x="7246" y="22231"/>
                    <a:pt x="6850" y="22940"/>
                    <a:pt x="6446" y="23642"/>
                  </a:cubicBezTo>
                  <a:cubicBezTo>
                    <a:pt x="6245" y="23995"/>
                    <a:pt x="6045" y="24348"/>
                    <a:pt x="5840" y="24697"/>
                  </a:cubicBezTo>
                  <a:lnTo>
                    <a:pt x="5229" y="25749"/>
                  </a:lnTo>
                  <a:cubicBezTo>
                    <a:pt x="4407" y="27147"/>
                    <a:pt x="3571" y="28537"/>
                    <a:pt x="2706" y="29910"/>
                  </a:cubicBezTo>
                  <a:cubicBezTo>
                    <a:pt x="1842" y="31283"/>
                    <a:pt x="951" y="32640"/>
                    <a:pt x="1" y="33956"/>
                  </a:cubicBezTo>
                  <a:cubicBezTo>
                    <a:pt x="253" y="33638"/>
                    <a:pt x="503" y="33318"/>
                    <a:pt x="755" y="32999"/>
                  </a:cubicBezTo>
                  <a:lnTo>
                    <a:pt x="1483" y="32022"/>
                  </a:lnTo>
                  <a:cubicBezTo>
                    <a:pt x="1513" y="31982"/>
                    <a:pt x="1542" y="31940"/>
                    <a:pt x="1573" y="31898"/>
                  </a:cubicBezTo>
                  <a:lnTo>
                    <a:pt x="1661" y="31774"/>
                  </a:lnTo>
                  <a:lnTo>
                    <a:pt x="1837" y="31526"/>
                  </a:lnTo>
                  <a:lnTo>
                    <a:pt x="2190" y="31030"/>
                  </a:lnTo>
                  <a:cubicBezTo>
                    <a:pt x="2309" y="30865"/>
                    <a:pt x="2422" y="30696"/>
                    <a:pt x="2537" y="30529"/>
                  </a:cubicBezTo>
                  <a:lnTo>
                    <a:pt x="2881" y="30025"/>
                  </a:lnTo>
                  <a:cubicBezTo>
                    <a:pt x="3791" y="28679"/>
                    <a:pt x="4665" y="27307"/>
                    <a:pt x="5516" y="25921"/>
                  </a:cubicBezTo>
                  <a:lnTo>
                    <a:pt x="6147" y="24878"/>
                  </a:lnTo>
                  <a:cubicBezTo>
                    <a:pt x="6359" y="24532"/>
                    <a:pt x="6562" y="24181"/>
                    <a:pt x="6770" y="23832"/>
                  </a:cubicBezTo>
                  <a:lnTo>
                    <a:pt x="7080" y="23307"/>
                  </a:lnTo>
                  <a:lnTo>
                    <a:pt x="7157" y="23175"/>
                  </a:lnTo>
                  <a:lnTo>
                    <a:pt x="7234" y="23043"/>
                  </a:lnTo>
                  <a:lnTo>
                    <a:pt x="7386" y="22779"/>
                  </a:lnTo>
                  <a:lnTo>
                    <a:pt x="7996" y="21724"/>
                  </a:lnTo>
                  <a:cubicBezTo>
                    <a:pt x="8397" y="21016"/>
                    <a:pt x="8798" y="20310"/>
                    <a:pt x="9192" y="19599"/>
                  </a:cubicBezTo>
                  <a:cubicBezTo>
                    <a:pt x="9389" y="19244"/>
                    <a:pt x="9587" y="18889"/>
                    <a:pt x="9781" y="18532"/>
                  </a:cubicBezTo>
                  <a:lnTo>
                    <a:pt x="10365" y="17463"/>
                  </a:lnTo>
                  <a:cubicBezTo>
                    <a:pt x="10750" y="16748"/>
                    <a:pt x="11136" y="16033"/>
                    <a:pt x="11515" y="15314"/>
                  </a:cubicBezTo>
                  <a:lnTo>
                    <a:pt x="11800" y="14776"/>
                  </a:lnTo>
                  <a:lnTo>
                    <a:pt x="12081" y="14236"/>
                  </a:lnTo>
                  <a:cubicBezTo>
                    <a:pt x="12270" y="13876"/>
                    <a:pt x="12460" y="13517"/>
                    <a:pt x="12644" y="13155"/>
                  </a:cubicBezTo>
                  <a:lnTo>
                    <a:pt x="13202" y="12073"/>
                  </a:lnTo>
                  <a:cubicBezTo>
                    <a:pt x="13388" y="11711"/>
                    <a:pt x="13572" y="11349"/>
                    <a:pt x="13755" y="10987"/>
                  </a:cubicBezTo>
                  <a:lnTo>
                    <a:pt x="14031" y="10443"/>
                  </a:lnTo>
                  <a:lnTo>
                    <a:pt x="14305" y="9899"/>
                  </a:lnTo>
                  <a:lnTo>
                    <a:pt x="14577" y="9355"/>
                  </a:lnTo>
                  <a:lnTo>
                    <a:pt x="14849" y="8809"/>
                  </a:lnTo>
                  <a:cubicBezTo>
                    <a:pt x="15571" y="7354"/>
                    <a:pt x="16280" y="5894"/>
                    <a:pt x="16976" y="4426"/>
                  </a:cubicBezTo>
                  <a:cubicBezTo>
                    <a:pt x="17324" y="3692"/>
                    <a:pt x="17668" y="2955"/>
                    <a:pt x="18010" y="2219"/>
                  </a:cubicBezTo>
                  <a:cubicBezTo>
                    <a:pt x="18352" y="1482"/>
                    <a:pt x="18687" y="743"/>
                    <a:pt x="190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2011;p58"/>
            <p:cNvSpPr/>
            <p:nvPr/>
          </p:nvSpPr>
          <p:spPr>
            <a:xfrm>
              <a:off x="1442900" y="3441600"/>
              <a:ext cx="730450" cy="1006550"/>
            </a:xfrm>
            <a:custGeom>
              <a:avLst/>
              <a:gdLst/>
              <a:ahLst/>
              <a:cxnLst/>
              <a:rect l="l" t="t" r="r" b="b"/>
              <a:pathLst>
                <a:path w="29218" h="40262" extrusionOk="0">
                  <a:moveTo>
                    <a:pt x="4481" y="1"/>
                  </a:moveTo>
                  <a:cubicBezTo>
                    <a:pt x="3830" y="1"/>
                    <a:pt x="3235" y="230"/>
                    <a:pt x="2719" y="726"/>
                  </a:cubicBezTo>
                  <a:cubicBezTo>
                    <a:pt x="1" y="3335"/>
                    <a:pt x="9832" y="12723"/>
                    <a:pt x="8214" y="15041"/>
                  </a:cubicBezTo>
                  <a:cubicBezTo>
                    <a:pt x="6662" y="17261"/>
                    <a:pt x="13807" y="21849"/>
                    <a:pt x="13223" y="25593"/>
                  </a:cubicBezTo>
                  <a:cubicBezTo>
                    <a:pt x="12680" y="29060"/>
                    <a:pt x="18033" y="31418"/>
                    <a:pt x="16905" y="32863"/>
                  </a:cubicBezTo>
                  <a:cubicBezTo>
                    <a:pt x="15812" y="34263"/>
                    <a:pt x="23903" y="40261"/>
                    <a:pt x="23903" y="40261"/>
                  </a:cubicBezTo>
                  <a:cubicBezTo>
                    <a:pt x="23903" y="40261"/>
                    <a:pt x="27047" y="39969"/>
                    <a:pt x="28807" y="39967"/>
                  </a:cubicBezTo>
                  <a:cubicBezTo>
                    <a:pt x="29217" y="34618"/>
                    <a:pt x="23250" y="35113"/>
                    <a:pt x="24032" y="30862"/>
                  </a:cubicBezTo>
                  <a:cubicBezTo>
                    <a:pt x="24899" y="26162"/>
                    <a:pt x="18167" y="26777"/>
                    <a:pt x="19920" y="20476"/>
                  </a:cubicBezTo>
                  <a:cubicBezTo>
                    <a:pt x="21928" y="13258"/>
                    <a:pt x="18182" y="17118"/>
                    <a:pt x="14721" y="10660"/>
                  </a:cubicBezTo>
                  <a:cubicBezTo>
                    <a:pt x="11506" y="4666"/>
                    <a:pt x="7418" y="1"/>
                    <a:pt x="44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2012;p58"/>
            <p:cNvSpPr/>
            <p:nvPr/>
          </p:nvSpPr>
          <p:spPr>
            <a:xfrm>
              <a:off x="1638000" y="3599200"/>
              <a:ext cx="459500" cy="848900"/>
            </a:xfrm>
            <a:custGeom>
              <a:avLst/>
              <a:gdLst/>
              <a:ahLst/>
              <a:cxnLst/>
              <a:rect l="l" t="t" r="r" b="b"/>
              <a:pathLst>
                <a:path w="18380" h="33956" extrusionOk="0">
                  <a:moveTo>
                    <a:pt x="1" y="0"/>
                  </a:moveTo>
                  <a:cubicBezTo>
                    <a:pt x="320" y="739"/>
                    <a:pt x="643" y="1477"/>
                    <a:pt x="973" y="2212"/>
                  </a:cubicBezTo>
                  <a:cubicBezTo>
                    <a:pt x="1302" y="2947"/>
                    <a:pt x="1635" y="3681"/>
                    <a:pt x="1971" y="4414"/>
                  </a:cubicBezTo>
                  <a:cubicBezTo>
                    <a:pt x="2645" y="5877"/>
                    <a:pt x="3330" y="7335"/>
                    <a:pt x="4028" y="8788"/>
                  </a:cubicBezTo>
                  <a:cubicBezTo>
                    <a:pt x="4377" y="9514"/>
                    <a:pt x="4729" y="10239"/>
                    <a:pt x="5084" y="10962"/>
                  </a:cubicBezTo>
                  <a:cubicBezTo>
                    <a:pt x="5263" y="11324"/>
                    <a:pt x="5439" y="11686"/>
                    <a:pt x="5618" y="12046"/>
                  </a:cubicBezTo>
                  <a:lnTo>
                    <a:pt x="6158" y="13128"/>
                  </a:lnTo>
                  <a:cubicBezTo>
                    <a:pt x="6337" y="13488"/>
                    <a:pt x="6521" y="13847"/>
                    <a:pt x="6703" y="14207"/>
                  </a:cubicBezTo>
                  <a:lnTo>
                    <a:pt x="6976" y="14746"/>
                  </a:lnTo>
                  <a:lnTo>
                    <a:pt x="7251" y="15283"/>
                  </a:lnTo>
                  <a:lnTo>
                    <a:pt x="7527" y="15821"/>
                  </a:lnTo>
                  <a:lnTo>
                    <a:pt x="7665" y="16091"/>
                  </a:lnTo>
                  <a:lnTo>
                    <a:pt x="7805" y="16359"/>
                  </a:lnTo>
                  <a:lnTo>
                    <a:pt x="8362" y="17432"/>
                  </a:lnTo>
                  <a:lnTo>
                    <a:pt x="8928" y="18500"/>
                  </a:lnTo>
                  <a:cubicBezTo>
                    <a:pt x="9023" y="18678"/>
                    <a:pt x="9116" y="18857"/>
                    <a:pt x="9211" y="19034"/>
                  </a:cubicBezTo>
                  <a:lnTo>
                    <a:pt x="9496" y="19565"/>
                  </a:lnTo>
                  <a:cubicBezTo>
                    <a:pt x="9879" y="20275"/>
                    <a:pt x="10264" y="20982"/>
                    <a:pt x="10653" y="21688"/>
                  </a:cubicBezTo>
                  <a:lnTo>
                    <a:pt x="11241" y="22745"/>
                  </a:lnTo>
                  <a:lnTo>
                    <a:pt x="11388" y="23008"/>
                  </a:lnTo>
                  <a:cubicBezTo>
                    <a:pt x="11437" y="23097"/>
                    <a:pt x="11487" y="23184"/>
                    <a:pt x="11537" y="23271"/>
                  </a:cubicBezTo>
                  <a:lnTo>
                    <a:pt x="11836" y="23796"/>
                  </a:lnTo>
                  <a:lnTo>
                    <a:pt x="12136" y="24322"/>
                  </a:lnTo>
                  <a:cubicBezTo>
                    <a:pt x="12236" y="24498"/>
                    <a:pt x="12337" y="24672"/>
                    <a:pt x="12438" y="24846"/>
                  </a:cubicBezTo>
                  <a:lnTo>
                    <a:pt x="13048" y="25890"/>
                  </a:lnTo>
                  <a:cubicBezTo>
                    <a:pt x="13871" y="27277"/>
                    <a:pt x="14715" y="28651"/>
                    <a:pt x="15596" y="30002"/>
                  </a:cubicBezTo>
                  <a:lnTo>
                    <a:pt x="15927" y="30507"/>
                  </a:lnTo>
                  <a:lnTo>
                    <a:pt x="16093" y="30760"/>
                  </a:lnTo>
                  <a:cubicBezTo>
                    <a:pt x="16122" y="30803"/>
                    <a:pt x="16149" y="30845"/>
                    <a:pt x="16176" y="30887"/>
                  </a:cubicBezTo>
                  <a:lnTo>
                    <a:pt x="16263" y="31012"/>
                  </a:lnTo>
                  <a:lnTo>
                    <a:pt x="16604" y="31511"/>
                  </a:lnTo>
                  <a:cubicBezTo>
                    <a:pt x="16718" y="31677"/>
                    <a:pt x="16831" y="31844"/>
                    <a:pt x="16947" y="32009"/>
                  </a:cubicBezTo>
                  <a:lnTo>
                    <a:pt x="17651" y="32991"/>
                  </a:lnTo>
                  <a:lnTo>
                    <a:pt x="18015" y="33475"/>
                  </a:lnTo>
                  <a:lnTo>
                    <a:pt x="18380" y="33956"/>
                  </a:lnTo>
                  <a:cubicBezTo>
                    <a:pt x="17463" y="32631"/>
                    <a:pt x="16604" y="31268"/>
                    <a:pt x="15772" y="29892"/>
                  </a:cubicBezTo>
                  <a:cubicBezTo>
                    <a:pt x="14943" y="28513"/>
                    <a:pt x="14131" y="27123"/>
                    <a:pt x="13338" y="25724"/>
                  </a:cubicBezTo>
                  <a:cubicBezTo>
                    <a:pt x="12946" y="25020"/>
                    <a:pt x="12550" y="24320"/>
                    <a:pt x="12164" y="23614"/>
                  </a:cubicBezTo>
                  <a:lnTo>
                    <a:pt x="11873" y="23086"/>
                  </a:lnTo>
                  <a:cubicBezTo>
                    <a:pt x="11775" y="22911"/>
                    <a:pt x="11679" y="22732"/>
                    <a:pt x="11583" y="22556"/>
                  </a:cubicBezTo>
                  <a:lnTo>
                    <a:pt x="11007" y="21496"/>
                  </a:lnTo>
                  <a:lnTo>
                    <a:pt x="10435" y="20433"/>
                  </a:lnTo>
                  <a:lnTo>
                    <a:pt x="10292" y="20167"/>
                  </a:lnTo>
                  <a:lnTo>
                    <a:pt x="10150" y="19901"/>
                  </a:lnTo>
                  <a:lnTo>
                    <a:pt x="9867" y="19368"/>
                  </a:lnTo>
                  <a:lnTo>
                    <a:pt x="9583" y="18836"/>
                  </a:lnTo>
                  <a:cubicBezTo>
                    <a:pt x="9488" y="18659"/>
                    <a:pt x="9396" y="18480"/>
                    <a:pt x="9301" y="18302"/>
                  </a:cubicBezTo>
                  <a:lnTo>
                    <a:pt x="8739" y="17234"/>
                  </a:lnTo>
                  <a:lnTo>
                    <a:pt x="8180" y="16163"/>
                  </a:lnTo>
                  <a:cubicBezTo>
                    <a:pt x="7993" y="15807"/>
                    <a:pt x="7810" y="15448"/>
                    <a:pt x="7624" y="15091"/>
                  </a:cubicBezTo>
                  <a:lnTo>
                    <a:pt x="7346" y="14556"/>
                  </a:lnTo>
                  <a:lnTo>
                    <a:pt x="7070" y="14019"/>
                  </a:lnTo>
                  <a:lnTo>
                    <a:pt x="6517" y="12946"/>
                  </a:lnTo>
                  <a:cubicBezTo>
                    <a:pt x="5783" y="11512"/>
                    <a:pt x="5053" y="10077"/>
                    <a:pt x="4328" y="8641"/>
                  </a:cubicBezTo>
                  <a:cubicBezTo>
                    <a:pt x="3603" y="7203"/>
                    <a:pt x="2879" y="5764"/>
                    <a:pt x="2159" y="4324"/>
                  </a:cubicBez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2013;p58"/>
            <p:cNvSpPr/>
            <p:nvPr/>
          </p:nvSpPr>
          <p:spPr>
            <a:xfrm>
              <a:off x="3953375" y="4742875"/>
              <a:ext cx="2828350" cy="327225"/>
            </a:xfrm>
            <a:custGeom>
              <a:avLst/>
              <a:gdLst/>
              <a:ahLst/>
              <a:cxnLst/>
              <a:rect l="l" t="t" r="r" b="b"/>
              <a:pathLst>
                <a:path w="113134" h="13089" extrusionOk="0">
                  <a:moveTo>
                    <a:pt x="112538" y="4906"/>
                  </a:moveTo>
                  <a:cubicBezTo>
                    <a:pt x="113133" y="7639"/>
                    <a:pt x="87973" y="13088"/>
                    <a:pt x="56567" y="13086"/>
                  </a:cubicBezTo>
                  <a:cubicBezTo>
                    <a:pt x="25163" y="13087"/>
                    <a:pt x="1" y="7639"/>
                    <a:pt x="597" y="4906"/>
                  </a:cubicBezTo>
                  <a:cubicBezTo>
                    <a:pt x="1225" y="2171"/>
                    <a:pt x="26389" y="1"/>
                    <a:pt x="56567" y="2"/>
                  </a:cubicBezTo>
                  <a:cubicBezTo>
                    <a:pt x="86745" y="3"/>
                    <a:pt x="111909" y="2172"/>
                    <a:pt x="112538" y="490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2014;p58"/>
            <p:cNvSpPr/>
            <p:nvPr/>
          </p:nvSpPr>
          <p:spPr>
            <a:xfrm>
              <a:off x="3953400" y="4742900"/>
              <a:ext cx="2828300" cy="247300"/>
            </a:xfrm>
            <a:custGeom>
              <a:avLst/>
              <a:gdLst/>
              <a:ahLst/>
              <a:cxnLst/>
              <a:rect l="l" t="t" r="r" b="b"/>
              <a:pathLst>
                <a:path w="113132" h="9892" extrusionOk="0">
                  <a:moveTo>
                    <a:pt x="56540" y="1"/>
                  </a:moveTo>
                  <a:cubicBezTo>
                    <a:pt x="26373" y="1"/>
                    <a:pt x="1223" y="2171"/>
                    <a:pt x="596" y="4905"/>
                  </a:cubicBezTo>
                  <a:cubicBezTo>
                    <a:pt x="0" y="7637"/>
                    <a:pt x="25133" y="9892"/>
                    <a:pt x="56513" y="9892"/>
                  </a:cubicBezTo>
                  <a:cubicBezTo>
                    <a:pt x="56531" y="9892"/>
                    <a:pt x="56548" y="9892"/>
                    <a:pt x="56566" y="9892"/>
                  </a:cubicBezTo>
                  <a:cubicBezTo>
                    <a:pt x="56584" y="9892"/>
                    <a:pt x="56601" y="9892"/>
                    <a:pt x="56619" y="9892"/>
                  </a:cubicBezTo>
                  <a:cubicBezTo>
                    <a:pt x="88000" y="9892"/>
                    <a:pt x="113132" y="7637"/>
                    <a:pt x="112537" y="4905"/>
                  </a:cubicBezTo>
                  <a:cubicBezTo>
                    <a:pt x="111908" y="2171"/>
                    <a:pt x="86744" y="2"/>
                    <a:pt x="56566" y="1"/>
                  </a:cubicBezTo>
                  <a:cubicBezTo>
                    <a:pt x="56557" y="1"/>
                    <a:pt x="56548" y="1"/>
                    <a:pt x="565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2015;p58"/>
            <p:cNvSpPr/>
            <p:nvPr/>
          </p:nvSpPr>
          <p:spPr>
            <a:xfrm>
              <a:off x="4141850" y="4772250"/>
              <a:ext cx="2451400" cy="188675"/>
            </a:xfrm>
            <a:custGeom>
              <a:avLst/>
              <a:gdLst/>
              <a:ahLst/>
              <a:cxnLst/>
              <a:rect l="l" t="t" r="r" b="b"/>
              <a:pathLst>
                <a:path w="98056" h="7547" fill="none" extrusionOk="0">
                  <a:moveTo>
                    <a:pt x="97541" y="3741"/>
                  </a:moveTo>
                  <a:cubicBezTo>
                    <a:pt x="98056" y="5825"/>
                    <a:pt x="76249" y="7546"/>
                    <a:pt x="49028" y="7544"/>
                  </a:cubicBezTo>
                  <a:cubicBezTo>
                    <a:pt x="21809" y="7545"/>
                    <a:pt x="0" y="5825"/>
                    <a:pt x="517" y="3741"/>
                  </a:cubicBezTo>
                  <a:cubicBezTo>
                    <a:pt x="1061" y="1655"/>
                    <a:pt x="22872" y="0"/>
                    <a:pt x="49028" y="0"/>
                  </a:cubicBezTo>
                  <a:cubicBezTo>
                    <a:pt x="75184" y="1"/>
                    <a:pt x="96994" y="1657"/>
                    <a:pt x="97541" y="3741"/>
                  </a:cubicBezTo>
                  <a:close/>
                </a:path>
              </a:pathLst>
            </a:custGeom>
            <a:solidFill>
              <a:schemeClr val="accent2"/>
            </a:solidFill>
            <a:ln w="21300" cap="flat" cmpd="sng">
              <a:solidFill>
                <a:srgbClr val="FFFFFF"/>
              </a:solidFill>
              <a:prstDash val="solid"/>
              <a:miter lim="12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2016;p58"/>
            <p:cNvSpPr/>
            <p:nvPr/>
          </p:nvSpPr>
          <p:spPr>
            <a:xfrm>
              <a:off x="4639250" y="4802875"/>
              <a:ext cx="1456600" cy="127425"/>
            </a:xfrm>
            <a:custGeom>
              <a:avLst/>
              <a:gdLst/>
              <a:ahLst/>
              <a:cxnLst/>
              <a:rect l="l" t="t" r="r" b="b"/>
              <a:pathLst>
                <a:path w="58264" h="5097" extrusionOk="0">
                  <a:moveTo>
                    <a:pt x="57957" y="2526"/>
                  </a:moveTo>
                  <a:cubicBezTo>
                    <a:pt x="58264" y="3933"/>
                    <a:pt x="45306" y="5096"/>
                    <a:pt x="29132" y="5095"/>
                  </a:cubicBezTo>
                  <a:cubicBezTo>
                    <a:pt x="12958" y="5094"/>
                    <a:pt x="0" y="3933"/>
                    <a:pt x="308" y="2526"/>
                  </a:cubicBezTo>
                  <a:cubicBezTo>
                    <a:pt x="631" y="1117"/>
                    <a:pt x="13590" y="0"/>
                    <a:pt x="29132" y="0"/>
                  </a:cubicBezTo>
                  <a:cubicBezTo>
                    <a:pt x="44673" y="0"/>
                    <a:pt x="57632" y="1119"/>
                    <a:pt x="57957" y="25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2017;p58"/>
            <p:cNvSpPr/>
            <p:nvPr/>
          </p:nvSpPr>
          <p:spPr>
            <a:xfrm>
              <a:off x="5924375" y="3677200"/>
              <a:ext cx="772025" cy="1035675"/>
            </a:xfrm>
            <a:custGeom>
              <a:avLst/>
              <a:gdLst/>
              <a:ahLst/>
              <a:cxnLst/>
              <a:rect l="l" t="t" r="r" b="b"/>
              <a:pathLst>
                <a:path w="30881" h="41427" extrusionOk="0">
                  <a:moveTo>
                    <a:pt x="17251" y="5803"/>
                  </a:moveTo>
                  <a:cubicBezTo>
                    <a:pt x="19496" y="5803"/>
                    <a:pt x="21293" y="6851"/>
                    <a:pt x="22594" y="8918"/>
                  </a:cubicBezTo>
                  <a:cubicBezTo>
                    <a:pt x="25045" y="12814"/>
                    <a:pt x="25228" y="19462"/>
                    <a:pt x="23049" y="25463"/>
                  </a:cubicBezTo>
                  <a:cubicBezTo>
                    <a:pt x="20580" y="32262"/>
                    <a:pt x="15973" y="35620"/>
                    <a:pt x="12517" y="35620"/>
                  </a:cubicBezTo>
                  <a:cubicBezTo>
                    <a:pt x="12234" y="35620"/>
                    <a:pt x="11958" y="35597"/>
                    <a:pt x="11691" y="35552"/>
                  </a:cubicBezTo>
                  <a:cubicBezTo>
                    <a:pt x="8023" y="34925"/>
                    <a:pt x="5360" y="30104"/>
                    <a:pt x="5360" y="24092"/>
                  </a:cubicBezTo>
                  <a:cubicBezTo>
                    <a:pt x="5360" y="15635"/>
                    <a:pt x="10554" y="5803"/>
                    <a:pt x="17251" y="5803"/>
                  </a:cubicBezTo>
                  <a:close/>
                  <a:moveTo>
                    <a:pt x="17251" y="1"/>
                  </a:moveTo>
                  <a:cubicBezTo>
                    <a:pt x="7085" y="1"/>
                    <a:pt x="1" y="12698"/>
                    <a:pt x="1" y="24092"/>
                  </a:cubicBezTo>
                  <a:cubicBezTo>
                    <a:pt x="1" y="33121"/>
                    <a:pt x="4464" y="40192"/>
                    <a:pt x="10856" y="41285"/>
                  </a:cubicBezTo>
                  <a:cubicBezTo>
                    <a:pt x="11408" y="41379"/>
                    <a:pt x="11968" y="41427"/>
                    <a:pt x="12528" y="41427"/>
                  </a:cubicBezTo>
                  <a:cubicBezTo>
                    <a:pt x="12535" y="41427"/>
                    <a:pt x="12542" y="41427"/>
                    <a:pt x="12549" y="41427"/>
                  </a:cubicBezTo>
                  <a:cubicBezTo>
                    <a:pt x="18706" y="41427"/>
                    <a:pt x="25020" y="35896"/>
                    <a:pt x="28038" y="27586"/>
                  </a:cubicBezTo>
                  <a:cubicBezTo>
                    <a:pt x="30880" y="19758"/>
                    <a:pt x="30481" y="11147"/>
                    <a:pt x="27023" y="5650"/>
                  </a:cubicBezTo>
                  <a:cubicBezTo>
                    <a:pt x="24730" y="2007"/>
                    <a:pt x="21260" y="1"/>
                    <a:pt x="172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2018;p58"/>
            <p:cNvSpPr/>
            <p:nvPr/>
          </p:nvSpPr>
          <p:spPr>
            <a:xfrm>
              <a:off x="4574700" y="3528800"/>
              <a:ext cx="1585725" cy="1381300"/>
            </a:xfrm>
            <a:custGeom>
              <a:avLst/>
              <a:gdLst/>
              <a:ahLst/>
              <a:cxnLst/>
              <a:rect l="l" t="t" r="r" b="b"/>
              <a:pathLst>
                <a:path w="63429" h="55252" extrusionOk="0">
                  <a:moveTo>
                    <a:pt x="31741" y="0"/>
                  </a:moveTo>
                  <a:cubicBezTo>
                    <a:pt x="31732" y="0"/>
                    <a:pt x="31723" y="0"/>
                    <a:pt x="31714" y="0"/>
                  </a:cubicBezTo>
                  <a:cubicBezTo>
                    <a:pt x="15805" y="0"/>
                    <a:pt x="2541" y="1114"/>
                    <a:pt x="2209" y="2516"/>
                  </a:cubicBezTo>
                  <a:cubicBezTo>
                    <a:pt x="1750" y="2667"/>
                    <a:pt x="1" y="15146"/>
                    <a:pt x="4168" y="27626"/>
                  </a:cubicBezTo>
                  <a:cubicBezTo>
                    <a:pt x="7410" y="40105"/>
                    <a:pt x="16571" y="52585"/>
                    <a:pt x="16599" y="52735"/>
                  </a:cubicBezTo>
                  <a:cubicBezTo>
                    <a:pt x="17766" y="54137"/>
                    <a:pt x="24559" y="55252"/>
                    <a:pt x="31714" y="55252"/>
                  </a:cubicBezTo>
                  <a:cubicBezTo>
                    <a:pt x="38869" y="55252"/>
                    <a:pt x="45662" y="54138"/>
                    <a:pt x="46829" y="52735"/>
                  </a:cubicBezTo>
                  <a:cubicBezTo>
                    <a:pt x="46857" y="52585"/>
                    <a:pt x="56016" y="40105"/>
                    <a:pt x="59261" y="27625"/>
                  </a:cubicBezTo>
                  <a:cubicBezTo>
                    <a:pt x="63428" y="15146"/>
                    <a:pt x="61678" y="2666"/>
                    <a:pt x="61219" y="2516"/>
                  </a:cubicBezTo>
                  <a:cubicBezTo>
                    <a:pt x="60887" y="1114"/>
                    <a:pt x="47637" y="0"/>
                    <a:pt x="317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2019;p58"/>
            <p:cNvSpPr/>
            <p:nvPr/>
          </p:nvSpPr>
          <p:spPr>
            <a:xfrm>
              <a:off x="4610525" y="3763050"/>
              <a:ext cx="1514075" cy="168250"/>
            </a:xfrm>
            <a:custGeom>
              <a:avLst/>
              <a:gdLst/>
              <a:ahLst/>
              <a:cxnLst/>
              <a:rect l="l" t="t" r="r" b="b"/>
              <a:pathLst>
                <a:path w="60563" h="6730" extrusionOk="0">
                  <a:moveTo>
                    <a:pt x="26" y="0"/>
                  </a:moveTo>
                  <a:lnTo>
                    <a:pt x="26" y="0"/>
                  </a:lnTo>
                  <a:cubicBezTo>
                    <a:pt x="0" y="1336"/>
                    <a:pt x="89" y="2673"/>
                    <a:pt x="291" y="3994"/>
                  </a:cubicBezTo>
                  <a:cubicBezTo>
                    <a:pt x="4270" y="5553"/>
                    <a:pt x="16968" y="6730"/>
                    <a:pt x="30281" y="6730"/>
                  </a:cubicBezTo>
                  <a:cubicBezTo>
                    <a:pt x="30288" y="6730"/>
                    <a:pt x="30295" y="6730"/>
                    <a:pt x="30302" y="6730"/>
                  </a:cubicBezTo>
                  <a:cubicBezTo>
                    <a:pt x="43609" y="6730"/>
                    <a:pt x="56295" y="5554"/>
                    <a:pt x="60272" y="3994"/>
                  </a:cubicBezTo>
                  <a:cubicBezTo>
                    <a:pt x="60474" y="2673"/>
                    <a:pt x="60563" y="1336"/>
                    <a:pt x="60536" y="0"/>
                  </a:cubicBezTo>
                  <a:lnTo>
                    <a:pt x="60536" y="0"/>
                  </a:lnTo>
                  <a:cubicBezTo>
                    <a:pt x="56892" y="1615"/>
                    <a:pt x="43912" y="2846"/>
                    <a:pt x="30281" y="2847"/>
                  </a:cubicBezTo>
                  <a:cubicBezTo>
                    <a:pt x="30274" y="2847"/>
                    <a:pt x="30267" y="2847"/>
                    <a:pt x="30260" y="2847"/>
                  </a:cubicBezTo>
                  <a:cubicBezTo>
                    <a:pt x="16637" y="2847"/>
                    <a:pt x="3670" y="1614"/>
                    <a:pt x="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020;p58"/>
            <p:cNvSpPr/>
            <p:nvPr/>
          </p:nvSpPr>
          <p:spPr>
            <a:xfrm>
              <a:off x="4622100" y="3527275"/>
              <a:ext cx="1490925" cy="130450"/>
            </a:xfrm>
            <a:custGeom>
              <a:avLst/>
              <a:gdLst/>
              <a:ahLst/>
              <a:cxnLst/>
              <a:rect l="l" t="t" r="r" b="b"/>
              <a:pathLst>
                <a:path w="59637" h="5218" extrusionOk="0">
                  <a:moveTo>
                    <a:pt x="59323" y="2586"/>
                  </a:moveTo>
                  <a:cubicBezTo>
                    <a:pt x="59637" y="4027"/>
                    <a:pt x="46373" y="5217"/>
                    <a:pt x="29818" y="5216"/>
                  </a:cubicBezTo>
                  <a:cubicBezTo>
                    <a:pt x="13263" y="5215"/>
                    <a:pt x="0" y="4027"/>
                    <a:pt x="313" y="2586"/>
                  </a:cubicBezTo>
                  <a:cubicBezTo>
                    <a:pt x="645" y="1145"/>
                    <a:pt x="13911" y="1"/>
                    <a:pt x="29818" y="1"/>
                  </a:cubicBezTo>
                  <a:cubicBezTo>
                    <a:pt x="45726" y="2"/>
                    <a:pt x="58991" y="1146"/>
                    <a:pt x="59323" y="258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2021;p58"/>
            <p:cNvSpPr/>
            <p:nvPr/>
          </p:nvSpPr>
          <p:spPr>
            <a:xfrm>
              <a:off x="4124975" y="4538275"/>
              <a:ext cx="1780175" cy="830675"/>
            </a:xfrm>
            <a:custGeom>
              <a:avLst/>
              <a:gdLst/>
              <a:ahLst/>
              <a:cxnLst/>
              <a:rect l="l" t="t" r="r" b="b"/>
              <a:pathLst>
                <a:path w="71207" h="33227" extrusionOk="0">
                  <a:moveTo>
                    <a:pt x="5218" y="0"/>
                  </a:moveTo>
                  <a:cubicBezTo>
                    <a:pt x="4547" y="0"/>
                    <a:pt x="3974" y="70"/>
                    <a:pt x="3434" y="168"/>
                  </a:cubicBezTo>
                  <a:cubicBezTo>
                    <a:pt x="855" y="635"/>
                    <a:pt x="1" y="1583"/>
                    <a:pt x="11254" y="6804"/>
                  </a:cubicBezTo>
                  <a:cubicBezTo>
                    <a:pt x="18787" y="10301"/>
                    <a:pt x="33379" y="16470"/>
                    <a:pt x="42972" y="20023"/>
                  </a:cubicBezTo>
                  <a:cubicBezTo>
                    <a:pt x="40774" y="21262"/>
                    <a:pt x="42920" y="26703"/>
                    <a:pt x="47609" y="29501"/>
                  </a:cubicBezTo>
                  <a:cubicBezTo>
                    <a:pt x="52018" y="32131"/>
                    <a:pt x="56287" y="33226"/>
                    <a:pt x="59875" y="33226"/>
                  </a:cubicBezTo>
                  <a:cubicBezTo>
                    <a:pt x="63070" y="33226"/>
                    <a:pt x="65725" y="32359"/>
                    <a:pt x="67460" y="30934"/>
                  </a:cubicBezTo>
                  <a:cubicBezTo>
                    <a:pt x="71206" y="27859"/>
                    <a:pt x="70036" y="25656"/>
                    <a:pt x="64074" y="22890"/>
                  </a:cubicBezTo>
                  <a:cubicBezTo>
                    <a:pt x="59202" y="20628"/>
                    <a:pt x="52579" y="19176"/>
                    <a:pt x="47783" y="19176"/>
                  </a:cubicBezTo>
                  <a:cubicBezTo>
                    <a:pt x="47736" y="19176"/>
                    <a:pt x="47689" y="19176"/>
                    <a:pt x="47641" y="19177"/>
                  </a:cubicBezTo>
                  <a:cubicBezTo>
                    <a:pt x="40837" y="15120"/>
                    <a:pt x="28119" y="8609"/>
                    <a:pt x="20584" y="5113"/>
                  </a:cubicBezTo>
                  <a:cubicBezTo>
                    <a:pt x="11690" y="985"/>
                    <a:pt x="7752" y="0"/>
                    <a:pt x="5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2022;p58"/>
            <p:cNvSpPr/>
            <p:nvPr/>
          </p:nvSpPr>
          <p:spPr>
            <a:xfrm>
              <a:off x="4124975" y="4538275"/>
              <a:ext cx="1777625" cy="741225"/>
            </a:xfrm>
            <a:custGeom>
              <a:avLst/>
              <a:gdLst/>
              <a:ahLst/>
              <a:cxnLst/>
              <a:rect l="l" t="t" r="r" b="b"/>
              <a:pathLst>
                <a:path w="71105" h="29649" extrusionOk="0">
                  <a:moveTo>
                    <a:pt x="5218" y="0"/>
                  </a:moveTo>
                  <a:cubicBezTo>
                    <a:pt x="4547" y="0"/>
                    <a:pt x="3974" y="70"/>
                    <a:pt x="3434" y="168"/>
                  </a:cubicBezTo>
                  <a:cubicBezTo>
                    <a:pt x="855" y="635"/>
                    <a:pt x="1" y="1583"/>
                    <a:pt x="11252" y="6804"/>
                  </a:cubicBezTo>
                  <a:cubicBezTo>
                    <a:pt x="17875" y="9877"/>
                    <a:pt x="29947" y="15014"/>
                    <a:pt x="39287" y="18626"/>
                  </a:cubicBezTo>
                  <a:cubicBezTo>
                    <a:pt x="40665" y="19159"/>
                    <a:pt x="41580" y="20432"/>
                    <a:pt x="42095" y="21916"/>
                  </a:cubicBezTo>
                  <a:cubicBezTo>
                    <a:pt x="42507" y="23103"/>
                    <a:pt x="44268" y="24537"/>
                    <a:pt x="47274" y="25933"/>
                  </a:cubicBezTo>
                  <a:cubicBezTo>
                    <a:pt x="52143" y="28192"/>
                    <a:pt x="58769" y="29648"/>
                    <a:pt x="63560" y="29648"/>
                  </a:cubicBezTo>
                  <a:cubicBezTo>
                    <a:pt x="64635" y="29648"/>
                    <a:pt x="65618" y="29575"/>
                    <a:pt x="66468" y="29421"/>
                  </a:cubicBezTo>
                  <a:cubicBezTo>
                    <a:pt x="71105" y="28581"/>
                    <a:pt x="70036" y="25656"/>
                    <a:pt x="64074" y="22890"/>
                  </a:cubicBezTo>
                  <a:cubicBezTo>
                    <a:pt x="59523" y="20776"/>
                    <a:pt x="53445" y="19370"/>
                    <a:pt x="48755" y="19194"/>
                  </a:cubicBezTo>
                  <a:cubicBezTo>
                    <a:pt x="47981" y="19167"/>
                    <a:pt x="47231" y="18930"/>
                    <a:pt x="46549" y="18534"/>
                  </a:cubicBezTo>
                  <a:cubicBezTo>
                    <a:pt x="39546" y="14459"/>
                    <a:pt x="27733" y="8430"/>
                    <a:pt x="20584" y="5113"/>
                  </a:cubicBezTo>
                  <a:cubicBezTo>
                    <a:pt x="11690" y="985"/>
                    <a:pt x="7752" y="0"/>
                    <a:pt x="5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2023;p58"/>
            <p:cNvSpPr/>
            <p:nvPr/>
          </p:nvSpPr>
          <p:spPr>
            <a:xfrm>
              <a:off x="5915375" y="3776300"/>
              <a:ext cx="210225" cy="791425"/>
            </a:xfrm>
            <a:custGeom>
              <a:avLst/>
              <a:gdLst/>
              <a:ahLst/>
              <a:cxnLst/>
              <a:rect l="l" t="t" r="r" b="b"/>
              <a:pathLst>
                <a:path w="8409" h="31657" extrusionOk="0">
                  <a:moveTo>
                    <a:pt x="8349" y="0"/>
                  </a:moveTo>
                  <a:lnTo>
                    <a:pt x="8349" y="0"/>
                  </a:lnTo>
                  <a:cubicBezTo>
                    <a:pt x="8351" y="345"/>
                    <a:pt x="8344" y="690"/>
                    <a:pt x="8333" y="1034"/>
                  </a:cubicBezTo>
                  <a:cubicBezTo>
                    <a:pt x="8322" y="1378"/>
                    <a:pt x="8307" y="1723"/>
                    <a:pt x="8288" y="2066"/>
                  </a:cubicBezTo>
                  <a:cubicBezTo>
                    <a:pt x="8269" y="2410"/>
                    <a:pt x="8246" y="2753"/>
                    <a:pt x="8221" y="3096"/>
                  </a:cubicBezTo>
                  <a:cubicBezTo>
                    <a:pt x="8208" y="3268"/>
                    <a:pt x="8195" y="3439"/>
                    <a:pt x="8180" y="3611"/>
                  </a:cubicBezTo>
                  <a:cubicBezTo>
                    <a:pt x="8165" y="3782"/>
                    <a:pt x="8151" y="3954"/>
                    <a:pt x="8135" y="4125"/>
                  </a:cubicBezTo>
                  <a:cubicBezTo>
                    <a:pt x="8071" y="4809"/>
                    <a:pt x="7998" y="5494"/>
                    <a:pt x="7913" y="6176"/>
                  </a:cubicBezTo>
                  <a:lnTo>
                    <a:pt x="7882" y="6432"/>
                  </a:lnTo>
                  <a:lnTo>
                    <a:pt x="7847" y="6687"/>
                  </a:lnTo>
                  <a:lnTo>
                    <a:pt x="7815" y="6943"/>
                  </a:lnTo>
                  <a:lnTo>
                    <a:pt x="7779" y="7198"/>
                  </a:lnTo>
                  <a:lnTo>
                    <a:pt x="7744" y="7454"/>
                  </a:lnTo>
                  <a:lnTo>
                    <a:pt x="7706" y="7708"/>
                  </a:lnTo>
                  <a:lnTo>
                    <a:pt x="7669" y="7964"/>
                  </a:lnTo>
                  <a:lnTo>
                    <a:pt x="7630" y="8218"/>
                  </a:lnTo>
                  <a:cubicBezTo>
                    <a:pt x="7210" y="10935"/>
                    <a:pt x="6640" y="13627"/>
                    <a:pt x="5924" y="16281"/>
                  </a:cubicBezTo>
                  <a:cubicBezTo>
                    <a:pt x="5566" y="17608"/>
                    <a:pt x="5173" y="18925"/>
                    <a:pt x="4747" y="20232"/>
                  </a:cubicBezTo>
                  <a:cubicBezTo>
                    <a:pt x="4693" y="20395"/>
                    <a:pt x="4638" y="20557"/>
                    <a:pt x="4584" y="20720"/>
                  </a:cubicBezTo>
                  <a:lnTo>
                    <a:pt x="4503" y="20964"/>
                  </a:lnTo>
                  <a:lnTo>
                    <a:pt x="4419" y="21209"/>
                  </a:lnTo>
                  <a:lnTo>
                    <a:pt x="4251" y="21696"/>
                  </a:lnTo>
                  <a:lnTo>
                    <a:pt x="4079" y="22182"/>
                  </a:lnTo>
                  <a:lnTo>
                    <a:pt x="3993" y="22425"/>
                  </a:lnTo>
                  <a:lnTo>
                    <a:pt x="3903" y="22667"/>
                  </a:lnTo>
                  <a:lnTo>
                    <a:pt x="3726" y="23150"/>
                  </a:lnTo>
                  <a:lnTo>
                    <a:pt x="3544" y="23633"/>
                  </a:lnTo>
                  <a:lnTo>
                    <a:pt x="3452" y="23874"/>
                  </a:lnTo>
                  <a:cubicBezTo>
                    <a:pt x="3423" y="23955"/>
                    <a:pt x="3392" y="24035"/>
                    <a:pt x="3360" y="24114"/>
                  </a:cubicBezTo>
                  <a:lnTo>
                    <a:pt x="3173" y="24595"/>
                  </a:lnTo>
                  <a:cubicBezTo>
                    <a:pt x="3111" y="24755"/>
                    <a:pt x="3045" y="24914"/>
                    <a:pt x="2982" y="25074"/>
                  </a:cubicBezTo>
                  <a:lnTo>
                    <a:pt x="2885" y="25313"/>
                  </a:lnTo>
                  <a:lnTo>
                    <a:pt x="2837" y="25433"/>
                  </a:lnTo>
                  <a:lnTo>
                    <a:pt x="2788" y="25552"/>
                  </a:lnTo>
                  <a:lnTo>
                    <a:pt x="2592" y="26029"/>
                  </a:lnTo>
                  <a:cubicBezTo>
                    <a:pt x="2527" y="26187"/>
                    <a:pt x="2458" y="26345"/>
                    <a:pt x="2391" y="26504"/>
                  </a:cubicBezTo>
                  <a:lnTo>
                    <a:pt x="2189" y="26978"/>
                  </a:lnTo>
                  <a:lnTo>
                    <a:pt x="1982" y="27450"/>
                  </a:lnTo>
                  <a:lnTo>
                    <a:pt x="1879" y="27688"/>
                  </a:lnTo>
                  <a:lnTo>
                    <a:pt x="1773" y="27923"/>
                  </a:lnTo>
                  <a:lnTo>
                    <a:pt x="1562" y="28394"/>
                  </a:lnTo>
                  <a:lnTo>
                    <a:pt x="1509" y="28512"/>
                  </a:lnTo>
                  <a:lnTo>
                    <a:pt x="1454" y="28630"/>
                  </a:lnTo>
                  <a:lnTo>
                    <a:pt x="1347" y="28864"/>
                  </a:lnTo>
                  <a:cubicBezTo>
                    <a:pt x="1273" y="29019"/>
                    <a:pt x="1202" y="29176"/>
                    <a:pt x="1129" y="29332"/>
                  </a:cubicBezTo>
                  <a:lnTo>
                    <a:pt x="908" y="29799"/>
                  </a:lnTo>
                  <a:lnTo>
                    <a:pt x="797" y="30032"/>
                  </a:lnTo>
                  <a:cubicBezTo>
                    <a:pt x="761" y="30110"/>
                    <a:pt x="722" y="30187"/>
                    <a:pt x="685" y="30265"/>
                  </a:cubicBezTo>
                  <a:lnTo>
                    <a:pt x="458" y="30729"/>
                  </a:lnTo>
                  <a:cubicBezTo>
                    <a:pt x="308" y="31039"/>
                    <a:pt x="151" y="31347"/>
                    <a:pt x="0" y="31657"/>
                  </a:cubicBezTo>
                  <a:cubicBezTo>
                    <a:pt x="1393" y="29276"/>
                    <a:pt x="2613" y="26792"/>
                    <a:pt x="3670" y="24238"/>
                  </a:cubicBezTo>
                  <a:cubicBezTo>
                    <a:pt x="3703" y="24159"/>
                    <a:pt x="3737" y="24079"/>
                    <a:pt x="3769" y="23999"/>
                  </a:cubicBezTo>
                  <a:lnTo>
                    <a:pt x="3864" y="23759"/>
                  </a:lnTo>
                  <a:lnTo>
                    <a:pt x="4057" y="23278"/>
                  </a:lnTo>
                  <a:lnTo>
                    <a:pt x="4245" y="22796"/>
                  </a:lnTo>
                  <a:lnTo>
                    <a:pt x="4338" y="22554"/>
                  </a:lnTo>
                  <a:lnTo>
                    <a:pt x="4428" y="22311"/>
                  </a:lnTo>
                  <a:lnTo>
                    <a:pt x="4610" y="21825"/>
                  </a:lnTo>
                  <a:lnTo>
                    <a:pt x="4785" y="21338"/>
                  </a:lnTo>
                  <a:lnTo>
                    <a:pt x="4872" y="21094"/>
                  </a:lnTo>
                  <a:lnTo>
                    <a:pt x="4958" y="20849"/>
                  </a:lnTo>
                  <a:cubicBezTo>
                    <a:pt x="5014" y="20685"/>
                    <a:pt x="5071" y="20522"/>
                    <a:pt x="5127" y="20358"/>
                  </a:cubicBezTo>
                  <a:cubicBezTo>
                    <a:pt x="5237" y="20031"/>
                    <a:pt x="5347" y="19703"/>
                    <a:pt x="5452" y="19374"/>
                  </a:cubicBezTo>
                  <a:lnTo>
                    <a:pt x="5530" y="19127"/>
                  </a:lnTo>
                  <a:lnTo>
                    <a:pt x="5571" y="19004"/>
                  </a:lnTo>
                  <a:lnTo>
                    <a:pt x="5609" y="18880"/>
                  </a:lnTo>
                  <a:lnTo>
                    <a:pt x="5762" y="18384"/>
                  </a:lnTo>
                  <a:cubicBezTo>
                    <a:pt x="5787" y="18302"/>
                    <a:pt x="5811" y="18220"/>
                    <a:pt x="5837" y="18136"/>
                  </a:cubicBezTo>
                  <a:lnTo>
                    <a:pt x="5910" y="17888"/>
                  </a:lnTo>
                  <a:lnTo>
                    <a:pt x="5983" y="17639"/>
                  </a:lnTo>
                  <a:lnTo>
                    <a:pt x="6054" y="17389"/>
                  </a:lnTo>
                  <a:lnTo>
                    <a:pt x="6196" y="16891"/>
                  </a:lnTo>
                  <a:lnTo>
                    <a:pt x="6333" y="16391"/>
                  </a:lnTo>
                  <a:cubicBezTo>
                    <a:pt x="7053" y="13721"/>
                    <a:pt x="7596" y="11006"/>
                    <a:pt x="7958" y="8265"/>
                  </a:cubicBezTo>
                  <a:lnTo>
                    <a:pt x="7990" y="8008"/>
                  </a:lnTo>
                  <a:lnTo>
                    <a:pt x="8022" y="7750"/>
                  </a:lnTo>
                  <a:lnTo>
                    <a:pt x="8054" y="7493"/>
                  </a:lnTo>
                  <a:lnTo>
                    <a:pt x="8083" y="7236"/>
                  </a:lnTo>
                  <a:lnTo>
                    <a:pt x="8112" y="6978"/>
                  </a:lnTo>
                  <a:lnTo>
                    <a:pt x="8139" y="6721"/>
                  </a:lnTo>
                  <a:cubicBezTo>
                    <a:pt x="8158" y="6549"/>
                    <a:pt x="8174" y="6377"/>
                    <a:pt x="8189" y="6205"/>
                  </a:cubicBezTo>
                  <a:cubicBezTo>
                    <a:pt x="8222" y="5861"/>
                    <a:pt x="8252" y="5518"/>
                    <a:pt x="8276" y="5172"/>
                  </a:cubicBezTo>
                  <a:cubicBezTo>
                    <a:pt x="8301" y="4828"/>
                    <a:pt x="8323" y="4484"/>
                    <a:pt x="8342" y="4139"/>
                  </a:cubicBezTo>
                  <a:cubicBezTo>
                    <a:pt x="8360" y="3794"/>
                    <a:pt x="8375" y="3449"/>
                    <a:pt x="8385" y="3105"/>
                  </a:cubicBezTo>
                  <a:cubicBezTo>
                    <a:pt x="8397" y="2759"/>
                    <a:pt x="8404" y="2414"/>
                    <a:pt x="8406" y="2069"/>
                  </a:cubicBezTo>
                  <a:cubicBezTo>
                    <a:pt x="8408" y="1724"/>
                    <a:pt x="8404" y="1378"/>
                    <a:pt x="8397" y="1034"/>
                  </a:cubicBezTo>
                  <a:cubicBezTo>
                    <a:pt x="8392" y="861"/>
                    <a:pt x="8387" y="689"/>
                    <a:pt x="8379" y="517"/>
                  </a:cubicBezTo>
                  <a:cubicBezTo>
                    <a:pt x="8371" y="345"/>
                    <a:pt x="8363" y="172"/>
                    <a:pt x="83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2024;p58"/>
            <p:cNvSpPr/>
            <p:nvPr/>
          </p:nvSpPr>
          <p:spPr>
            <a:xfrm>
              <a:off x="5929725" y="4566500"/>
              <a:ext cx="813525" cy="637950"/>
            </a:xfrm>
            <a:custGeom>
              <a:avLst/>
              <a:gdLst/>
              <a:ahLst/>
              <a:cxnLst/>
              <a:rect l="l" t="t" r="r" b="b"/>
              <a:pathLst>
                <a:path w="32541" h="25518" extrusionOk="0">
                  <a:moveTo>
                    <a:pt x="9688" y="1"/>
                  </a:moveTo>
                  <a:cubicBezTo>
                    <a:pt x="8004" y="1"/>
                    <a:pt x="6631" y="4352"/>
                    <a:pt x="7137" y="17188"/>
                  </a:cubicBezTo>
                  <a:cubicBezTo>
                    <a:pt x="5531" y="14554"/>
                    <a:pt x="3272" y="12666"/>
                    <a:pt x="1927" y="12666"/>
                  </a:cubicBezTo>
                  <a:cubicBezTo>
                    <a:pt x="272" y="12666"/>
                    <a:pt x="0" y="15526"/>
                    <a:pt x="4030" y="23374"/>
                  </a:cubicBezTo>
                  <a:lnTo>
                    <a:pt x="4030" y="23373"/>
                  </a:lnTo>
                  <a:cubicBezTo>
                    <a:pt x="4030" y="23373"/>
                    <a:pt x="7708" y="25518"/>
                    <a:pt x="12852" y="25518"/>
                  </a:cubicBezTo>
                  <a:cubicBezTo>
                    <a:pt x="15995" y="25518"/>
                    <a:pt x="19686" y="24717"/>
                    <a:pt x="23420" y="22136"/>
                  </a:cubicBezTo>
                  <a:cubicBezTo>
                    <a:pt x="29960" y="17617"/>
                    <a:pt x="32541" y="11049"/>
                    <a:pt x="29235" y="11049"/>
                  </a:cubicBezTo>
                  <a:cubicBezTo>
                    <a:pt x="27565" y="11049"/>
                    <a:pt x="24393" y="12725"/>
                    <a:pt x="19470" y="17188"/>
                  </a:cubicBezTo>
                  <a:cubicBezTo>
                    <a:pt x="24291" y="12094"/>
                    <a:pt x="25337" y="473"/>
                    <a:pt x="22596" y="473"/>
                  </a:cubicBezTo>
                  <a:cubicBezTo>
                    <a:pt x="21012" y="473"/>
                    <a:pt x="18161" y="4359"/>
                    <a:pt x="14041" y="15642"/>
                  </a:cubicBezTo>
                  <a:cubicBezTo>
                    <a:pt x="15529" y="10047"/>
                    <a:pt x="12248" y="1"/>
                    <a:pt x="9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2025;p58"/>
            <p:cNvSpPr/>
            <p:nvPr/>
          </p:nvSpPr>
          <p:spPr>
            <a:xfrm>
              <a:off x="1480650" y="4762425"/>
              <a:ext cx="248375" cy="156000"/>
            </a:xfrm>
            <a:custGeom>
              <a:avLst/>
              <a:gdLst/>
              <a:ahLst/>
              <a:cxnLst/>
              <a:rect l="l" t="t" r="r" b="b"/>
              <a:pathLst>
                <a:path w="9935" h="6240" extrusionOk="0">
                  <a:moveTo>
                    <a:pt x="3011" y="1"/>
                  </a:moveTo>
                  <a:cubicBezTo>
                    <a:pt x="1813" y="1"/>
                    <a:pt x="771" y="412"/>
                    <a:pt x="0" y="1208"/>
                  </a:cubicBezTo>
                  <a:lnTo>
                    <a:pt x="1949" y="3690"/>
                  </a:lnTo>
                  <a:cubicBezTo>
                    <a:pt x="2172" y="3459"/>
                    <a:pt x="2549" y="3339"/>
                    <a:pt x="3014" y="3339"/>
                  </a:cubicBezTo>
                  <a:cubicBezTo>
                    <a:pt x="3246" y="3339"/>
                    <a:pt x="3500" y="3369"/>
                    <a:pt x="3768" y="3430"/>
                  </a:cubicBezTo>
                  <a:cubicBezTo>
                    <a:pt x="5260" y="3771"/>
                    <a:pt x="6781" y="4978"/>
                    <a:pt x="7306" y="6240"/>
                  </a:cubicBezTo>
                  <a:lnTo>
                    <a:pt x="9935" y="4802"/>
                  </a:lnTo>
                  <a:cubicBezTo>
                    <a:pt x="9007" y="2575"/>
                    <a:pt x="6757" y="708"/>
                    <a:pt x="4335" y="156"/>
                  </a:cubicBezTo>
                  <a:cubicBezTo>
                    <a:pt x="3877" y="52"/>
                    <a:pt x="3434" y="1"/>
                    <a:pt x="30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2026;p58"/>
            <p:cNvSpPr/>
            <p:nvPr/>
          </p:nvSpPr>
          <p:spPr>
            <a:xfrm>
              <a:off x="2573975" y="4656900"/>
              <a:ext cx="1310000" cy="360725"/>
            </a:xfrm>
            <a:custGeom>
              <a:avLst/>
              <a:gdLst/>
              <a:ahLst/>
              <a:cxnLst/>
              <a:rect l="l" t="t" r="r" b="b"/>
              <a:pathLst>
                <a:path w="52400" h="14429" extrusionOk="0">
                  <a:moveTo>
                    <a:pt x="39102" y="1"/>
                  </a:moveTo>
                  <a:cubicBezTo>
                    <a:pt x="36569" y="1"/>
                    <a:pt x="34142" y="895"/>
                    <a:pt x="31506" y="1669"/>
                  </a:cubicBezTo>
                  <a:lnTo>
                    <a:pt x="26381" y="3176"/>
                  </a:lnTo>
                  <a:lnTo>
                    <a:pt x="7483" y="8715"/>
                  </a:lnTo>
                  <a:cubicBezTo>
                    <a:pt x="2325" y="10207"/>
                    <a:pt x="0" y="11202"/>
                    <a:pt x="0" y="11202"/>
                  </a:cubicBezTo>
                  <a:lnTo>
                    <a:pt x="615" y="14232"/>
                  </a:lnTo>
                  <a:cubicBezTo>
                    <a:pt x="615" y="14232"/>
                    <a:pt x="2937" y="13214"/>
                    <a:pt x="8088" y="11689"/>
                  </a:cubicBezTo>
                  <a:lnTo>
                    <a:pt x="26988" y="6164"/>
                  </a:lnTo>
                  <a:cubicBezTo>
                    <a:pt x="30643" y="5095"/>
                    <a:pt x="34872" y="3052"/>
                    <a:pt x="38824" y="3052"/>
                  </a:cubicBezTo>
                  <a:cubicBezTo>
                    <a:pt x="39645" y="3052"/>
                    <a:pt x="40453" y="3140"/>
                    <a:pt x="41243" y="3343"/>
                  </a:cubicBezTo>
                  <a:cubicBezTo>
                    <a:pt x="45658" y="4481"/>
                    <a:pt x="47713" y="8767"/>
                    <a:pt x="49514" y="13408"/>
                  </a:cubicBezTo>
                  <a:cubicBezTo>
                    <a:pt x="49525" y="13437"/>
                    <a:pt x="49539" y="13471"/>
                    <a:pt x="49552" y="13499"/>
                  </a:cubicBezTo>
                  <a:cubicBezTo>
                    <a:pt x="49813" y="14091"/>
                    <a:pt x="50306" y="14428"/>
                    <a:pt x="50812" y="14428"/>
                  </a:cubicBezTo>
                  <a:cubicBezTo>
                    <a:pt x="51035" y="14428"/>
                    <a:pt x="51260" y="14362"/>
                    <a:pt x="51469" y="14224"/>
                  </a:cubicBezTo>
                  <a:cubicBezTo>
                    <a:pt x="52151" y="13771"/>
                    <a:pt x="52399" y="12713"/>
                    <a:pt x="52022" y="11860"/>
                  </a:cubicBezTo>
                  <a:cubicBezTo>
                    <a:pt x="49878" y="7005"/>
                    <a:pt x="47629" y="2849"/>
                    <a:pt x="43208" y="881"/>
                  </a:cubicBezTo>
                  <a:cubicBezTo>
                    <a:pt x="41781" y="246"/>
                    <a:pt x="40427" y="1"/>
                    <a:pt x="39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2027;p58"/>
            <p:cNvSpPr/>
            <p:nvPr/>
          </p:nvSpPr>
          <p:spPr>
            <a:xfrm>
              <a:off x="2573975" y="4847325"/>
              <a:ext cx="287750" cy="261050"/>
            </a:xfrm>
            <a:custGeom>
              <a:avLst/>
              <a:gdLst/>
              <a:ahLst/>
              <a:cxnLst/>
              <a:rect l="l" t="t" r="r" b="b"/>
              <a:pathLst>
                <a:path w="11510" h="10442" extrusionOk="0">
                  <a:moveTo>
                    <a:pt x="11230" y="0"/>
                  </a:moveTo>
                  <a:lnTo>
                    <a:pt x="0" y="3585"/>
                  </a:lnTo>
                  <a:lnTo>
                    <a:pt x="1030" y="10442"/>
                  </a:lnTo>
                  <a:lnTo>
                    <a:pt x="6469" y="8068"/>
                  </a:lnTo>
                  <a:lnTo>
                    <a:pt x="7846" y="4824"/>
                  </a:lnTo>
                  <a:lnTo>
                    <a:pt x="11510" y="3071"/>
                  </a:lnTo>
                  <a:lnTo>
                    <a:pt x="1123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2028;p58"/>
            <p:cNvSpPr/>
            <p:nvPr/>
          </p:nvSpPr>
          <p:spPr>
            <a:xfrm>
              <a:off x="934425" y="4520775"/>
              <a:ext cx="574175" cy="622200"/>
            </a:xfrm>
            <a:custGeom>
              <a:avLst/>
              <a:gdLst/>
              <a:ahLst/>
              <a:cxnLst/>
              <a:rect l="l" t="t" r="r" b="b"/>
              <a:pathLst>
                <a:path w="22967" h="24888" extrusionOk="0">
                  <a:moveTo>
                    <a:pt x="3919" y="1"/>
                  </a:moveTo>
                  <a:cubicBezTo>
                    <a:pt x="1596" y="1"/>
                    <a:pt x="50" y="264"/>
                    <a:pt x="50" y="264"/>
                  </a:cubicBezTo>
                  <a:cubicBezTo>
                    <a:pt x="0" y="16873"/>
                    <a:pt x="7273" y="24888"/>
                    <a:pt x="13637" y="24888"/>
                  </a:cubicBezTo>
                  <a:cubicBezTo>
                    <a:pt x="18568" y="24888"/>
                    <a:pt x="22954" y="20076"/>
                    <a:pt x="22967" y="10722"/>
                  </a:cubicBezTo>
                  <a:cubicBezTo>
                    <a:pt x="18805" y="1407"/>
                    <a:pt x="9287" y="1"/>
                    <a:pt x="39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2029;p58"/>
            <p:cNvSpPr/>
            <p:nvPr/>
          </p:nvSpPr>
          <p:spPr>
            <a:xfrm>
              <a:off x="1680450" y="4748775"/>
              <a:ext cx="856500" cy="672475"/>
            </a:xfrm>
            <a:custGeom>
              <a:avLst/>
              <a:gdLst/>
              <a:ahLst/>
              <a:cxnLst/>
              <a:rect l="l" t="t" r="r" b="b"/>
              <a:pathLst>
                <a:path w="34260" h="26899" extrusionOk="0">
                  <a:moveTo>
                    <a:pt x="12229" y="1"/>
                  </a:moveTo>
                  <a:cubicBezTo>
                    <a:pt x="9059" y="1"/>
                    <a:pt x="6346" y="519"/>
                    <a:pt x="4282" y="1111"/>
                  </a:cubicBezTo>
                  <a:cubicBezTo>
                    <a:pt x="1649" y="1867"/>
                    <a:pt x="0" y="5138"/>
                    <a:pt x="671" y="8409"/>
                  </a:cubicBezTo>
                  <a:cubicBezTo>
                    <a:pt x="3251" y="20983"/>
                    <a:pt x="11581" y="26899"/>
                    <a:pt x="19083" y="26899"/>
                  </a:cubicBezTo>
                  <a:cubicBezTo>
                    <a:pt x="27150" y="26899"/>
                    <a:pt x="34259" y="20058"/>
                    <a:pt x="32232" y="7298"/>
                  </a:cubicBezTo>
                  <a:cubicBezTo>
                    <a:pt x="24845" y="1617"/>
                    <a:pt x="17825" y="1"/>
                    <a:pt x="12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2030;p58"/>
            <p:cNvSpPr/>
            <p:nvPr/>
          </p:nvSpPr>
          <p:spPr>
            <a:xfrm>
              <a:off x="908650" y="4489500"/>
              <a:ext cx="638075" cy="684800"/>
            </a:xfrm>
            <a:custGeom>
              <a:avLst/>
              <a:gdLst/>
              <a:ahLst/>
              <a:cxnLst/>
              <a:rect l="l" t="t" r="r" b="b"/>
              <a:pathLst>
                <a:path w="25523" h="27392" extrusionOk="0">
                  <a:moveTo>
                    <a:pt x="4989" y="2503"/>
                  </a:moveTo>
                  <a:cubicBezTo>
                    <a:pt x="9163" y="2503"/>
                    <a:pt x="15527" y="3368"/>
                    <a:pt x="19951" y="7945"/>
                  </a:cubicBezTo>
                  <a:cubicBezTo>
                    <a:pt x="22315" y="10390"/>
                    <a:pt x="23179" y="14290"/>
                    <a:pt x="22152" y="17880"/>
                  </a:cubicBezTo>
                  <a:cubicBezTo>
                    <a:pt x="20888" y="22294"/>
                    <a:pt x="18079" y="24888"/>
                    <a:pt x="14680" y="24888"/>
                  </a:cubicBezTo>
                  <a:cubicBezTo>
                    <a:pt x="14347" y="24888"/>
                    <a:pt x="14008" y="24863"/>
                    <a:pt x="13664" y="24813"/>
                  </a:cubicBezTo>
                  <a:cubicBezTo>
                    <a:pt x="8469" y="24042"/>
                    <a:pt x="2922" y="17426"/>
                    <a:pt x="2242" y="4384"/>
                  </a:cubicBezTo>
                  <a:cubicBezTo>
                    <a:pt x="2215" y="3873"/>
                    <a:pt x="2359" y="3377"/>
                    <a:pt x="2638" y="3024"/>
                  </a:cubicBezTo>
                  <a:cubicBezTo>
                    <a:pt x="2871" y="2727"/>
                    <a:pt x="3179" y="2555"/>
                    <a:pt x="3507" y="2539"/>
                  </a:cubicBezTo>
                  <a:cubicBezTo>
                    <a:pt x="3960" y="2517"/>
                    <a:pt x="4457" y="2503"/>
                    <a:pt x="4989" y="2503"/>
                  </a:cubicBezTo>
                  <a:close/>
                  <a:moveTo>
                    <a:pt x="4975" y="0"/>
                  </a:moveTo>
                  <a:cubicBezTo>
                    <a:pt x="4415" y="0"/>
                    <a:pt x="3892" y="15"/>
                    <a:pt x="3415" y="38"/>
                  </a:cubicBezTo>
                  <a:cubicBezTo>
                    <a:pt x="2496" y="83"/>
                    <a:pt x="1644" y="548"/>
                    <a:pt x="1017" y="1347"/>
                  </a:cubicBezTo>
                  <a:cubicBezTo>
                    <a:pt x="348" y="2196"/>
                    <a:pt x="0" y="3358"/>
                    <a:pt x="62" y="4533"/>
                  </a:cubicBezTo>
                  <a:cubicBezTo>
                    <a:pt x="818" y="19004"/>
                    <a:pt x="7297" y="26392"/>
                    <a:pt x="13384" y="27296"/>
                  </a:cubicBezTo>
                  <a:cubicBezTo>
                    <a:pt x="13812" y="27359"/>
                    <a:pt x="14245" y="27392"/>
                    <a:pt x="14678" y="27392"/>
                  </a:cubicBezTo>
                  <a:cubicBezTo>
                    <a:pt x="19004" y="27392"/>
                    <a:pt x="22672" y="24097"/>
                    <a:pt x="24227" y="18661"/>
                  </a:cubicBezTo>
                  <a:cubicBezTo>
                    <a:pt x="25523" y="14131"/>
                    <a:pt x="24419" y="9194"/>
                    <a:pt x="21414" y="6085"/>
                  </a:cubicBezTo>
                  <a:cubicBezTo>
                    <a:pt x="16461" y="962"/>
                    <a:pt x="9500" y="0"/>
                    <a:pt x="49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2031;p58"/>
            <p:cNvSpPr/>
            <p:nvPr/>
          </p:nvSpPr>
          <p:spPr>
            <a:xfrm>
              <a:off x="1650625" y="4716600"/>
              <a:ext cx="885175" cy="736000"/>
            </a:xfrm>
            <a:custGeom>
              <a:avLst/>
              <a:gdLst/>
              <a:ahLst/>
              <a:cxnLst/>
              <a:rect l="l" t="t" r="r" b="b"/>
              <a:pathLst>
                <a:path w="35407" h="29440" extrusionOk="0">
                  <a:moveTo>
                    <a:pt x="13437" y="2573"/>
                  </a:moveTo>
                  <a:cubicBezTo>
                    <a:pt x="18361" y="2573"/>
                    <a:pt x="24421" y="3850"/>
                    <a:pt x="30823" y="8184"/>
                  </a:cubicBezTo>
                  <a:cubicBezTo>
                    <a:pt x="31881" y="8900"/>
                    <a:pt x="32582" y="10242"/>
                    <a:pt x="32654" y="11683"/>
                  </a:cubicBezTo>
                  <a:cubicBezTo>
                    <a:pt x="33143" y="21593"/>
                    <a:pt x="27263" y="26466"/>
                    <a:pt x="21219" y="26901"/>
                  </a:cubicBezTo>
                  <a:cubicBezTo>
                    <a:pt x="20892" y="26924"/>
                    <a:pt x="20564" y="26936"/>
                    <a:pt x="20235" y="26936"/>
                  </a:cubicBezTo>
                  <a:cubicBezTo>
                    <a:pt x="11975" y="26936"/>
                    <a:pt x="3481" y="19564"/>
                    <a:pt x="2291" y="4890"/>
                  </a:cubicBezTo>
                  <a:cubicBezTo>
                    <a:pt x="3828" y="4180"/>
                    <a:pt x="7918" y="2573"/>
                    <a:pt x="13437" y="2573"/>
                  </a:cubicBezTo>
                  <a:close/>
                  <a:moveTo>
                    <a:pt x="13405" y="1"/>
                  </a:moveTo>
                  <a:cubicBezTo>
                    <a:pt x="5990" y="1"/>
                    <a:pt x="1000" y="2779"/>
                    <a:pt x="653" y="2979"/>
                  </a:cubicBezTo>
                  <a:lnTo>
                    <a:pt x="1" y="3351"/>
                  </a:lnTo>
                  <a:lnTo>
                    <a:pt x="52" y="4184"/>
                  </a:lnTo>
                  <a:cubicBezTo>
                    <a:pt x="1060" y="20994"/>
                    <a:pt x="10771" y="29439"/>
                    <a:pt x="20222" y="29439"/>
                  </a:cubicBezTo>
                  <a:cubicBezTo>
                    <a:pt x="20601" y="29439"/>
                    <a:pt x="20979" y="29426"/>
                    <a:pt x="21356" y="29399"/>
                  </a:cubicBezTo>
                  <a:cubicBezTo>
                    <a:pt x="28477" y="28887"/>
                    <a:pt x="35407" y="23167"/>
                    <a:pt x="34834" y="11543"/>
                  </a:cubicBezTo>
                  <a:cubicBezTo>
                    <a:pt x="34722" y="9277"/>
                    <a:pt x="33610" y="7165"/>
                    <a:pt x="31933" y="6029"/>
                  </a:cubicBezTo>
                  <a:cubicBezTo>
                    <a:pt x="25070" y="1383"/>
                    <a:pt x="18634" y="1"/>
                    <a:pt x="134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2032;p58"/>
            <p:cNvSpPr/>
            <p:nvPr/>
          </p:nvSpPr>
          <p:spPr>
            <a:xfrm>
              <a:off x="2483200" y="4898025"/>
              <a:ext cx="116550" cy="251325"/>
            </a:xfrm>
            <a:custGeom>
              <a:avLst/>
              <a:gdLst/>
              <a:ahLst/>
              <a:cxnLst/>
              <a:rect l="l" t="t" r="r" b="b"/>
              <a:pathLst>
                <a:path w="4662" h="10053" extrusionOk="0">
                  <a:moveTo>
                    <a:pt x="1" y="1"/>
                  </a:moveTo>
                  <a:lnTo>
                    <a:pt x="106" y="10052"/>
                  </a:lnTo>
                  <a:lnTo>
                    <a:pt x="4661" y="8414"/>
                  </a:lnTo>
                  <a:lnTo>
                    <a:pt x="4021" y="1376"/>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2033;p58"/>
            <p:cNvSpPr/>
            <p:nvPr/>
          </p:nvSpPr>
          <p:spPr>
            <a:xfrm>
              <a:off x="852725" y="4477975"/>
              <a:ext cx="108775" cy="192500"/>
            </a:xfrm>
            <a:custGeom>
              <a:avLst/>
              <a:gdLst/>
              <a:ahLst/>
              <a:cxnLst/>
              <a:rect l="l" t="t" r="r" b="b"/>
              <a:pathLst>
                <a:path w="4351" h="7700" extrusionOk="0">
                  <a:moveTo>
                    <a:pt x="0" y="1"/>
                  </a:moveTo>
                  <a:lnTo>
                    <a:pt x="644" y="5497"/>
                  </a:lnTo>
                  <a:lnTo>
                    <a:pt x="4258" y="7700"/>
                  </a:lnTo>
                  <a:lnTo>
                    <a:pt x="4351" y="883"/>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 name="TextBox 150"/>
          <p:cNvSpPr txBox="1"/>
          <p:nvPr/>
        </p:nvSpPr>
        <p:spPr>
          <a:xfrm>
            <a:off x="1306768" y="2626913"/>
            <a:ext cx="3229314" cy="1708160"/>
          </a:xfrm>
          <a:prstGeom prst="rect">
            <a:avLst/>
          </a:prstGeom>
          <a:noFill/>
        </p:spPr>
        <p:txBody>
          <a:bodyPr wrap="square" rtlCol="0">
            <a:spAutoFit/>
          </a:bodyPr>
          <a:lstStyle/>
          <a:p>
            <a:pPr algn="ctr" rtl="1">
              <a:lnSpc>
                <a:spcPct val="150000"/>
              </a:lnSpc>
            </a:pPr>
            <a:r>
              <a:rPr lang="ar-LB" sz="2400" b="1" dirty="0">
                <a:latin typeface="29LT Adir" panose="00000506000000000000" pitchFamily="50" charset="-78"/>
                <a:cs typeface="29LT Adir" panose="00000506000000000000" pitchFamily="50" charset="-78"/>
              </a:rPr>
              <a:t>بعض الأدوار التي يمكن التصدّي لها، من أجل القيام بواجب التبيين</a:t>
            </a:r>
            <a:r>
              <a:rPr lang="ar-LB" sz="2400" b="1" dirty="0" smtClean="0">
                <a:latin typeface="29LT Adir" panose="00000506000000000000" pitchFamily="50" charset="-78"/>
                <a:cs typeface="29LT Adir" panose="00000506000000000000" pitchFamily="50" charset="-78"/>
              </a:rPr>
              <a:t>.</a:t>
            </a:r>
            <a:endParaRPr lang="ar-LB" sz="2400" b="1" dirty="0">
              <a:latin typeface="29LT Adir" panose="00000506000000000000" pitchFamily="50" charset="-78"/>
              <a:cs typeface="29LT Adir" panose="00000506000000000000" pitchFamily="50" charset="-78"/>
            </a:endParaRPr>
          </a:p>
        </p:txBody>
      </p:sp>
    </p:spTree>
    <p:extLst>
      <p:ext uri="{BB962C8B-B14F-4D97-AF65-F5344CB8AC3E}">
        <p14:creationId xmlns:p14="http://schemas.microsoft.com/office/powerpoint/2010/main" val="1176820458"/>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51"/>
                                        </p:tgtEl>
                                        <p:attrNameLst>
                                          <p:attrName>style.visibility</p:attrName>
                                        </p:attrNameLst>
                                      </p:cBhvr>
                                      <p:to>
                                        <p:strVal val="visible"/>
                                      </p:to>
                                    </p:set>
                                    <p:animEffect transition="in" filter="wipe(up)">
                                      <p:cBhvr>
                                        <p:cTn id="7"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212"/>
        <p:cNvGrpSpPr/>
        <p:nvPr/>
      </p:nvGrpSpPr>
      <p:grpSpPr>
        <a:xfrm>
          <a:off x="0" y="0"/>
          <a:ext cx="0" cy="0"/>
          <a:chOff x="0" y="0"/>
          <a:chExt cx="0" cy="0"/>
        </a:xfrm>
      </p:grpSpPr>
      <p:sp>
        <p:nvSpPr>
          <p:cNvPr id="4" name="Rectangle 3"/>
          <p:cNvSpPr/>
          <p:nvPr/>
        </p:nvSpPr>
        <p:spPr>
          <a:xfrm>
            <a:off x="5763491" y="938646"/>
            <a:ext cx="2763981" cy="464127"/>
          </a:xfrm>
          <a:prstGeom prst="rect">
            <a:avLst/>
          </a:prstGeom>
          <a:solidFill>
            <a:srgbClr val="CE9FBC"/>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7" name="Rectangle 6"/>
          <p:cNvSpPr/>
          <p:nvPr/>
        </p:nvSpPr>
        <p:spPr>
          <a:xfrm>
            <a:off x="838201" y="474519"/>
            <a:ext cx="4925290" cy="464127"/>
          </a:xfrm>
          <a:prstGeom prst="rect">
            <a:avLst/>
          </a:prstGeom>
          <a:solidFill>
            <a:srgbClr val="92C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8" name="TextBox 7"/>
          <p:cNvSpPr txBox="1"/>
          <p:nvPr/>
        </p:nvSpPr>
        <p:spPr>
          <a:xfrm>
            <a:off x="5647400" y="848775"/>
            <a:ext cx="2880072" cy="515526"/>
          </a:xfrm>
          <a:prstGeom prst="rect">
            <a:avLst/>
          </a:prstGeom>
          <a:noFill/>
        </p:spPr>
        <p:txBody>
          <a:bodyPr wrap="square" rtlCol="0">
            <a:spAutoFit/>
          </a:bodyPr>
          <a:lstStyle/>
          <a:p>
            <a:pPr algn="justLow" rtl="1">
              <a:lnSpc>
                <a:spcPct val="150000"/>
              </a:lnSpc>
            </a:pPr>
            <a:r>
              <a:rPr lang="ar-LB" sz="2000" b="1" dirty="0">
                <a:solidFill>
                  <a:srgbClr val="224253"/>
                </a:solidFill>
                <a:latin typeface="29LT Adir" panose="00000506000000000000" pitchFamily="50" charset="-78"/>
                <a:cs typeface="29LT Adir" panose="00000506000000000000" pitchFamily="50" charset="-78"/>
              </a:rPr>
              <a:t>معرفة الحقيقة وبث البصيرة: </a:t>
            </a:r>
          </a:p>
        </p:txBody>
      </p:sp>
      <p:sp>
        <p:nvSpPr>
          <p:cNvPr id="9" name="TextBox 8"/>
          <p:cNvSpPr txBox="1"/>
          <p:nvPr/>
        </p:nvSpPr>
        <p:spPr>
          <a:xfrm>
            <a:off x="838201" y="938646"/>
            <a:ext cx="4925290" cy="1908215"/>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ينبغي على الفتيات معرفة حقائق الأمور، وكيفية تقديمها، كما ينبغي التحلّي بالبصيرة في مختلف الميادين، فمن المهم عدم الانجرار وراء الشائعات والأقاويل، بل من المفترض التحقّق والتأكد، ومعرفة الحقيقة، </a:t>
            </a:r>
            <a:r>
              <a:rPr lang="ar-LB" sz="1600" b="1" dirty="0" smtClean="0">
                <a:solidFill>
                  <a:srgbClr val="224253"/>
                </a:solidFill>
                <a:latin typeface="29LT Adir" panose="00000506000000000000" pitchFamily="50" charset="-78"/>
                <a:cs typeface="29LT Adir" panose="00000506000000000000" pitchFamily="50" charset="-78"/>
              </a:rPr>
              <a:t>والتحلّي </a:t>
            </a:r>
            <a:r>
              <a:rPr lang="ar-LB" sz="1600" b="1" dirty="0">
                <a:solidFill>
                  <a:srgbClr val="224253"/>
                </a:solidFill>
                <a:latin typeface="29LT Adir" panose="00000506000000000000" pitchFamily="50" charset="-78"/>
                <a:cs typeface="29LT Adir" panose="00000506000000000000" pitchFamily="50" charset="-78"/>
              </a:rPr>
              <a:t>بالصبر والبصيرة في مواجهة جميع المشكلات، والمحن التي يمكن أن تواجهنا. </a:t>
            </a:r>
          </a:p>
        </p:txBody>
      </p:sp>
      <p:sp>
        <p:nvSpPr>
          <p:cNvPr id="10" name="TextBox 9"/>
          <p:cNvSpPr txBox="1"/>
          <p:nvPr/>
        </p:nvSpPr>
        <p:spPr>
          <a:xfrm>
            <a:off x="768928" y="3310988"/>
            <a:ext cx="6661813" cy="1200329"/>
          </a:xfrm>
          <a:prstGeom prst="rect">
            <a:avLst/>
          </a:prstGeom>
          <a:noFill/>
        </p:spPr>
        <p:txBody>
          <a:bodyPr wrap="square" rtlCol="0">
            <a:spAutoFit/>
          </a:bodyPr>
          <a:lstStyle/>
          <a:p>
            <a:pPr algn="justLow" rtl="1">
              <a:lnSpc>
                <a:spcPct val="150000"/>
              </a:lnSpc>
            </a:pPr>
            <a:r>
              <a:rPr lang="ar-LB" sz="1600" b="1" dirty="0">
                <a:solidFill>
                  <a:srgbClr val="509195"/>
                </a:solidFill>
                <a:latin typeface="29LT Adir" panose="00000506000000000000" pitchFamily="50" charset="-78"/>
                <a:cs typeface="29LT Adir" panose="00000506000000000000" pitchFamily="50" charset="-78"/>
              </a:rPr>
              <a:t>"الواجب الذي يقع على كاهل شبابنا في هذا الإطار اليوم جسيم جدًا. لستم وحدكم من يجب أن يعرف الحقيقة ويشخّصها، إنما اليوم ينبغي لكم أن تبثوا البصيرة في البيئة المحيطة بكم وتوضّحوا الأمور </a:t>
            </a:r>
            <a:r>
              <a:rPr lang="ar-LB" sz="1600" b="1" dirty="0" smtClean="0">
                <a:solidFill>
                  <a:srgbClr val="509195"/>
                </a:solidFill>
                <a:latin typeface="29LT Adir" panose="00000506000000000000" pitchFamily="50" charset="-78"/>
                <a:cs typeface="29LT Adir" panose="00000506000000000000" pitchFamily="50" charset="-78"/>
              </a:rPr>
              <a:t>للآخرين."</a:t>
            </a:r>
            <a:endParaRPr lang="ar-LB" sz="1600" b="1" dirty="0">
              <a:solidFill>
                <a:srgbClr val="509195"/>
              </a:solidFill>
              <a:latin typeface="29LT Adir" panose="00000506000000000000" pitchFamily="50" charset="-78"/>
              <a:cs typeface="29LT Adir" panose="00000506000000000000" pitchFamily="50" charset="-78"/>
            </a:endParaRPr>
          </a:p>
        </p:txBody>
      </p:sp>
      <p:sp>
        <p:nvSpPr>
          <p:cNvPr id="73" name="Google Shape;567;p38"/>
          <p:cNvSpPr/>
          <p:nvPr/>
        </p:nvSpPr>
        <p:spPr>
          <a:xfrm rot="8655052">
            <a:off x="6090506" y="2150725"/>
            <a:ext cx="817794" cy="107567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rgbClr val="AA88A1"/>
          </a:solidFill>
          <a:ln w="9525" cap="flat" cmpd="sng">
            <a:solidFill>
              <a:srgbClr val="AA88A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Isosceles Triangle 73"/>
          <p:cNvSpPr/>
          <p:nvPr/>
        </p:nvSpPr>
        <p:spPr>
          <a:xfrm rot="11287650">
            <a:off x="6850458" y="3047501"/>
            <a:ext cx="279400" cy="240862"/>
          </a:xfrm>
          <a:prstGeom prst="triangle">
            <a:avLst/>
          </a:prstGeom>
          <a:solidFill>
            <a:srgbClr val="AA88A1"/>
          </a:solidFill>
          <a:ln>
            <a:solidFill>
              <a:srgbClr val="F8E6DC"/>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grpSp>
        <p:nvGrpSpPr>
          <p:cNvPr id="75" name="Google Shape;1119;p64"/>
          <p:cNvGrpSpPr/>
          <p:nvPr/>
        </p:nvGrpSpPr>
        <p:grpSpPr>
          <a:xfrm>
            <a:off x="935183" y="94174"/>
            <a:ext cx="595553" cy="726089"/>
            <a:chOff x="799621" y="936096"/>
            <a:chExt cx="2815272" cy="3432336"/>
          </a:xfrm>
        </p:grpSpPr>
        <p:grpSp>
          <p:nvGrpSpPr>
            <p:cNvPr id="76" name="Google Shape;1120;p64"/>
            <p:cNvGrpSpPr/>
            <p:nvPr/>
          </p:nvGrpSpPr>
          <p:grpSpPr>
            <a:xfrm>
              <a:off x="799621" y="936096"/>
              <a:ext cx="1430604" cy="1481554"/>
              <a:chOff x="848421" y="755796"/>
              <a:chExt cx="1430604" cy="1481554"/>
            </a:xfrm>
          </p:grpSpPr>
          <p:sp>
            <p:nvSpPr>
              <p:cNvPr id="118" name="Google Shape;1121;p64"/>
              <p:cNvSpPr/>
              <p:nvPr/>
            </p:nvSpPr>
            <p:spPr>
              <a:xfrm>
                <a:off x="1967382" y="1618262"/>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1122;p64"/>
              <p:cNvSpPr/>
              <p:nvPr/>
            </p:nvSpPr>
            <p:spPr>
              <a:xfrm>
                <a:off x="1223959" y="943603"/>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1123;p64"/>
              <p:cNvSpPr/>
              <p:nvPr/>
            </p:nvSpPr>
            <p:spPr>
              <a:xfrm rot="10800000">
                <a:off x="848421" y="143046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1124;p64"/>
              <p:cNvSpPr/>
              <p:nvPr/>
            </p:nvSpPr>
            <p:spPr>
              <a:xfrm rot="10800000">
                <a:off x="1546541" y="1685505"/>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1125;p64"/>
              <p:cNvSpPr/>
              <p:nvPr/>
            </p:nvSpPr>
            <p:spPr>
              <a:xfrm rot="10800000">
                <a:off x="2212725" y="1120614"/>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1126;p64"/>
              <p:cNvSpPr/>
              <p:nvPr/>
            </p:nvSpPr>
            <p:spPr>
              <a:xfrm rot="10800000">
                <a:off x="1036149" y="2049550"/>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1127;p64"/>
              <p:cNvSpPr/>
              <p:nvPr/>
            </p:nvSpPr>
            <p:spPr>
              <a:xfrm rot="10800000">
                <a:off x="1749332" y="75579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7" name="Google Shape;1128;p64"/>
            <p:cNvGrpSpPr/>
            <p:nvPr/>
          </p:nvGrpSpPr>
          <p:grpSpPr>
            <a:xfrm>
              <a:off x="1678757" y="2303259"/>
              <a:ext cx="1596201" cy="2065170"/>
              <a:chOff x="3082650" y="333075"/>
              <a:chExt cx="2135100" cy="2762400"/>
            </a:xfrm>
          </p:grpSpPr>
          <p:sp>
            <p:nvSpPr>
              <p:cNvPr id="100" name="Google Shape;1129;p64"/>
              <p:cNvSpPr/>
              <p:nvPr/>
            </p:nvSpPr>
            <p:spPr>
              <a:xfrm>
                <a:off x="3082650" y="333075"/>
                <a:ext cx="2135100" cy="2762400"/>
              </a:xfrm>
              <a:prstGeom prst="snip1Rect">
                <a:avLst>
                  <a:gd name="adj" fmla="val 16667"/>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1130;p64"/>
              <p:cNvSpPr/>
              <p:nvPr/>
            </p:nvSpPr>
            <p:spPr>
              <a:xfrm>
                <a:off x="3309900" y="1252241"/>
                <a:ext cx="1680600" cy="1019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1131;p64"/>
              <p:cNvSpPr/>
              <p:nvPr/>
            </p:nvSpPr>
            <p:spPr>
              <a:xfrm>
                <a:off x="3438100" y="951904"/>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1132;p64"/>
              <p:cNvSpPr/>
              <p:nvPr/>
            </p:nvSpPr>
            <p:spPr>
              <a:xfrm>
                <a:off x="3438100" y="1064522"/>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1133;p64"/>
              <p:cNvSpPr/>
              <p:nvPr/>
            </p:nvSpPr>
            <p:spPr>
              <a:xfrm>
                <a:off x="3438100" y="135140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1134;p64"/>
              <p:cNvSpPr/>
              <p:nvPr/>
            </p:nvSpPr>
            <p:spPr>
              <a:xfrm>
                <a:off x="3438100" y="146403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1135;p64"/>
              <p:cNvSpPr/>
              <p:nvPr/>
            </p:nvSpPr>
            <p:spPr>
              <a:xfrm>
                <a:off x="3438100" y="157666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1136;p64"/>
              <p:cNvSpPr/>
              <p:nvPr/>
            </p:nvSpPr>
            <p:spPr>
              <a:xfrm>
                <a:off x="3438100" y="1689294"/>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1137;p64"/>
              <p:cNvSpPr/>
              <p:nvPr/>
            </p:nvSpPr>
            <p:spPr>
              <a:xfrm>
                <a:off x="3438100" y="180192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1138;p64"/>
              <p:cNvSpPr/>
              <p:nvPr/>
            </p:nvSpPr>
            <p:spPr>
              <a:xfrm>
                <a:off x="3438100" y="191455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1139;p64"/>
              <p:cNvSpPr/>
              <p:nvPr/>
            </p:nvSpPr>
            <p:spPr>
              <a:xfrm>
                <a:off x="3438100" y="2426688"/>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1140;p64"/>
              <p:cNvSpPr/>
              <p:nvPr/>
            </p:nvSpPr>
            <p:spPr>
              <a:xfrm>
                <a:off x="3438100" y="2539319"/>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1141;p64"/>
              <p:cNvSpPr/>
              <p:nvPr/>
            </p:nvSpPr>
            <p:spPr>
              <a:xfrm>
                <a:off x="3438100" y="265195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1142;p64"/>
              <p:cNvSpPr/>
              <p:nvPr/>
            </p:nvSpPr>
            <p:spPr>
              <a:xfrm>
                <a:off x="3438100" y="276458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1143;p64"/>
              <p:cNvSpPr/>
              <p:nvPr/>
            </p:nvSpPr>
            <p:spPr>
              <a:xfrm>
                <a:off x="3438100" y="2042581"/>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1144;p64"/>
              <p:cNvSpPr/>
              <p:nvPr/>
            </p:nvSpPr>
            <p:spPr>
              <a:xfrm>
                <a:off x="3438100" y="215521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1145;p64"/>
              <p:cNvSpPr/>
              <p:nvPr/>
            </p:nvSpPr>
            <p:spPr>
              <a:xfrm>
                <a:off x="3309900" y="841404"/>
                <a:ext cx="1680600" cy="360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1146;p64"/>
              <p:cNvSpPr/>
              <p:nvPr/>
            </p:nvSpPr>
            <p:spPr>
              <a:xfrm>
                <a:off x="3309900" y="2354128"/>
                <a:ext cx="1680600" cy="5118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8" name="Google Shape;1147;p64"/>
            <p:cNvGrpSpPr/>
            <p:nvPr/>
          </p:nvGrpSpPr>
          <p:grpSpPr>
            <a:xfrm rot="1683585">
              <a:off x="2689315" y="1582655"/>
              <a:ext cx="925578" cy="974236"/>
              <a:chOff x="199399" y="3068900"/>
              <a:chExt cx="1520727" cy="1600676"/>
            </a:xfrm>
          </p:grpSpPr>
          <p:sp>
            <p:nvSpPr>
              <p:cNvPr id="87" name="Google Shape;1148;p64"/>
              <p:cNvSpPr/>
              <p:nvPr/>
            </p:nvSpPr>
            <p:spPr>
              <a:xfrm>
                <a:off x="421920" y="3216089"/>
                <a:ext cx="1018648" cy="1164293"/>
              </a:xfrm>
              <a:custGeom>
                <a:avLst/>
                <a:gdLst/>
                <a:ahLst/>
                <a:cxnLst/>
                <a:rect l="l" t="t" r="r" b="b"/>
                <a:pathLst>
                  <a:path w="8249" h="9429" extrusionOk="0">
                    <a:moveTo>
                      <a:pt x="4318" y="1"/>
                    </a:moveTo>
                    <a:cubicBezTo>
                      <a:pt x="3993" y="1"/>
                      <a:pt x="3661" y="39"/>
                      <a:pt x="3328" y="118"/>
                    </a:cubicBezTo>
                    <a:cubicBezTo>
                      <a:pt x="1318" y="603"/>
                      <a:pt x="1" y="2428"/>
                      <a:pt x="278" y="4299"/>
                    </a:cubicBezTo>
                    <a:cubicBezTo>
                      <a:pt x="440" y="5177"/>
                      <a:pt x="902" y="5940"/>
                      <a:pt x="1572" y="6471"/>
                    </a:cubicBezTo>
                    <a:cubicBezTo>
                      <a:pt x="2311" y="7072"/>
                      <a:pt x="2796" y="7927"/>
                      <a:pt x="2958" y="8851"/>
                    </a:cubicBezTo>
                    <a:lnTo>
                      <a:pt x="3073" y="9428"/>
                    </a:lnTo>
                    <a:lnTo>
                      <a:pt x="7255" y="8689"/>
                    </a:lnTo>
                    <a:lnTo>
                      <a:pt x="7140" y="8088"/>
                    </a:lnTo>
                    <a:cubicBezTo>
                      <a:pt x="6978" y="7141"/>
                      <a:pt x="7186" y="6194"/>
                      <a:pt x="7671" y="5339"/>
                    </a:cubicBezTo>
                    <a:cubicBezTo>
                      <a:pt x="8087" y="4646"/>
                      <a:pt x="8249" y="3814"/>
                      <a:pt x="8110" y="2982"/>
                    </a:cubicBezTo>
                    <a:cubicBezTo>
                      <a:pt x="7795" y="1232"/>
                      <a:pt x="6175" y="1"/>
                      <a:pt x="4318" y="1"/>
                    </a:cubicBezTo>
                    <a:close/>
                  </a:path>
                </a:pathLst>
              </a:custGeom>
              <a:solidFill>
                <a:srgbClr val="ECA8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149;p64"/>
              <p:cNvSpPr/>
              <p:nvPr/>
            </p:nvSpPr>
            <p:spPr>
              <a:xfrm>
                <a:off x="667286" y="3589988"/>
                <a:ext cx="576440" cy="824599"/>
              </a:xfrm>
              <a:custGeom>
                <a:avLst/>
                <a:gdLst/>
                <a:ahLst/>
                <a:cxnLst/>
                <a:rect l="l" t="t" r="r" b="b"/>
                <a:pathLst>
                  <a:path w="4668" h="6678" extrusionOk="0">
                    <a:moveTo>
                      <a:pt x="2103" y="1"/>
                    </a:moveTo>
                    <a:cubicBezTo>
                      <a:pt x="2057" y="24"/>
                      <a:pt x="2011" y="47"/>
                      <a:pt x="2011" y="93"/>
                    </a:cubicBezTo>
                    <a:cubicBezTo>
                      <a:pt x="2011" y="116"/>
                      <a:pt x="2057" y="1295"/>
                      <a:pt x="1433" y="1710"/>
                    </a:cubicBezTo>
                    <a:cubicBezTo>
                      <a:pt x="1295" y="1806"/>
                      <a:pt x="1127" y="1853"/>
                      <a:pt x="934" y="1853"/>
                    </a:cubicBezTo>
                    <a:cubicBezTo>
                      <a:pt x="709" y="1853"/>
                      <a:pt x="449" y="1789"/>
                      <a:pt x="162" y="1664"/>
                    </a:cubicBezTo>
                    <a:cubicBezTo>
                      <a:pt x="143" y="1655"/>
                      <a:pt x="124" y="1649"/>
                      <a:pt x="106" y="1649"/>
                    </a:cubicBezTo>
                    <a:cubicBezTo>
                      <a:pt x="82" y="1649"/>
                      <a:pt x="60" y="1660"/>
                      <a:pt x="47" y="1687"/>
                    </a:cubicBezTo>
                    <a:cubicBezTo>
                      <a:pt x="1" y="1733"/>
                      <a:pt x="1" y="1780"/>
                      <a:pt x="47" y="1803"/>
                    </a:cubicBezTo>
                    <a:cubicBezTo>
                      <a:pt x="47" y="1826"/>
                      <a:pt x="1733" y="3951"/>
                      <a:pt x="2218" y="6608"/>
                    </a:cubicBezTo>
                    <a:cubicBezTo>
                      <a:pt x="2218" y="6655"/>
                      <a:pt x="2265" y="6678"/>
                      <a:pt x="2311" y="6678"/>
                    </a:cubicBezTo>
                    <a:lnTo>
                      <a:pt x="2334" y="6678"/>
                    </a:lnTo>
                    <a:cubicBezTo>
                      <a:pt x="2380" y="6678"/>
                      <a:pt x="2403" y="6608"/>
                      <a:pt x="2403" y="6562"/>
                    </a:cubicBezTo>
                    <a:cubicBezTo>
                      <a:pt x="2034" y="4437"/>
                      <a:pt x="855" y="2611"/>
                      <a:pt x="393" y="1941"/>
                    </a:cubicBezTo>
                    <a:lnTo>
                      <a:pt x="393" y="1941"/>
                    </a:lnTo>
                    <a:cubicBezTo>
                      <a:pt x="595" y="2012"/>
                      <a:pt x="784" y="2048"/>
                      <a:pt x="958" y="2048"/>
                    </a:cubicBezTo>
                    <a:cubicBezTo>
                      <a:pt x="1181" y="2048"/>
                      <a:pt x="1380" y="1989"/>
                      <a:pt x="1548" y="1872"/>
                    </a:cubicBezTo>
                    <a:cubicBezTo>
                      <a:pt x="1987" y="1572"/>
                      <a:pt x="2126" y="994"/>
                      <a:pt x="2195" y="578"/>
                    </a:cubicBezTo>
                    <a:cubicBezTo>
                      <a:pt x="2403" y="1087"/>
                      <a:pt x="2704" y="1387"/>
                      <a:pt x="3073" y="1502"/>
                    </a:cubicBezTo>
                    <a:cubicBezTo>
                      <a:pt x="3177" y="1532"/>
                      <a:pt x="3280" y="1545"/>
                      <a:pt x="3382" y="1545"/>
                    </a:cubicBezTo>
                    <a:cubicBezTo>
                      <a:pt x="3757" y="1545"/>
                      <a:pt x="4108" y="1371"/>
                      <a:pt x="4344" y="1225"/>
                    </a:cubicBezTo>
                    <a:lnTo>
                      <a:pt x="4344" y="1225"/>
                    </a:lnTo>
                    <a:cubicBezTo>
                      <a:pt x="3859" y="2796"/>
                      <a:pt x="4205" y="6100"/>
                      <a:pt x="4228" y="6239"/>
                    </a:cubicBezTo>
                    <a:cubicBezTo>
                      <a:pt x="4228" y="6308"/>
                      <a:pt x="4275" y="6331"/>
                      <a:pt x="4321" y="6331"/>
                    </a:cubicBezTo>
                    <a:cubicBezTo>
                      <a:pt x="4367" y="6331"/>
                      <a:pt x="4413" y="6285"/>
                      <a:pt x="4413" y="6216"/>
                    </a:cubicBezTo>
                    <a:cubicBezTo>
                      <a:pt x="4413" y="6192"/>
                      <a:pt x="3997" y="2334"/>
                      <a:pt x="4644" y="994"/>
                    </a:cubicBezTo>
                    <a:cubicBezTo>
                      <a:pt x="4667" y="971"/>
                      <a:pt x="4644" y="925"/>
                      <a:pt x="4598" y="879"/>
                    </a:cubicBezTo>
                    <a:cubicBezTo>
                      <a:pt x="4589" y="869"/>
                      <a:pt x="4575" y="863"/>
                      <a:pt x="4559" y="863"/>
                    </a:cubicBezTo>
                    <a:cubicBezTo>
                      <a:pt x="4537" y="863"/>
                      <a:pt x="4510" y="875"/>
                      <a:pt x="4483" y="902"/>
                    </a:cubicBezTo>
                    <a:cubicBezTo>
                      <a:pt x="4483" y="902"/>
                      <a:pt x="3962" y="1353"/>
                      <a:pt x="3387" y="1353"/>
                    </a:cubicBezTo>
                    <a:cubicBezTo>
                      <a:pt x="3299" y="1353"/>
                      <a:pt x="3209" y="1342"/>
                      <a:pt x="3119" y="1318"/>
                    </a:cubicBezTo>
                    <a:cubicBezTo>
                      <a:pt x="2727" y="1202"/>
                      <a:pt x="2403" y="786"/>
                      <a:pt x="2218" y="70"/>
                    </a:cubicBezTo>
                    <a:cubicBezTo>
                      <a:pt x="2195" y="24"/>
                      <a:pt x="2149" y="1"/>
                      <a:pt x="210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150;p64"/>
              <p:cNvSpPr/>
              <p:nvPr/>
            </p:nvSpPr>
            <p:spPr>
              <a:xfrm>
                <a:off x="752861" y="4288022"/>
                <a:ext cx="627810" cy="190283"/>
              </a:xfrm>
              <a:custGeom>
                <a:avLst/>
                <a:gdLst/>
                <a:ahLst/>
                <a:cxnLst/>
                <a:rect l="l" t="t" r="r" b="b"/>
                <a:pathLst>
                  <a:path w="5084" h="1541" extrusionOk="0">
                    <a:moveTo>
                      <a:pt x="4647" y="0"/>
                    </a:moveTo>
                    <a:cubicBezTo>
                      <a:pt x="4624" y="0"/>
                      <a:pt x="4599" y="3"/>
                      <a:pt x="4575" y="8"/>
                    </a:cubicBezTo>
                    <a:lnTo>
                      <a:pt x="370" y="747"/>
                    </a:lnTo>
                    <a:cubicBezTo>
                      <a:pt x="139" y="794"/>
                      <a:pt x="1" y="1002"/>
                      <a:pt x="47" y="1209"/>
                    </a:cubicBezTo>
                    <a:cubicBezTo>
                      <a:pt x="67" y="1393"/>
                      <a:pt x="232" y="1541"/>
                      <a:pt x="413" y="1541"/>
                    </a:cubicBezTo>
                    <a:cubicBezTo>
                      <a:pt x="437" y="1541"/>
                      <a:pt x="462" y="1538"/>
                      <a:pt x="486" y="1533"/>
                    </a:cubicBezTo>
                    <a:lnTo>
                      <a:pt x="4714" y="794"/>
                    </a:lnTo>
                    <a:cubicBezTo>
                      <a:pt x="4922" y="747"/>
                      <a:pt x="5083" y="539"/>
                      <a:pt x="5037" y="332"/>
                    </a:cubicBezTo>
                    <a:cubicBezTo>
                      <a:pt x="4996" y="148"/>
                      <a:pt x="4829" y="0"/>
                      <a:pt x="4647"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151;p64"/>
              <p:cNvSpPr/>
              <p:nvPr/>
            </p:nvSpPr>
            <p:spPr>
              <a:xfrm>
                <a:off x="770026" y="4384831"/>
                <a:ext cx="627810" cy="189789"/>
              </a:xfrm>
              <a:custGeom>
                <a:avLst/>
                <a:gdLst/>
                <a:ahLst/>
                <a:cxnLst/>
                <a:rect l="l" t="t" r="r" b="b"/>
                <a:pathLst>
                  <a:path w="5084" h="1537" extrusionOk="0">
                    <a:moveTo>
                      <a:pt x="4662" y="1"/>
                    </a:moveTo>
                    <a:cubicBezTo>
                      <a:pt x="4634" y="1"/>
                      <a:pt x="4605" y="4"/>
                      <a:pt x="4575" y="10"/>
                    </a:cubicBezTo>
                    <a:lnTo>
                      <a:pt x="370" y="749"/>
                    </a:lnTo>
                    <a:cubicBezTo>
                      <a:pt x="139" y="795"/>
                      <a:pt x="0" y="980"/>
                      <a:pt x="46" y="1211"/>
                    </a:cubicBezTo>
                    <a:cubicBezTo>
                      <a:pt x="68" y="1404"/>
                      <a:pt x="248" y="1537"/>
                      <a:pt x="458" y="1537"/>
                    </a:cubicBezTo>
                    <a:cubicBezTo>
                      <a:pt x="475" y="1537"/>
                      <a:pt x="492" y="1536"/>
                      <a:pt x="509" y="1534"/>
                    </a:cubicBezTo>
                    <a:lnTo>
                      <a:pt x="4713" y="772"/>
                    </a:lnTo>
                    <a:cubicBezTo>
                      <a:pt x="4921" y="749"/>
                      <a:pt x="5083" y="541"/>
                      <a:pt x="5037" y="333"/>
                    </a:cubicBezTo>
                    <a:cubicBezTo>
                      <a:pt x="4997" y="132"/>
                      <a:pt x="4851" y="1"/>
                      <a:pt x="4662"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152;p64"/>
              <p:cNvSpPr/>
              <p:nvPr/>
            </p:nvSpPr>
            <p:spPr>
              <a:xfrm>
                <a:off x="787067" y="4479787"/>
                <a:ext cx="624970" cy="189789"/>
              </a:xfrm>
              <a:custGeom>
                <a:avLst/>
                <a:gdLst/>
                <a:ahLst/>
                <a:cxnLst/>
                <a:rect l="l" t="t" r="r" b="b"/>
                <a:pathLst>
                  <a:path w="5061" h="1537" extrusionOk="0">
                    <a:moveTo>
                      <a:pt x="4621" y="1"/>
                    </a:moveTo>
                    <a:cubicBezTo>
                      <a:pt x="4606" y="1"/>
                      <a:pt x="4591" y="1"/>
                      <a:pt x="4575" y="3"/>
                    </a:cubicBezTo>
                    <a:lnTo>
                      <a:pt x="347" y="765"/>
                    </a:lnTo>
                    <a:cubicBezTo>
                      <a:pt x="139" y="789"/>
                      <a:pt x="1" y="996"/>
                      <a:pt x="47" y="1204"/>
                    </a:cubicBezTo>
                    <a:cubicBezTo>
                      <a:pt x="67" y="1406"/>
                      <a:pt x="227" y="1537"/>
                      <a:pt x="406" y="1537"/>
                    </a:cubicBezTo>
                    <a:cubicBezTo>
                      <a:pt x="432" y="1537"/>
                      <a:pt x="459" y="1534"/>
                      <a:pt x="486" y="1528"/>
                    </a:cubicBezTo>
                    <a:lnTo>
                      <a:pt x="4714" y="789"/>
                    </a:lnTo>
                    <a:cubicBezTo>
                      <a:pt x="4922" y="742"/>
                      <a:pt x="5061" y="534"/>
                      <a:pt x="5037" y="326"/>
                    </a:cubicBezTo>
                    <a:cubicBezTo>
                      <a:pt x="4995" y="134"/>
                      <a:pt x="4813" y="1"/>
                      <a:pt x="4621"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153;p64"/>
              <p:cNvSpPr/>
              <p:nvPr/>
            </p:nvSpPr>
            <p:spPr>
              <a:xfrm>
                <a:off x="812752" y="4368778"/>
                <a:ext cx="527909" cy="122863"/>
              </a:xfrm>
              <a:custGeom>
                <a:avLst/>
                <a:gdLst/>
                <a:ahLst/>
                <a:cxnLst/>
                <a:rect l="l" t="t" r="r" b="b"/>
                <a:pathLst>
                  <a:path w="4275" h="995" extrusionOk="0">
                    <a:moveTo>
                      <a:pt x="4113" y="1"/>
                    </a:moveTo>
                    <a:lnTo>
                      <a:pt x="116" y="717"/>
                    </a:lnTo>
                    <a:cubicBezTo>
                      <a:pt x="47" y="717"/>
                      <a:pt x="1" y="810"/>
                      <a:pt x="1" y="879"/>
                    </a:cubicBezTo>
                    <a:cubicBezTo>
                      <a:pt x="24" y="948"/>
                      <a:pt x="93" y="994"/>
                      <a:pt x="163" y="994"/>
                    </a:cubicBezTo>
                    <a:lnTo>
                      <a:pt x="186" y="994"/>
                    </a:lnTo>
                    <a:lnTo>
                      <a:pt x="4159" y="278"/>
                    </a:lnTo>
                    <a:cubicBezTo>
                      <a:pt x="4229" y="278"/>
                      <a:pt x="4275" y="209"/>
                      <a:pt x="4275" y="117"/>
                    </a:cubicBezTo>
                    <a:cubicBezTo>
                      <a:pt x="4252" y="47"/>
                      <a:pt x="4183" y="1"/>
                      <a:pt x="4113"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154;p64"/>
              <p:cNvSpPr/>
              <p:nvPr/>
            </p:nvSpPr>
            <p:spPr>
              <a:xfrm>
                <a:off x="829916" y="4465216"/>
                <a:ext cx="527909" cy="123357"/>
              </a:xfrm>
              <a:custGeom>
                <a:avLst/>
                <a:gdLst/>
                <a:ahLst/>
                <a:cxnLst/>
                <a:rect l="l" t="t" r="r" b="b"/>
                <a:pathLst>
                  <a:path w="4275" h="999" extrusionOk="0">
                    <a:moveTo>
                      <a:pt x="4126" y="1"/>
                    </a:moveTo>
                    <a:cubicBezTo>
                      <a:pt x="4114" y="1"/>
                      <a:pt x="4102" y="2"/>
                      <a:pt x="4090" y="6"/>
                    </a:cubicBezTo>
                    <a:lnTo>
                      <a:pt x="116" y="699"/>
                    </a:lnTo>
                    <a:cubicBezTo>
                      <a:pt x="47" y="722"/>
                      <a:pt x="0" y="791"/>
                      <a:pt x="0" y="883"/>
                    </a:cubicBezTo>
                    <a:cubicBezTo>
                      <a:pt x="24" y="953"/>
                      <a:pt x="70" y="999"/>
                      <a:pt x="139" y="999"/>
                    </a:cubicBezTo>
                    <a:lnTo>
                      <a:pt x="185" y="999"/>
                    </a:lnTo>
                    <a:lnTo>
                      <a:pt x="4159" y="283"/>
                    </a:lnTo>
                    <a:cubicBezTo>
                      <a:pt x="4228" y="283"/>
                      <a:pt x="4275" y="190"/>
                      <a:pt x="4275" y="121"/>
                    </a:cubicBezTo>
                    <a:cubicBezTo>
                      <a:pt x="4255" y="61"/>
                      <a:pt x="4200" y="1"/>
                      <a:pt x="4126"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155;p64"/>
              <p:cNvSpPr/>
              <p:nvPr/>
            </p:nvSpPr>
            <p:spPr>
              <a:xfrm>
                <a:off x="1363373" y="3068900"/>
                <a:ext cx="139911" cy="153239"/>
              </a:xfrm>
              <a:custGeom>
                <a:avLst/>
                <a:gdLst/>
                <a:ahLst/>
                <a:cxnLst/>
                <a:rect l="l" t="t" r="r" b="b"/>
                <a:pathLst>
                  <a:path w="1133" h="1241" extrusionOk="0">
                    <a:moveTo>
                      <a:pt x="1029" y="1"/>
                    </a:moveTo>
                    <a:cubicBezTo>
                      <a:pt x="1002" y="1"/>
                      <a:pt x="975" y="12"/>
                      <a:pt x="948" y="39"/>
                    </a:cubicBezTo>
                    <a:lnTo>
                      <a:pt x="47" y="1079"/>
                    </a:lnTo>
                    <a:cubicBezTo>
                      <a:pt x="1" y="1125"/>
                      <a:pt x="1" y="1194"/>
                      <a:pt x="47" y="1217"/>
                    </a:cubicBezTo>
                    <a:cubicBezTo>
                      <a:pt x="70" y="1240"/>
                      <a:pt x="93" y="1240"/>
                      <a:pt x="116" y="1240"/>
                    </a:cubicBezTo>
                    <a:cubicBezTo>
                      <a:pt x="139" y="1240"/>
                      <a:pt x="163" y="1240"/>
                      <a:pt x="186" y="1217"/>
                    </a:cubicBezTo>
                    <a:lnTo>
                      <a:pt x="1087" y="154"/>
                    </a:lnTo>
                    <a:cubicBezTo>
                      <a:pt x="1133" y="108"/>
                      <a:pt x="1133" y="62"/>
                      <a:pt x="1087" y="16"/>
                    </a:cubicBezTo>
                    <a:cubicBezTo>
                      <a:pt x="1068" y="6"/>
                      <a:pt x="1048" y="1"/>
                      <a:pt x="102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156;p64"/>
              <p:cNvSpPr/>
              <p:nvPr/>
            </p:nvSpPr>
            <p:spPr>
              <a:xfrm>
                <a:off x="1474634" y="3389579"/>
                <a:ext cx="120030" cy="49392"/>
              </a:xfrm>
              <a:custGeom>
                <a:avLst/>
                <a:gdLst/>
                <a:ahLst/>
                <a:cxnLst/>
                <a:rect l="l" t="t" r="r" b="b"/>
                <a:pathLst>
                  <a:path w="972" h="400" extrusionOk="0">
                    <a:moveTo>
                      <a:pt x="858" y="0"/>
                    </a:moveTo>
                    <a:cubicBezTo>
                      <a:pt x="850" y="0"/>
                      <a:pt x="841" y="2"/>
                      <a:pt x="833" y="6"/>
                    </a:cubicBezTo>
                    <a:lnTo>
                      <a:pt x="93" y="214"/>
                    </a:lnTo>
                    <a:cubicBezTo>
                      <a:pt x="47" y="237"/>
                      <a:pt x="1" y="284"/>
                      <a:pt x="24" y="330"/>
                    </a:cubicBezTo>
                    <a:cubicBezTo>
                      <a:pt x="47" y="376"/>
                      <a:pt x="70" y="399"/>
                      <a:pt x="116" y="399"/>
                    </a:cubicBezTo>
                    <a:lnTo>
                      <a:pt x="139" y="399"/>
                    </a:lnTo>
                    <a:lnTo>
                      <a:pt x="879" y="191"/>
                    </a:lnTo>
                    <a:cubicBezTo>
                      <a:pt x="925" y="191"/>
                      <a:pt x="971" y="122"/>
                      <a:pt x="948" y="76"/>
                    </a:cubicBezTo>
                    <a:cubicBezTo>
                      <a:pt x="929" y="38"/>
                      <a:pt x="895" y="0"/>
                      <a:pt x="858"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1157;p64"/>
              <p:cNvSpPr/>
              <p:nvPr/>
            </p:nvSpPr>
            <p:spPr>
              <a:xfrm>
                <a:off x="1523163" y="3652716"/>
                <a:ext cx="196963" cy="40131"/>
              </a:xfrm>
              <a:custGeom>
                <a:avLst/>
                <a:gdLst/>
                <a:ahLst/>
                <a:cxnLst/>
                <a:rect l="l" t="t" r="r" b="b"/>
                <a:pathLst>
                  <a:path w="1595" h="325" extrusionOk="0">
                    <a:moveTo>
                      <a:pt x="116" y="1"/>
                    </a:moveTo>
                    <a:cubicBezTo>
                      <a:pt x="47" y="1"/>
                      <a:pt x="1" y="47"/>
                      <a:pt x="1" y="93"/>
                    </a:cubicBezTo>
                    <a:cubicBezTo>
                      <a:pt x="1" y="140"/>
                      <a:pt x="24" y="186"/>
                      <a:pt x="93" y="209"/>
                    </a:cubicBezTo>
                    <a:lnTo>
                      <a:pt x="1479" y="324"/>
                    </a:lnTo>
                    <a:lnTo>
                      <a:pt x="1502" y="324"/>
                    </a:lnTo>
                    <a:cubicBezTo>
                      <a:pt x="1549" y="324"/>
                      <a:pt x="1572" y="301"/>
                      <a:pt x="1595" y="255"/>
                    </a:cubicBezTo>
                    <a:cubicBezTo>
                      <a:pt x="1595" y="186"/>
                      <a:pt x="1549" y="140"/>
                      <a:pt x="1502" y="140"/>
                    </a:cubicBezTo>
                    <a:lnTo>
                      <a:pt x="116" y="1"/>
                    </a:ln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1158;p64"/>
              <p:cNvSpPr/>
              <p:nvPr/>
            </p:nvSpPr>
            <p:spPr>
              <a:xfrm>
                <a:off x="245089" y="3320677"/>
                <a:ext cx="171277" cy="92610"/>
              </a:xfrm>
              <a:custGeom>
                <a:avLst/>
                <a:gdLst/>
                <a:ahLst/>
                <a:cxnLst/>
                <a:rect l="l" t="t" r="r" b="b"/>
                <a:pathLst>
                  <a:path w="1387" h="750" extrusionOk="0">
                    <a:moveTo>
                      <a:pt x="112" y="1"/>
                    </a:moveTo>
                    <a:cubicBezTo>
                      <a:pt x="82" y="1"/>
                      <a:pt x="40" y="22"/>
                      <a:pt x="23" y="56"/>
                    </a:cubicBezTo>
                    <a:cubicBezTo>
                      <a:pt x="0" y="102"/>
                      <a:pt x="23" y="149"/>
                      <a:pt x="69" y="172"/>
                    </a:cubicBezTo>
                    <a:lnTo>
                      <a:pt x="1225" y="749"/>
                    </a:lnTo>
                    <a:lnTo>
                      <a:pt x="1271" y="749"/>
                    </a:lnTo>
                    <a:cubicBezTo>
                      <a:pt x="1294" y="749"/>
                      <a:pt x="1340" y="749"/>
                      <a:pt x="1363" y="703"/>
                    </a:cubicBezTo>
                    <a:cubicBezTo>
                      <a:pt x="1386" y="657"/>
                      <a:pt x="1363" y="611"/>
                      <a:pt x="1317" y="588"/>
                    </a:cubicBezTo>
                    <a:lnTo>
                      <a:pt x="139" y="10"/>
                    </a:lnTo>
                    <a:cubicBezTo>
                      <a:pt x="133" y="4"/>
                      <a:pt x="123" y="1"/>
                      <a:pt x="112"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1159;p64"/>
              <p:cNvSpPr/>
              <p:nvPr/>
            </p:nvSpPr>
            <p:spPr>
              <a:xfrm>
                <a:off x="199399" y="3629995"/>
                <a:ext cx="142752" cy="25807"/>
              </a:xfrm>
              <a:custGeom>
                <a:avLst/>
                <a:gdLst/>
                <a:ahLst/>
                <a:cxnLst/>
                <a:rect l="l" t="t" r="r" b="b"/>
                <a:pathLst>
                  <a:path w="1156" h="209" extrusionOk="0">
                    <a:moveTo>
                      <a:pt x="93" y="0"/>
                    </a:moveTo>
                    <a:cubicBezTo>
                      <a:pt x="47" y="0"/>
                      <a:pt x="1" y="46"/>
                      <a:pt x="1" y="116"/>
                    </a:cubicBezTo>
                    <a:cubicBezTo>
                      <a:pt x="1" y="162"/>
                      <a:pt x="47" y="208"/>
                      <a:pt x="93" y="208"/>
                    </a:cubicBezTo>
                    <a:lnTo>
                      <a:pt x="1040" y="208"/>
                    </a:lnTo>
                    <a:cubicBezTo>
                      <a:pt x="1109" y="208"/>
                      <a:pt x="1156" y="162"/>
                      <a:pt x="1156" y="116"/>
                    </a:cubicBezTo>
                    <a:cubicBezTo>
                      <a:pt x="1156" y="46"/>
                      <a:pt x="1109" y="0"/>
                      <a:pt x="104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1160;p64"/>
              <p:cNvSpPr/>
              <p:nvPr/>
            </p:nvSpPr>
            <p:spPr>
              <a:xfrm>
                <a:off x="225084" y="3891280"/>
                <a:ext cx="165597" cy="98290"/>
              </a:xfrm>
              <a:custGeom>
                <a:avLst/>
                <a:gdLst/>
                <a:ahLst/>
                <a:cxnLst/>
                <a:rect l="l" t="t" r="r" b="b"/>
                <a:pathLst>
                  <a:path w="1341" h="796" extrusionOk="0">
                    <a:moveTo>
                      <a:pt x="1239" y="1"/>
                    </a:moveTo>
                    <a:cubicBezTo>
                      <a:pt x="1227" y="1"/>
                      <a:pt x="1214" y="4"/>
                      <a:pt x="1202" y="10"/>
                    </a:cubicBezTo>
                    <a:lnTo>
                      <a:pt x="70" y="610"/>
                    </a:lnTo>
                    <a:cubicBezTo>
                      <a:pt x="24" y="633"/>
                      <a:pt x="0" y="703"/>
                      <a:pt x="24" y="749"/>
                    </a:cubicBezTo>
                    <a:cubicBezTo>
                      <a:pt x="47" y="772"/>
                      <a:pt x="70" y="795"/>
                      <a:pt x="116" y="795"/>
                    </a:cubicBezTo>
                    <a:cubicBezTo>
                      <a:pt x="116" y="795"/>
                      <a:pt x="162" y="772"/>
                      <a:pt x="162" y="772"/>
                    </a:cubicBezTo>
                    <a:lnTo>
                      <a:pt x="1294" y="171"/>
                    </a:lnTo>
                    <a:cubicBezTo>
                      <a:pt x="1340" y="148"/>
                      <a:pt x="1340" y="102"/>
                      <a:pt x="1317" y="56"/>
                    </a:cubicBezTo>
                    <a:cubicBezTo>
                      <a:pt x="1300" y="22"/>
                      <a:pt x="1271" y="1"/>
                      <a:pt x="123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9" name="Google Shape;1161;p64"/>
            <p:cNvGrpSpPr/>
            <p:nvPr/>
          </p:nvGrpSpPr>
          <p:grpSpPr>
            <a:xfrm>
              <a:off x="3434269" y="3346971"/>
              <a:ext cx="106251" cy="1021461"/>
              <a:chOff x="7636355" y="303784"/>
              <a:chExt cx="409603" cy="3937783"/>
            </a:xfrm>
          </p:grpSpPr>
          <p:sp>
            <p:nvSpPr>
              <p:cNvPr id="80" name="Google Shape;1162;p64"/>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163;p64"/>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164;p64"/>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165;p64"/>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166;p64"/>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167;p64"/>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168;p64"/>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grpSp>
        <p:nvGrpSpPr>
          <p:cNvPr id="125" name="Google Shape;312;p42"/>
          <p:cNvGrpSpPr/>
          <p:nvPr/>
        </p:nvGrpSpPr>
        <p:grpSpPr>
          <a:xfrm>
            <a:off x="7561018" y="3468882"/>
            <a:ext cx="1014946" cy="1042435"/>
            <a:chOff x="668145" y="949095"/>
            <a:chExt cx="3272304" cy="3360933"/>
          </a:xfrm>
        </p:grpSpPr>
        <p:sp>
          <p:nvSpPr>
            <p:cNvPr id="126" name="Google Shape;313;p42"/>
            <p:cNvSpPr/>
            <p:nvPr/>
          </p:nvSpPr>
          <p:spPr>
            <a:xfrm>
              <a:off x="1006465" y="3958011"/>
              <a:ext cx="103912" cy="43414"/>
            </a:xfrm>
            <a:custGeom>
              <a:avLst/>
              <a:gdLst/>
              <a:ahLst/>
              <a:cxnLst/>
              <a:rect l="l" t="t" r="r" b="b"/>
              <a:pathLst>
                <a:path w="1618" h="676" extrusionOk="0">
                  <a:moveTo>
                    <a:pt x="233" y="1"/>
                  </a:moveTo>
                  <a:cubicBezTo>
                    <a:pt x="134" y="1"/>
                    <a:pt x="44" y="66"/>
                    <a:pt x="24" y="167"/>
                  </a:cubicBezTo>
                  <a:cubicBezTo>
                    <a:pt x="1" y="306"/>
                    <a:pt x="70" y="398"/>
                    <a:pt x="186" y="444"/>
                  </a:cubicBezTo>
                  <a:lnTo>
                    <a:pt x="1318" y="675"/>
                  </a:lnTo>
                  <a:lnTo>
                    <a:pt x="1364" y="675"/>
                  </a:lnTo>
                  <a:cubicBezTo>
                    <a:pt x="1479" y="675"/>
                    <a:pt x="1572" y="606"/>
                    <a:pt x="1595" y="490"/>
                  </a:cubicBezTo>
                  <a:cubicBezTo>
                    <a:pt x="1618" y="375"/>
                    <a:pt x="1526" y="259"/>
                    <a:pt x="1410" y="236"/>
                  </a:cubicBezTo>
                  <a:lnTo>
                    <a:pt x="278" y="5"/>
                  </a:lnTo>
                  <a:cubicBezTo>
                    <a:pt x="263" y="2"/>
                    <a:pt x="248" y="1"/>
                    <a:pt x="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14;p42"/>
            <p:cNvSpPr/>
            <p:nvPr/>
          </p:nvSpPr>
          <p:spPr>
            <a:xfrm>
              <a:off x="1944719" y="1412230"/>
              <a:ext cx="681144" cy="1914152"/>
            </a:xfrm>
            <a:custGeom>
              <a:avLst/>
              <a:gdLst/>
              <a:ahLst/>
              <a:cxnLst/>
              <a:rect l="l" t="t" r="r" b="b"/>
              <a:pathLst>
                <a:path w="10606" h="29805" extrusionOk="0">
                  <a:moveTo>
                    <a:pt x="4367" y="0"/>
                  </a:moveTo>
                  <a:cubicBezTo>
                    <a:pt x="3790" y="1109"/>
                    <a:pt x="2958" y="2449"/>
                    <a:pt x="2404" y="3558"/>
                  </a:cubicBezTo>
                  <a:cubicBezTo>
                    <a:pt x="2219" y="3882"/>
                    <a:pt x="2034" y="4251"/>
                    <a:pt x="2011" y="4621"/>
                  </a:cubicBezTo>
                  <a:cubicBezTo>
                    <a:pt x="1988" y="5083"/>
                    <a:pt x="2173" y="5522"/>
                    <a:pt x="2357" y="5938"/>
                  </a:cubicBezTo>
                  <a:cubicBezTo>
                    <a:pt x="2681" y="6631"/>
                    <a:pt x="3004" y="7324"/>
                    <a:pt x="3351" y="7994"/>
                  </a:cubicBezTo>
                  <a:cubicBezTo>
                    <a:pt x="2727" y="7370"/>
                    <a:pt x="1826" y="6562"/>
                    <a:pt x="1549" y="5730"/>
                  </a:cubicBezTo>
                  <a:cubicBezTo>
                    <a:pt x="1364" y="6446"/>
                    <a:pt x="1156" y="7139"/>
                    <a:pt x="1087" y="7879"/>
                  </a:cubicBezTo>
                  <a:cubicBezTo>
                    <a:pt x="994" y="8618"/>
                    <a:pt x="1041" y="9357"/>
                    <a:pt x="1272" y="10050"/>
                  </a:cubicBezTo>
                  <a:lnTo>
                    <a:pt x="2612" y="11783"/>
                  </a:lnTo>
                  <a:lnTo>
                    <a:pt x="1179" y="11275"/>
                  </a:lnTo>
                  <a:lnTo>
                    <a:pt x="1179" y="11275"/>
                  </a:lnTo>
                  <a:cubicBezTo>
                    <a:pt x="1364" y="12430"/>
                    <a:pt x="1248" y="13632"/>
                    <a:pt x="833" y="14694"/>
                  </a:cubicBezTo>
                  <a:cubicBezTo>
                    <a:pt x="763" y="14902"/>
                    <a:pt x="694" y="15087"/>
                    <a:pt x="671" y="15295"/>
                  </a:cubicBezTo>
                  <a:cubicBezTo>
                    <a:pt x="1156" y="15850"/>
                    <a:pt x="1711" y="16219"/>
                    <a:pt x="2311" y="16681"/>
                  </a:cubicBezTo>
                  <a:cubicBezTo>
                    <a:pt x="2889" y="17120"/>
                    <a:pt x="3489" y="17605"/>
                    <a:pt x="3813" y="18275"/>
                  </a:cubicBezTo>
                  <a:lnTo>
                    <a:pt x="3767" y="18298"/>
                  </a:lnTo>
                  <a:cubicBezTo>
                    <a:pt x="3443" y="18067"/>
                    <a:pt x="3120" y="17813"/>
                    <a:pt x="2796" y="17582"/>
                  </a:cubicBezTo>
                  <a:cubicBezTo>
                    <a:pt x="2588" y="17444"/>
                    <a:pt x="2404" y="17282"/>
                    <a:pt x="2196" y="17166"/>
                  </a:cubicBezTo>
                  <a:cubicBezTo>
                    <a:pt x="1872" y="17005"/>
                    <a:pt x="1526" y="16889"/>
                    <a:pt x="1156" y="16797"/>
                  </a:cubicBezTo>
                  <a:cubicBezTo>
                    <a:pt x="856" y="16704"/>
                    <a:pt x="555" y="16635"/>
                    <a:pt x="255" y="16543"/>
                  </a:cubicBezTo>
                  <a:cubicBezTo>
                    <a:pt x="209" y="17744"/>
                    <a:pt x="116" y="19431"/>
                    <a:pt x="47" y="20632"/>
                  </a:cubicBezTo>
                  <a:cubicBezTo>
                    <a:pt x="24" y="21094"/>
                    <a:pt x="1" y="21556"/>
                    <a:pt x="70" y="22018"/>
                  </a:cubicBezTo>
                  <a:cubicBezTo>
                    <a:pt x="301" y="23843"/>
                    <a:pt x="1711" y="25206"/>
                    <a:pt x="3397" y="25923"/>
                  </a:cubicBezTo>
                  <a:cubicBezTo>
                    <a:pt x="3882" y="26131"/>
                    <a:pt x="4437" y="26639"/>
                    <a:pt x="4737" y="27078"/>
                  </a:cubicBezTo>
                  <a:cubicBezTo>
                    <a:pt x="4437" y="26731"/>
                    <a:pt x="3952" y="26754"/>
                    <a:pt x="3397" y="26731"/>
                  </a:cubicBezTo>
                  <a:cubicBezTo>
                    <a:pt x="3281" y="26721"/>
                    <a:pt x="3176" y="26718"/>
                    <a:pt x="3078" y="26718"/>
                  </a:cubicBezTo>
                  <a:cubicBezTo>
                    <a:pt x="2860" y="26718"/>
                    <a:pt x="2678" y="26735"/>
                    <a:pt x="2488" y="26735"/>
                  </a:cubicBezTo>
                  <a:cubicBezTo>
                    <a:pt x="2373" y="26735"/>
                    <a:pt x="2256" y="26729"/>
                    <a:pt x="2126" y="26708"/>
                  </a:cubicBezTo>
                  <a:cubicBezTo>
                    <a:pt x="1826" y="26685"/>
                    <a:pt x="1526" y="26639"/>
                    <a:pt x="1272" y="26523"/>
                  </a:cubicBezTo>
                  <a:cubicBezTo>
                    <a:pt x="994" y="26408"/>
                    <a:pt x="740" y="26200"/>
                    <a:pt x="648" y="25923"/>
                  </a:cubicBezTo>
                  <a:lnTo>
                    <a:pt x="648" y="25923"/>
                  </a:lnTo>
                  <a:cubicBezTo>
                    <a:pt x="1064" y="27448"/>
                    <a:pt x="2034" y="29804"/>
                    <a:pt x="5084" y="29804"/>
                  </a:cubicBezTo>
                  <a:cubicBezTo>
                    <a:pt x="9150" y="29804"/>
                    <a:pt x="9958" y="26524"/>
                    <a:pt x="9958" y="26523"/>
                  </a:cubicBezTo>
                  <a:lnTo>
                    <a:pt x="9958" y="26523"/>
                  </a:lnTo>
                  <a:cubicBezTo>
                    <a:pt x="8850" y="27193"/>
                    <a:pt x="7787" y="27817"/>
                    <a:pt x="7140" y="27956"/>
                  </a:cubicBezTo>
                  <a:cubicBezTo>
                    <a:pt x="7140" y="27956"/>
                    <a:pt x="8457" y="27101"/>
                    <a:pt x="9127" y="26200"/>
                  </a:cubicBezTo>
                  <a:cubicBezTo>
                    <a:pt x="9820" y="25299"/>
                    <a:pt x="10005" y="23451"/>
                    <a:pt x="10005" y="23451"/>
                  </a:cubicBezTo>
                  <a:lnTo>
                    <a:pt x="10005" y="23451"/>
                  </a:lnTo>
                  <a:cubicBezTo>
                    <a:pt x="9727" y="23866"/>
                    <a:pt x="8711" y="24329"/>
                    <a:pt x="8156" y="24536"/>
                  </a:cubicBezTo>
                  <a:cubicBezTo>
                    <a:pt x="7602" y="24744"/>
                    <a:pt x="6377" y="25830"/>
                    <a:pt x="6377" y="25830"/>
                  </a:cubicBezTo>
                  <a:cubicBezTo>
                    <a:pt x="6377" y="25830"/>
                    <a:pt x="7024" y="24144"/>
                    <a:pt x="8226" y="23520"/>
                  </a:cubicBezTo>
                  <a:cubicBezTo>
                    <a:pt x="9427" y="22919"/>
                    <a:pt x="10236" y="21856"/>
                    <a:pt x="10236" y="21856"/>
                  </a:cubicBezTo>
                  <a:cubicBezTo>
                    <a:pt x="10605" y="20355"/>
                    <a:pt x="9935" y="18414"/>
                    <a:pt x="9935" y="18414"/>
                  </a:cubicBezTo>
                  <a:cubicBezTo>
                    <a:pt x="9935" y="18414"/>
                    <a:pt x="9496" y="19592"/>
                    <a:pt x="8364" y="19800"/>
                  </a:cubicBezTo>
                  <a:cubicBezTo>
                    <a:pt x="7232" y="20008"/>
                    <a:pt x="6747" y="20932"/>
                    <a:pt x="6747" y="20932"/>
                  </a:cubicBezTo>
                  <a:cubicBezTo>
                    <a:pt x="7001" y="20193"/>
                    <a:pt x="7556" y="19500"/>
                    <a:pt x="8249" y="18853"/>
                  </a:cubicBezTo>
                  <a:cubicBezTo>
                    <a:pt x="8965" y="18229"/>
                    <a:pt x="9496" y="17143"/>
                    <a:pt x="9496" y="17143"/>
                  </a:cubicBezTo>
                  <a:cubicBezTo>
                    <a:pt x="9196" y="16242"/>
                    <a:pt x="8618" y="13539"/>
                    <a:pt x="8618" y="13539"/>
                  </a:cubicBezTo>
                  <a:lnTo>
                    <a:pt x="7348" y="14186"/>
                  </a:lnTo>
                  <a:lnTo>
                    <a:pt x="8549" y="12892"/>
                  </a:lnTo>
                  <a:cubicBezTo>
                    <a:pt x="8480" y="12315"/>
                    <a:pt x="8526" y="10952"/>
                    <a:pt x="8526" y="10952"/>
                  </a:cubicBezTo>
                  <a:lnTo>
                    <a:pt x="8526" y="10952"/>
                  </a:lnTo>
                  <a:lnTo>
                    <a:pt x="5962" y="13123"/>
                  </a:lnTo>
                  <a:lnTo>
                    <a:pt x="8318" y="9958"/>
                  </a:lnTo>
                  <a:cubicBezTo>
                    <a:pt x="8387" y="9404"/>
                    <a:pt x="8180" y="6146"/>
                    <a:pt x="7948" y="5430"/>
                  </a:cubicBezTo>
                  <a:cubicBezTo>
                    <a:pt x="7694" y="4714"/>
                    <a:pt x="7001" y="3004"/>
                    <a:pt x="7001" y="3004"/>
                  </a:cubicBezTo>
                  <a:cubicBezTo>
                    <a:pt x="6585" y="4367"/>
                    <a:pt x="5500" y="4945"/>
                    <a:pt x="5500" y="4945"/>
                  </a:cubicBezTo>
                  <a:cubicBezTo>
                    <a:pt x="6193" y="4090"/>
                    <a:pt x="6424" y="2334"/>
                    <a:pt x="6424" y="2334"/>
                  </a:cubicBezTo>
                  <a:cubicBezTo>
                    <a:pt x="6031" y="1202"/>
                    <a:pt x="4367"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15;p42"/>
            <p:cNvSpPr/>
            <p:nvPr/>
          </p:nvSpPr>
          <p:spPr>
            <a:xfrm>
              <a:off x="2302299" y="2679308"/>
              <a:ext cx="65379" cy="50543"/>
            </a:xfrm>
            <a:custGeom>
              <a:avLst/>
              <a:gdLst/>
              <a:ahLst/>
              <a:cxnLst/>
              <a:rect l="l" t="t" r="r" b="b"/>
              <a:pathLst>
                <a:path w="1018" h="787" extrusionOk="0">
                  <a:moveTo>
                    <a:pt x="625" y="1"/>
                  </a:moveTo>
                  <a:cubicBezTo>
                    <a:pt x="578" y="1"/>
                    <a:pt x="555" y="24"/>
                    <a:pt x="509" y="24"/>
                  </a:cubicBezTo>
                  <a:cubicBezTo>
                    <a:pt x="463" y="47"/>
                    <a:pt x="417" y="47"/>
                    <a:pt x="394" y="70"/>
                  </a:cubicBezTo>
                  <a:cubicBezTo>
                    <a:pt x="324" y="93"/>
                    <a:pt x="301" y="116"/>
                    <a:pt x="255" y="140"/>
                  </a:cubicBezTo>
                  <a:cubicBezTo>
                    <a:pt x="232" y="163"/>
                    <a:pt x="255" y="140"/>
                    <a:pt x="209" y="186"/>
                  </a:cubicBezTo>
                  <a:cubicBezTo>
                    <a:pt x="186" y="186"/>
                    <a:pt x="163" y="209"/>
                    <a:pt x="163" y="209"/>
                  </a:cubicBezTo>
                  <a:cubicBezTo>
                    <a:pt x="139" y="255"/>
                    <a:pt x="116" y="278"/>
                    <a:pt x="93" y="301"/>
                  </a:cubicBezTo>
                  <a:cubicBezTo>
                    <a:pt x="70" y="324"/>
                    <a:pt x="70" y="324"/>
                    <a:pt x="70" y="324"/>
                  </a:cubicBezTo>
                  <a:cubicBezTo>
                    <a:pt x="70" y="347"/>
                    <a:pt x="24" y="417"/>
                    <a:pt x="24" y="417"/>
                  </a:cubicBezTo>
                  <a:cubicBezTo>
                    <a:pt x="24" y="440"/>
                    <a:pt x="1" y="509"/>
                    <a:pt x="1" y="509"/>
                  </a:cubicBezTo>
                  <a:cubicBezTo>
                    <a:pt x="1" y="555"/>
                    <a:pt x="24" y="579"/>
                    <a:pt x="24" y="602"/>
                  </a:cubicBezTo>
                  <a:lnTo>
                    <a:pt x="70" y="694"/>
                  </a:lnTo>
                  <a:cubicBezTo>
                    <a:pt x="93" y="694"/>
                    <a:pt x="139" y="740"/>
                    <a:pt x="163" y="740"/>
                  </a:cubicBezTo>
                  <a:cubicBezTo>
                    <a:pt x="186" y="763"/>
                    <a:pt x="232" y="763"/>
                    <a:pt x="255" y="786"/>
                  </a:cubicBezTo>
                  <a:lnTo>
                    <a:pt x="440" y="786"/>
                  </a:lnTo>
                  <a:cubicBezTo>
                    <a:pt x="509" y="786"/>
                    <a:pt x="555" y="786"/>
                    <a:pt x="625" y="763"/>
                  </a:cubicBezTo>
                  <a:cubicBezTo>
                    <a:pt x="648" y="763"/>
                    <a:pt x="694" y="740"/>
                    <a:pt x="740" y="717"/>
                  </a:cubicBezTo>
                  <a:cubicBezTo>
                    <a:pt x="763" y="694"/>
                    <a:pt x="809" y="671"/>
                    <a:pt x="833" y="648"/>
                  </a:cubicBezTo>
                  <a:cubicBezTo>
                    <a:pt x="856" y="625"/>
                    <a:pt x="902" y="602"/>
                    <a:pt x="902" y="579"/>
                  </a:cubicBezTo>
                  <a:cubicBezTo>
                    <a:pt x="948" y="532"/>
                    <a:pt x="971" y="486"/>
                    <a:pt x="971" y="440"/>
                  </a:cubicBezTo>
                  <a:cubicBezTo>
                    <a:pt x="994" y="417"/>
                    <a:pt x="994" y="371"/>
                    <a:pt x="994" y="347"/>
                  </a:cubicBezTo>
                  <a:cubicBezTo>
                    <a:pt x="994" y="324"/>
                    <a:pt x="994" y="324"/>
                    <a:pt x="994" y="301"/>
                  </a:cubicBezTo>
                  <a:cubicBezTo>
                    <a:pt x="994" y="301"/>
                    <a:pt x="994" y="278"/>
                    <a:pt x="1017" y="278"/>
                  </a:cubicBezTo>
                  <a:lnTo>
                    <a:pt x="1017" y="255"/>
                  </a:lnTo>
                  <a:lnTo>
                    <a:pt x="1017" y="232"/>
                  </a:lnTo>
                  <a:cubicBezTo>
                    <a:pt x="1017" y="186"/>
                    <a:pt x="994" y="116"/>
                    <a:pt x="948" y="93"/>
                  </a:cubicBezTo>
                  <a:lnTo>
                    <a:pt x="879" y="47"/>
                  </a:lnTo>
                  <a:cubicBezTo>
                    <a:pt x="833" y="24"/>
                    <a:pt x="786"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16;p42"/>
            <p:cNvSpPr/>
            <p:nvPr/>
          </p:nvSpPr>
          <p:spPr>
            <a:xfrm>
              <a:off x="2351300" y="1814317"/>
              <a:ext cx="68269" cy="69425"/>
            </a:xfrm>
            <a:custGeom>
              <a:avLst/>
              <a:gdLst/>
              <a:ahLst/>
              <a:cxnLst/>
              <a:rect l="l" t="t" r="r" b="b"/>
              <a:pathLst>
                <a:path w="1063" h="1081" extrusionOk="0">
                  <a:moveTo>
                    <a:pt x="532" y="0"/>
                  </a:moveTo>
                  <a:cubicBezTo>
                    <a:pt x="485" y="0"/>
                    <a:pt x="439" y="24"/>
                    <a:pt x="393" y="47"/>
                  </a:cubicBezTo>
                  <a:cubicBezTo>
                    <a:pt x="370" y="47"/>
                    <a:pt x="370" y="47"/>
                    <a:pt x="324" y="70"/>
                  </a:cubicBezTo>
                  <a:cubicBezTo>
                    <a:pt x="301" y="70"/>
                    <a:pt x="277" y="93"/>
                    <a:pt x="277" y="93"/>
                  </a:cubicBezTo>
                  <a:cubicBezTo>
                    <a:pt x="231" y="116"/>
                    <a:pt x="208" y="139"/>
                    <a:pt x="162" y="162"/>
                  </a:cubicBezTo>
                  <a:cubicBezTo>
                    <a:pt x="162" y="185"/>
                    <a:pt x="139" y="185"/>
                    <a:pt x="139" y="185"/>
                  </a:cubicBezTo>
                  <a:cubicBezTo>
                    <a:pt x="139" y="208"/>
                    <a:pt x="70" y="278"/>
                    <a:pt x="70" y="278"/>
                  </a:cubicBezTo>
                  <a:cubicBezTo>
                    <a:pt x="70" y="278"/>
                    <a:pt x="70" y="301"/>
                    <a:pt x="70" y="301"/>
                  </a:cubicBezTo>
                  <a:cubicBezTo>
                    <a:pt x="46" y="301"/>
                    <a:pt x="23" y="393"/>
                    <a:pt x="23" y="416"/>
                  </a:cubicBezTo>
                  <a:cubicBezTo>
                    <a:pt x="0" y="439"/>
                    <a:pt x="0" y="486"/>
                    <a:pt x="0" y="532"/>
                  </a:cubicBezTo>
                  <a:cubicBezTo>
                    <a:pt x="0" y="555"/>
                    <a:pt x="23" y="671"/>
                    <a:pt x="23" y="671"/>
                  </a:cubicBezTo>
                  <a:cubicBezTo>
                    <a:pt x="23" y="694"/>
                    <a:pt x="46" y="786"/>
                    <a:pt x="70" y="786"/>
                  </a:cubicBezTo>
                  <a:cubicBezTo>
                    <a:pt x="93" y="832"/>
                    <a:pt x="116" y="855"/>
                    <a:pt x="139" y="902"/>
                  </a:cubicBezTo>
                  <a:lnTo>
                    <a:pt x="162" y="902"/>
                  </a:lnTo>
                  <a:cubicBezTo>
                    <a:pt x="185" y="925"/>
                    <a:pt x="231" y="971"/>
                    <a:pt x="254" y="994"/>
                  </a:cubicBezTo>
                  <a:lnTo>
                    <a:pt x="277" y="994"/>
                  </a:lnTo>
                  <a:lnTo>
                    <a:pt x="301" y="1017"/>
                  </a:lnTo>
                  <a:cubicBezTo>
                    <a:pt x="370" y="1063"/>
                    <a:pt x="416" y="1063"/>
                    <a:pt x="485" y="1063"/>
                  </a:cubicBezTo>
                  <a:cubicBezTo>
                    <a:pt x="509" y="1075"/>
                    <a:pt x="526" y="1081"/>
                    <a:pt x="543" y="1081"/>
                  </a:cubicBezTo>
                  <a:cubicBezTo>
                    <a:pt x="560" y="1081"/>
                    <a:pt x="578" y="1075"/>
                    <a:pt x="601" y="1063"/>
                  </a:cubicBezTo>
                  <a:cubicBezTo>
                    <a:pt x="647" y="1063"/>
                    <a:pt x="693" y="1063"/>
                    <a:pt x="716" y="1040"/>
                  </a:cubicBezTo>
                  <a:cubicBezTo>
                    <a:pt x="763" y="1040"/>
                    <a:pt x="786" y="1017"/>
                    <a:pt x="832" y="971"/>
                  </a:cubicBezTo>
                  <a:cubicBezTo>
                    <a:pt x="878" y="948"/>
                    <a:pt x="924" y="902"/>
                    <a:pt x="947" y="855"/>
                  </a:cubicBezTo>
                  <a:cubicBezTo>
                    <a:pt x="971" y="809"/>
                    <a:pt x="971" y="763"/>
                    <a:pt x="994" y="717"/>
                  </a:cubicBezTo>
                  <a:lnTo>
                    <a:pt x="1017" y="671"/>
                  </a:lnTo>
                  <a:cubicBezTo>
                    <a:pt x="1017" y="671"/>
                    <a:pt x="1040" y="647"/>
                    <a:pt x="1040" y="624"/>
                  </a:cubicBezTo>
                  <a:cubicBezTo>
                    <a:pt x="1040" y="624"/>
                    <a:pt x="1040" y="624"/>
                    <a:pt x="1040" y="601"/>
                  </a:cubicBezTo>
                  <a:cubicBezTo>
                    <a:pt x="1063" y="509"/>
                    <a:pt x="1063" y="439"/>
                    <a:pt x="1040" y="347"/>
                  </a:cubicBezTo>
                  <a:lnTo>
                    <a:pt x="994" y="255"/>
                  </a:lnTo>
                  <a:cubicBezTo>
                    <a:pt x="971" y="185"/>
                    <a:pt x="924" y="162"/>
                    <a:pt x="878" y="116"/>
                  </a:cubicBezTo>
                  <a:cubicBezTo>
                    <a:pt x="855" y="93"/>
                    <a:pt x="809" y="70"/>
                    <a:pt x="786" y="70"/>
                  </a:cubicBezTo>
                  <a:cubicBezTo>
                    <a:pt x="740" y="47"/>
                    <a:pt x="693" y="47"/>
                    <a:pt x="670" y="24"/>
                  </a:cubicBezTo>
                  <a:cubicBezTo>
                    <a:pt x="624" y="24"/>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17;p42"/>
            <p:cNvSpPr/>
            <p:nvPr/>
          </p:nvSpPr>
          <p:spPr>
            <a:xfrm>
              <a:off x="2321630" y="2050200"/>
              <a:ext cx="90554" cy="95049"/>
            </a:xfrm>
            <a:custGeom>
              <a:avLst/>
              <a:gdLst/>
              <a:ahLst/>
              <a:cxnLst/>
              <a:rect l="l" t="t" r="r" b="b"/>
              <a:pathLst>
                <a:path w="1410" h="1480" extrusionOk="0">
                  <a:moveTo>
                    <a:pt x="716" y="1"/>
                  </a:moveTo>
                  <a:cubicBezTo>
                    <a:pt x="624" y="24"/>
                    <a:pt x="555" y="47"/>
                    <a:pt x="485" y="93"/>
                  </a:cubicBezTo>
                  <a:cubicBezTo>
                    <a:pt x="439" y="116"/>
                    <a:pt x="393" y="163"/>
                    <a:pt x="347" y="186"/>
                  </a:cubicBezTo>
                  <a:cubicBezTo>
                    <a:pt x="347" y="209"/>
                    <a:pt x="324" y="209"/>
                    <a:pt x="301" y="209"/>
                  </a:cubicBezTo>
                  <a:lnTo>
                    <a:pt x="301" y="232"/>
                  </a:lnTo>
                  <a:cubicBezTo>
                    <a:pt x="254" y="255"/>
                    <a:pt x="185" y="301"/>
                    <a:pt x="162" y="371"/>
                  </a:cubicBezTo>
                  <a:cubicBezTo>
                    <a:pt x="93" y="417"/>
                    <a:pt x="69" y="486"/>
                    <a:pt x="46" y="555"/>
                  </a:cubicBezTo>
                  <a:cubicBezTo>
                    <a:pt x="46" y="602"/>
                    <a:pt x="46" y="648"/>
                    <a:pt x="46" y="694"/>
                  </a:cubicBezTo>
                  <a:lnTo>
                    <a:pt x="23" y="694"/>
                  </a:lnTo>
                  <a:cubicBezTo>
                    <a:pt x="23" y="763"/>
                    <a:pt x="23" y="810"/>
                    <a:pt x="0" y="879"/>
                  </a:cubicBezTo>
                  <a:cubicBezTo>
                    <a:pt x="0" y="879"/>
                    <a:pt x="23" y="1041"/>
                    <a:pt x="23" y="1041"/>
                  </a:cubicBezTo>
                  <a:lnTo>
                    <a:pt x="46" y="1041"/>
                  </a:lnTo>
                  <a:lnTo>
                    <a:pt x="46" y="1064"/>
                  </a:lnTo>
                  <a:lnTo>
                    <a:pt x="69" y="1133"/>
                  </a:lnTo>
                  <a:cubicBezTo>
                    <a:pt x="93" y="1202"/>
                    <a:pt x="139" y="1249"/>
                    <a:pt x="185" y="1295"/>
                  </a:cubicBezTo>
                  <a:cubicBezTo>
                    <a:pt x="208" y="1318"/>
                    <a:pt x="231" y="1341"/>
                    <a:pt x="254" y="1341"/>
                  </a:cubicBezTo>
                  <a:cubicBezTo>
                    <a:pt x="277" y="1387"/>
                    <a:pt x="324" y="1410"/>
                    <a:pt x="370" y="1433"/>
                  </a:cubicBezTo>
                  <a:cubicBezTo>
                    <a:pt x="393" y="1433"/>
                    <a:pt x="416" y="1433"/>
                    <a:pt x="439" y="1457"/>
                  </a:cubicBezTo>
                  <a:lnTo>
                    <a:pt x="462" y="1457"/>
                  </a:lnTo>
                  <a:cubicBezTo>
                    <a:pt x="485" y="1457"/>
                    <a:pt x="485" y="1457"/>
                    <a:pt x="555" y="1480"/>
                  </a:cubicBezTo>
                  <a:lnTo>
                    <a:pt x="624" y="1480"/>
                  </a:lnTo>
                  <a:cubicBezTo>
                    <a:pt x="716" y="1480"/>
                    <a:pt x="786" y="1457"/>
                    <a:pt x="855" y="1433"/>
                  </a:cubicBezTo>
                  <a:cubicBezTo>
                    <a:pt x="947" y="1387"/>
                    <a:pt x="924" y="1410"/>
                    <a:pt x="994" y="1341"/>
                  </a:cubicBezTo>
                  <a:cubicBezTo>
                    <a:pt x="1040" y="1318"/>
                    <a:pt x="1063" y="1318"/>
                    <a:pt x="1086" y="1272"/>
                  </a:cubicBezTo>
                  <a:cubicBezTo>
                    <a:pt x="1086" y="1272"/>
                    <a:pt x="1086" y="1272"/>
                    <a:pt x="1109" y="1249"/>
                  </a:cubicBezTo>
                  <a:cubicBezTo>
                    <a:pt x="1155" y="1202"/>
                    <a:pt x="1202" y="1156"/>
                    <a:pt x="1225" y="1087"/>
                  </a:cubicBezTo>
                  <a:cubicBezTo>
                    <a:pt x="1248" y="1064"/>
                    <a:pt x="1248" y="1064"/>
                    <a:pt x="1271" y="1041"/>
                  </a:cubicBezTo>
                  <a:cubicBezTo>
                    <a:pt x="1271" y="1041"/>
                    <a:pt x="1271" y="1018"/>
                    <a:pt x="1271" y="1018"/>
                  </a:cubicBezTo>
                  <a:cubicBezTo>
                    <a:pt x="1294" y="948"/>
                    <a:pt x="1340" y="902"/>
                    <a:pt x="1340" y="833"/>
                  </a:cubicBezTo>
                  <a:cubicBezTo>
                    <a:pt x="1363" y="810"/>
                    <a:pt x="1363" y="786"/>
                    <a:pt x="1363" y="763"/>
                  </a:cubicBezTo>
                  <a:cubicBezTo>
                    <a:pt x="1409" y="648"/>
                    <a:pt x="1409" y="555"/>
                    <a:pt x="1363" y="440"/>
                  </a:cubicBezTo>
                  <a:cubicBezTo>
                    <a:pt x="1340" y="348"/>
                    <a:pt x="1294" y="255"/>
                    <a:pt x="1225" y="186"/>
                  </a:cubicBezTo>
                  <a:cubicBezTo>
                    <a:pt x="1132" y="93"/>
                    <a:pt x="1040" y="47"/>
                    <a:pt x="947" y="24"/>
                  </a:cubicBezTo>
                  <a:cubicBezTo>
                    <a:pt x="878" y="1"/>
                    <a:pt x="786"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18;p42"/>
            <p:cNvSpPr/>
            <p:nvPr/>
          </p:nvSpPr>
          <p:spPr>
            <a:xfrm>
              <a:off x="2471456" y="2625941"/>
              <a:ext cx="103912" cy="96462"/>
            </a:xfrm>
            <a:custGeom>
              <a:avLst/>
              <a:gdLst/>
              <a:ahLst/>
              <a:cxnLst/>
              <a:rect l="l" t="t" r="r" b="b"/>
              <a:pathLst>
                <a:path w="1618" h="1502" extrusionOk="0">
                  <a:moveTo>
                    <a:pt x="1479" y="0"/>
                  </a:moveTo>
                  <a:cubicBezTo>
                    <a:pt x="1225" y="347"/>
                    <a:pt x="809" y="786"/>
                    <a:pt x="162" y="901"/>
                  </a:cubicBezTo>
                  <a:cubicBezTo>
                    <a:pt x="116" y="924"/>
                    <a:pt x="47" y="924"/>
                    <a:pt x="1" y="947"/>
                  </a:cubicBezTo>
                  <a:cubicBezTo>
                    <a:pt x="1" y="994"/>
                    <a:pt x="24" y="1017"/>
                    <a:pt x="24" y="1040"/>
                  </a:cubicBezTo>
                  <a:cubicBezTo>
                    <a:pt x="47" y="1109"/>
                    <a:pt x="70" y="1155"/>
                    <a:pt x="93" y="1202"/>
                  </a:cubicBezTo>
                  <a:cubicBezTo>
                    <a:pt x="116" y="1271"/>
                    <a:pt x="185" y="1317"/>
                    <a:pt x="255" y="1363"/>
                  </a:cubicBezTo>
                  <a:cubicBezTo>
                    <a:pt x="278" y="1410"/>
                    <a:pt x="324" y="1433"/>
                    <a:pt x="393" y="1456"/>
                  </a:cubicBezTo>
                  <a:cubicBezTo>
                    <a:pt x="463" y="1479"/>
                    <a:pt x="532" y="1502"/>
                    <a:pt x="624" y="1502"/>
                  </a:cubicBezTo>
                  <a:lnTo>
                    <a:pt x="671" y="1502"/>
                  </a:lnTo>
                  <a:cubicBezTo>
                    <a:pt x="740" y="1502"/>
                    <a:pt x="809" y="1479"/>
                    <a:pt x="879" y="1479"/>
                  </a:cubicBezTo>
                  <a:cubicBezTo>
                    <a:pt x="948" y="1456"/>
                    <a:pt x="1040" y="1410"/>
                    <a:pt x="1110" y="1386"/>
                  </a:cubicBezTo>
                  <a:cubicBezTo>
                    <a:pt x="1179" y="1340"/>
                    <a:pt x="1248" y="1294"/>
                    <a:pt x="1318" y="1248"/>
                  </a:cubicBezTo>
                  <a:cubicBezTo>
                    <a:pt x="1341" y="1225"/>
                    <a:pt x="1341" y="1202"/>
                    <a:pt x="1364" y="1178"/>
                  </a:cubicBezTo>
                  <a:cubicBezTo>
                    <a:pt x="1410" y="1109"/>
                    <a:pt x="1479" y="1063"/>
                    <a:pt x="1502" y="971"/>
                  </a:cubicBezTo>
                  <a:cubicBezTo>
                    <a:pt x="1549" y="924"/>
                    <a:pt x="1572" y="855"/>
                    <a:pt x="1595" y="786"/>
                  </a:cubicBezTo>
                  <a:cubicBezTo>
                    <a:pt x="1595" y="740"/>
                    <a:pt x="1595" y="670"/>
                    <a:pt x="1618" y="601"/>
                  </a:cubicBezTo>
                  <a:cubicBezTo>
                    <a:pt x="1618" y="555"/>
                    <a:pt x="1618" y="532"/>
                    <a:pt x="1618" y="485"/>
                  </a:cubicBezTo>
                  <a:cubicBezTo>
                    <a:pt x="1618" y="485"/>
                    <a:pt x="1618" y="485"/>
                    <a:pt x="1618" y="462"/>
                  </a:cubicBezTo>
                  <a:cubicBezTo>
                    <a:pt x="1618" y="416"/>
                    <a:pt x="1618" y="370"/>
                    <a:pt x="1595" y="324"/>
                  </a:cubicBezTo>
                  <a:cubicBezTo>
                    <a:pt x="1595" y="231"/>
                    <a:pt x="1572" y="162"/>
                    <a:pt x="1525" y="93"/>
                  </a:cubicBezTo>
                  <a:cubicBezTo>
                    <a:pt x="1502" y="46"/>
                    <a:pt x="1479" y="23"/>
                    <a:pt x="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19;p42"/>
            <p:cNvSpPr/>
            <p:nvPr/>
          </p:nvSpPr>
          <p:spPr>
            <a:xfrm>
              <a:off x="2398759" y="2194184"/>
              <a:ext cx="96526" cy="121702"/>
            </a:xfrm>
            <a:custGeom>
              <a:avLst/>
              <a:gdLst/>
              <a:ahLst/>
              <a:cxnLst/>
              <a:rect l="l" t="t" r="r" b="b"/>
              <a:pathLst>
                <a:path w="1503" h="1895" extrusionOk="0">
                  <a:moveTo>
                    <a:pt x="1271" y="0"/>
                  </a:moveTo>
                  <a:cubicBezTo>
                    <a:pt x="1225" y="0"/>
                    <a:pt x="1110" y="23"/>
                    <a:pt x="1086" y="23"/>
                  </a:cubicBezTo>
                  <a:cubicBezTo>
                    <a:pt x="994" y="46"/>
                    <a:pt x="902" y="92"/>
                    <a:pt x="809" y="139"/>
                  </a:cubicBezTo>
                  <a:cubicBezTo>
                    <a:pt x="694" y="185"/>
                    <a:pt x="578" y="277"/>
                    <a:pt x="486" y="370"/>
                  </a:cubicBezTo>
                  <a:cubicBezTo>
                    <a:pt x="463" y="393"/>
                    <a:pt x="440" y="416"/>
                    <a:pt x="393" y="462"/>
                  </a:cubicBezTo>
                  <a:cubicBezTo>
                    <a:pt x="347" y="531"/>
                    <a:pt x="278" y="601"/>
                    <a:pt x="232" y="693"/>
                  </a:cubicBezTo>
                  <a:cubicBezTo>
                    <a:pt x="208" y="739"/>
                    <a:pt x="162" y="786"/>
                    <a:pt x="162" y="832"/>
                  </a:cubicBezTo>
                  <a:cubicBezTo>
                    <a:pt x="116" y="924"/>
                    <a:pt x="70" y="993"/>
                    <a:pt x="47" y="1109"/>
                  </a:cubicBezTo>
                  <a:cubicBezTo>
                    <a:pt x="24" y="1294"/>
                    <a:pt x="1" y="1456"/>
                    <a:pt x="116" y="1640"/>
                  </a:cubicBezTo>
                  <a:cubicBezTo>
                    <a:pt x="139" y="1687"/>
                    <a:pt x="185" y="1733"/>
                    <a:pt x="208" y="1779"/>
                  </a:cubicBezTo>
                  <a:cubicBezTo>
                    <a:pt x="208" y="1779"/>
                    <a:pt x="232" y="1779"/>
                    <a:pt x="232" y="1802"/>
                  </a:cubicBezTo>
                  <a:cubicBezTo>
                    <a:pt x="278" y="1825"/>
                    <a:pt x="301" y="1848"/>
                    <a:pt x="324" y="1871"/>
                  </a:cubicBezTo>
                  <a:cubicBezTo>
                    <a:pt x="347" y="1895"/>
                    <a:pt x="370" y="1895"/>
                    <a:pt x="393" y="1895"/>
                  </a:cubicBezTo>
                  <a:lnTo>
                    <a:pt x="1502" y="716"/>
                  </a:lnTo>
                  <a:cubicBezTo>
                    <a:pt x="1479" y="531"/>
                    <a:pt x="1456" y="277"/>
                    <a:pt x="1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20;p42"/>
            <p:cNvSpPr/>
            <p:nvPr/>
          </p:nvSpPr>
          <p:spPr>
            <a:xfrm>
              <a:off x="2291960" y="2418572"/>
              <a:ext cx="132106" cy="118362"/>
            </a:xfrm>
            <a:custGeom>
              <a:avLst/>
              <a:gdLst/>
              <a:ahLst/>
              <a:cxnLst/>
              <a:rect l="l" t="t" r="r" b="b"/>
              <a:pathLst>
                <a:path w="2057" h="1843" extrusionOk="0">
                  <a:moveTo>
                    <a:pt x="1017" y="0"/>
                  </a:moveTo>
                  <a:cubicBezTo>
                    <a:pt x="965" y="0"/>
                    <a:pt x="913" y="6"/>
                    <a:pt x="855" y="18"/>
                  </a:cubicBezTo>
                  <a:cubicBezTo>
                    <a:pt x="693" y="64"/>
                    <a:pt x="578" y="156"/>
                    <a:pt x="462" y="249"/>
                  </a:cubicBezTo>
                  <a:cubicBezTo>
                    <a:pt x="370" y="318"/>
                    <a:pt x="300" y="434"/>
                    <a:pt x="231" y="526"/>
                  </a:cubicBezTo>
                  <a:cubicBezTo>
                    <a:pt x="162" y="618"/>
                    <a:pt x="116" y="711"/>
                    <a:pt x="69" y="826"/>
                  </a:cubicBezTo>
                  <a:cubicBezTo>
                    <a:pt x="0" y="1034"/>
                    <a:pt x="23" y="1265"/>
                    <a:pt x="116" y="1450"/>
                  </a:cubicBezTo>
                  <a:cubicBezTo>
                    <a:pt x="231" y="1635"/>
                    <a:pt x="416" y="1751"/>
                    <a:pt x="601" y="1820"/>
                  </a:cubicBezTo>
                  <a:cubicBezTo>
                    <a:pt x="647" y="1820"/>
                    <a:pt x="693" y="1820"/>
                    <a:pt x="716" y="1843"/>
                  </a:cubicBezTo>
                  <a:lnTo>
                    <a:pt x="855" y="1843"/>
                  </a:lnTo>
                  <a:cubicBezTo>
                    <a:pt x="947" y="1843"/>
                    <a:pt x="1040" y="1843"/>
                    <a:pt x="1132" y="1820"/>
                  </a:cubicBezTo>
                  <a:cubicBezTo>
                    <a:pt x="1178" y="1820"/>
                    <a:pt x="1248" y="1797"/>
                    <a:pt x="1294" y="1774"/>
                  </a:cubicBezTo>
                  <a:cubicBezTo>
                    <a:pt x="1363" y="1751"/>
                    <a:pt x="1456" y="1704"/>
                    <a:pt x="1548" y="1658"/>
                  </a:cubicBezTo>
                  <a:cubicBezTo>
                    <a:pt x="1710" y="1543"/>
                    <a:pt x="1848" y="1427"/>
                    <a:pt x="1941" y="1242"/>
                  </a:cubicBezTo>
                  <a:cubicBezTo>
                    <a:pt x="1987" y="1173"/>
                    <a:pt x="2010" y="1081"/>
                    <a:pt x="2033" y="988"/>
                  </a:cubicBezTo>
                  <a:cubicBezTo>
                    <a:pt x="2056" y="826"/>
                    <a:pt x="2056" y="711"/>
                    <a:pt x="2033" y="572"/>
                  </a:cubicBezTo>
                  <a:cubicBezTo>
                    <a:pt x="1987" y="364"/>
                    <a:pt x="1848" y="180"/>
                    <a:pt x="1687" y="87"/>
                  </a:cubicBezTo>
                  <a:cubicBezTo>
                    <a:pt x="1565" y="35"/>
                    <a:pt x="1444" y="9"/>
                    <a:pt x="1313" y="9"/>
                  </a:cubicBezTo>
                  <a:cubicBezTo>
                    <a:pt x="1269" y="9"/>
                    <a:pt x="1225" y="12"/>
                    <a:pt x="1178" y="18"/>
                  </a:cubicBezTo>
                  <a:cubicBezTo>
                    <a:pt x="1121" y="6"/>
                    <a:pt x="1069" y="0"/>
                    <a:pt x="1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21;p42"/>
            <p:cNvSpPr/>
            <p:nvPr/>
          </p:nvSpPr>
          <p:spPr>
            <a:xfrm>
              <a:off x="2426952" y="2283194"/>
              <a:ext cx="77195" cy="42323"/>
            </a:xfrm>
            <a:custGeom>
              <a:avLst/>
              <a:gdLst/>
              <a:ahLst/>
              <a:cxnLst/>
              <a:rect l="l" t="t" r="r" b="b"/>
              <a:pathLst>
                <a:path w="1202" h="659" extrusionOk="0">
                  <a:moveTo>
                    <a:pt x="1109" y="0"/>
                  </a:moveTo>
                  <a:lnTo>
                    <a:pt x="1" y="532"/>
                  </a:lnTo>
                  <a:cubicBezTo>
                    <a:pt x="24" y="532"/>
                    <a:pt x="47" y="555"/>
                    <a:pt x="70" y="555"/>
                  </a:cubicBezTo>
                  <a:lnTo>
                    <a:pt x="185" y="555"/>
                  </a:lnTo>
                  <a:cubicBezTo>
                    <a:pt x="232" y="578"/>
                    <a:pt x="301" y="601"/>
                    <a:pt x="370" y="624"/>
                  </a:cubicBezTo>
                  <a:cubicBezTo>
                    <a:pt x="428" y="647"/>
                    <a:pt x="491" y="659"/>
                    <a:pt x="555" y="659"/>
                  </a:cubicBezTo>
                  <a:cubicBezTo>
                    <a:pt x="619" y="659"/>
                    <a:pt x="682" y="647"/>
                    <a:pt x="740" y="624"/>
                  </a:cubicBezTo>
                  <a:lnTo>
                    <a:pt x="809" y="624"/>
                  </a:lnTo>
                  <a:cubicBezTo>
                    <a:pt x="832" y="624"/>
                    <a:pt x="832" y="601"/>
                    <a:pt x="832" y="601"/>
                  </a:cubicBezTo>
                  <a:lnTo>
                    <a:pt x="855" y="601"/>
                  </a:lnTo>
                  <a:cubicBezTo>
                    <a:pt x="855" y="601"/>
                    <a:pt x="1017" y="532"/>
                    <a:pt x="1040" y="532"/>
                  </a:cubicBezTo>
                  <a:cubicBezTo>
                    <a:pt x="1063" y="509"/>
                    <a:pt x="1179" y="416"/>
                    <a:pt x="1202" y="393"/>
                  </a:cubicBezTo>
                  <a:cubicBezTo>
                    <a:pt x="1133" y="162"/>
                    <a:pt x="1109"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22;p42"/>
            <p:cNvSpPr/>
            <p:nvPr/>
          </p:nvSpPr>
          <p:spPr>
            <a:xfrm>
              <a:off x="2088637" y="2619968"/>
              <a:ext cx="127674" cy="118812"/>
            </a:xfrm>
            <a:custGeom>
              <a:avLst/>
              <a:gdLst/>
              <a:ahLst/>
              <a:cxnLst/>
              <a:rect l="l" t="t" r="r" b="b"/>
              <a:pathLst>
                <a:path w="1988" h="1850" extrusionOk="0">
                  <a:moveTo>
                    <a:pt x="694" y="1"/>
                  </a:moveTo>
                  <a:cubicBezTo>
                    <a:pt x="671" y="1"/>
                    <a:pt x="648" y="24"/>
                    <a:pt x="625" y="24"/>
                  </a:cubicBezTo>
                  <a:lnTo>
                    <a:pt x="555" y="24"/>
                  </a:lnTo>
                  <a:cubicBezTo>
                    <a:pt x="440" y="70"/>
                    <a:pt x="324" y="139"/>
                    <a:pt x="232" y="232"/>
                  </a:cubicBezTo>
                  <a:cubicBezTo>
                    <a:pt x="186" y="278"/>
                    <a:pt x="140" y="324"/>
                    <a:pt x="116" y="394"/>
                  </a:cubicBezTo>
                  <a:cubicBezTo>
                    <a:pt x="47" y="509"/>
                    <a:pt x="1" y="648"/>
                    <a:pt x="24" y="763"/>
                  </a:cubicBezTo>
                  <a:cubicBezTo>
                    <a:pt x="24" y="925"/>
                    <a:pt x="47" y="1040"/>
                    <a:pt x="140" y="1156"/>
                  </a:cubicBezTo>
                  <a:cubicBezTo>
                    <a:pt x="186" y="1248"/>
                    <a:pt x="255" y="1341"/>
                    <a:pt x="324" y="1410"/>
                  </a:cubicBezTo>
                  <a:cubicBezTo>
                    <a:pt x="417" y="1503"/>
                    <a:pt x="509" y="1572"/>
                    <a:pt x="625" y="1664"/>
                  </a:cubicBezTo>
                  <a:cubicBezTo>
                    <a:pt x="717" y="1710"/>
                    <a:pt x="810" y="1757"/>
                    <a:pt x="902" y="1803"/>
                  </a:cubicBezTo>
                  <a:cubicBezTo>
                    <a:pt x="994" y="1826"/>
                    <a:pt x="1087" y="1849"/>
                    <a:pt x="1179" y="1849"/>
                  </a:cubicBezTo>
                  <a:cubicBezTo>
                    <a:pt x="1318" y="1849"/>
                    <a:pt x="1433" y="1803"/>
                    <a:pt x="1549" y="1757"/>
                  </a:cubicBezTo>
                  <a:cubicBezTo>
                    <a:pt x="1711" y="1664"/>
                    <a:pt x="1849" y="1479"/>
                    <a:pt x="1895" y="1295"/>
                  </a:cubicBezTo>
                  <a:cubicBezTo>
                    <a:pt x="1988" y="948"/>
                    <a:pt x="1849" y="578"/>
                    <a:pt x="1618" y="324"/>
                  </a:cubicBezTo>
                  <a:cubicBezTo>
                    <a:pt x="1480" y="186"/>
                    <a:pt x="1318" y="93"/>
                    <a:pt x="1133" y="47"/>
                  </a:cubicBezTo>
                  <a:cubicBezTo>
                    <a:pt x="1064" y="24"/>
                    <a:pt x="1017" y="24"/>
                    <a:pt x="948" y="24"/>
                  </a:cubicBezTo>
                  <a:cubicBezTo>
                    <a:pt x="925" y="1"/>
                    <a:pt x="879"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23;p42"/>
            <p:cNvSpPr/>
            <p:nvPr/>
          </p:nvSpPr>
          <p:spPr>
            <a:xfrm>
              <a:off x="1986270" y="2332130"/>
              <a:ext cx="40139" cy="65379"/>
            </a:xfrm>
            <a:custGeom>
              <a:avLst/>
              <a:gdLst/>
              <a:ahLst/>
              <a:cxnLst/>
              <a:rect l="l" t="t" r="r" b="b"/>
              <a:pathLst>
                <a:path w="625" h="1018" extrusionOk="0">
                  <a:moveTo>
                    <a:pt x="324" y="1"/>
                  </a:moveTo>
                  <a:cubicBezTo>
                    <a:pt x="278" y="139"/>
                    <a:pt x="232" y="255"/>
                    <a:pt x="186" y="370"/>
                  </a:cubicBezTo>
                  <a:cubicBezTo>
                    <a:pt x="116" y="578"/>
                    <a:pt x="47" y="763"/>
                    <a:pt x="24" y="971"/>
                  </a:cubicBezTo>
                  <a:lnTo>
                    <a:pt x="1" y="971"/>
                  </a:lnTo>
                  <a:cubicBezTo>
                    <a:pt x="24" y="971"/>
                    <a:pt x="47" y="994"/>
                    <a:pt x="47" y="1017"/>
                  </a:cubicBezTo>
                  <a:cubicBezTo>
                    <a:pt x="116" y="994"/>
                    <a:pt x="162" y="994"/>
                    <a:pt x="232" y="971"/>
                  </a:cubicBezTo>
                  <a:cubicBezTo>
                    <a:pt x="324" y="948"/>
                    <a:pt x="394" y="902"/>
                    <a:pt x="463" y="855"/>
                  </a:cubicBezTo>
                  <a:cubicBezTo>
                    <a:pt x="532" y="786"/>
                    <a:pt x="578" y="694"/>
                    <a:pt x="601" y="624"/>
                  </a:cubicBezTo>
                  <a:cubicBezTo>
                    <a:pt x="601" y="578"/>
                    <a:pt x="601" y="532"/>
                    <a:pt x="625" y="486"/>
                  </a:cubicBezTo>
                  <a:cubicBezTo>
                    <a:pt x="625" y="393"/>
                    <a:pt x="601" y="301"/>
                    <a:pt x="555" y="209"/>
                  </a:cubicBezTo>
                  <a:cubicBezTo>
                    <a:pt x="509" y="139"/>
                    <a:pt x="440" y="70"/>
                    <a:pt x="347" y="24"/>
                  </a:cubicBezTo>
                  <a:cubicBezTo>
                    <a:pt x="347" y="24"/>
                    <a:pt x="324" y="2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24;p42"/>
            <p:cNvSpPr/>
            <p:nvPr/>
          </p:nvSpPr>
          <p:spPr>
            <a:xfrm>
              <a:off x="2113876" y="1965686"/>
              <a:ext cx="117270" cy="116885"/>
            </a:xfrm>
            <a:custGeom>
              <a:avLst/>
              <a:gdLst/>
              <a:ahLst/>
              <a:cxnLst/>
              <a:rect l="l" t="t" r="r" b="b"/>
              <a:pathLst>
                <a:path w="1826" h="1820" extrusionOk="0">
                  <a:moveTo>
                    <a:pt x="601" y="0"/>
                  </a:moveTo>
                  <a:cubicBezTo>
                    <a:pt x="509" y="0"/>
                    <a:pt x="393" y="23"/>
                    <a:pt x="301" y="69"/>
                  </a:cubicBezTo>
                  <a:cubicBezTo>
                    <a:pt x="232" y="116"/>
                    <a:pt x="185" y="162"/>
                    <a:pt x="139" y="231"/>
                  </a:cubicBezTo>
                  <a:cubicBezTo>
                    <a:pt x="70" y="277"/>
                    <a:pt x="47" y="347"/>
                    <a:pt x="24" y="439"/>
                  </a:cubicBezTo>
                  <a:cubicBezTo>
                    <a:pt x="1" y="531"/>
                    <a:pt x="1" y="647"/>
                    <a:pt x="24" y="762"/>
                  </a:cubicBezTo>
                  <a:cubicBezTo>
                    <a:pt x="47" y="832"/>
                    <a:pt x="93" y="924"/>
                    <a:pt x="116" y="1017"/>
                  </a:cubicBezTo>
                  <a:cubicBezTo>
                    <a:pt x="139" y="1040"/>
                    <a:pt x="162" y="1086"/>
                    <a:pt x="185" y="1109"/>
                  </a:cubicBezTo>
                  <a:cubicBezTo>
                    <a:pt x="232" y="1178"/>
                    <a:pt x="278" y="1248"/>
                    <a:pt x="347" y="1317"/>
                  </a:cubicBezTo>
                  <a:cubicBezTo>
                    <a:pt x="370" y="1363"/>
                    <a:pt x="393" y="1386"/>
                    <a:pt x="417" y="1409"/>
                  </a:cubicBezTo>
                  <a:cubicBezTo>
                    <a:pt x="509" y="1502"/>
                    <a:pt x="624" y="1594"/>
                    <a:pt x="740" y="1664"/>
                  </a:cubicBezTo>
                  <a:cubicBezTo>
                    <a:pt x="809" y="1687"/>
                    <a:pt x="879" y="1733"/>
                    <a:pt x="971" y="1756"/>
                  </a:cubicBezTo>
                  <a:cubicBezTo>
                    <a:pt x="1017" y="1779"/>
                    <a:pt x="1040" y="1802"/>
                    <a:pt x="1087" y="1802"/>
                  </a:cubicBezTo>
                  <a:cubicBezTo>
                    <a:pt x="1133" y="1814"/>
                    <a:pt x="1185" y="1819"/>
                    <a:pt x="1237" y="1819"/>
                  </a:cubicBezTo>
                  <a:cubicBezTo>
                    <a:pt x="1289" y="1819"/>
                    <a:pt x="1341" y="1814"/>
                    <a:pt x="1387" y="1802"/>
                  </a:cubicBezTo>
                  <a:cubicBezTo>
                    <a:pt x="1479" y="1779"/>
                    <a:pt x="1549" y="1756"/>
                    <a:pt x="1595" y="1710"/>
                  </a:cubicBezTo>
                  <a:cubicBezTo>
                    <a:pt x="1664" y="1664"/>
                    <a:pt x="1710" y="1594"/>
                    <a:pt x="1757" y="1525"/>
                  </a:cubicBezTo>
                  <a:cubicBezTo>
                    <a:pt x="1803" y="1432"/>
                    <a:pt x="1826" y="1340"/>
                    <a:pt x="1826" y="1248"/>
                  </a:cubicBezTo>
                  <a:cubicBezTo>
                    <a:pt x="1826" y="1155"/>
                    <a:pt x="1826" y="1063"/>
                    <a:pt x="1780" y="994"/>
                  </a:cubicBezTo>
                  <a:cubicBezTo>
                    <a:pt x="1757" y="924"/>
                    <a:pt x="1733" y="832"/>
                    <a:pt x="1687" y="762"/>
                  </a:cubicBezTo>
                  <a:cubicBezTo>
                    <a:pt x="1687" y="716"/>
                    <a:pt x="1664" y="693"/>
                    <a:pt x="1641" y="670"/>
                  </a:cubicBezTo>
                  <a:cubicBezTo>
                    <a:pt x="1572" y="601"/>
                    <a:pt x="1526" y="531"/>
                    <a:pt x="1479" y="462"/>
                  </a:cubicBezTo>
                  <a:cubicBezTo>
                    <a:pt x="1456" y="439"/>
                    <a:pt x="1433" y="416"/>
                    <a:pt x="1410" y="393"/>
                  </a:cubicBezTo>
                  <a:cubicBezTo>
                    <a:pt x="1387" y="370"/>
                    <a:pt x="1364" y="347"/>
                    <a:pt x="1364" y="324"/>
                  </a:cubicBezTo>
                  <a:cubicBezTo>
                    <a:pt x="1294" y="254"/>
                    <a:pt x="1225" y="208"/>
                    <a:pt x="1156" y="162"/>
                  </a:cubicBezTo>
                  <a:cubicBezTo>
                    <a:pt x="1063" y="116"/>
                    <a:pt x="971" y="69"/>
                    <a:pt x="902" y="46"/>
                  </a:cubicBezTo>
                  <a:cubicBezTo>
                    <a:pt x="809" y="0"/>
                    <a:pt x="694"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25;p42"/>
            <p:cNvSpPr/>
            <p:nvPr/>
          </p:nvSpPr>
          <p:spPr>
            <a:xfrm>
              <a:off x="1980362" y="2725355"/>
              <a:ext cx="65314" cy="60883"/>
            </a:xfrm>
            <a:custGeom>
              <a:avLst/>
              <a:gdLst/>
              <a:ahLst/>
              <a:cxnLst/>
              <a:rect l="l" t="t" r="r" b="b"/>
              <a:pathLst>
                <a:path w="1017" h="948" extrusionOk="0">
                  <a:moveTo>
                    <a:pt x="532" y="0"/>
                  </a:moveTo>
                  <a:cubicBezTo>
                    <a:pt x="509" y="23"/>
                    <a:pt x="462" y="23"/>
                    <a:pt x="416" y="23"/>
                  </a:cubicBezTo>
                  <a:cubicBezTo>
                    <a:pt x="370" y="46"/>
                    <a:pt x="324" y="46"/>
                    <a:pt x="301" y="69"/>
                  </a:cubicBezTo>
                  <a:cubicBezTo>
                    <a:pt x="254" y="93"/>
                    <a:pt x="231" y="139"/>
                    <a:pt x="185" y="162"/>
                  </a:cubicBezTo>
                  <a:cubicBezTo>
                    <a:pt x="185" y="162"/>
                    <a:pt x="185" y="162"/>
                    <a:pt x="162" y="185"/>
                  </a:cubicBezTo>
                  <a:cubicBezTo>
                    <a:pt x="162" y="185"/>
                    <a:pt x="139" y="208"/>
                    <a:pt x="116" y="231"/>
                  </a:cubicBezTo>
                  <a:cubicBezTo>
                    <a:pt x="93" y="254"/>
                    <a:pt x="93" y="277"/>
                    <a:pt x="70" y="300"/>
                  </a:cubicBezTo>
                  <a:cubicBezTo>
                    <a:pt x="47" y="324"/>
                    <a:pt x="47" y="347"/>
                    <a:pt x="23" y="393"/>
                  </a:cubicBezTo>
                  <a:cubicBezTo>
                    <a:pt x="23" y="416"/>
                    <a:pt x="23" y="462"/>
                    <a:pt x="0" y="485"/>
                  </a:cubicBezTo>
                  <a:cubicBezTo>
                    <a:pt x="0" y="532"/>
                    <a:pt x="23" y="578"/>
                    <a:pt x="47" y="624"/>
                  </a:cubicBezTo>
                  <a:cubicBezTo>
                    <a:pt x="47" y="670"/>
                    <a:pt x="70" y="693"/>
                    <a:pt x="93" y="716"/>
                  </a:cubicBezTo>
                  <a:cubicBezTo>
                    <a:pt x="116" y="739"/>
                    <a:pt x="116" y="763"/>
                    <a:pt x="162" y="786"/>
                  </a:cubicBezTo>
                  <a:lnTo>
                    <a:pt x="185" y="786"/>
                  </a:lnTo>
                  <a:cubicBezTo>
                    <a:pt x="185" y="786"/>
                    <a:pt x="185" y="809"/>
                    <a:pt x="208" y="809"/>
                  </a:cubicBezTo>
                  <a:lnTo>
                    <a:pt x="185" y="809"/>
                  </a:lnTo>
                  <a:cubicBezTo>
                    <a:pt x="208" y="809"/>
                    <a:pt x="231" y="832"/>
                    <a:pt x="254" y="855"/>
                  </a:cubicBezTo>
                  <a:cubicBezTo>
                    <a:pt x="301" y="878"/>
                    <a:pt x="324" y="901"/>
                    <a:pt x="370" y="901"/>
                  </a:cubicBezTo>
                  <a:cubicBezTo>
                    <a:pt x="393" y="924"/>
                    <a:pt x="439" y="947"/>
                    <a:pt x="486" y="947"/>
                  </a:cubicBezTo>
                  <a:lnTo>
                    <a:pt x="601" y="947"/>
                  </a:lnTo>
                  <a:cubicBezTo>
                    <a:pt x="624" y="947"/>
                    <a:pt x="647" y="947"/>
                    <a:pt x="670" y="924"/>
                  </a:cubicBezTo>
                  <a:lnTo>
                    <a:pt x="786" y="878"/>
                  </a:lnTo>
                  <a:cubicBezTo>
                    <a:pt x="832" y="855"/>
                    <a:pt x="878" y="809"/>
                    <a:pt x="924" y="763"/>
                  </a:cubicBezTo>
                  <a:cubicBezTo>
                    <a:pt x="948" y="739"/>
                    <a:pt x="971" y="693"/>
                    <a:pt x="971" y="647"/>
                  </a:cubicBezTo>
                  <a:cubicBezTo>
                    <a:pt x="994" y="601"/>
                    <a:pt x="1017" y="532"/>
                    <a:pt x="1017" y="485"/>
                  </a:cubicBezTo>
                  <a:cubicBezTo>
                    <a:pt x="1017" y="439"/>
                    <a:pt x="994" y="393"/>
                    <a:pt x="994" y="347"/>
                  </a:cubicBezTo>
                  <a:lnTo>
                    <a:pt x="948" y="231"/>
                  </a:lnTo>
                  <a:cubicBezTo>
                    <a:pt x="924" y="185"/>
                    <a:pt x="878" y="139"/>
                    <a:pt x="832" y="116"/>
                  </a:cubicBezTo>
                  <a:cubicBezTo>
                    <a:pt x="786" y="69"/>
                    <a:pt x="740" y="46"/>
                    <a:pt x="670" y="23"/>
                  </a:cubicBezTo>
                  <a:cubicBezTo>
                    <a:pt x="624" y="0"/>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26;p42"/>
            <p:cNvSpPr/>
            <p:nvPr/>
          </p:nvSpPr>
          <p:spPr>
            <a:xfrm>
              <a:off x="2011509" y="1981998"/>
              <a:ext cx="57929" cy="115793"/>
            </a:xfrm>
            <a:custGeom>
              <a:avLst/>
              <a:gdLst/>
              <a:ahLst/>
              <a:cxnLst/>
              <a:rect l="l" t="t" r="r" b="b"/>
              <a:pathLst>
                <a:path w="902" h="1803" extrusionOk="0">
                  <a:moveTo>
                    <a:pt x="1" y="0"/>
                  </a:moveTo>
                  <a:lnTo>
                    <a:pt x="1" y="0"/>
                  </a:lnTo>
                  <a:cubicBezTo>
                    <a:pt x="24" y="416"/>
                    <a:pt x="93" y="809"/>
                    <a:pt x="232" y="1178"/>
                  </a:cubicBezTo>
                  <a:lnTo>
                    <a:pt x="717" y="1802"/>
                  </a:lnTo>
                  <a:cubicBezTo>
                    <a:pt x="832" y="1687"/>
                    <a:pt x="902" y="1502"/>
                    <a:pt x="902" y="1340"/>
                  </a:cubicBezTo>
                  <a:cubicBezTo>
                    <a:pt x="902" y="1271"/>
                    <a:pt x="902" y="1202"/>
                    <a:pt x="878" y="1132"/>
                  </a:cubicBezTo>
                  <a:cubicBezTo>
                    <a:pt x="855" y="1063"/>
                    <a:pt x="832" y="1017"/>
                    <a:pt x="809" y="947"/>
                  </a:cubicBezTo>
                  <a:cubicBezTo>
                    <a:pt x="786" y="947"/>
                    <a:pt x="786" y="924"/>
                    <a:pt x="786" y="924"/>
                  </a:cubicBezTo>
                  <a:lnTo>
                    <a:pt x="740" y="878"/>
                  </a:lnTo>
                  <a:cubicBezTo>
                    <a:pt x="740" y="855"/>
                    <a:pt x="717" y="855"/>
                    <a:pt x="717" y="832"/>
                  </a:cubicBezTo>
                  <a:cubicBezTo>
                    <a:pt x="717" y="786"/>
                    <a:pt x="717" y="740"/>
                    <a:pt x="717" y="693"/>
                  </a:cubicBezTo>
                  <a:cubicBezTo>
                    <a:pt x="694" y="601"/>
                    <a:pt x="671" y="532"/>
                    <a:pt x="624" y="462"/>
                  </a:cubicBezTo>
                  <a:cubicBezTo>
                    <a:pt x="532" y="254"/>
                    <a:pt x="347" y="93"/>
                    <a:pt x="116" y="23"/>
                  </a:cubicBezTo>
                  <a:cubicBezTo>
                    <a:pt x="93" y="23"/>
                    <a:pt x="47"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27;p42"/>
            <p:cNvSpPr/>
            <p:nvPr/>
          </p:nvSpPr>
          <p:spPr>
            <a:xfrm>
              <a:off x="2093133" y="2256992"/>
              <a:ext cx="102435" cy="115279"/>
            </a:xfrm>
            <a:custGeom>
              <a:avLst/>
              <a:gdLst/>
              <a:ahLst/>
              <a:cxnLst/>
              <a:rect l="l" t="t" r="r" b="b"/>
              <a:pathLst>
                <a:path w="1595" h="1795" extrusionOk="0">
                  <a:moveTo>
                    <a:pt x="638" y="0"/>
                  </a:moveTo>
                  <a:cubicBezTo>
                    <a:pt x="604" y="0"/>
                    <a:pt x="570" y="6"/>
                    <a:pt x="532" y="15"/>
                  </a:cubicBezTo>
                  <a:cubicBezTo>
                    <a:pt x="462" y="15"/>
                    <a:pt x="370" y="39"/>
                    <a:pt x="301" y="85"/>
                  </a:cubicBezTo>
                  <a:cubicBezTo>
                    <a:pt x="277" y="131"/>
                    <a:pt x="231" y="154"/>
                    <a:pt x="185" y="177"/>
                  </a:cubicBezTo>
                  <a:cubicBezTo>
                    <a:pt x="116" y="270"/>
                    <a:pt x="46" y="362"/>
                    <a:pt x="23" y="454"/>
                  </a:cubicBezTo>
                  <a:cubicBezTo>
                    <a:pt x="0" y="616"/>
                    <a:pt x="0" y="709"/>
                    <a:pt x="23" y="870"/>
                  </a:cubicBezTo>
                  <a:cubicBezTo>
                    <a:pt x="23" y="917"/>
                    <a:pt x="46" y="986"/>
                    <a:pt x="70" y="1032"/>
                  </a:cubicBezTo>
                  <a:cubicBezTo>
                    <a:pt x="93" y="1101"/>
                    <a:pt x="116" y="1171"/>
                    <a:pt x="162" y="1240"/>
                  </a:cubicBezTo>
                  <a:cubicBezTo>
                    <a:pt x="162" y="1263"/>
                    <a:pt x="185" y="1286"/>
                    <a:pt x="185" y="1309"/>
                  </a:cubicBezTo>
                  <a:cubicBezTo>
                    <a:pt x="208" y="1332"/>
                    <a:pt x="208" y="1355"/>
                    <a:pt x="231" y="1379"/>
                  </a:cubicBezTo>
                  <a:cubicBezTo>
                    <a:pt x="277" y="1448"/>
                    <a:pt x="324" y="1494"/>
                    <a:pt x="370" y="1563"/>
                  </a:cubicBezTo>
                  <a:lnTo>
                    <a:pt x="393" y="1587"/>
                  </a:lnTo>
                  <a:cubicBezTo>
                    <a:pt x="439" y="1610"/>
                    <a:pt x="485" y="1656"/>
                    <a:pt x="532" y="1679"/>
                  </a:cubicBezTo>
                  <a:cubicBezTo>
                    <a:pt x="555" y="1702"/>
                    <a:pt x="555" y="1702"/>
                    <a:pt x="555" y="1702"/>
                  </a:cubicBezTo>
                  <a:cubicBezTo>
                    <a:pt x="601" y="1725"/>
                    <a:pt x="670" y="1748"/>
                    <a:pt x="716" y="1771"/>
                  </a:cubicBezTo>
                  <a:cubicBezTo>
                    <a:pt x="786" y="1771"/>
                    <a:pt x="855" y="1794"/>
                    <a:pt x="901" y="1794"/>
                  </a:cubicBezTo>
                  <a:cubicBezTo>
                    <a:pt x="924" y="1794"/>
                    <a:pt x="994" y="1771"/>
                    <a:pt x="994" y="1771"/>
                  </a:cubicBezTo>
                  <a:lnTo>
                    <a:pt x="1086" y="1771"/>
                  </a:lnTo>
                  <a:cubicBezTo>
                    <a:pt x="1202" y="1725"/>
                    <a:pt x="1294" y="1679"/>
                    <a:pt x="1386" y="1587"/>
                  </a:cubicBezTo>
                  <a:cubicBezTo>
                    <a:pt x="1479" y="1494"/>
                    <a:pt x="1525" y="1402"/>
                    <a:pt x="1571" y="1286"/>
                  </a:cubicBezTo>
                  <a:cubicBezTo>
                    <a:pt x="1594" y="1240"/>
                    <a:pt x="1594" y="1217"/>
                    <a:pt x="1594" y="1171"/>
                  </a:cubicBezTo>
                  <a:cubicBezTo>
                    <a:pt x="1594" y="1148"/>
                    <a:pt x="1594" y="1101"/>
                    <a:pt x="1594" y="1078"/>
                  </a:cubicBezTo>
                  <a:cubicBezTo>
                    <a:pt x="1594" y="1032"/>
                    <a:pt x="1594" y="986"/>
                    <a:pt x="1594" y="963"/>
                  </a:cubicBezTo>
                  <a:cubicBezTo>
                    <a:pt x="1594" y="940"/>
                    <a:pt x="1594" y="917"/>
                    <a:pt x="1594" y="893"/>
                  </a:cubicBezTo>
                  <a:cubicBezTo>
                    <a:pt x="1594" y="847"/>
                    <a:pt x="1594" y="778"/>
                    <a:pt x="1571" y="732"/>
                  </a:cubicBezTo>
                  <a:lnTo>
                    <a:pt x="1571" y="755"/>
                  </a:lnTo>
                  <a:cubicBezTo>
                    <a:pt x="1548" y="662"/>
                    <a:pt x="1502" y="570"/>
                    <a:pt x="1456" y="501"/>
                  </a:cubicBezTo>
                  <a:cubicBezTo>
                    <a:pt x="1386" y="408"/>
                    <a:pt x="1340" y="339"/>
                    <a:pt x="1271" y="293"/>
                  </a:cubicBezTo>
                  <a:cubicBezTo>
                    <a:pt x="1202" y="223"/>
                    <a:pt x="1132" y="177"/>
                    <a:pt x="1040" y="131"/>
                  </a:cubicBezTo>
                  <a:cubicBezTo>
                    <a:pt x="971" y="85"/>
                    <a:pt x="878" y="39"/>
                    <a:pt x="786" y="39"/>
                  </a:cubicBezTo>
                  <a:cubicBezTo>
                    <a:pt x="732" y="12"/>
                    <a:pt x="685"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28;p42"/>
            <p:cNvSpPr/>
            <p:nvPr/>
          </p:nvSpPr>
          <p:spPr>
            <a:xfrm>
              <a:off x="2073803" y="1412230"/>
              <a:ext cx="351747" cy="486742"/>
            </a:xfrm>
            <a:custGeom>
              <a:avLst/>
              <a:gdLst/>
              <a:ahLst/>
              <a:cxnLst/>
              <a:rect l="l" t="t" r="r" b="b"/>
              <a:pathLst>
                <a:path w="5477" h="7579" extrusionOk="0">
                  <a:moveTo>
                    <a:pt x="2357" y="0"/>
                  </a:moveTo>
                  <a:cubicBezTo>
                    <a:pt x="2219" y="278"/>
                    <a:pt x="2057" y="578"/>
                    <a:pt x="1895" y="878"/>
                  </a:cubicBezTo>
                  <a:cubicBezTo>
                    <a:pt x="1734" y="1179"/>
                    <a:pt x="1549" y="1479"/>
                    <a:pt x="1364" y="1779"/>
                  </a:cubicBezTo>
                  <a:cubicBezTo>
                    <a:pt x="1202" y="2080"/>
                    <a:pt x="1017" y="2380"/>
                    <a:pt x="856" y="2680"/>
                  </a:cubicBezTo>
                  <a:cubicBezTo>
                    <a:pt x="694" y="2981"/>
                    <a:pt x="532" y="3281"/>
                    <a:pt x="394" y="3558"/>
                  </a:cubicBezTo>
                  <a:cubicBezTo>
                    <a:pt x="301" y="3720"/>
                    <a:pt x="209" y="3905"/>
                    <a:pt x="139" y="4090"/>
                  </a:cubicBezTo>
                  <a:cubicBezTo>
                    <a:pt x="70" y="4251"/>
                    <a:pt x="24" y="4436"/>
                    <a:pt x="1" y="4644"/>
                  </a:cubicBezTo>
                  <a:cubicBezTo>
                    <a:pt x="1" y="4690"/>
                    <a:pt x="1" y="4760"/>
                    <a:pt x="1" y="4829"/>
                  </a:cubicBezTo>
                  <a:cubicBezTo>
                    <a:pt x="1" y="4898"/>
                    <a:pt x="1" y="4945"/>
                    <a:pt x="24" y="5014"/>
                  </a:cubicBezTo>
                  <a:cubicBezTo>
                    <a:pt x="1179" y="6238"/>
                    <a:pt x="2519" y="7578"/>
                    <a:pt x="2519" y="7578"/>
                  </a:cubicBezTo>
                  <a:cubicBezTo>
                    <a:pt x="3882" y="6585"/>
                    <a:pt x="4922" y="5153"/>
                    <a:pt x="5476" y="4275"/>
                  </a:cubicBezTo>
                  <a:cubicBezTo>
                    <a:pt x="5268" y="3743"/>
                    <a:pt x="5084" y="3258"/>
                    <a:pt x="5014" y="3073"/>
                  </a:cubicBezTo>
                  <a:cubicBezTo>
                    <a:pt x="4991" y="3050"/>
                    <a:pt x="4991" y="3027"/>
                    <a:pt x="4991" y="3027"/>
                  </a:cubicBezTo>
                  <a:cubicBezTo>
                    <a:pt x="4575" y="4367"/>
                    <a:pt x="3490" y="4945"/>
                    <a:pt x="3490" y="4945"/>
                  </a:cubicBezTo>
                  <a:cubicBezTo>
                    <a:pt x="3744" y="4621"/>
                    <a:pt x="3952" y="4182"/>
                    <a:pt x="4090" y="3743"/>
                  </a:cubicBezTo>
                  <a:cubicBezTo>
                    <a:pt x="4136" y="3605"/>
                    <a:pt x="4183" y="3466"/>
                    <a:pt x="4206" y="3327"/>
                  </a:cubicBezTo>
                  <a:cubicBezTo>
                    <a:pt x="4252" y="3189"/>
                    <a:pt x="4275" y="3050"/>
                    <a:pt x="4298" y="2935"/>
                  </a:cubicBezTo>
                  <a:cubicBezTo>
                    <a:pt x="4367" y="2588"/>
                    <a:pt x="4414" y="2334"/>
                    <a:pt x="4414" y="2334"/>
                  </a:cubicBezTo>
                  <a:cubicBezTo>
                    <a:pt x="4391" y="2265"/>
                    <a:pt x="4367" y="2195"/>
                    <a:pt x="4321" y="2126"/>
                  </a:cubicBezTo>
                  <a:cubicBezTo>
                    <a:pt x="4298" y="2057"/>
                    <a:pt x="4252" y="1987"/>
                    <a:pt x="4206" y="1895"/>
                  </a:cubicBezTo>
                  <a:cubicBezTo>
                    <a:pt x="4044" y="1618"/>
                    <a:pt x="3813" y="1340"/>
                    <a:pt x="3582" y="1086"/>
                  </a:cubicBezTo>
                  <a:cubicBezTo>
                    <a:pt x="3536" y="1040"/>
                    <a:pt x="3466" y="971"/>
                    <a:pt x="3420" y="925"/>
                  </a:cubicBezTo>
                  <a:cubicBezTo>
                    <a:pt x="3305" y="786"/>
                    <a:pt x="3189" y="694"/>
                    <a:pt x="3074" y="578"/>
                  </a:cubicBezTo>
                  <a:cubicBezTo>
                    <a:pt x="2681" y="231"/>
                    <a:pt x="2357" y="0"/>
                    <a:pt x="2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29;p42"/>
            <p:cNvSpPr/>
            <p:nvPr/>
          </p:nvSpPr>
          <p:spPr>
            <a:xfrm>
              <a:off x="1940288" y="2792466"/>
              <a:ext cx="327984" cy="225228"/>
            </a:xfrm>
            <a:custGeom>
              <a:avLst/>
              <a:gdLst/>
              <a:ahLst/>
              <a:cxnLst/>
              <a:rect l="l" t="t" r="r" b="b"/>
              <a:pathLst>
                <a:path w="5107" h="3507" extrusionOk="0">
                  <a:moveTo>
                    <a:pt x="73" y="1"/>
                  </a:moveTo>
                  <a:cubicBezTo>
                    <a:pt x="53" y="1"/>
                    <a:pt x="35" y="6"/>
                    <a:pt x="24" y="18"/>
                  </a:cubicBezTo>
                  <a:cubicBezTo>
                    <a:pt x="1" y="64"/>
                    <a:pt x="24" y="110"/>
                    <a:pt x="47" y="133"/>
                  </a:cubicBezTo>
                  <a:lnTo>
                    <a:pt x="4991" y="3507"/>
                  </a:lnTo>
                  <a:lnTo>
                    <a:pt x="5014" y="3507"/>
                  </a:lnTo>
                  <a:cubicBezTo>
                    <a:pt x="5037" y="3507"/>
                    <a:pt x="5060" y="3507"/>
                    <a:pt x="5083" y="3483"/>
                  </a:cubicBezTo>
                  <a:cubicBezTo>
                    <a:pt x="5106" y="3460"/>
                    <a:pt x="5106" y="3414"/>
                    <a:pt x="5060" y="3391"/>
                  </a:cubicBezTo>
                  <a:lnTo>
                    <a:pt x="139" y="18"/>
                  </a:lnTo>
                  <a:cubicBezTo>
                    <a:pt x="116" y="6"/>
                    <a:pt x="93"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30;p42"/>
            <p:cNvSpPr/>
            <p:nvPr/>
          </p:nvSpPr>
          <p:spPr>
            <a:xfrm>
              <a:off x="1944719" y="2681299"/>
              <a:ext cx="319122" cy="190998"/>
            </a:xfrm>
            <a:custGeom>
              <a:avLst/>
              <a:gdLst/>
              <a:ahLst/>
              <a:cxnLst/>
              <a:rect l="l" t="t" r="r" b="b"/>
              <a:pathLst>
                <a:path w="4969" h="2974" extrusionOk="0">
                  <a:moveTo>
                    <a:pt x="79" y="1"/>
                  </a:moveTo>
                  <a:cubicBezTo>
                    <a:pt x="59" y="1"/>
                    <a:pt x="37" y="12"/>
                    <a:pt x="24" y="39"/>
                  </a:cubicBezTo>
                  <a:cubicBezTo>
                    <a:pt x="1" y="62"/>
                    <a:pt x="24" y="109"/>
                    <a:pt x="47" y="132"/>
                  </a:cubicBezTo>
                  <a:lnTo>
                    <a:pt x="4853" y="2950"/>
                  </a:lnTo>
                  <a:cubicBezTo>
                    <a:pt x="4876" y="2973"/>
                    <a:pt x="4899" y="2973"/>
                    <a:pt x="4899" y="2973"/>
                  </a:cubicBezTo>
                  <a:cubicBezTo>
                    <a:pt x="4922" y="2973"/>
                    <a:pt x="4945" y="2950"/>
                    <a:pt x="4968" y="2927"/>
                  </a:cubicBezTo>
                  <a:cubicBezTo>
                    <a:pt x="4968" y="2904"/>
                    <a:pt x="4968" y="2858"/>
                    <a:pt x="4922" y="2835"/>
                  </a:cubicBezTo>
                  <a:lnTo>
                    <a:pt x="116" y="16"/>
                  </a:lnTo>
                  <a:cubicBezTo>
                    <a:pt x="107" y="7"/>
                    <a:pt x="93"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31;p42"/>
            <p:cNvSpPr/>
            <p:nvPr/>
          </p:nvSpPr>
          <p:spPr>
            <a:xfrm>
              <a:off x="1949215" y="2583427"/>
              <a:ext cx="314626" cy="190933"/>
            </a:xfrm>
            <a:custGeom>
              <a:avLst/>
              <a:gdLst/>
              <a:ahLst/>
              <a:cxnLst/>
              <a:rect l="l" t="t" r="r" b="b"/>
              <a:pathLst>
                <a:path w="4899" h="2973" extrusionOk="0">
                  <a:moveTo>
                    <a:pt x="83" y="0"/>
                  </a:moveTo>
                  <a:cubicBezTo>
                    <a:pt x="58" y="0"/>
                    <a:pt x="37" y="11"/>
                    <a:pt x="23" y="38"/>
                  </a:cubicBezTo>
                  <a:cubicBezTo>
                    <a:pt x="0" y="61"/>
                    <a:pt x="23" y="108"/>
                    <a:pt x="46" y="131"/>
                  </a:cubicBezTo>
                  <a:lnTo>
                    <a:pt x="4783" y="2949"/>
                  </a:lnTo>
                  <a:cubicBezTo>
                    <a:pt x="4806" y="2973"/>
                    <a:pt x="4829" y="2973"/>
                    <a:pt x="4829" y="2973"/>
                  </a:cubicBezTo>
                  <a:cubicBezTo>
                    <a:pt x="4852" y="2973"/>
                    <a:pt x="4875" y="2949"/>
                    <a:pt x="4898" y="2926"/>
                  </a:cubicBezTo>
                  <a:cubicBezTo>
                    <a:pt x="4898" y="2903"/>
                    <a:pt x="4898" y="2857"/>
                    <a:pt x="4852" y="2834"/>
                  </a:cubicBezTo>
                  <a:lnTo>
                    <a:pt x="139" y="15"/>
                  </a:lnTo>
                  <a:cubicBezTo>
                    <a:pt x="120" y="6"/>
                    <a:pt x="101"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32;p42"/>
            <p:cNvSpPr/>
            <p:nvPr/>
          </p:nvSpPr>
          <p:spPr>
            <a:xfrm>
              <a:off x="2245914" y="2377534"/>
              <a:ext cx="279047" cy="168327"/>
            </a:xfrm>
            <a:custGeom>
              <a:avLst/>
              <a:gdLst/>
              <a:ahLst/>
              <a:cxnLst/>
              <a:rect l="l" t="t" r="r" b="b"/>
              <a:pathLst>
                <a:path w="4345" h="2621" extrusionOk="0">
                  <a:moveTo>
                    <a:pt x="4268" y="0"/>
                  </a:moveTo>
                  <a:cubicBezTo>
                    <a:pt x="4256" y="0"/>
                    <a:pt x="4242" y="3"/>
                    <a:pt x="4229" y="10"/>
                  </a:cubicBezTo>
                  <a:lnTo>
                    <a:pt x="47" y="2482"/>
                  </a:lnTo>
                  <a:cubicBezTo>
                    <a:pt x="1" y="2505"/>
                    <a:pt x="1" y="2551"/>
                    <a:pt x="24" y="2574"/>
                  </a:cubicBezTo>
                  <a:cubicBezTo>
                    <a:pt x="24" y="2597"/>
                    <a:pt x="47" y="2621"/>
                    <a:pt x="70" y="2621"/>
                  </a:cubicBezTo>
                  <a:cubicBezTo>
                    <a:pt x="93" y="2621"/>
                    <a:pt x="116" y="2597"/>
                    <a:pt x="116" y="2597"/>
                  </a:cubicBezTo>
                  <a:lnTo>
                    <a:pt x="4298" y="125"/>
                  </a:lnTo>
                  <a:cubicBezTo>
                    <a:pt x="4344" y="125"/>
                    <a:pt x="4344" y="79"/>
                    <a:pt x="4321" y="33"/>
                  </a:cubicBezTo>
                  <a:cubicBezTo>
                    <a:pt x="4321" y="17"/>
                    <a:pt x="4298" y="0"/>
                    <a:pt x="4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33;p42"/>
            <p:cNvSpPr/>
            <p:nvPr/>
          </p:nvSpPr>
          <p:spPr>
            <a:xfrm>
              <a:off x="2234097" y="1938328"/>
              <a:ext cx="247835" cy="168327"/>
            </a:xfrm>
            <a:custGeom>
              <a:avLst/>
              <a:gdLst/>
              <a:ahLst/>
              <a:cxnLst/>
              <a:rect l="l" t="t" r="r" b="b"/>
              <a:pathLst>
                <a:path w="3859" h="2621" extrusionOk="0">
                  <a:moveTo>
                    <a:pt x="3768" y="1"/>
                  </a:moveTo>
                  <a:cubicBezTo>
                    <a:pt x="3758" y="1"/>
                    <a:pt x="3750" y="3"/>
                    <a:pt x="3743" y="10"/>
                  </a:cubicBezTo>
                  <a:lnTo>
                    <a:pt x="46" y="2482"/>
                  </a:lnTo>
                  <a:cubicBezTo>
                    <a:pt x="23" y="2505"/>
                    <a:pt x="0" y="2552"/>
                    <a:pt x="23" y="2575"/>
                  </a:cubicBezTo>
                  <a:cubicBezTo>
                    <a:pt x="46" y="2598"/>
                    <a:pt x="69" y="2621"/>
                    <a:pt x="92" y="2621"/>
                  </a:cubicBezTo>
                  <a:cubicBezTo>
                    <a:pt x="92" y="2621"/>
                    <a:pt x="139" y="2598"/>
                    <a:pt x="139" y="2598"/>
                  </a:cubicBezTo>
                  <a:lnTo>
                    <a:pt x="3812" y="149"/>
                  </a:lnTo>
                  <a:cubicBezTo>
                    <a:pt x="3858" y="126"/>
                    <a:pt x="3858" y="80"/>
                    <a:pt x="3835" y="33"/>
                  </a:cubicBezTo>
                  <a:cubicBezTo>
                    <a:pt x="3819" y="17"/>
                    <a:pt x="3791" y="1"/>
                    <a:pt x="3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34;p42"/>
            <p:cNvSpPr/>
            <p:nvPr/>
          </p:nvSpPr>
          <p:spPr>
            <a:xfrm>
              <a:off x="2229602" y="1785482"/>
              <a:ext cx="237495" cy="147583"/>
            </a:xfrm>
            <a:custGeom>
              <a:avLst/>
              <a:gdLst/>
              <a:ahLst/>
              <a:cxnLst/>
              <a:rect l="l" t="t" r="r" b="b"/>
              <a:pathLst>
                <a:path w="3698" h="2298" extrusionOk="0">
                  <a:moveTo>
                    <a:pt x="3599" y="1"/>
                  </a:moveTo>
                  <a:cubicBezTo>
                    <a:pt x="3586" y="1"/>
                    <a:pt x="3572" y="4"/>
                    <a:pt x="3559" y="11"/>
                  </a:cubicBezTo>
                  <a:lnTo>
                    <a:pt x="47" y="2159"/>
                  </a:lnTo>
                  <a:cubicBezTo>
                    <a:pt x="24" y="2182"/>
                    <a:pt x="1" y="2228"/>
                    <a:pt x="24" y="2252"/>
                  </a:cubicBezTo>
                  <a:cubicBezTo>
                    <a:pt x="47" y="2275"/>
                    <a:pt x="70" y="2298"/>
                    <a:pt x="93" y="2298"/>
                  </a:cubicBezTo>
                  <a:cubicBezTo>
                    <a:pt x="93" y="2298"/>
                    <a:pt x="139" y="2275"/>
                    <a:pt x="139" y="2275"/>
                  </a:cubicBezTo>
                  <a:lnTo>
                    <a:pt x="3651" y="126"/>
                  </a:lnTo>
                  <a:cubicBezTo>
                    <a:pt x="3674" y="103"/>
                    <a:pt x="3697" y="57"/>
                    <a:pt x="3674" y="34"/>
                  </a:cubicBezTo>
                  <a:cubicBezTo>
                    <a:pt x="3658" y="17"/>
                    <a:pt x="3630" y="1"/>
                    <a:pt x="3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35;p42"/>
            <p:cNvSpPr/>
            <p:nvPr/>
          </p:nvSpPr>
          <p:spPr>
            <a:xfrm>
              <a:off x="2262290" y="3018523"/>
              <a:ext cx="308653" cy="183163"/>
            </a:xfrm>
            <a:custGeom>
              <a:avLst/>
              <a:gdLst/>
              <a:ahLst/>
              <a:cxnLst/>
              <a:rect l="l" t="t" r="r" b="b"/>
              <a:pathLst>
                <a:path w="4806" h="2852" extrusionOk="0">
                  <a:moveTo>
                    <a:pt x="4715" y="0"/>
                  </a:moveTo>
                  <a:cubicBezTo>
                    <a:pt x="4706" y="0"/>
                    <a:pt x="4697" y="3"/>
                    <a:pt x="4690" y="10"/>
                  </a:cubicBezTo>
                  <a:lnTo>
                    <a:pt x="46" y="2713"/>
                  </a:lnTo>
                  <a:cubicBezTo>
                    <a:pt x="0" y="2736"/>
                    <a:pt x="0" y="2782"/>
                    <a:pt x="23" y="2828"/>
                  </a:cubicBezTo>
                  <a:cubicBezTo>
                    <a:pt x="23" y="2851"/>
                    <a:pt x="46" y="2851"/>
                    <a:pt x="92" y="2851"/>
                  </a:cubicBezTo>
                  <a:lnTo>
                    <a:pt x="116" y="2851"/>
                  </a:lnTo>
                  <a:lnTo>
                    <a:pt x="4759" y="125"/>
                  </a:lnTo>
                  <a:cubicBezTo>
                    <a:pt x="4782" y="125"/>
                    <a:pt x="4806" y="79"/>
                    <a:pt x="4782" y="33"/>
                  </a:cubicBezTo>
                  <a:cubicBezTo>
                    <a:pt x="4766" y="16"/>
                    <a:pt x="4738" y="0"/>
                    <a:pt x="4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36;p42"/>
            <p:cNvSpPr/>
            <p:nvPr/>
          </p:nvSpPr>
          <p:spPr>
            <a:xfrm>
              <a:off x="2217721" y="1593269"/>
              <a:ext cx="68333" cy="2006118"/>
            </a:xfrm>
            <a:custGeom>
              <a:avLst/>
              <a:gdLst/>
              <a:ahLst/>
              <a:cxnLst/>
              <a:rect l="l" t="t" r="r" b="b"/>
              <a:pathLst>
                <a:path w="1064" h="31237" extrusionOk="0">
                  <a:moveTo>
                    <a:pt x="140" y="0"/>
                  </a:moveTo>
                  <a:cubicBezTo>
                    <a:pt x="70" y="0"/>
                    <a:pt x="1" y="69"/>
                    <a:pt x="1" y="139"/>
                  </a:cubicBezTo>
                  <a:cubicBezTo>
                    <a:pt x="116" y="5314"/>
                    <a:pt x="140" y="10489"/>
                    <a:pt x="255" y="15641"/>
                  </a:cubicBezTo>
                  <a:cubicBezTo>
                    <a:pt x="347" y="19384"/>
                    <a:pt x="486" y="23520"/>
                    <a:pt x="648" y="27285"/>
                  </a:cubicBezTo>
                  <a:lnTo>
                    <a:pt x="717" y="29226"/>
                  </a:lnTo>
                  <a:cubicBezTo>
                    <a:pt x="740" y="29873"/>
                    <a:pt x="763" y="30520"/>
                    <a:pt x="833" y="31144"/>
                  </a:cubicBezTo>
                  <a:cubicBezTo>
                    <a:pt x="833" y="31213"/>
                    <a:pt x="879" y="31236"/>
                    <a:pt x="925" y="31236"/>
                  </a:cubicBezTo>
                  <a:cubicBezTo>
                    <a:pt x="994" y="31236"/>
                    <a:pt x="1041" y="31213"/>
                    <a:pt x="1041" y="31144"/>
                  </a:cubicBezTo>
                  <a:cubicBezTo>
                    <a:pt x="1064" y="30497"/>
                    <a:pt x="1064" y="29850"/>
                    <a:pt x="1041" y="29203"/>
                  </a:cubicBezTo>
                  <a:lnTo>
                    <a:pt x="1017" y="27262"/>
                  </a:lnTo>
                  <a:cubicBezTo>
                    <a:pt x="994" y="18229"/>
                    <a:pt x="602" y="9149"/>
                    <a:pt x="301" y="139"/>
                  </a:cubicBezTo>
                  <a:cubicBezTo>
                    <a:pt x="301" y="46"/>
                    <a:pt x="232"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37;p42"/>
            <p:cNvSpPr/>
            <p:nvPr/>
          </p:nvSpPr>
          <p:spPr>
            <a:xfrm>
              <a:off x="1637616" y="3418234"/>
              <a:ext cx="1286505" cy="891794"/>
            </a:xfrm>
            <a:custGeom>
              <a:avLst/>
              <a:gdLst/>
              <a:ahLst/>
              <a:cxnLst/>
              <a:rect l="l" t="t" r="r" b="b"/>
              <a:pathLst>
                <a:path w="20032" h="13886" extrusionOk="0">
                  <a:moveTo>
                    <a:pt x="4575" y="1"/>
                  </a:moveTo>
                  <a:lnTo>
                    <a:pt x="4575" y="486"/>
                  </a:lnTo>
                  <a:cubicBezTo>
                    <a:pt x="4413" y="486"/>
                    <a:pt x="4298" y="601"/>
                    <a:pt x="4298" y="740"/>
                  </a:cubicBezTo>
                  <a:cubicBezTo>
                    <a:pt x="4298" y="902"/>
                    <a:pt x="4413" y="1017"/>
                    <a:pt x="4575" y="1017"/>
                  </a:cubicBezTo>
                  <a:lnTo>
                    <a:pt x="4575" y="1456"/>
                  </a:lnTo>
                  <a:cubicBezTo>
                    <a:pt x="4413" y="1456"/>
                    <a:pt x="4298" y="1572"/>
                    <a:pt x="4298" y="1710"/>
                  </a:cubicBezTo>
                  <a:cubicBezTo>
                    <a:pt x="4298" y="1849"/>
                    <a:pt x="4413" y="1964"/>
                    <a:pt x="4575" y="1964"/>
                  </a:cubicBezTo>
                  <a:lnTo>
                    <a:pt x="4575" y="2403"/>
                  </a:lnTo>
                  <a:lnTo>
                    <a:pt x="4390" y="2403"/>
                  </a:lnTo>
                  <a:cubicBezTo>
                    <a:pt x="4067" y="2403"/>
                    <a:pt x="3766" y="2588"/>
                    <a:pt x="3628" y="2888"/>
                  </a:cubicBezTo>
                  <a:cubicBezTo>
                    <a:pt x="0" y="9889"/>
                    <a:pt x="2680" y="12915"/>
                    <a:pt x="3605" y="13678"/>
                  </a:cubicBezTo>
                  <a:cubicBezTo>
                    <a:pt x="3766" y="13817"/>
                    <a:pt x="3951" y="13886"/>
                    <a:pt x="4159" y="13886"/>
                  </a:cubicBezTo>
                  <a:lnTo>
                    <a:pt x="15873" y="13886"/>
                  </a:lnTo>
                  <a:cubicBezTo>
                    <a:pt x="16081" y="13886"/>
                    <a:pt x="16288" y="13817"/>
                    <a:pt x="16427" y="13678"/>
                  </a:cubicBezTo>
                  <a:cubicBezTo>
                    <a:pt x="17351" y="12915"/>
                    <a:pt x="20031" y="9889"/>
                    <a:pt x="16404" y="2888"/>
                  </a:cubicBezTo>
                  <a:cubicBezTo>
                    <a:pt x="16265" y="2588"/>
                    <a:pt x="15965" y="2403"/>
                    <a:pt x="15642" y="2403"/>
                  </a:cubicBezTo>
                  <a:lnTo>
                    <a:pt x="15480" y="2403"/>
                  </a:lnTo>
                  <a:lnTo>
                    <a:pt x="15480" y="1964"/>
                  </a:lnTo>
                  <a:cubicBezTo>
                    <a:pt x="15618" y="1964"/>
                    <a:pt x="15734" y="1849"/>
                    <a:pt x="15734" y="1710"/>
                  </a:cubicBezTo>
                  <a:cubicBezTo>
                    <a:pt x="15734" y="1572"/>
                    <a:pt x="15618" y="1456"/>
                    <a:pt x="15480" y="1456"/>
                  </a:cubicBezTo>
                  <a:lnTo>
                    <a:pt x="15480" y="1017"/>
                  </a:lnTo>
                  <a:cubicBezTo>
                    <a:pt x="15618" y="1017"/>
                    <a:pt x="15734" y="902"/>
                    <a:pt x="15734" y="740"/>
                  </a:cubicBezTo>
                  <a:cubicBezTo>
                    <a:pt x="15734" y="601"/>
                    <a:pt x="15618" y="486"/>
                    <a:pt x="15480" y="486"/>
                  </a:cubicBezTo>
                  <a:lnTo>
                    <a:pt x="154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38;p42"/>
            <p:cNvSpPr/>
            <p:nvPr/>
          </p:nvSpPr>
          <p:spPr>
            <a:xfrm>
              <a:off x="1756296" y="3697210"/>
              <a:ext cx="1049075" cy="517890"/>
            </a:xfrm>
            <a:custGeom>
              <a:avLst/>
              <a:gdLst/>
              <a:ahLst/>
              <a:cxnLst/>
              <a:rect l="l" t="t" r="r" b="b"/>
              <a:pathLst>
                <a:path w="16335" h="8064" extrusionOk="0">
                  <a:moveTo>
                    <a:pt x="3582" y="0"/>
                  </a:moveTo>
                  <a:cubicBezTo>
                    <a:pt x="3328" y="0"/>
                    <a:pt x="3073" y="116"/>
                    <a:pt x="2958" y="323"/>
                  </a:cubicBezTo>
                  <a:cubicBezTo>
                    <a:pt x="1" y="5245"/>
                    <a:pt x="2196" y="7393"/>
                    <a:pt x="2935" y="7925"/>
                  </a:cubicBezTo>
                  <a:cubicBezTo>
                    <a:pt x="3073" y="8017"/>
                    <a:pt x="3235" y="8063"/>
                    <a:pt x="3397" y="8063"/>
                  </a:cubicBezTo>
                  <a:lnTo>
                    <a:pt x="12939" y="8063"/>
                  </a:lnTo>
                  <a:cubicBezTo>
                    <a:pt x="13100" y="8063"/>
                    <a:pt x="13262" y="8017"/>
                    <a:pt x="13401" y="7925"/>
                  </a:cubicBezTo>
                  <a:cubicBezTo>
                    <a:pt x="14140" y="7393"/>
                    <a:pt x="16335" y="5245"/>
                    <a:pt x="13378" y="323"/>
                  </a:cubicBezTo>
                  <a:cubicBezTo>
                    <a:pt x="13262" y="116"/>
                    <a:pt x="13008" y="0"/>
                    <a:pt x="127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39;p42"/>
            <p:cNvSpPr/>
            <p:nvPr/>
          </p:nvSpPr>
          <p:spPr>
            <a:xfrm>
              <a:off x="1783012" y="3716476"/>
              <a:ext cx="995706" cy="482311"/>
            </a:xfrm>
            <a:custGeom>
              <a:avLst/>
              <a:gdLst/>
              <a:ahLst/>
              <a:cxnLst/>
              <a:rect l="l" t="t" r="r" b="b"/>
              <a:pathLst>
                <a:path w="15504" h="7510" extrusionOk="0">
                  <a:moveTo>
                    <a:pt x="12038" y="208"/>
                  </a:moveTo>
                  <a:cubicBezTo>
                    <a:pt x="12222" y="208"/>
                    <a:pt x="12430" y="324"/>
                    <a:pt x="12523" y="462"/>
                  </a:cubicBezTo>
                  <a:cubicBezTo>
                    <a:pt x="15226" y="4829"/>
                    <a:pt x="13239" y="6700"/>
                    <a:pt x="12569" y="7186"/>
                  </a:cubicBezTo>
                  <a:cubicBezTo>
                    <a:pt x="12453" y="7255"/>
                    <a:pt x="12338" y="7301"/>
                    <a:pt x="12199" y="7301"/>
                  </a:cubicBezTo>
                  <a:lnTo>
                    <a:pt x="3304" y="7301"/>
                  </a:lnTo>
                  <a:cubicBezTo>
                    <a:pt x="3166" y="7301"/>
                    <a:pt x="3050" y="7255"/>
                    <a:pt x="2958" y="7186"/>
                  </a:cubicBezTo>
                  <a:cubicBezTo>
                    <a:pt x="2288" y="6700"/>
                    <a:pt x="301" y="4829"/>
                    <a:pt x="3004" y="462"/>
                  </a:cubicBezTo>
                  <a:cubicBezTo>
                    <a:pt x="3096" y="324"/>
                    <a:pt x="3281" y="208"/>
                    <a:pt x="3489" y="208"/>
                  </a:cubicBezTo>
                  <a:close/>
                  <a:moveTo>
                    <a:pt x="3489" y="0"/>
                  </a:moveTo>
                  <a:cubicBezTo>
                    <a:pt x="3212" y="0"/>
                    <a:pt x="2935" y="139"/>
                    <a:pt x="2819" y="347"/>
                  </a:cubicBezTo>
                  <a:cubicBezTo>
                    <a:pt x="1" y="4875"/>
                    <a:pt x="2103" y="6862"/>
                    <a:pt x="2819" y="7370"/>
                  </a:cubicBezTo>
                  <a:cubicBezTo>
                    <a:pt x="2958" y="7463"/>
                    <a:pt x="3120" y="7509"/>
                    <a:pt x="3304" y="7509"/>
                  </a:cubicBezTo>
                  <a:lnTo>
                    <a:pt x="12199" y="7509"/>
                  </a:lnTo>
                  <a:cubicBezTo>
                    <a:pt x="12384" y="7509"/>
                    <a:pt x="12546" y="7463"/>
                    <a:pt x="12684" y="7370"/>
                  </a:cubicBezTo>
                  <a:cubicBezTo>
                    <a:pt x="13401" y="6862"/>
                    <a:pt x="15503" y="4875"/>
                    <a:pt x="12708" y="347"/>
                  </a:cubicBezTo>
                  <a:cubicBezTo>
                    <a:pt x="12569" y="139"/>
                    <a:pt x="12315" y="0"/>
                    <a:pt x="12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40;p42"/>
            <p:cNvSpPr/>
            <p:nvPr/>
          </p:nvSpPr>
          <p:spPr>
            <a:xfrm>
              <a:off x="1931361" y="3443473"/>
              <a:ext cx="698933" cy="13423"/>
            </a:xfrm>
            <a:custGeom>
              <a:avLst/>
              <a:gdLst/>
              <a:ahLst/>
              <a:cxnLst/>
              <a:rect l="l" t="t" r="r" b="b"/>
              <a:pathLst>
                <a:path w="10883" h="209" extrusionOk="0">
                  <a:moveTo>
                    <a:pt x="93" y="0"/>
                  </a:moveTo>
                  <a:cubicBezTo>
                    <a:pt x="47" y="0"/>
                    <a:pt x="1" y="46"/>
                    <a:pt x="1" y="93"/>
                  </a:cubicBezTo>
                  <a:cubicBezTo>
                    <a:pt x="1" y="162"/>
                    <a:pt x="47" y="208"/>
                    <a:pt x="93" y="208"/>
                  </a:cubicBezTo>
                  <a:lnTo>
                    <a:pt x="10790" y="208"/>
                  </a:lnTo>
                  <a:cubicBezTo>
                    <a:pt x="10837" y="208"/>
                    <a:pt x="10883" y="162"/>
                    <a:pt x="10883" y="93"/>
                  </a:cubicBezTo>
                  <a:cubicBezTo>
                    <a:pt x="10883" y="46"/>
                    <a:pt x="10837" y="0"/>
                    <a:pt x="10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41;p42"/>
            <p:cNvSpPr/>
            <p:nvPr/>
          </p:nvSpPr>
          <p:spPr>
            <a:xfrm>
              <a:off x="1931361" y="3473143"/>
              <a:ext cx="698933" cy="14900"/>
            </a:xfrm>
            <a:custGeom>
              <a:avLst/>
              <a:gdLst/>
              <a:ahLst/>
              <a:cxnLst/>
              <a:rect l="l" t="t" r="r" b="b"/>
              <a:pathLst>
                <a:path w="10883" h="232" extrusionOk="0">
                  <a:moveTo>
                    <a:pt x="93" y="0"/>
                  </a:moveTo>
                  <a:cubicBezTo>
                    <a:pt x="47" y="0"/>
                    <a:pt x="1" y="47"/>
                    <a:pt x="1" y="116"/>
                  </a:cubicBezTo>
                  <a:cubicBezTo>
                    <a:pt x="1" y="185"/>
                    <a:pt x="47" y="231"/>
                    <a:pt x="93" y="231"/>
                  </a:cubicBezTo>
                  <a:lnTo>
                    <a:pt x="10790" y="231"/>
                  </a:lnTo>
                  <a:cubicBezTo>
                    <a:pt x="10837" y="231"/>
                    <a:pt x="10883" y="185"/>
                    <a:pt x="10883" y="116"/>
                  </a:cubicBezTo>
                  <a:cubicBezTo>
                    <a:pt x="10883" y="47"/>
                    <a:pt x="10837" y="0"/>
                    <a:pt x="10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42;p42"/>
            <p:cNvSpPr/>
            <p:nvPr/>
          </p:nvSpPr>
          <p:spPr>
            <a:xfrm>
              <a:off x="1931361" y="3504290"/>
              <a:ext cx="698933" cy="14900"/>
            </a:xfrm>
            <a:custGeom>
              <a:avLst/>
              <a:gdLst/>
              <a:ahLst/>
              <a:cxnLst/>
              <a:rect l="l" t="t" r="r" b="b"/>
              <a:pathLst>
                <a:path w="10883" h="232" extrusionOk="0">
                  <a:moveTo>
                    <a:pt x="93" y="1"/>
                  </a:moveTo>
                  <a:cubicBezTo>
                    <a:pt x="47" y="1"/>
                    <a:pt x="1" y="47"/>
                    <a:pt x="1" y="116"/>
                  </a:cubicBezTo>
                  <a:cubicBezTo>
                    <a:pt x="1" y="162"/>
                    <a:pt x="47" y="232"/>
                    <a:pt x="93" y="232"/>
                  </a:cubicBezTo>
                  <a:lnTo>
                    <a:pt x="10790" y="232"/>
                  </a:lnTo>
                  <a:cubicBezTo>
                    <a:pt x="10837" y="232"/>
                    <a:pt x="10883" y="162"/>
                    <a:pt x="10883" y="116"/>
                  </a:cubicBezTo>
                  <a:cubicBezTo>
                    <a:pt x="10883" y="47"/>
                    <a:pt x="10837" y="1"/>
                    <a:pt x="10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43;p42"/>
            <p:cNvSpPr/>
            <p:nvPr/>
          </p:nvSpPr>
          <p:spPr>
            <a:xfrm>
              <a:off x="1931361" y="3535437"/>
              <a:ext cx="698933" cy="13423"/>
            </a:xfrm>
            <a:custGeom>
              <a:avLst/>
              <a:gdLst/>
              <a:ahLst/>
              <a:cxnLst/>
              <a:rect l="l" t="t" r="r" b="b"/>
              <a:pathLst>
                <a:path w="10883" h="209" extrusionOk="0">
                  <a:moveTo>
                    <a:pt x="93" y="1"/>
                  </a:moveTo>
                  <a:cubicBezTo>
                    <a:pt x="47" y="1"/>
                    <a:pt x="1" y="47"/>
                    <a:pt x="1" y="116"/>
                  </a:cubicBezTo>
                  <a:cubicBezTo>
                    <a:pt x="1" y="162"/>
                    <a:pt x="47" y="209"/>
                    <a:pt x="93" y="209"/>
                  </a:cubicBezTo>
                  <a:lnTo>
                    <a:pt x="10790" y="209"/>
                  </a:lnTo>
                  <a:cubicBezTo>
                    <a:pt x="10837" y="209"/>
                    <a:pt x="10883" y="162"/>
                    <a:pt x="10883" y="116"/>
                  </a:cubicBezTo>
                  <a:cubicBezTo>
                    <a:pt x="10883" y="47"/>
                    <a:pt x="10837" y="1"/>
                    <a:pt x="10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44;p42"/>
            <p:cNvSpPr/>
            <p:nvPr/>
          </p:nvSpPr>
          <p:spPr>
            <a:xfrm>
              <a:off x="2664375" y="3651485"/>
              <a:ext cx="102435" cy="260936"/>
            </a:xfrm>
            <a:custGeom>
              <a:avLst/>
              <a:gdLst/>
              <a:ahLst/>
              <a:cxnLst/>
              <a:rect l="l" t="t" r="r" b="b"/>
              <a:pathLst>
                <a:path w="1595" h="4063" extrusionOk="0">
                  <a:moveTo>
                    <a:pt x="154" y="0"/>
                  </a:moveTo>
                  <a:cubicBezTo>
                    <a:pt x="133" y="0"/>
                    <a:pt x="112" y="6"/>
                    <a:pt x="93" y="19"/>
                  </a:cubicBezTo>
                  <a:cubicBezTo>
                    <a:pt x="23" y="42"/>
                    <a:pt x="0" y="134"/>
                    <a:pt x="23" y="204"/>
                  </a:cubicBezTo>
                  <a:cubicBezTo>
                    <a:pt x="670" y="1544"/>
                    <a:pt x="1109" y="2791"/>
                    <a:pt x="1294" y="3947"/>
                  </a:cubicBezTo>
                  <a:cubicBezTo>
                    <a:pt x="1317" y="4016"/>
                    <a:pt x="1363" y="4062"/>
                    <a:pt x="1433" y="4062"/>
                  </a:cubicBezTo>
                  <a:lnTo>
                    <a:pt x="1456" y="4062"/>
                  </a:lnTo>
                  <a:cubicBezTo>
                    <a:pt x="1548" y="4039"/>
                    <a:pt x="1594" y="3970"/>
                    <a:pt x="1594" y="3900"/>
                  </a:cubicBezTo>
                  <a:cubicBezTo>
                    <a:pt x="1386" y="2722"/>
                    <a:pt x="947" y="1428"/>
                    <a:pt x="300" y="88"/>
                  </a:cubicBezTo>
                  <a:cubicBezTo>
                    <a:pt x="267" y="38"/>
                    <a:pt x="210"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45;p42"/>
            <p:cNvSpPr/>
            <p:nvPr/>
          </p:nvSpPr>
          <p:spPr>
            <a:xfrm>
              <a:off x="2744458" y="3972846"/>
              <a:ext cx="31212" cy="129473"/>
            </a:xfrm>
            <a:custGeom>
              <a:avLst/>
              <a:gdLst/>
              <a:ahLst/>
              <a:cxnLst/>
              <a:rect l="l" t="t" r="r" b="b"/>
              <a:pathLst>
                <a:path w="486" h="2016" extrusionOk="0">
                  <a:moveTo>
                    <a:pt x="351" y="1"/>
                  </a:moveTo>
                  <a:cubicBezTo>
                    <a:pt x="342" y="1"/>
                    <a:pt x="333" y="2"/>
                    <a:pt x="324" y="5"/>
                  </a:cubicBezTo>
                  <a:cubicBezTo>
                    <a:pt x="232" y="5"/>
                    <a:pt x="186" y="75"/>
                    <a:pt x="186" y="144"/>
                  </a:cubicBezTo>
                  <a:cubicBezTo>
                    <a:pt x="186" y="745"/>
                    <a:pt x="139" y="1299"/>
                    <a:pt x="24" y="1830"/>
                  </a:cubicBezTo>
                  <a:cubicBezTo>
                    <a:pt x="1" y="1923"/>
                    <a:pt x="47" y="1992"/>
                    <a:pt x="139" y="2015"/>
                  </a:cubicBezTo>
                  <a:lnTo>
                    <a:pt x="162" y="2015"/>
                  </a:lnTo>
                  <a:cubicBezTo>
                    <a:pt x="232" y="2015"/>
                    <a:pt x="301" y="1969"/>
                    <a:pt x="301" y="1900"/>
                  </a:cubicBezTo>
                  <a:cubicBezTo>
                    <a:pt x="440" y="1345"/>
                    <a:pt x="486" y="745"/>
                    <a:pt x="463" y="144"/>
                  </a:cubicBezTo>
                  <a:cubicBezTo>
                    <a:pt x="463" y="64"/>
                    <a:pt x="410" y="1"/>
                    <a:pt x="3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46;p42"/>
            <p:cNvSpPr/>
            <p:nvPr/>
          </p:nvSpPr>
          <p:spPr>
            <a:xfrm>
              <a:off x="1781535" y="3962763"/>
              <a:ext cx="108408" cy="283478"/>
            </a:xfrm>
            <a:custGeom>
              <a:avLst/>
              <a:gdLst/>
              <a:ahLst/>
              <a:cxnLst/>
              <a:rect l="l" t="t" r="r" b="b"/>
              <a:pathLst>
                <a:path w="1688" h="4414" extrusionOk="0">
                  <a:moveTo>
                    <a:pt x="255" y="1"/>
                  </a:moveTo>
                  <a:cubicBezTo>
                    <a:pt x="185" y="1"/>
                    <a:pt x="116" y="70"/>
                    <a:pt x="116" y="139"/>
                  </a:cubicBezTo>
                  <a:cubicBezTo>
                    <a:pt x="0" y="2311"/>
                    <a:pt x="763" y="3628"/>
                    <a:pt x="1433" y="4367"/>
                  </a:cubicBezTo>
                  <a:cubicBezTo>
                    <a:pt x="1456" y="4390"/>
                    <a:pt x="1479" y="4413"/>
                    <a:pt x="1525" y="4413"/>
                  </a:cubicBezTo>
                  <a:cubicBezTo>
                    <a:pt x="1572" y="4413"/>
                    <a:pt x="1595" y="4413"/>
                    <a:pt x="1618" y="4367"/>
                  </a:cubicBezTo>
                  <a:cubicBezTo>
                    <a:pt x="1687" y="4321"/>
                    <a:pt x="1687" y="4229"/>
                    <a:pt x="1641" y="4182"/>
                  </a:cubicBezTo>
                  <a:cubicBezTo>
                    <a:pt x="1017" y="3489"/>
                    <a:pt x="278" y="2219"/>
                    <a:pt x="393" y="162"/>
                  </a:cubicBezTo>
                  <a:cubicBezTo>
                    <a:pt x="393" y="70"/>
                    <a:pt x="347"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47;p42"/>
            <p:cNvSpPr/>
            <p:nvPr/>
          </p:nvSpPr>
          <p:spPr>
            <a:xfrm>
              <a:off x="3575344" y="3958011"/>
              <a:ext cx="365105" cy="96783"/>
            </a:xfrm>
            <a:custGeom>
              <a:avLst/>
              <a:gdLst/>
              <a:ahLst/>
              <a:cxnLst/>
              <a:rect l="l" t="t" r="r" b="b"/>
              <a:pathLst>
                <a:path w="5685" h="1507" extrusionOk="0">
                  <a:moveTo>
                    <a:pt x="5435" y="1"/>
                  </a:moveTo>
                  <a:cubicBezTo>
                    <a:pt x="5419" y="1"/>
                    <a:pt x="5402" y="2"/>
                    <a:pt x="5384" y="5"/>
                  </a:cubicBezTo>
                  <a:lnTo>
                    <a:pt x="209" y="1068"/>
                  </a:lnTo>
                  <a:cubicBezTo>
                    <a:pt x="93" y="1091"/>
                    <a:pt x="1" y="1207"/>
                    <a:pt x="47" y="1322"/>
                  </a:cubicBezTo>
                  <a:cubicBezTo>
                    <a:pt x="47" y="1438"/>
                    <a:pt x="139" y="1507"/>
                    <a:pt x="255" y="1507"/>
                  </a:cubicBezTo>
                  <a:lnTo>
                    <a:pt x="301" y="1507"/>
                  </a:lnTo>
                  <a:lnTo>
                    <a:pt x="5476" y="444"/>
                  </a:lnTo>
                  <a:cubicBezTo>
                    <a:pt x="5592" y="398"/>
                    <a:pt x="5684" y="306"/>
                    <a:pt x="5661" y="167"/>
                  </a:cubicBezTo>
                  <a:cubicBezTo>
                    <a:pt x="5621" y="66"/>
                    <a:pt x="5546" y="1"/>
                    <a:pt x="5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48;p42"/>
            <p:cNvSpPr/>
            <p:nvPr/>
          </p:nvSpPr>
          <p:spPr>
            <a:xfrm>
              <a:off x="2857230" y="4057425"/>
              <a:ext cx="598040" cy="144308"/>
            </a:xfrm>
            <a:custGeom>
              <a:avLst/>
              <a:gdLst/>
              <a:ahLst/>
              <a:cxnLst/>
              <a:rect l="l" t="t" r="r" b="b"/>
              <a:pathLst>
                <a:path w="9312" h="2247" extrusionOk="0">
                  <a:moveTo>
                    <a:pt x="9079" y="1"/>
                  </a:moveTo>
                  <a:cubicBezTo>
                    <a:pt x="9064" y="1"/>
                    <a:pt x="9049" y="2"/>
                    <a:pt x="9034" y="5"/>
                  </a:cubicBezTo>
                  <a:lnTo>
                    <a:pt x="208" y="1830"/>
                  </a:lnTo>
                  <a:cubicBezTo>
                    <a:pt x="93" y="1853"/>
                    <a:pt x="1" y="1969"/>
                    <a:pt x="24" y="2085"/>
                  </a:cubicBezTo>
                  <a:cubicBezTo>
                    <a:pt x="47" y="2177"/>
                    <a:pt x="139" y="2246"/>
                    <a:pt x="255" y="2246"/>
                  </a:cubicBezTo>
                  <a:lnTo>
                    <a:pt x="278" y="2246"/>
                  </a:lnTo>
                  <a:lnTo>
                    <a:pt x="9126" y="421"/>
                  </a:lnTo>
                  <a:cubicBezTo>
                    <a:pt x="9242" y="398"/>
                    <a:pt x="9311" y="282"/>
                    <a:pt x="9288" y="167"/>
                  </a:cubicBezTo>
                  <a:cubicBezTo>
                    <a:pt x="9268" y="66"/>
                    <a:pt x="9178" y="1"/>
                    <a:pt x="90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49;p42"/>
            <p:cNvSpPr/>
            <p:nvPr/>
          </p:nvSpPr>
          <p:spPr>
            <a:xfrm>
              <a:off x="3153993" y="3663430"/>
              <a:ext cx="697392" cy="297928"/>
            </a:xfrm>
            <a:custGeom>
              <a:avLst/>
              <a:gdLst/>
              <a:ahLst/>
              <a:cxnLst/>
              <a:rect l="l" t="t" r="r" b="b"/>
              <a:pathLst>
                <a:path w="10859" h="4639" extrusionOk="0">
                  <a:moveTo>
                    <a:pt x="10605" y="0"/>
                  </a:moveTo>
                  <a:cubicBezTo>
                    <a:pt x="10574" y="0"/>
                    <a:pt x="10542" y="6"/>
                    <a:pt x="10512" y="18"/>
                  </a:cubicBezTo>
                  <a:lnTo>
                    <a:pt x="162" y="4223"/>
                  </a:lnTo>
                  <a:cubicBezTo>
                    <a:pt x="46" y="4269"/>
                    <a:pt x="0" y="4407"/>
                    <a:pt x="46" y="4523"/>
                  </a:cubicBezTo>
                  <a:cubicBezTo>
                    <a:pt x="70" y="4592"/>
                    <a:pt x="162" y="4638"/>
                    <a:pt x="231" y="4638"/>
                  </a:cubicBezTo>
                  <a:lnTo>
                    <a:pt x="324" y="4638"/>
                  </a:lnTo>
                  <a:lnTo>
                    <a:pt x="10674" y="410"/>
                  </a:lnTo>
                  <a:cubicBezTo>
                    <a:pt x="10790" y="364"/>
                    <a:pt x="10859" y="226"/>
                    <a:pt x="10813" y="133"/>
                  </a:cubicBezTo>
                  <a:cubicBezTo>
                    <a:pt x="10778" y="48"/>
                    <a:pt x="10693" y="0"/>
                    <a:pt x="10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50;p42"/>
            <p:cNvSpPr/>
            <p:nvPr/>
          </p:nvSpPr>
          <p:spPr>
            <a:xfrm>
              <a:off x="2861661" y="3982415"/>
              <a:ext cx="206347" cy="97618"/>
            </a:xfrm>
            <a:custGeom>
              <a:avLst/>
              <a:gdLst/>
              <a:ahLst/>
              <a:cxnLst/>
              <a:rect l="l" t="t" r="r" b="b"/>
              <a:pathLst>
                <a:path w="3213" h="1520" extrusionOk="0">
                  <a:moveTo>
                    <a:pt x="2967" y="0"/>
                  </a:moveTo>
                  <a:cubicBezTo>
                    <a:pt x="2940" y="0"/>
                    <a:pt x="2913" y="6"/>
                    <a:pt x="2889" y="18"/>
                  </a:cubicBezTo>
                  <a:lnTo>
                    <a:pt x="186" y="1104"/>
                  </a:lnTo>
                  <a:cubicBezTo>
                    <a:pt x="70" y="1150"/>
                    <a:pt x="1" y="1289"/>
                    <a:pt x="47" y="1404"/>
                  </a:cubicBezTo>
                  <a:cubicBezTo>
                    <a:pt x="93" y="1474"/>
                    <a:pt x="163" y="1520"/>
                    <a:pt x="255" y="1520"/>
                  </a:cubicBezTo>
                  <a:lnTo>
                    <a:pt x="347" y="1520"/>
                  </a:lnTo>
                  <a:lnTo>
                    <a:pt x="3051" y="411"/>
                  </a:lnTo>
                  <a:cubicBezTo>
                    <a:pt x="3143" y="365"/>
                    <a:pt x="3212" y="249"/>
                    <a:pt x="3166" y="134"/>
                  </a:cubicBezTo>
                  <a:cubicBezTo>
                    <a:pt x="3132" y="48"/>
                    <a:pt x="3047" y="0"/>
                    <a:pt x="2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51;p42"/>
            <p:cNvSpPr/>
            <p:nvPr/>
          </p:nvSpPr>
          <p:spPr>
            <a:xfrm>
              <a:off x="3633207" y="3411619"/>
              <a:ext cx="89077" cy="63066"/>
            </a:xfrm>
            <a:custGeom>
              <a:avLst/>
              <a:gdLst/>
              <a:ahLst/>
              <a:cxnLst/>
              <a:rect l="l" t="t" r="r" b="b"/>
              <a:pathLst>
                <a:path w="1387" h="982" extrusionOk="0">
                  <a:moveTo>
                    <a:pt x="1144" y="1"/>
                  </a:moveTo>
                  <a:cubicBezTo>
                    <a:pt x="1107" y="1"/>
                    <a:pt x="1071" y="11"/>
                    <a:pt x="1040" y="34"/>
                  </a:cubicBezTo>
                  <a:lnTo>
                    <a:pt x="139" y="589"/>
                  </a:lnTo>
                  <a:cubicBezTo>
                    <a:pt x="47" y="658"/>
                    <a:pt x="1" y="797"/>
                    <a:pt x="70" y="889"/>
                  </a:cubicBezTo>
                  <a:cubicBezTo>
                    <a:pt x="116" y="958"/>
                    <a:pt x="186" y="981"/>
                    <a:pt x="255" y="981"/>
                  </a:cubicBezTo>
                  <a:cubicBezTo>
                    <a:pt x="301" y="981"/>
                    <a:pt x="324" y="981"/>
                    <a:pt x="370" y="958"/>
                  </a:cubicBezTo>
                  <a:lnTo>
                    <a:pt x="1271" y="404"/>
                  </a:lnTo>
                  <a:cubicBezTo>
                    <a:pt x="1364" y="335"/>
                    <a:pt x="1387" y="219"/>
                    <a:pt x="1341" y="104"/>
                  </a:cubicBezTo>
                  <a:cubicBezTo>
                    <a:pt x="1295" y="42"/>
                    <a:pt x="1218" y="1"/>
                    <a:pt x="1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52;p42"/>
            <p:cNvSpPr/>
            <p:nvPr/>
          </p:nvSpPr>
          <p:spPr>
            <a:xfrm>
              <a:off x="3291939" y="3489905"/>
              <a:ext cx="305763" cy="196970"/>
            </a:xfrm>
            <a:custGeom>
              <a:avLst/>
              <a:gdLst/>
              <a:ahLst/>
              <a:cxnLst/>
              <a:rect l="l" t="t" r="r" b="b"/>
              <a:pathLst>
                <a:path w="4761" h="3067" extrusionOk="0">
                  <a:moveTo>
                    <a:pt x="4508" y="1"/>
                  </a:moveTo>
                  <a:cubicBezTo>
                    <a:pt x="4466" y="1"/>
                    <a:pt x="4425" y="14"/>
                    <a:pt x="4391" y="40"/>
                  </a:cubicBezTo>
                  <a:lnTo>
                    <a:pt x="140" y="2674"/>
                  </a:lnTo>
                  <a:cubicBezTo>
                    <a:pt x="47" y="2720"/>
                    <a:pt x="1" y="2858"/>
                    <a:pt x="70" y="2951"/>
                  </a:cubicBezTo>
                  <a:cubicBezTo>
                    <a:pt x="116" y="3020"/>
                    <a:pt x="186" y="3066"/>
                    <a:pt x="255" y="3066"/>
                  </a:cubicBezTo>
                  <a:cubicBezTo>
                    <a:pt x="301" y="3066"/>
                    <a:pt x="347" y="3043"/>
                    <a:pt x="371" y="3020"/>
                  </a:cubicBezTo>
                  <a:lnTo>
                    <a:pt x="4622" y="409"/>
                  </a:lnTo>
                  <a:cubicBezTo>
                    <a:pt x="4714" y="340"/>
                    <a:pt x="4760" y="201"/>
                    <a:pt x="4691" y="109"/>
                  </a:cubicBezTo>
                  <a:cubicBezTo>
                    <a:pt x="4648" y="37"/>
                    <a:pt x="4577" y="1"/>
                    <a:pt x="4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53;p42"/>
            <p:cNvSpPr/>
            <p:nvPr/>
          </p:nvSpPr>
          <p:spPr>
            <a:xfrm>
              <a:off x="2870588" y="3682824"/>
              <a:ext cx="414042" cy="265175"/>
            </a:xfrm>
            <a:custGeom>
              <a:avLst/>
              <a:gdLst/>
              <a:ahLst/>
              <a:cxnLst/>
              <a:rect l="l" t="t" r="r" b="b"/>
              <a:pathLst>
                <a:path w="6447" h="4129" extrusionOk="0">
                  <a:moveTo>
                    <a:pt x="6217" y="0"/>
                  </a:moveTo>
                  <a:cubicBezTo>
                    <a:pt x="6176" y="0"/>
                    <a:pt x="6134" y="13"/>
                    <a:pt x="6100" y="39"/>
                  </a:cubicBezTo>
                  <a:lnTo>
                    <a:pt x="139" y="3736"/>
                  </a:lnTo>
                  <a:cubicBezTo>
                    <a:pt x="24" y="3805"/>
                    <a:pt x="0" y="3921"/>
                    <a:pt x="70" y="4036"/>
                  </a:cubicBezTo>
                  <a:cubicBezTo>
                    <a:pt x="93" y="4105"/>
                    <a:pt x="185" y="4129"/>
                    <a:pt x="255" y="4129"/>
                  </a:cubicBezTo>
                  <a:cubicBezTo>
                    <a:pt x="278" y="4129"/>
                    <a:pt x="324" y="4129"/>
                    <a:pt x="370" y="4105"/>
                  </a:cubicBezTo>
                  <a:lnTo>
                    <a:pt x="6331" y="409"/>
                  </a:lnTo>
                  <a:cubicBezTo>
                    <a:pt x="6423" y="340"/>
                    <a:pt x="6446" y="201"/>
                    <a:pt x="6400" y="108"/>
                  </a:cubicBezTo>
                  <a:cubicBezTo>
                    <a:pt x="6357" y="36"/>
                    <a:pt x="6286" y="0"/>
                    <a:pt x="6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54;p42"/>
            <p:cNvSpPr/>
            <p:nvPr/>
          </p:nvSpPr>
          <p:spPr>
            <a:xfrm>
              <a:off x="3303820" y="3112607"/>
              <a:ext cx="182585" cy="179566"/>
            </a:xfrm>
            <a:custGeom>
              <a:avLst/>
              <a:gdLst/>
              <a:ahLst/>
              <a:cxnLst/>
              <a:rect l="l" t="t" r="r" b="b"/>
              <a:pathLst>
                <a:path w="2843" h="2796" extrusionOk="0">
                  <a:moveTo>
                    <a:pt x="2609" y="0"/>
                  </a:moveTo>
                  <a:cubicBezTo>
                    <a:pt x="2554" y="0"/>
                    <a:pt x="2496" y="23"/>
                    <a:pt x="2450" y="69"/>
                  </a:cubicBezTo>
                  <a:lnTo>
                    <a:pt x="93" y="2426"/>
                  </a:lnTo>
                  <a:cubicBezTo>
                    <a:pt x="1" y="2518"/>
                    <a:pt x="1" y="2657"/>
                    <a:pt x="93" y="2726"/>
                  </a:cubicBezTo>
                  <a:cubicBezTo>
                    <a:pt x="139" y="2773"/>
                    <a:pt x="186" y="2796"/>
                    <a:pt x="232" y="2796"/>
                  </a:cubicBezTo>
                  <a:cubicBezTo>
                    <a:pt x="301" y="2796"/>
                    <a:pt x="347" y="2773"/>
                    <a:pt x="393" y="2726"/>
                  </a:cubicBezTo>
                  <a:lnTo>
                    <a:pt x="2750" y="370"/>
                  </a:lnTo>
                  <a:cubicBezTo>
                    <a:pt x="2842" y="301"/>
                    <a:pt x="2842" y="162"/>
                    <a:pt x="2750" y="69"/>
                  </a:cubicBezTo>
                  <a:cubicBezTo>
                    <a:pt x="2715" y="23"/>
                    <a:pt x="2663" y="0"/>
                    <a:pt x="26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55;p42"/>
            <p:cNvSpPr/>
            <p:nvPr/>
          </p:nvSpPr>
          <p:spPr>
            <a:xfrm>
              <a:off x="2831991" y="3312912"/>
              <a:ext cx="454117" cy="448145"/>
            </a:xfrm>
            <a:custGeom>
              <a:avLst/>
              <a:gdLst/>
              <a:ahLst/>
              <a:cxnLst/>
              <a:rect l="l" t="t" r="r" b="b"/>
              <a:pathLst>
                <a:path w="7071" h="6978" extrusionOk="0">
                  <a:moveTo>
                    <a:pt x="6819" y="0"/>
                  </a:moveTo>
                  <a:cubicBezTo>
                    <a:pt x="6764" y="0"/>
                    <a:pt x="6712" y="23"/>
                    <a:pt x="6678" y="69"/>
                  </a:cubicBezTo>
                  <a:lnTo>
                    <a:pt x="93" y="6608"/>
                  </a:lnTo>
                  <a:cubicBezTo>
                    <a:pt x="1" y="6700"/>
                    <a:pt x="1" y="6839"/>
                    <a:pt x="93" y="6908"/>
                  </a:cubicBezTo>
                  <a:cubicBezTo>
                    <a:pt x="139" y="6954"/>
                    <a:pt x="186" y="6977"/>
                    <a:pt x="232" y="6977"/>
                  </a:cubicBezTo>
                  <a:cubicBezTo>
                    <a:pt x="301" y="6977"/>
                    <a:pt x="347" y="6954"/>
                    <a:pt x="394" y="6908"/>
                  </a:cubicBezTo>
                  <a:lnTo>
                    <a:pt x="6978" y="370"/>
                  </a:lnTo>
                  <a:cubicBezTo>
                    <a:pt x="7070" y="277"/>
                    <a:pt x="7070" y="139"/>
                    <a:pt x="6978" y="69"/>
                  </a:cubicBezTo>
                  <a:cubicBezTo>
                    <a:pt x="6932" y="23"/>
                    <a:pt x="6874" y="0"/>
                    <a:pt x="6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56;p42"/>
            <p:cNvSpPr/>
            <p:nvPr/>
          </p:nvSpPr>
          <p:spPr>
            <a:xfrm>
              <a:off x="2892872" y="2872678"/>
              <a:ext cx="292341" cy="446218"/>
            </a:xfrm>
            <a:custGeom>
              <a:avLst/>
              <a:gdLst/>
              <a:ahLst/>
              <a:cxnLst/>
              <a:rect l="l" t="t" r="r" b="b"/>
              <a:pathLst>
                <a:path w="4552" h="6948" extrusionOk="0">
                  <a:moveTo>
                    <a:pt x="4295" y="1"/>
                  </a:moveTo>
                  <a:cubicBezTo>
                    <a:pt x="4226" y="1"/>
                    <a:pt x="4156" y="37"/>
                    <a:pt x="4112" y="109"/>
                  </a:cubicBezTo>
                  <a:lnTo>
                    <a:pt x="46" y="6624"/>
                  </a:lnTo>
                  <a:cubicBezTo>
                    <a:pt x="0" y="6717"/>
                    <a:pt x="23" y="6855"/>
                    <a:pt x="116" y="6924"/>
                  </a:cubicBezTo>
                  <a:cubicBezTo>
                    <a:pt x="162" y="6948"/>
                    <a:pt x="208" y="6948"/>
                    <a:pt x="231" y="6948"/>
                  </a:cubicBezTo>
                  <a:cubicBezTo>
                    <a:pt x="300" y="6948"/>
                    <a:pt x="370" y="6901"/>
                    <a:pt x="416" y="6855"/>
                  </a:cubicBezTo>
                  <a:lnTo>
                    <a:pt x="4482" y="340"/>
                  </a:lnTo>
                  <a:cubicBezTo>
                    <a:pt x="4551" y="224"/>
                    <a:pt x="4528" y="109"/>
                    <a:pt x="4413" y="40"/>
                  </a:cubicBezTo>
                  <a:cubicBezTo>
                    <a:pt x="4378" y="14"/>
                    <a:pt x="4337" y="1"/>
                    <a:pt x="4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57;p42"/>
            <p:cNvSpPr/>
            <p:nvPr/>
          </p:nvSpPr>
          <p:spPr>
            <a:xfrm>
              <a:off x="2757816" y="3371610"/>
              <a:ext cx="115793" cy="163896"/>
            </a:xfrm>
            <a:custGeom>
              <a:avLst/>
              <a:gdLst/>
              <a:ahLst/>
              <a:cxnLst/>
              <a:rect l="l" t="t" r="r" b="b"/>
              <a:pathLst>
                <a:path w="1803" h="2552" extrusionOk="0">
                  <a:moveTo>
                    <a:pt x="1561" y="0"/>
                  </a:moveTo>
                  <a:cubicBezTo>
                    <a:pt x="1487" y="0"/>
                    <a:pt x="1410" y="41"/>
                    <a:pt x="1364" y="103"/>
                  </a:cubicBezTo>
                  <a:lnTo>
                    <a:pt x="70" y="2205"/>
                  </a:lnTo>
                  <a:cubicBezTo>
                    <a:pt x="1" y="2321"/>
                    <a:pt x="24" y="2436"/>
                    <a:pt x="139" y="2506"/>
                  </a:cubicBezTo>
                  <a:cubicBezTo>
                    <a:pt x="162" y="2529"/>
                    <a:pt x="209" y="2552"/>
                    <a:pt x="255" y="2552"/>
                  </a:cubicBezTo>
                  <a:lnTo>
                    <a:pt x="232" y="2529"/>
                  </a:lnTo>
                  <a:cubicBezTo>
                    <a:pt x="324" y="2529"/>
                    <a:pt x="393" y="2506"/>
                    <a:pt x="416" y="2436"/>
                  </a:cubicBezTo>
                  <a:lnTo>
                    <a:pt x="1733" y="334"/>
                  </a:lnTo>
                  <a:cubicBezTo>
                    <a:pt x="1803" y="241"/>
                    <a:pt x="1780" y="103"/>
                    <a:pt x="1664" y="33"/>
                  </a:cubicBezTo>
                  <a:cubicBezTo>
                    <a:pt x="1633" y="10"/>
                    <a:pt x="1597" y="0"/>
                    <a:pt x="1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58;p42"/>
            <p:cNvSpPr/>
            <p:nvPr/>
          </p:nvSpPr>
          <p:spPr>
            <a:xfrm>
              <a:off x="2772651" y="2711034"/>
              <a:ext cx="72764" cy="147904"/>
            </a:xfrm>
            <a:custGeom>
              <a:avLst/>
              <a:gdLst/>
              <a:ahLst/>
              <a:cxnLst/>
              <a:rect l="l" t="t" r="r" b="b"/>
              <a:pathLst>
                <a:path w="1133" h="2303" extrusionOk="0">
                  <a:moveTo>
                    <a:pt x="896" y="0"/>
                  </a:moveTo>
                  <a:cubicBezTo>
                    <a:pt x="808" y="0"/>
                    <a:pt x="730" y="59"/>
                    <a:pt x="694" y="131"/>
                  </a:cubicBezTo>
                  <a:lnTo>
                    <a:pt x="47" y="2025"/>
                  </a:lnTo>
                  <a:cubicBezTo>
                    <a:pt x="1" y="2141"/>
                    <a:pt x="47" y="2256"/>
                    <a:pt x="162" y="2302"/>
                  </a:cubicBezTo>
                  <a:lnTo>
                    <a:pt x="232" y="2302"/>
                  </a:lnTo>
                  <a:cubicBezTo>
                    <a:pt x="324" y="2302"/>
                    <a:pt x="417" y="2256"/>
                    <a:pt x="440" y="2164"/>
                  </a:cubicBezTo>
                  <a:lnTo>
                    <a:pt x="1087" y="292"/>
                  </a:lnTo>
                  <a:cubicBezTo>
                    <a:pt x="1133" y="177"/>
                    <a:pt x="1087" y="38"/>
                    <a:pt x="971" y="15"/>
                  </a:cubicBezTo>
                  <a:cubicBezTo>
                    <a:pt x="946" y="5"/>
                    <a:pt x="9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59;p42"/>
            <p:cNvSpPr/>
            <p:nvPr/>
          </p:nvSpPr>
          <p:spPr>
            <a:xfrm>
              <a:off x="2723715" y="2897981"/>
              <a:ext cx="57929" cy="100444"/>
            </a:xfrm>
            <a:custGeom>
              <a:avLst/>
              <a:gdLst/>
              <a:ahLst/>
              <a:cxnLst/>
              <a:rect l="l" t="t" r="r" b="b"/>
              <a:pathLst>
                <a:path w="902" h="1564" extrusionOk="0">
                  <a:moveTo>
                    <a:pt x="643" y="1"/>
                  </a:moveTo>
                  <a:cubicBezTo>
                    <a:pt x="555" y="1"/>
                    <a:pt x="476" y="63"/>
                    <a:pt x="439" y="154"/>
                  </a:cubicBezTo>
                  <a:lnTo>
                    <a:pt x="46" y="1286"/>
                  </a:lnTo>
                  <a:cubicBezTo>
                    <a:pt x="0" y="1401"/>
                    <a:pt x="70" y="1517"/>
                    <a:pt x="185" y="1563"/>
                  </a:cubicBezTo>
                  <a:lnTo>
                    <a:pt x="254" y="1563"/>
                  </a:lnTo>
                  <a:cubicBezTo>
                    <a:pt x="347" y="1563"/>
                    <a:pt x="416" y="1517"/>
                    <a:pt x="462" y="1425"/>
                  </a:cubicBezTo>
                  <a:lnTo>
                    <a:pt x="855" y="292"/>
                  </a:lnTo>
                  <a:cubicBezTo>
                    <a:pt x="901" y="177"/>
                    <a:pt x="832" y="61"/>
                    <a:pt x="716" y="15"/>
                  </a:cubicBezTo>
                  <a:cubicBezTo>
                    <a:pt x="692" y="5"/>
                    <a:pt x="667"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60;p42"/>
            <p:cNvSpPr/>
            <p:nvPr/>
          </p:nvSpPr>
          <p:spPr>
            <a:xfrm>
              <a:off x="2588659" y="3052303"/>
              <a:ext cx="139555" cy="339287"/>
            </a:xfrm>
            <a:custGeom>
              <a:avLst/>
              <a:gdLst/>
              <a:ahLst/>
              <a:cxnLst/>
              <a:rect l="l" t="t" r="r" b="b"/>
              <a:pathLst>
                <a:path w="2173" h="5283" extrusionOk="0">
                  <a:moveTo>
                    <a:pt x="1912" y="0"/>
                  </a:moveTo>
                  <a:cubicBezTo>
                    <a:pt x="1825" y="0"/>
                    <a:pt x="1747" y="58"/>
                    <a:pt x="1710" y="131"/>
                  </a:cubicBezTo>
                  <a:lnTo>
                    <a:pt x="47" y="4982"/>
                  </a:lnTo>
                  <a:cubicBezTo>
                    <a:pt x="1" y="5098"/>
                    <a:pt x="47" y="5213"/>
                    <a:pt x="163" y="5260"/>
                  </a:cubicBezTo>
                  <a:cubicBezTo>
                    <a:pt x="186" y="5283"/>
                    <a:pt x="209" y="5283"/>
                    <a:pt x="232" y="5283"/>
                  </a:cubicBezTo>
                  <a:cubicBezTo>
                    <a:pt x="324" y="5283"/>
                    <a:pt x="417" y="5213"/>
                    <a:pt x="440" y="5121"/>
                  </a:cubicBezTo>
                  <a:lnTo>
                    <a:pt x="2126" y="292"/>
                  </a:lnTo>
                  <a:cubicBezTo>
                    <a:pt x="2173" y="177"/>
                    <a:pt x="2103" y="38"/>
                    <a:pt x="1988" y="15"/>
                  </a:cubicBezTo>
                  <a:cubicBezTo>
                    <a:pt x="1962" y="5"/>
                    <a:pt x="1937"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61;p42"/>
            <p:cNvSpPr/>
            <p:nvPr/>
          </p:nvSpPr>
          <p:spPr>
            <a:xfrm>
              <a:off x="774106" y="3989222"/>
              <a:ext cx="612811" cy="147198"/>
            </a:xfrm>
            <a:custGeom>
              <a:avLst/>
              <a:gdLst/>
              <a:ahLst/>
              <a:cxnLst/>
              <a:rect l="l" t="t" r="r" b="b"/>
              <a:pathLst>
                <a:path w="9542" h="2292" extrusionOk="0">
                  <a:moveTo>
                    <a:pt x="233" y="0"/>
                  </a:moveTo>
                  <a:cubicBezTo>
                    <a:pt x="134" y="0"/>
                    <a:pt x="43" y="66"/>
                    <a:pt x="23" y="166"/>
                  </a:cubicBezTo>
                  <a:cubicBezTo>
                    <a:pt x="0" y="282"/>
                    <a:pt x="69" y="397"/>
                    <a:pt x="185" y="420"/>
                  </a:cubicBezTo>
                  <a:lnTo>
                    <a:pt x="9265" y="2292"/>
                  </a:lnTo>
                  <a:lnTo>
                    <a:pt x="9311" y="2292"/>
                  </a:lnTo>
                  <a:cubicBezTo>
                    <a:pt x="9403" y="2292"/>
                    <a:pt x="9496" y="2222"/>
                    <a:pt x="9519" y="2130"/>
                  </a:cubicBezTo>
                  <a:cubicBezTo>
                    <a:pt x="9542" y="1991"/>
                    <a:pt x="9473" y="1899"/>
                    <a:pt x="9334" y="1853"/>
                  </a:cubicBezTo>
                  <a:lnTo>
                    <a:pt x="277" y="4"/>
                  </a:lnTo>
                  <a:cubicBezTo>
                    <a:pt x="262" y="1"/>
                    <a:pt x="248" y="0"/>
                    <a:pt x="2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62;p42"/>
            <p:cNvSpPr/>
            <p:nvPr/>
          </p:nvSpPr>
          <p:spPr>
            <a:xfrm>
              <a:off x="1458055" y="4130123"/>
              <a:ext cx="253807" cy="73085"/>
            </a:xfrm>
            <a:custGeom>
              <a:avLst/>
              <a:gdLst/>
              <a:ahLst/>
              <a:cxnLst/>
              <a:rect l="l" t="t" r="r" b="b"/>
              <a:pathLst>
                <a:path w="3952" h="1138" extrusionOk="0">
                  <a:moveTo>
                    <a:pt x="234" y="1"/>
                  </a:moveTo>
                  <a:cubicBezTo>
                    <a:pt x="134" y="1"/>
                    <a:pt x="44" y="66"/>
                    <a:pt x="24" y="167"/>
                  </a:cubicBezTo>
                  <a:cubicBezTo>
                    <a:pt x="1" y="283"/>
                    <a:pt x="70" y="398"/>
                    <a:pt x="186" y="421"/>
                  </a:cubicBezTo>
                  <a:lnTo>
                    <a:pt x="3674" y="1137"/>
                  </a:lnTo>
                  <a:lnTo>
                    <a:pt x="3721" y="1137"/>
                  </a:lnTo>
                  <a:cubicBezTo>
                    <a:pt x="3813" y="1137"/>
                    <a:pt x="3905" y="1068"/>
                    <a:pt x="3928" y="976"/>
                  </a:cubicBezTo>
                  <a:cubicBezTo>
                    <a:pt x="3952" y="860"/>
                    <a:pt x="3882" y="745"/>
                    <a:pt x="3744" y="721"/>
                  </a:cubicBezTo>
                  <a:lnTo>
                    <a:pt x="278" y="5"/>
                  </a:lnTo>
                  <a:cubicBezTo>
                    <a:pt x="263"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63;p42"/>
            <p:cNvSpPr/>
            <p:nvPr/>
          </p:nvSpPr>
          <p:spPr>
            <a:xfrm>
              <a:off x="713225" y="3663430"/>
              <a:ext cx="213732" cy="97618"/>
            </a:xfrm>
            <a:custGeom>
              <a:avLst/>
              <a:gdLst/>
              <a:ahLst/>
              <a:cxnLst/>
              <a:rect l="l" t="t" r="r" b="b"/>
              <a:pathLst>
                <a:path w="3328" h="1520" extrusionOk="0">
                  <a:moveTo>
                    <a:pt x="232" y="0"/>
                  </a:moveTo>
                  <a:cubicBezTo>
                    <a:pt x="143" y="0"/>
                    <a:pt x="58" y="48"/>
                    <a:pt x="24" y="133"/>
                  </a:cubicBezTo>
                  <a:cubicBezTo>
                    <a:pt x="1" y="249"/>
                    <a:pt x="47" y="364"/>
                    <a:pt x="163" y="410"/>
                  </a:cubicBezTo>
                  <a:lnTo>
                    <a:pt x="3004" y="1496"/>
                  </a:lnTo>
                  <a:cubicBezTo>
                    <a:pt x="3051" y="1519"/>
                    <a:pt x="3074" y="1519"/>
                    <a:pt x="3097" y="1519"/>
                  </a:cubicBezTo>
                  <a:cubicBezTo>
                    <a:pt x="3189" y="1519"/>
                    <a:pt x="3258" y="1473"/>
                    <a:pt x="3305" y="1381"/>
                  </a:cubicBezTo>
                  <a:cubicBezTo>
                    <a:pt x="3328" y="1265"/>
                    <a:pt x="3282" y="1150"/>
                    <a:pt x="3166" y="1104"/>
                  </a:cubicBezTo>
                  <a:lnTo>
                    <a:pt x="324" y="18"/>
                  </a:lnTo>
                  <a:cubicBezTo>
                    <a:pt x="295" y="6"/>
                    <a:pt x="263"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64;p42"/>
            <p:cNvSpPr/>
            <p:nvPr/>
          </p:nvSpPr>
          <p:spPr>
            <a:xfrm>
              <a:off x="952125" y="3754110"/>
              <a:ext cx="231522" cy="104875"/>
            </a:xfrm>
            <a:custGeom>
              <a:avLst/>
              <a:gdLst/>
              <a:ahLst/>
              <a:cxnLst/>
              <a:rect l="l" t="t" r="r" b="b"/>
              <a:pathLst>
                <a:path w="3605" h="1633" extrusionOk="0">
                  <a:moveTo>
                    <a:pt x="248" y="1"/>
                  </a:moveTo>
                  <a:cubicBezTo>
                    <a:pt x="155" y="1"/>
                    <a:pt x="65" y="63"/>
                    <a:pt x="47" y="154"/>
                  </a:cubicBezTo>
                  <a:cubicBezTo>
                    <a:pt x="1" y="246"/>
                    <a:pt x="47" y="385"/>
                    <a:pt x="162" y="431"/>
                  </a:cubicBezTo>
                  <a:lnTo>
                    <a:pt x="3281" y="1609"/>
                  </a:lnTo>
                  <a:cubicBezTo>
                    <a:pt x="3304" y="1632"/>
                    <a:pt x="3327" y="1632"/>
                    <a:pt x="3351" y="1632"/>
                  </a:cubicBezTo>
                  <a:cubicBezTo>
                    <a:pt x="3443" y="1632"/>
                    <a:pt x="3512" y="1586"/>
                    <a:pt x="3559" y="1494"/>
                  </a:cubicBezTo>
                  <a:cubicBezTo>
                    <a:pt x="3605" y="1378"/>
                    <a:pt x="3535" y="1263"/>
                    <a:pt x="3420" y="1216"/>
                  </a:cubicBezTo>
                  <a:lnTo>
                    <a:pt x="324" y="15"/>
                  </a:lnTo>
                  <a:cubicBezTo>
                    <a:pt x="299" y="5"/>
                    <a:pt x="274" y="1"/>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65;p42"/>
            <p:cNvSpPr/>
            <p:nvPr/>
          </p:nvSpPr>
          <p:spPr>
            <a:xfrm>
              <a:off x="1232577" y="3860973"/>
              <a:ext cx="454053" cy="190869"/>
            </a:xfrm>
            <a:custGeom>
              <a:avLst/>
              <a:gdLst/>
              <a:ahLst/>
              <a:cxnLst/>
              <a:rect l="l" t="t" r="r" b="b"/>
              <a:pathLst>
                <a:path w="7070" h="2972" extrusionOk="0">
                  <a:moveTo>
                    <a:pt x="250" y="0"/>
                  </a:moveTo>
                  <a:cubicBezTo>
                    <a:pt x="162" y="0"/>
                    <a:pt x="83" y="62"/>
                    <a:pt x="46" y="153"/>
                  </a:cubicBezTo>
                  <a:cubicBezTo>
                    <a:pt x="0" y="269"/>
                    <a:pt x="46" y="384"/>
                    <a:pt x="162" y="430"/>
                  </a:cubicBezTo>
                  <a:lnTo>
                    <a:pt x="6746" y="2949"/>
                  </a:lnTo>
                  <a:cubicBezTo>
                    <a:pt x="6769" y="2949"/>
                    <a:pt x="6793" y="2972"/>
                    <a:pt x="6839" y="2972"/>
                  </a:cubicBezTo>
                  <a:cubicBezTo>
                    <a:pt x="6908" y="2949"/>
                    <a:pt x="7001" y="2902"/>
                    <a:pt x="7024" y="2833"/>
                  </a:cubicBezTo>
                  <a:cubicBezTo>
                    <a:pt x="7070" y="2718"/>
                    <a:pt x="7024" y="2579"/>
                    <a:pt x="6908" y="2533"/>
                  </a:cubicBezTo>
                  <a:lnTo>
                    <a:pt x="324" y="15"/>
                  </a:lnTo>
                  <a:cubicBezTo>
                    <a:pt x="299" y="5"/>
                    <a:pt x="274"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66;p42"/>
            <p:cNvSpPr/>
            <p:nvPr/>
          </p:nvSpPr>
          <p:spPr>
            <a:xfrm>
              <a:off x="840831" y="3411619"/>
              <a:ext cx="569846" cy="361316"/>
            </a:xfrm>
            <a:custGeom>
              <a:avLst/>
              <a:gdLst/>
              <a:ahLst/>
              <a:cxnLst/>
              <a:rect l="l" t="t" r="r" b="b"/>
              <a:pathLst>
                <a:path w="8873" h="5626" extrusionOk="0">
                  <a:moveTo>
                    <a:pt x="245" y="1"/>
                  </a:moveTo>
                  <a:cubicBezTo>
                    <a:pt x="173" y="1"/>
                    <a:pt x="101" y="42"/>
                    <a:pt x="70" y="104"/>
                  </a:cubicBezTo>
                  <a:cubicBezTo>
                    <a:pt x="1" y="196"/>
                    <a:pt x="24" y="335"/>
                    <a:pt x="139" y="404"/>
                  </a:cubicBezTo>
                  <a:lnTo>
                    <a:pt x="8503" y="5602"/>
                  </a:lnTo>
                  <a:cubicBezTo>
                    <a:pt x="8526" y="5625"/>
                    <a:pt x="8572" y="5625"/>
                    <a:pt x="8618" y="5625"/>
                  </a:cubicBezTo>
                  <a:cubicBezTo>
                    <a:pt x="8688" y="5625"/>
                    <a:pt x="8757" y="5602"/>
                    <a:pt x="8803" y="5533"/>
                  </a:cubicBezTo>
                  <a:cubicBezTo>
                    <a:pt x="8873" y="5417"/>
                    <a:pt x="8826" y="5302"/>
                    <a:pt x="8734" y="5233"/>
                  </a:cubicBezTo>
                  <a:lnTo>
                    <a:pt x="347" y="34"/>
                  </a:lnTo>
                  <a:cubicBezTo>
                    <a:pt x="317" y="11"/>
                    <a:pt x="281" y="1"/>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67;p42"/>
            <p:cNvSpPr/>
            <p:nvPr/>
          </p:nvSpPr>
          <p:spPr>
            <a:xfrm>
              <a:off x="1483294" y="3810431"/>
              <a:ext cx="210778" cy="139042"/>
            </a:xfrm>
            <a:custGeom>
              <a:avLst/>
              <a:gdLst/>
              <a:ahLst/>
              <a:cxnLst/>
              <a:rect l="l" t="t" r="r" b="b"/>
              <a:pathLst>
                <a:path w="3282" h="2165" extrusionOk="0">
                  <a:moveTo>
                    <a:pt x="231" y="0"/>
                  </a:moveTo>
                  <a:cubicBezTo>
                    <a:pt x="164" y="0"/>
                    <a:pt x="99" y="36"/>
                    <a:pt x="70" y="108"/>
                  </a:cubicBezTo>
                  <a:cubicBezTo>
                    <a:pt x="1" y="201"/>
                    <a:pt x="24" y="339"/>
                    <a:pt x="139" y="386"/>
                  </a:cubicBezTo>
                  <a:lnTo>
                    <a:pt x="2935" y="2118"/>
                  </a:lnTo>
                  <a:cubicBezTo>
                    <a:pt x="2958" y="2142"/>
                    <a:pt x="3004" y="2165"/>
                    <a:pt x="3027" y="2165"/>
                  </a:cubicBezTo>
                  <a:cubicBezTo>
                    <a:pt x="3120" y="2165"/>
                    <a:pt x="3189" y="2118"/>
                    <a:pt x="3212" y="2049"/>
                  </a:cubicBezTo>
                  <a:cubicBezTo>
                    <a:pt x="3281" y="1957"/>
                    <a:pt x="3258" y="1818"/>
                    <a:pt x="3143" y="1772"/>
                  </a:cubicBezTo>
                  <a:lnTo>
                    <a:pt x="347" y="39"/>
                  </a:lnTo>
                  <a:cubicBezTo>
                    <a:pt x="313" y="13"/>
                    <a:pt x="271"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68;p42"/>
            <p:cNvSpPr/>
            <p:nvPr/>
          </p:nvSpPr>
          <p:spPr>
            <a:xfrm>
              <a:off x="1076778" y="3113699"/>
              <a:ext cx="163254" cy="159208"/>
            </a:xfrm>
            <a:custGeom>
              <a:avLst/>
              <a:gdLst/>
              <a:ahLst/>
              <a:cxnLst/>
              <a:rect l="l" t="t" r="r" b="b"/>
              <a:pathLst>
                <a:path w="2542" h="2479" extrusionOk="0">
                  <a:moveTo>
                    <a:pt x="234" y="1"/>
                  </a:moveTo>
                  <a:cubicBezTo>
                    <a:pt x="179" y="1"/>
                    <a:pt x="127" y="18"/>
                    <a:pt x="93" y="52"/>
                  </a:cubicBezTo>
                  <a:cubicBezTo>
                    <a:pt x="0" y="145"/>
                    <a:pt x="0" y="284"/>
                    <a:pt x="93" y="376"/>
                  </a:cubicBezTo>
                  <a:lnTo>
                    <a:pt x="2149" y="2409"/>
                  </a:lnTo>
                  <a:cubicBezTo>
                    <a:pt x="2195" y="2455"/>
                    <a:pt x="2241" y="2478"/>
                    <a:pt x="2311" y="2478"/>
                  </a:cubicBezTo>
                  <a:cubicBezTo>
                    <a:pt x="2357" y="2478"/>
                    <a:pt x="2403" y="2455"/>
                    <a:pt x="2449" y="2409"/>
                  </a:cubicBezTo>
                  <a:cubicBezTo>
                    <a:pt x="2542" y="2340"/>
                    <a:pt x="2542" y="2201"/>
                    <a:pt x="2449" y="2109"/>
                  </a:cubicBezTo>
                  <a:lnTo>
                    <a:pt x="393" y="52"/>
                  </a:lnTo>
                  <a:cubicBezTo>
                    <a:pt x="347" y="18"/>
                    <a:pt x="289"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69;p42"/>
            <p:cNvSpPr/>
            <p:nvPr/>
          </p:nvSpPr>
          <p:spPr>
            <a:xfrm>
              <a:off x="1277082" y="3312912"/>
              <a:ext cx="442236" cy="436263"/>
            </a:xfrm>
            <a:custGeom>
              <a:avLst/>
              <a:gdLst/>
              <a:ahLst/>
              <a:cxnLst/>
              <a:rect l="l" t="t" r="r" b="b"/>
              <a:pathLst>
                <a:path w="6886" h="6793" extrusionOk="0">
                  <a:moveTo>
                    <a:pt x="252" y="0"/>
                  </a:moveTo>
                  <a:cubicBezTo>
                    <a:pt x="197" y="0"/>
                    <a:pt x="139" y="23"/>
                    <a:pt x="93" y="69"/>
                  </a:cubicBezTo>
                  <a:cubicBezTo>
                    <a:pt x="0" y="139"/>
                    <a:pt x="23" y="277"/>
                    <a:pt x="93" y="370"/>
                  </a:cubicBezTo>
                  <a:lnTo>
                    <a:pt x="6492" y="6746"/>
                  </a:lnTo>
                  <a:cubicBezTo>
                    <a:pt x="6539" y="6770"/>
                    <a:pt x="6608" y="6793"/>
                    <a:pt x="6654" y="6793"/>
                  </a:cubicBezTo>
                  <a:cubicBezTo>
                    <a:pt x="6700" y="6793"/>
                    <a:pt x="6770" y="6770"/>
                    <a:pt x="6816" y="6746"/>
                  </a:cubicBezTo>
                  <a:cubicBezTo>
                    <a:pt x="6885" y="6654"/>
                    <a:pt x="6885" y="6515"/>
                    <a:pt x="6816" y="6423"/>
                  </a:cubicBezTo>
                  <a:lnTo>
                    <a:pt x="393" y="69"/>
                  </a:lnTo>
                  <a:cubicBezTo>
                    <a:pt x="358" y="23"/>
                    <a:pt x="306"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70;p42"/>
            <p:cNvSpPr/>
            <p:nvPr/>
          </p:nvSpPr>
          <p:spPr>
            <a:xfrm>
              <a:off x="1377972" y="2872678"/>
              <a:ext cx="213732" cy="318608"/>
            </a:xfrm>
            <a:custGeom>
              <a:avLst/>
              <a:gdLst/>
              <a:ahLst/>
              <a:cxnLst/>
              <a:rect l="l" t="t" r="r" b="b"/>
              <a:pathLst>
                <a:path w="3328" h="4961" extrusionOk="0">
                  <a:moveTo>
                    <a:pt x="256" y="1"/>
                  </a:moveTo>
                  <a:cubicBezTo>
                    <a:pt x="215" y="1"/>
                    <a:pt x="174" y="14"/>
                    <a:pt x="139" y="40"/>
                  </a:cubicBezTo>
                  <a:cubicBezTo>
                    <a:pt x="23" y="86"/>
                    <a:pt x="0" y="224"/>
                    <a:pt x="70" y="340"/>
                  </a:cubicBezTo>
                  <a:lnTo>
                    <a:pt x="2888" y="4845"/>
                  </a:lnTo>
                  <a:cubicBezTo>
                    <a:pt x="2934" y="4914"/>
                    <a:pt x="3004" y="4961"/>
                    <a:pt x="3073" y="4961"/>
                  </a:cubicBezTo>
                  <a:cubicBezTo>
                    <a:pt x="3119" y="4961"/>
                    <a:pt x="3142" y="4938"/>
                    <a:pt x="3189" y="4914"/>
                  </a:cubicBezTo>
                  <a:cubicBezTo>
                    <a:pt x="3281" y="4868"/>
                    <a:pt x="3327" y="4730"/>
                    <a:pt x="3258" y="4614"/>
                  </a:cubicBezTo>
                  <a:lnTo>
                    <a:pt x="439" y="109"/>
                  </a:lnTo>
                  <a:cubicBezTo>
                    <a:pt x="396" y="37"/>
                    <a:pt x="326"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71;p42"/>
            <p:cNvSpPr/>
            <p:nvPr/>
          </p:nvSpPr>
          <p:spPr>
            <a:xfrm>
              <a:off x="1622781" y="3264361"/>
              <a:ext cx="204806" cy="305314"/>
            </a:xfrm>
            <a:custGeom>
              <a:avLst/>
              <a:gdLst/>
              <a:ahLst/>
              <a:cxnLst/>
              <a:rect l="l" t="t" r="r" b="b"/>
              <a:pathLst>
                <a:path w="3189" h="4754" extrusionOk="0">
                  <a:moveTo>
                    <a:pt x="250" y="1"/>
                  </a:moveTo>
                  <a:cubicBezTo>
                    <a:pt x="206" y="1"/>
                    <a:pt x="159" y="14"/>
                    <a:pt x="116" y="40"/>
                  </a:cubicBezTo>
                  <a:cubicBezTo>
                    <a:pt x="23" y="86"/>
                    <a:pt x="0" y="225"/>
                    <a:pt x="47" y="340"/>
                  </a:cubicBezTo>
                  <a:lnTo>
                    <a:pt x="2750" y="4638"/>
                  </a:lnTo>
                  <a:cubicBezTo>
                    <a:pt x="2796" y="4707"/>
                    <a:pt x="2865" y="4753"/>
                    <a:pt x="2935" y="4753"/>
                  </a:cubicBezTo>
                  <a:cubicBezTo>
                    <a:pt x="2981" y="4753"/>
                    <a:pt x="3004" y="4730"/>
                    <a:pt x="3050" y="4707"/>
                  </a:cubicBezTo>
                  <a:cubicBezTo>
                    <a:pt x="3142" y="4661"/>
                    <a:pt x="3189" y="4522"/>
                    <a:pt x="3119" y="4430"/>
                  </a:cubicBezTo>
                  <a:lnTo>
                    <a:pt x="416" y="109"/>
                  </a:lnTo>
                  <a:cubicBezTo>
                    <a:pt x="387" y="37"/>
                    <a:pt x="322" y="1"/>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72;p42"/>
            <p:cNvSpPr/>
            <p:nvPr/>
          </p:nvSpPr>
          <p:spPr>
            <a:xfrm>
              <a:off x="1717763" y="2710841"/>
              <a:ext cx="56387" cy="100637"/>
            </a:xfrm>
            <a:custGeom>
              <a:avLst/>
              <a:gdLst/>
              <a:ahLst/>
              <a:cxnLst/>
              <a:rect l="l" t="t" r="r" b="b"/>
              <a:pathLst>
                <a:path w="878" h="1567" extrusionOk="0">
                  <a:moveTo>
                    <a:pt x="254" y="0"/>
                  </a:moveTo>
                  <a:cubicBezTo>
                    <a:pt x="223" y="0"/>
                    <a:pt x="192" y="6"/>
                    <a:pt x="162" y="18"/>
                  </a:cubicBezTo>
                  <a:cubicBezTo>
                    <a:pt x="46" y="41"/>
                    <a:pt x="0" y="180"/>
                    <a:pt x="46" y="272"/>
                  </a:cubicBezTo>
                  <a:lnTo>
                    <a:pt x="416" y="1404"/>
                  </a:lnTo>
                  <a:cubicBezTo>
                    <a:pt x="462" y="1497"/>
                    <a:pt x="531" y="1566"/>
                    <a:pt x="624" y="1566"/>
                  </a:cubicBezTo>
                  <a:lnTo>
                    <a:pt x="624" y="1543"/>
                  </a:lnTo>
                  <a:lnTo>
                    <a:pt x="693" y="1543"/>
                  </a:lnTo>
                  <a:cubicBezTo>
                    <a:pt x="809" y="1497"/>
                    <a:pt x="878" y="1381"/>
                    <a:pt x="832" y="1266"/>
                  </a:cubicBezTo>
                  <a:lnTo>
                    <a:pt x="439" y="134"/>
                  </a:lnTo>
                  <a:cubicBezTo>
                    <a:pt x="422" y="48"/>
                    <a:pt x="341"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73;p42"/>
            <p:cNvSpPr/>
            <p:nvPr/>
          </p:nvSpPr>
          <p:spPr>
            <a:xfrm>
              <a:off x="1771131" y="2865164"/>
              <a:ext cx="203328" cy="526432"/>
            </a:xfrm>
            <a:custGeom>
              <a:avLst/>
              <a:gdLst/>
              <a:ahLst/>
              <a:cxnLst/>
              <a:rect l="l" t="t" r="r" b="b"/>
              <a:pathLst>
                <a:path w="3166" h="8197" extrusionOk="0">
                  <a:moveTo>
                    <a:pt x="254" y="0"/>
                  </a:moveTo>
                  <a:cubicBezTo>
                    <a:pt x="224" y="0"/>
                    <a:pt x="192" y="6"/>
                    <a:pt x="162" y="18"/>
                  </a:cubicBezTo>
                  <a:cubicBezTo>
                    <a:pt x="47" y="41"/>
                    <a:pt x="1" y="180"/>
                    <a:pt x="47" y="295"/>
                  </a:cubicBezTo>
                  <a:lnTo>
                    <a:pt x="2727" y="8035"/>
                  </a:lnTo>
                  <a:cubicBezTo>
                    <a:pt x="2750" y="8127"/>
                    <a:pt x="2842" y="8197"/>
                    <a:pt x="2935" y="8197"/>
                  </a:cubicBezTo>
                  <a:cubicBezTo>
                    <a:pt x="2958" y="8197"/>
                    <a:pt x="2981" y="8174"/>
                    <a:pt x="3004" y="8174"/>
                  </a:cubicBezTo>
                  <a:cubicBezTo>
                    <a:pt x="3120" y="8127"/>
                    <a:pt x="3166" y="8012"/>
                    <a:pt x="3120" y="7896"/>
                  </a:cubicBezTo>
                  <a:lnTo>
                    <a:pt x="440" y="133"/>
                  </a:lnTo>
                  <a:cubicBezTo>
                    <a:pt x="423" y="48"/>
                    <a:pt x="34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74;p42"/>
            <p:cNvSpPr/>
            <p:nvPr/>
          </p:nvSpPr>
          <p:spPr>
            <a:xfrm>
              <a:off x="2017417" y="3802532"/>
              <a:ext cx="519432" cy="26781"/>
            </a:xfrm>
            <a:custGeom>
              <a:avLst/>
              <a:gdLst/>
              <a:ahLst/>
              <a:cxnLst/>
              <a:rect l="l" t="t" r="r" b="b"/>
              <a:pathLst>
                <a:path w="8088" h="417" extrusionOk="0">
                  <a:moveTo>
                    <a:pt x="140" y="0"/>
                  </a:moveTo>
                  <a:cubicBezTo>
                    <a:pt x="70" y="0"/>
                    <a:pt x="1" y="93"/>
                    <a:pt x="1" y="208"/>
                  </a:cubicBezTo>
                  <a:cubicBezTo>
                    <a:pt x="1" y="324"/>
                    <a:pt x="70" y="416"/>
                    <a:pt x="140" y="416"/>
                  </a:cubicBezTo>
                  <a:lnTo>
                    <a:pt x="7972" y="416"/>
                  </a:lnTo>
                  <a:cubicBezTo>
                    <a:pt x="8041" y="416"/>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75;p42"/>
            <p:cNvSpPr/>
            <p:nvPr/>
          </p:nvSpPr>
          <p:spPr>
            <a:xfrm>
              <a:off x="2017417" y="3875230"/>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76;p42"/>
            <p:cNvSpPr/>
            <p:nvPr/>
          </p:nvSpPr>
          <p:spPr>
            <a:xfrm>
              <a:off x="2017417" y="3947928"/>
              <a:ext cx="519432" cy="28258"/>
            </a:xfrm>
            <a:custGeom>
              <a:avLst/>
              <a:gdLst/>
              <a:ahLst/>
              <a:cxnLst/>
              <a:rect l="l" t="t" r="r" b="b"/>
              <a:pathLst>
                <a:path w="8088" h="440" extrusionOk="0">
                  <a:moveTo>
                    <a:pt x="140" y="1"/>
                  </a:moveTo>
                  <a:cubicBezTo>
                    <a:pt x="70" y="1"/>
                    <a:pt x="1" y="93"/>
                    <a:pt x="1" y="232"/>
                  </a:cubicBezTo>
                  <a:cubicBezTo>
                    <a:pt x="1" y="347"/>
                    <a:pt x="70" y="439"/>
                    <a:pt x="140" y="439"/>
                  </a:cubicBezTo>
                  <a:lnTo>
                    <a:pt x="7972" y="439"/>
                  </a:lnTo>
                  <a:cubicBezTo>
                    <a:pt x="8041" y="439"/>
                    <a:pt x="8087" y="347"/>
                    <a:pt x="8087" y="232"/>
                  </a:cubicBezTo>
                  <a:cubicBezTo>
                    <a:pt x="8087" y="93"/>
                    <a:pt x="8041" y="1"/>
                    <a:pt x="7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77;p42"/>
            <p:cNvSpPr/>
            <p:nvPr/>
          </p:nvSpPr>
          <p:spPr>
            <a:xfrm>
              <a:off x="2017417" y="4017672"/>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78;p42"/>
            <p:cNvSpPr/>
            <p:nvPr/>
          </p:nvSpPr>
          <p:spPr>
            <a:xfrm>
              <a:off x="2017417" y="4090370"/>
              <a:ext cx="519432" cy="28258"/>
            </a:xfrm>
            <a:custGeom>
              <a:avLst/>
              <a:gdLst/>
              <a:ahLst/>
              <a:cxnLst/>
              <a:rect l="l" t="t" r="r" b="b"/>
              <a:pathLst>
                <a:path w="8088" h="440" extrusionOk="0">
                  <a:moveTo>
                    <a:pt x="140" y="0"/>
                  </a:moveTo>
                  <a:cubicBezTo>
                    <a:pt x="70" y="0"/>
                    <a:pt x="1" y="93"/>
                    <a:pt x="1" y="208"/>
                  </a:cubicBezTo>
                  <a:cubicBezTo>
                    <a:pt x="1" y="347"/>
                    <a:pt x="70" y="439"/>
                    <a:pt x="140" y="439"/>
                  </a:cubicBezTo>
                  <a:lnTo>
                    <a:pt x="7972" y="439"/>
                  </a:lnTo>
                  <a:cubicBezTo>
                    <a:pt x="8041" y="439"/>
                    <a:pt x="8087" y="347"/>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 name="Google Shape;379;p42"/>
            <p:cNvGrpSpPr/>
            <p:nvPr/>
          </p:nvGrpSpPr>
          <p:grpSpPr>
            <a:xfrm>
              <a:off x="668145" y="949095"/>
              <a:ext cx="1126811" cy="1504663"/>
              <a:chOff x="7091420" y="949095"/>
              <a:chExt cx="1126811" cy="1504663"/>
            </a:xfrm>
          </p:grpSpPr>
          <p:sp>
            <p:nvSpPr>
              <p:cNvPr id="193" name="Google Shape;380;p42"/>
              <p:cNvSpPr/>
              <p:nvPr/>
            </p:nvSpPr>
            <p:spPr>
              <a:xfrm>
                <a:off x="7960112" y="2180366"/>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1;p42"/>
              <p:cNvSpPr/>
              <p:nvPr/>
            </p:nvSpPr>
            <p:spPr>
              <a:xfrm>
                <a:off x="7414583" y="121752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2;p42"/>
              <p:cNvSpPr/>
              <p:nvPr/>
            </p:nvSpPr>
            <p:spPr>
              <a:xfrm rot="10800000">
                <a:off x="7091420" y="157114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3;p42"/>
              <p:cNvSpPr/>
              <p:nvPr/>
            </p:nvSpPr>
            <p:spPr>
              <a:xfrm rot="10800000">
                <a:off x="7670646" y="1785470"/>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4;p42"/>
              <p:cNvSpPr/>
              <p:nvPr/>
            </p:nvSpPr>
            <p:spPr>
              <a:xfrm rot="10800000">
                <a:off x="8158531" y="144611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5;p42"/>
              <p:cNvSpPr/>
              <p:nvPr/>
            </p:nvSpPr>
            <p:spPr>
              <a:xfrm rot="10800000">
                <a:off x="7290949" y="2284858"/>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6;p42"/>
              <p:cNvSpPr/>
              <p:nvPr/>
            </p:nvSpPr>
            <p:spPr>
              <a:xfrm rot="10800000">
                <a:off x="7853220" y="94909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 name="Rectangle 2"/>
          <p:cNvSpPr/>
          <p:nvPr/>
        </p:nvSpPr>
        <p:spPr>
          <a:xfrm>
            <a:off x="8361380" y="2507809"/>
            <a:ext cx="771447" cy="1154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00" name="Rectangle 199"/>
          <p:cNvSpPr/>
          <p:nvPr/>
        </p:nvSpPr>
        <p:spPr>
          <a:xfrm rot="16200000">
            <a:off x="8005135" y="2692972"/>
            <a:ext cx="1449436" cy="307777"/>
          </a:xfrm>
          <a:prstGeom prst="rect">
            <a:avLst/>
          </a:prstGeom>
        </p:spPr>
        <p:txBody>
          <a:bodyPr wrap="none">
            <a:spAutoFit/>
          </a:bodyPr>
          <a:lstStyle/>
          <a:p>
            <a:pPr lvl="0" algn="justLow"/>
            <a:r>
              <a:rPr lang="ar-LB" kern="1200" dirty="0">
                <a:solidFill>
                  <a:srgbClr val="509195"/>
                </a:solidFill>
                <a:latin typeface="29LT Adir ExtraBold" panose="00000906000000000000" pitchFamily="50" charset="-78"/>
                <a:cs typeface="29LT Adir ExtraBold" panose="00000906000000000000" pitchFamily="50" charset="-78"/>
              </a:rPr>
              <a:t>دورنا في مجال </a:t>
            </a:r>
            <a:r>
              <a:rPr lang="ar-LB" kern="1200" dirty="0" smtClean="0">
                <a:solidFill>
                  <a:srgbClr val="509195"/>
                </a:solidFill>
                <a:latin typeface="29LT Adir ExtraBold" panose="00000906000000000000" pitchFamily="50" charset="-78"/>
                <a:cs typeface="29LT Adir ExtraBold" panose="00000906000000000000" pitchFamily="50" charset="-78"/>
              </a:rPr>
              <a:t>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cxnSp>
        <p:nvCxnSpPr>
          <p:cNvPr id="201" name="Straight Connector 200"/>
          <p:cNvCxnSpPr/>
          <p:nvPr/>
        </p:nvCxnSpPr>
        <p:spPr>
          <a:xfrm>
            <a:off x="8522494" y="2122142"/>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202" name="Rectangle 201"/>
          <p:cNvSpPr/>
          <p:nvPr/>
        </p:nvSpPr>
        <p:spPr>
          <a:xfrm>
            <a:off x="753261" y="4122116"/>
            <a:ext cx="1412566" cy="325089"/>
          </a:xfrm>
          <a:prstGeom prst="rect">
            <a:avLst/>
          </a:prstGeom>
        </p:spPr>
        <p:txBody>
          <a:bodyPr wrap="none">
            <a:spAutoFit/>
          </a:bodyPr>
          <a:lstStyle/>
          <a:p>
            <a:pPr algn="justLow" rtl="1">
              <a:lnSpc>
                <a:spcPct val="150000"/>
              </a:lnSpc>
            </a:pPr>
            <a:r>
              <a:rPr lang="ar-LB" sz="1100" dirty="0">
                <a:solidFill>
                  <a:schemeClr val="accent5">
                    <a:lumMod val="75000"/>
                  </a:schemeClr>
                </a:solidFill>
                <a:latin typeface="29LT Adir" panose="00000506000000000000" pitchFamily="50" charset="-78"/>
                <a:cs typeface="29LT Adir" panose="00000506000000000000" pitchFamily="50" charset="-78"/>
              </a:rPr>
              <a:t>الإمام الخامنئي (دام ظله).</a:t>
            </a:r>
          </a:p>
        </p:txBody>
      </p:sp>
    </p:spTree>
    <p:extLst>
      <p:ext uri="{BB962C8B-B14F-4D97-AF65-F5344CB8AC3E}">
        <p14:creationId xmlns:p14="http://schemas.microsoft.com/office/powerpoint/2010/main" val="4161343195"/>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up)">
                                      <p:cBhvr>
                                        <p:cTn id="14" dur="500"/>
                                        <p:tgtEl>
                                          <p:spTgt spid="9"/>
                                        </p:tgtEl>
                                      </p:cBhvr>
                                    </p:animEffect>
                                  </p:childTnLst>
                                </p:cTn>
                              </p:par>
                            </p:childTnLst>
                          </p:cTn>
                        </p:par>
                        <p:par>
                          <p:cTn id="15" fill="hold">
                            <p:stCondLst>
                              <p:cond delay="500"/>
                            </p:stCondLst>
                            <p:childTnLst>
                              <p:par>
                                <p:cTn id="16" presetID="22" presetClass="entr" presetSubtype="8" fill="hold" grpId="0" nodeType="afterEffect">
                                  <p:stCondLst>
                                    <p:cond delay="0"/>
                                  </p:stCondLst>
                                  <p:childTnLst>
                                    <p:set>
                                      <p:cBhvr>
                                        <p:cTn id="17" dur="1" fill="hold">
                                          <p:stCondLst>
                                            <p:cond delay="0"/>
                                          </p:stCondLst>
                                        </p:cTn>
                                        <p:tgtEl>
                                          <p:spTgt spid="73"/>
                                        </p:tgtEl>
                                        <p:attrNameLst>
                                          <p:attrName>style.visibility</p:attrName>
                                        </p:attrNameLst>
                                      </p:cBhvr>
                                      <p:to>
                                        <p:strVal val="visible"/>
                                      </p:to>
                                    </p:set>
                                    <p:animEffect transition="in" filter="wipe(left)">
                                      <p:cBhvr>
                                        <p:cTn id="18" dur="500"/>
                                        <p:tgtEl>
                                          <p:spTgt spid="73"/>
                                        </p:tgtEl>
                                      </p:cBhvr>
                                    </p:animEffect>
                                  </p:childTnLst>
                                </p:cTn>
                              </p:par>
                            </p:childTnLst>
                          </p:cTn>
                        </p:par>
                        <p:par>
                          <p:cTn id="19" fill="hold">
                            <p:stCondLst>
                              <p:cond delay="1000"/>
                            </p:stCondLst>
                            <p:childTnLst>
                              <p:par>
                                <p:cTn id="20" presetID="49" presetClass="entr" presetSubtype="0" decel="100000" fill="hold" grpId="0" nodeType="afterEffect">
                                  <p:stCondLst>
                                    <p:cond delay="0"/>
                                  </p:stCondLst>
                                  <p:childTnLst>
                                    <p:set>
                                      <p:cBhvr>
                                        <p:cTn id="21" dur="1" fill="hold">
                                          <p:stCondLst>
                                            <p:cond delay="0"/>
                                          </p:stCondLst>
                                        </p:cTn>
                                        <p:tgtEl>
                                          <p:spTgt spid="74"/>
                                        </p:tgtEl>
                                        <p:attrNameLst>
                                          <p:attrName>style.visibility</p:attrName>
                                        </p:attrNameLst>
                                      </p:cBhvr>
                                      <p:to>
                                        <p:strVal val="visible"/>
                                      </p:to>
                                    </p:set>
                                    <p:anim calcmode="lin" valueType="num">
                                      <p:cBhvr>
                                        <p:cTn id="22" dur="500" fill="hold"/>
                                        <p:tgtEl>
                                          <p:spTgt spid="74"/>
                                        </p:tgtEl>
                                        <p:attrNameLst>
                                          <p:attrName>ppt_w</p:attrName>
                                        </p:attrNameLst>
                                      </p:cBhvr>
                                      <p:tavLst>
                                        <p:tav tm="0">
                                          <p:val>
                                            <p:fltVal val="0"/>
                                          </p:val>
                                        </p:tav>
                                        <p:tav tm="100000">
                                          <p:val>
                                            <p:strVal val="#ppt_w"/>
                                          </p:val>
                                        </p:tav>
                                      </p:tavLst>
                                    </p:anim>
                                    <p:anim calcmode="lin" valueType="num">
                                      <p:cBhvr>
                                        <p:cTn id="23" dur="500" fill="hold"/>
                                        <p:tgtEl>
                                          <p:spTgt spid="74"/>
                                        </p:tgtEl>
                                        <p:attrNameLst>
                                          <p:attrName>ppt_h</p:attrName>
                                        </p:attrNameLst>
                                      </p:cBhvr>
                                      <p:tavLst>
                                        <p:tav tm="0">
                                          <p:val>
                                            <p:fltVal val="0"/>
                                          </p:val>
                                        </p:tav>
                                        <p:tav tm="100000">
                                          <p:val>
                                            <p:strVal val="#ppt_h"/>
                                          </p:val>
                                        </p:tav>
                                      </p:tavLst>
                                    </p:anim>
                                    <p:anim calcmode="lin" valueType="num">
                                      <p:cBhvr>
                                        <p:cTn id="24" dur="500" fill="hold"/>
                                        <p:tgtEl>
                                          <p:spTgt spid="74"/>
                                        </p:tgtEl>
                                        <p:attrNameLst>
                                          <p:attrName>style.rotation</p:attrName>
                                        </p:attrNameLst>
                                      </p:cBhvr>
                                      <p:tavLst>
                                        <p:tav tm="0">
                                          <p:val>
                                            <p:fltVal val="360"/>
                                          </p:val>
                                        </p:tav>
                                        <p:tav tm="100000">
                                          <p:val>
                                            <p:fltVal val="0"/>
                                          </p:val>
                                        </p:tav>
                                      </p:tavLst>
                                    </p:anim>
                                    <p:animEffect transition="in" filter="fade">
                                      <p:cBhvr>
                                        <p:cTn id="25" dur="500"/>
                                        <p:tgtEl>
                                          <p:spTgt spid="7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202"/>
                                        </p:tgtEl>
                                        <p:attrNameLst>
                                          <p:attrName>style.visibility</p:attrName>
                                        </p:attrNameLst>
                                      </p:cBhvr>
                                      <p:to>
                                        <p:strVal val="visible"/>
                                      </p:to>
                                    </p:set>
                                    <p:anim calcmode="lin" valueType="num">
                                      <p:cBhvr>
                                        <p:cTn id="33" dur="500" fill="hold"/>
                                        <p:tgtEl>
                                          <p:spTgt spid="202"/>
                                        </p:tgtEl>
                                        <p:attrNameLst>
                                          <p:attrName>ppt_w</p:attrName>
                                        </p:attrNameLst>
                                      </p:cBhvr>
                                      <p:tavLst>
                                        <p:tav tm="0">
                                          <p:val>
                                            <p:fltVal val="0"/>
                                          </p:val>
                                        </p:tav>
                                        <p:tav tm="100000">
                                          <p:val>
                                            <p:strVal val="#ppt_w"/>
                                          </p:val>
                                        </p:tav>
                                      </p:tavLst>
                                    </p:anim>
                                    <p:anim calcmode="lin" valueType="num">
                                      <p:cBhvr>
                                        <p:cTn id="34" dur="500" fill="hold"/>
                                        <p:tgtEl>
                                          <p:spTgt spid="202"/>
                                        </p:tgtEl>
                                        <p:attrNameLst>
                                          <p:attrName>ppt_h</p:attrName>
                                        </p:attrNameLst>
                                      </p:cBhvr>
                                      <p:tavLst>
                                        <p:tav tm="0">
                                          <p:val>
                                            <p:fltVal val="0"/>
                                          </p:val>
                                        </p:tav>
                                        <p:tav tm="100000">
                                          <p:val>
                                            <p:strVal val="#ppt_h"/>
                                          </p:val>
                                        </p:tav>
                                      </p:tavLst>
                                    </p:anim>
                                    <p:animEffect transition="in" filter="fade">
                                      <p:cBhvr>
                                        <p:cTn id="35" dur="500"/>
                                        <p:tgtEl>
                                          <p:spTgt spid="2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73" grpId="0" animBg="1"/>
      <p:bldP spid="74" grpId="0" animBg="1"/>
      <p:bldP spid="202"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212"/>
        <p:cNvGrpSpPr/>
        <p:nvPr/>
      </p:nvGrpSpPr>
      <p:grpSpPr>
        <a:xfrm>
          <a:off x="0" y="0"/>
          <a:ext cx="0" cy="0"/>
          <a:chOff x="0" y="0"/>
          <a:chExt cx="0" cy="0"/>
        </a:xfrm>
      </p:grpSpPr>
      <p:sp>
        <p:nvSpPr>
          <p:cNvPr id="4" name="Rectangle 3"/>
          <p:cNvSpPr/>
          <p:nvPr/>
        </p:nvSpPr>
        <p:spPr>
          <a:xfrm>
            <a:off x="5763491" y="938646"/>
            <a:ext cx="2763981" cy="464127"/>
          </a:xfrm>
          <a:prstGeom prst="rect">
            <a:avLst/>
          </a:prstGeom>
          <a:solidFill>
            <a:srgbClr val="CE9FBC"/>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7" name="Rectangle 6"/>
          <p:cNvSpPr/>
          <p:nvPr/>
        </p:nvSpPr>
        <p:spPr>
          <a:xfrm>
            <a:off x="838201" y="474519"/>
            <a:ext cx="4925290" cy="464127"/>
          </a:xfrm>
          <a:prstGeom prst="rect">
            <a:avLst/>
          </a:prstGeom>
          <a:solidFill>
            <a:srgbClr val="92C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8" name="TextBox 7"/>
          <p:cNvSpPr txBox="1"/>
          <p:nvPr/>
        </p:nvSpPr>
        <p:spPr>
          <a:xfrm>
            <a:off x="5763490" y="848775"/>
            <a:ext cx="2763981" cy="515526"/>
          </a:xfrm>
          <a:prstGeom prst="rect">
            <a:avLst/>
          </a:prstGeom>
          <a:noFill/>
        </p:spPr>
        <p:txBody>
          <a:bodyPr wrap="square" rtlCol="0">
            <a:spAutoFit/>
          </a:bodyPr>
          <a:lstStyle/>
          <a:p>
            <a:pPr algn="ctr" rtl="1">
              <a:lnSpc>
                <a:spcPct val="150000"/>
              </a:lnSpc>
            </a:pPr>
            <a:r>
              <a:rPr lang="ar-LB" sz="2000" b="1" dirty="0">
                <a:solidFill>
                  <a:srgbClr val="224253"/>
                </a:solidFill>
                <a:latin typeface="29LT Adir" panose="00000506000000000000" pitchFamily="50" charset="-78"/>
                <a:cs typeface="29LT Adir" panose="00000506000000000000" pitchFamily="50" charset="-78"/>
              </a:rPr>
              <a:t>ضبّاط الحرب الناعمة:</a:t>
            </a:r>
          </a:p>
        </p:txBody>
      </p:sp>
      <p:sp>
        <p:nvSpPr>
          <p:cNvPr id="9" name="TextBox 8"/>
          <p:cNvSpPr txBox="1"/>
          <p:nvPr/>
        </p:nvSpPr>
        <p:spPr>
          <a:xfrm>
            <a:off x="838201" y="938646"/>
            <a:ext cx="4925290" cy="2277547"/>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علينا العمل كضبّاط في هذه المعركة، نواجه الأعداء فكريًّا وثقافيّا وعمليّا، ولا نسمح بأن يتغلّبوا علينا في هذه الميادين، من الواجب علينا أن لا نكون متلّقين غير واعيين، بل من المفترض أن نبحث، ونحلّل، ونستوضح ما يريده الآخر، ولا نأخذ منهم بطريقة عمياء، لا بدّ من التمحيص والتدقيق، إن كان على مستوى الفكر، أو اللبس، أو الفن.</a:t>
            </a:r>
          </a:p>
        </p:txBody>
      </p:sp>
      <p:sp>
        <p:nvSpPr>
          <p:cNvPr id="10" name="TextBox 9"/>
          <p:cNvSpPr txBox="1"/>
          <p:nvPr/>
        </p:nvSpPr>
        <p:spPr>
          <a:xfrm>
            <a:off x="768928" y="3714805"/>
            <a:ext cx="6661813" cy="800219"/>
          </a:xfrm>
          <a:prstGeom prst="rect">
            <a:avLst/>
          </a:prstGeom>
          <a:noFill/>
        </p:spPr>
        <p:txBody>
          <a:bodyPr wrap="square" rtlCol="0">
            <a:spAutoFit/>
          </a:bodyPr>
          <a:lstStyle/>
          <a:p>
            <a:pPr algn="justLow" rtl="1">
              <a:lnSpc>
                <a:spcPct val="150000"/>
              </a:lnSpc>
            </a:pPr>
            <a:r>
              <a:rPr lang="ar-LB" sz="1600" b="1" dirty="0">
                <a:solidFill>
                  <a:srgbClr val="509195"/>
                </a:solidFill>
                <a:latin typeface="29LT Adir" panose="00000506000000000000" pitchFamily="50" charset="-78"/>
                <a:cs typeface="29LT Adir" panose="00000506000000000000" pitchFamily="50" charset="-78"/>
              </a:rPr>
              <a:t>"إن شبابنا هم ضبّاط الحرب الناعمة، يجب على شبابنا أن يخلقوا الأمل، وينبغي أن يتواصوا بالصمود، وأن يتواصوا بالنشاط، وأن يتواصوا بالبعد عن الشعور بالتعب".</a:t>
            </a:r>
          </a:p>
        </p:txBody>
      </p:sp>
      <p:sp>
        <p:nvSpPr>
          <p:cNvPr id="73" name="Google Shape;567;p38"/>
          <p:cNvSpPr/>
          <p:nvPr/>
        </p:nvSpPr>
        <p:spPr>
          <a:xfrm rot="8655052">
            <a:off x="6090506" y="2415830"/>
            <a:ext cx="817794" cy="107567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rgbClr val="AA88A1"/>
          </a:solidFill>
          <a:ln w="9525" cap="flat" cmpd="sng">
            <a:solidFill>
              <a:srgbClr val="AA88A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Isosceles Triangle 73"/>
          <p:cNvSpPr/>
          <p:nvPr/>
        </p:nvSpPr>
        <p:spPr>
          <a:xfrm rot="11287650">
            <a:off x="6850458" y="3312606"/>
            <a:ext cx="279400" cy="240862"/>
          </a:xfrm>
          <a:prstGeom prst="triangle">
            <a:avLst/>
          </a:prstGeom>
          <a:solidFill>
            <a:srgbClr val="AA88A1"/>
          </a:solidFill>
          <a:ln>
            <a:solidFill>
              <a:srgbClr val="F8E6DC"/>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grpSp>
        <p:nvGrpSpPr>
          <p:cNvPr id="75" name="Google Shape;1119;p64"/>
          <p:cNvGrpSpPr/>
          <p:nvPr/>
        </p:nvGrpSpPr>
        <p:grpSpPr>
          <a:xfrm>
            <a:off x="935183" y="94174"/>
            <a:ext cx="595553" cy="726089"/>
            <a:chOff x="799621" y="936096"/>
            <a:chExt cx="2815272" cy="3432336"/>
          </a:xfrm>
        </p:grpSpPr>
        <p:grpSp>
          <p:nvGrpSpPr>
            <p:cNvPr id="76" name="Google Shape;1120;p64"/>
            <p:cNvGrpSpPr/>
            <p:nvPr/>
          </p:nvGrpSpPr>
          <p:grpSpPr>
            <a:xfrm>
              <a:off x="799621" y="936096"/>
              <a:ext cx="1430604" cy="1481554"/>
              <a:chOff x="848421" y="755796"/>
              <a:chExt cx="1430604" cy="1481554"/>
            </a:xfrm>
          </p:grpSpPr>
          <p:sp>
            <p:nvSpPr>
              <p:cNvPr id="118" name="Google Shape;1121;p64"/>
              <p:cNvSpPr/>
              <p:nvPr/>
            </p:nvSpPr>
            <p:spPr>
              <a:xfrm>
                <a:off x="1967382" y="1618262"/>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1122;p64"/>
              <p:cNvSpPr/>
              <p:nvPr/>
            </p:nvSpPr>
            <p:spPr>
              <a:xfrm>
                <a:off x="1223959" y="943603"/>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1123;p64"/>
              <p:cNvSpPr/>
              <p:nvPr/>
            </p:nvSpPr>
            <p:spPr>
              <a:xfrm rot="10800000">
                <a:off x="848421" y="143046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1124;p64"/>
              <p:cNvSpPr/>
              <p:nvPr/>
            </p:nvSpPr>
            <p:spPr>
              <a:xfrm rot="10800000">
                <a:off x="1546541" y="1685505"/>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1125;p64"/>
              <p:cNvSpPr/>
              <p:nvPr/>
            </p:nvSpPr>
            <p:spPr>
              <a:xfrm rot="10800000">
                <a:off x="2212725" y="1120614"/>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1126;p64"/>
              <p:cNvSpPr/>
              <p:nvPr/>
            </p:nvSpPr>
            <p:spPr>
              <a:xfrm rot="10800000">
                <a:off x="1036149" y="2049550"/>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1127;p64"/>
              <p:cNvSpPr/>
              <p:nvPr/>
            </p:nvSpPr>
            <p:spPr>
              <a:xfrm rot="10800000">
                <a:off x="1749332" y="75579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7" name="Google Shape;1128;p64"/>
            <p:cNvGrpSpPr/>
            <p:nvPr/>
          </p:nvGrpSpPr>
          <p:grpSpPr>
            <a:xfrm>
              <a:off x="1678757" y="2303259"/>
              <a:ext cx="1596201" cy="2065170"/>
              <a:chOff x="3082650" y="333075"/>
              <a:chExt cx="2135100" cy="2762400"/>
            </a:xfrm>
          </p:grpSpPr>
          <p:sp>
            <p:nvSpPr>
              <p:cNvPr id="100" name="Google Shape;1129;p64"/>
              <p:cNvSpPr/>
              <p:nvPr/>
            </p:nvSpPr>
            <p:spPr>
              <a:xfrm>
                <a:off x="3082650" y="333075"/>
                <a:ext cx="2135100" cy="2762400"/>
              </a:xfrm>
              <a:prstGeom prst="snip1Rect">
                <a:avLst>
                  <a:gd name="adj" fmla="val 16667"/>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1130;p64"/>
              <p:cNvSpPr/>
              <p:nvPr/>
            </p:nvSpPr>
            <p:spPr>
              <a:xfrm>
                <a:off x="3309900" y="1252241"/>
                <a:ext cx="1680600" cy="1019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1131;p64"/>
              <p:cNvSpPr/>
              <p:nvPr/>
            </p:nvSpPr>
            <p:spPr>
              <a:xfrm>
                <a:off x="3438100" y="951904"/>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1132;p64"/>
              <p:cNvSpPr/>
              <p:nvPr/>
            </p:nvSpPr>
            <p:spPr>
              <a:xfrm>
                <a:off x="3438100" y="1064522"/>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1133;p64"/>
              <p:cNvSpPr/>
              <p:nvPr/>
            </p:nvSpPr>
            <p:spPr>
              <a:xfrm>
                <a:off x="3438100" y="135140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1134;p64"/>
              <p:cNvSpPr/>
              <p:nvPr/>
            </p:nvSpPr>
            <p:spPr>
              <a:xfrm>
                <a:off x="3438100" y="146403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1135;p64"/>
              <p:cNvSpPr/>
              <p:nvPr/>
            </p:nvSpPr>
            <p:spPr>
              <a:xfrm>
                <a:off x="3438100" y="157666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1136;p64"/>
              <p:cNvSpPr/>
              <p:nvPr/>
            </p:nvSpPr>
            <p:spPr>
              <a:xfrm>
                <a:off x="3438100" y="1689294"/>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1137;p64"/>
              <p:cNvSpPr/>
              <p:nvPr/>
            </p:nvSpPr>
            <p:spPr>
              <a:xfrm>
                <a:off x="3438100" y="180192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1138;p64"/>
              <p:cNvSpPr/>
              <p:nvPr/>
            </p:nvSpPr>
            <p:spPr>
              <a:xfrm>
                <a:off x="3438100" y="191455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1139;p64"/>
              <p:cNvSpPr/>
              <p:nvPr/>
            </p:nvSpPr>
            <p:spPr>
              <a:xfrm>
                <a:off x="3438100" y="2426688"/>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1140;p64"/>
              <p:cNvSpPr/>
              <p:nvPr/>
            </p:nvSpPr>
            <p:spPr>
              <a:xfrm>
                <a:off x="3438100" y="2539319"/>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1141;p64"/>
              <p:cNvSpPr/>
              <p:nvPr/>
            </p:nvSpPr>
            <p:spPr>
              <a:xfrm>
                <a:off x="3438100" y="265195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1142;p64"/>
              <p:cNvSpPr/>
              <p:nvPr/>
            </p:nvSpPr>
            <p:spPr>
              <a:xfrm>
                <a:off x="3438100" y="276458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1143;p64"/>
              <p:cNvSpPr/>
              <p:nvPr/>
            </p:nvSpPr>
            <p:spPr>
              <a:xfrm>
                <a:off x="3438100" y="2042581"/>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1144;p64"/>
              <p:cNvSpPr/>
              <p:nvPr/>
            </p:nvSpPr>
            <p:spPr>
              <a:xfrm>
                <a:off x="3438100" y="215521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1145;p64"/>
              <p:cNvSpPr/>
              <p:nvPr/>
            </p:nvSpPr>
            <p:spPr>
              <a:xfrm>
                <a:off x="3309900" y="841404"/>
                <a:ext cx="1680600" cy="360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1146;p64"/>
              <p:cNvSpPr/>
              <p:nvPr/>
            </p:nvSpPr>
            <p:spPr>
              <a:xfrm>
                <a:off x="3309900" y="2354128"/>
                <a:ext cx="1680600" cy="5118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8" name="Google Shape;1147;p64"/>
            <p:cNvGrpSpPr/>
            <p:nvPr/>
          </p:nvGrpSpPr>
          <p:grpSpPr>
            <a:xfrm rot="1683585">
              <a:off x="2689315" y="1582655"/>
              <a:ext cx="925578" cy="974236"/>
              <a:chOff x="199399" y="3068900"/>
              <a:chExt cx="1520727" cy="1600676"/>
            </a:xfrm>
          </p:grpSpPr>
          <p:sp>
            <p:nvSpPr>
              <p:cNvPr id="87" name="Google Shape;1148;p64"/>
              <p:cNvSpPr/>
              <p:nvPr/>
            </p:nvSpPr>
            <p:spPr>
              <a:xfrm>
                <a:off x="421920" y="3216089"/>
                <a:ext cx="1018648" cy="1164293"/>
              </a:xfrm>
              <a:custGeom>
                <a:avLst/>
                <a:gdLst/>
                <a:ahLst/>
                <a:cxnLst/>
                <a:rect l="l" t="t" r="r" b="b"/>
                <a:pathLst>
                  <a:path w="8249" h="9429" extrusionOk="0">
                    <a:moveTo>
                      <a:pt x="4318" y="1"/>
                    </a:moveTo>
                    <a:cubicBezTo>
                      <a:pt x="3993" y="1"/>
                      <a:pt x="3661" y="39"/>
                      <a:pt x="3328" y="118"/>
                    </a:cubicBezTo>
                    <a:cubicBezTo>
                      <a:pt x="1318" y="603"/>
                      <a:pt x="1" y="2428"/>
                      <a:pt x="278" y="4299"/>
                    </a:cubicBezTo>
                    <a:cubicBezTo>
                      <a:pt x="440" y="5177"/>
                      <a:pt x="902" y="5940"/>
                      <a:pt x="1572" y="6471"/>
                    </a:cubicBezTo>
                    <a:cubicBezTo>
                      <a:pt x="2311" y="7072"/>
                      <a:pt x="2796" y="7927"/>
                      <a:pt x="2958" y="8851"/>
                    </a:cubicBezTo>
                    <a:lnTo>
                      <a:pt x="3073" y="9428"/>
                    </a:lnTo>
                    <a:lnTo>
                      <a:pt x="7255" y="8689"/>
                    </a:lnTo>
                    <a:lnTo>
                      <a:pt x="7140" y="8088"/>
                    </a:lnTo>
                    <a:cubicBezTo>
                      <a:pt x="6978" y="7141"/>
                      <a:pt x="7186" y="6194"/>
                      <a:pt x="7671" y="5339"/>
                    </a:cubicBezTo>
                    <a:cubicBezTo>
                      <a:pt x="8087" y="4646"/>
                      <a:pt x="8249" y="3814"/>
                      <a:pt x="8110" y="2982"/>
                    </a:cubicBezTo>
                    <a:cubicBezTo>
                      <a:pt x="7795" y="1232"/>
                      <a:pt x="6175" y="1"/>
                      <a:pt x="4318" y="1"/>
                    </a:cubicBezTo>
                    <a:close/>
                  </a:path>
                </a:pathLst>
              </a:custGeom>
              <a:solidFill>
                <a:srgbClr val="ECA8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149;p64"/>
              <p:cNvSpPr/>
              <p:nvPr/>
            </p:nvSpPr>
            <p:spPr>
              <a:xfrm>
                <a:off x="667286" y="3589988"/>
                <a:ext cx="576440" cy="824599"/>
              </a:xfrm>
              <a:custGeom>
                <a:avLst/>
                <a:gdLst/>
                <a:ahLst/>
                <a:cxnLst/>
                <a:rect l="l" t="t" r="r" b="b"/>
                <a:pathLst>
                  <a:path w="4668" h="6678" extrusionOk="0">
                    <a:moveTo>
                      <a:pt x="2103" y="1"/>
                    </a:moveTo>
                    <a:cubicBezTo>
                      <a:pt x="2057" y="24"/>
                      <a:pt x="2011" y="47"/>
                      <a:pt x="2011" y="93"/>
                    </a:cubicBezTo>
                    <a:cubicBezTo>
                      <a:pt x="2011" y="116"/>
                      <a:pt x="2057" y="1295"/>
                      <a:pt x="1433" y="1710"/>
                    </a:cubicBezTo>
                    <a:cubicBezTo>
                      <a:pt x="1295" y="1806"/>
                      <a:pt x="1127" y="1853"/>
                      <a:pt x="934" y="1853"/>
                    </a:cubicBezTo>
                    <a:cubicBezTo>
                      <a:pt x="709" y="1853"/>
                      <a:pt x="449" y="1789"/>
                      <a:pt x="162" y="1664"/>
                    </a:cubicBezTo>
                    <a:cubicBezTo>
                      <a:pt x="143" y="1655"/>
                      <a:pt x="124" y="1649"/>
                      <a:pt x="106" y="1649"/>
                    </a:cubicBezTo>
                    <a:cubicBezTo>
                      <a:pt x="82" y="1649"/>
                      <a:pt x="60" y="1660"/>
                      <a:pt x="47" y="1687"/>
                    </a:cubicBezTo>
                    <a:cubicBezTo>
                      <a:pt x="1" y="1733"/>
                      <a:pt x="1" y="1780"/>
                      <a:pt x="47" y="1803"/>
                    </a:cubicBezTo>
                    <a:cubicBezTo>
                      <a:pt x="47" y="1826"/>
                      <a:pt x="1733" y="3951"/>
                      <a:pt x="2218" y="6608"/>
                    </a:cubicBezTo>
                    <a:cubicBezTo>
                      <a:pt x="2218" y="6655"/>
                      <a:pt x="2265" y="6678"/>
                      <a:pt x="2311" y="6678"/>
                    </a:cubicBezTo>
                    <a:lnTo>
                      <a:pt x="2334" y="6678"/>
                    </a:lnTo>
                    <a:cubicBezTo>
                      <a:pt x="2380" y="6678"/>
                      <a:pt x="2403" y="6608"/>
                      <a:pt x="2403" y="6562"/>
                    </a:cubicBezTo>
                    <a:cubicBezTo>
                      <a:pt x="2034" y="4437"/>
                      <a:pt x="855" y="2611"/>
                      <a:pt x="393" y="1941"/>
                    </a:cubicBezTo>
                    <a:lnTo>
                      <a:pt x="393" y="1941"/>
                    </a:lnTo>
                    <a:cubicBezTo>
                      <a:pt x="595" y="2012"/>
                      <a:pt x="784" y="2048"/>
                      <a:pt x="958" y="2048"/>
                    </a:cubicBezTo>
                    <a:cubicBezTo>
                      <a:pt x="1181" y="2048"/>
                      <a:pt x="1380" y="1989"/>
                      <a:pt x="1548" y="1872"/>
                    </a:cubicBezTo>
                    <a:cubicBezTo>
                      <a:pt x="1987" y="1572"/>
                      <a:pt x="2126" y="994"/>
                      <a:pt x="2195" y="578"/>
                    </a:cubicBezTo>
                    <a:cubicBezTo>
                      <a:pt x="2403" y="1087"/>
                      <a:pt x="2704" y="1387"/>
                      <a:pt x="3073" y="1502"/>
                    </a:cubicBezTo>
                    <a:cubicBezTo>
                      <a:pt x="3177" y="1532"/>
                      <a:pt x="3280" y="1545"/>
                      <a:pt x="3382" y="1545"/>
                    </a:cubicBezTo>
                    <a:cubicBezTo>
                      <a:pt x="3757" y="1545"/>
                      <a:pt x="4108" y="1371"/>
                      <a:pt x="4344" y="1225"/>
                    </a:cubicBezTo>
                    <a:lnTo>
                      <a:pt x="4344" y="1225"/>
                    </a:lnTo>
                    <a:cubicBezTo>
                      <a:pt x="3859" y="2796"/>
                      <a:pt x="4205" y="6100"/>
                      <a:pt x="4228" y="6239"/>
                    </a:cubicBezTo>
                    <a:cubicBezTo>
                      <a:pt x="4228" y="6308"/>
                      <a:pt x="4275" y="6331"/>
                      <a:pt x="4321" y="6331"/>
                    </a:cubicBezTo>
                    <a:cubicBezTo>
                      <a:pt x="4367" y="6331"/>
                      <a:pt x="4413" y="6285"/>
                      <a:pt x="4413" y="6216"/>
                    </a:cubicBezTo>
                    <a:cubicBezTo>
                      <a:pt x="4413" y="6192"/>
                      <a:pt x="3997" y="2334"/>
                      <a:pt x="4644" y="994"/>
                    </a:cubicBezTo>
                    <a:cubicBezTo>
                      <a:pt x="4667" y="971"/>
                      <a:pt x="4644" y="925"/>
                      <a:pt x="4598" y="879"/>
                    </a:cubicBezTo>
                    <a:cubicBezTo>
                      <a:pt x="4589" y="869"/>
                      <a:pt x="4575" y="863"/>
                      <a:pt x="4559" y="863"/>
                    </a:cubicBezTo>
                    <a:cubicBezTo>
                      <a:pt x="4537" y="863"/>
                      <a:pt x="4510" y="875"/>
                      <a:pt x="4483" y="902"/>
                    </a:cubicBezTo>
                    <a:cubicBezTo>
                      <a:pt x="4483" y="902"/>
                      <a:pt x="3962" y="1353"/>
                      <a:pt x="3387" y="1353"/>
                    </a:cubicBezTo>
                    <a:cubicBezTo>
                      <a:pt x="3299" y="1353"/>
                      <a:pt x="3209" y="1342"/>
                      <a:pt x="3119" y="1318"/>
                    </a:cubicBezTo>
                    <a:cubicBezTo>
                      <a:pt x="2727" y="1202"/>
                      <a:pt x="2403" y="786"/>
                      <a:pt x="2218" y="70"/>
                    </a:cubicBezTo>
                    <a:cubicBezTo>
                      <a:pt x="2195" y="24"/>
                      <a:pt x="2149" y="1"/>
                      <a:pt x="210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150;p64"/>
              <p:cNvSpPr/>
              <p:nvPr/>
            </p:nvSpPr>
            <p:spPr>
              <a:xfrm>
                <a:off x="752861" y="4288022"/>
                <a:ext cx="627810" cy="190283"/>
              </a:xfrm>
              <a:custGeom>
                <a:avLst/>
                <a:gdLst/>
                <a:ahLst/>
                <a:cxnLst/>
                <a:rect l="l" t="t" r="r" b="b"/>
                <a:pathLst>
                  <a:path w="5084" h="1541" extrusionOk="0">
                    <a:moveTo>
                      <a:pt x="4647" y="0"/>
                    </a:moveTo>
                    <a:cubicBezTo>
                      <a:pt x="4624" y="0"/>
                      <a:pt x="4599" y="3"/>
                      <a:pt x="4575" y="8"/>
                    </a:cubicBezTo>
                    <a:lnTo>
                      <a:pt x="370" y="747"/>
                    </a:lnTo>
                    <a:cubicBezTo>
                      <a:pt x="139" y="794"/>
                      <a:pt x="1" y="1002"/>
                      <a:pt x="47" y="1209"/>
                    </a:cubicBezTo>
                    <a:cubicBezTo>
                      <a:pt x="67" y="1393"/>
                      <a:pt x="232" y="1541"/>
                      <a:pt x="413" y="1541"/>
                    </a:cubicBezTo>
                    <a:cubicBezTo>
                      <a:pt x="437" y="1541"/>
                      <a:pt x="462" y="1538"/>
                      <a:pt x="486" y="1533"/>
                    </a:cubicBezTo>
                    <a:lnTo>
                      <a:pt x="4714" y="794"/>
                    </a:lnTo>
                    <a:cubicBezTo>
                      <a:pt x="4922" y="747"/>
                      <a:pt x="5083" y="539"/>
                      <a:pt x="5037" y="332"/>
                    </a:cubicBezTo>
                    <a:cubicBezTo>
                      <a:pt x="4996" y="148"/>
                      <a:pt x="4829" y="0"/>
                      <a:pt x="4647"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151;p64"/>
              <p:cNvSpPr/>
              <p:nvPr/>
            </p:nvSpPr>
            <p:spPr>
              <a:xfrm>
                <a:off x="770026" y="4384831"/>
                <a:ext cx="627810" cy="189789"/>
              </a:xfrm>
              <a:custGeom>
                <a:avLst/>
                <a:gdLst/>
                <a:ahLst/>
                <a:cxnLst/>
                <a:rect l="l" t="t" r="r" b="b"/>
                <a:pathLst>
                  <a:path w="5084" h="1537" extrusionOk="0">
                    <a:moveTo>
                      <a:pt x="4662" y="1"/>
                    </a:moveTo>
                    <a:cubicBezTo>
                      <a:pt x="4634" y="1"/>
                      <a:pt x="4605" y="4"/>
                      <a:pt x="4575" y="10"/>
                    </a:cubicBezTo>
                    <a:lnTo>
                      <a:pt x="370" y="749"/>
                    </a:lnTo>
                    <a:cubicBezTo>
                      <a:pt x="139" y="795"/>
                      <a:pt x="0" y="980"/>
                      <a:pt x="46" y="1211"/>
                    </a:cubicBezTo>
                    <a:cubicBezTo>
                      <a:pt x="68" y="1404"/>
                      <a:pt x="248" y="1537"/>
                      <a:pt x="458" y="1537"/>
                    </a:cubicBezTo>
                    <a:cubicBezTo>
                      <a:pt x="475" y="1537"/>
                      <a:pt x="492" y="1536"/>
                      <a:pt x="509" y="1534"/>
                    </a:cubicBezTo>
                    <a:lnTo>
                      <a:pt x="4713" y="772"/>
                    </a:lnTo>
                    <a:cubicBezTo>
                      <a:pt x="4921" y="749"/>
                      <a:pt x="5083" y="541"/>
                      <a:pt x="5037" y="333"/>
                    </a:cubicBezTo>
                    <a:cubicBezTo>
                      <a:pt x="4997" y="132"/>
                      <a:pt x="4851" y="1"/>
                      <a:pt x="4662"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152;p64"/>
              <p:cNvSpPr/>
              <p:nvPr/>
            </p:nvSpPr>
            <p:spPr>
              <a:xfrm>
                <a:off x="787067" y="4479787"/>
                <a:ext cx="624970" cy="189789"/>
              </a:xfrm>
              <a:custGeom>
                <a:avLst/>
                <a:gdLst/>
                <a:ahLst/>
                <a:cxnLst/>
                <a:rect l="l" t="t" r="r" b="b"/>
                <a:pathLst>
                  <a:path w="5061" h="1537" extrusionOk="0">
                    <a:moveTo>
                      <a:pt x="4621" y="1"/>
                    </a:moveTo>
                    <a:cubicBezTo>
                      <a:pt x="4606" y="1"/>
                      <a:pt x="4591" y="1"/>
                      <a:pt x="4575" y="3"/>
                    </a:cubicBezTo>
                    <a:lnTo>
                      <a:pt x="347" y="765"/>
                    </a:lnTo>
                    <a:cubicBezTo>
                      <a:pt x="139" y="789"/>
                      <a:pt x="1" y="996"/>
                      <a:pt x="47" y="1204"/>
                    </a:cubicBezTo>
                    <a:cubicBezTo>
                      <a:pt x="67" y="1406"/>
                      <a:pt x="227" y="1537"/>
                      <a:pt x="406" y="1537"/>
                    </a:cubicBezTo>
                    <a:cubicBezTo>
                      <a:pt x="432" y="1537"/>
                      <a:pt x="459" y="1534"/>
                      <a:pt x="486" y="1528"/>
                    </a:cubicBezTo>
                    <a:lnTo>
                      <a:pt x="4714" y="789"/>
                    </a:lnTo>
                    <a:cubicBezTo>
                      <a:pt x="4922" y="742"/>
                      <a:pt x="5061" y="534"/>
                      <a:pt x="5037" y="326"/>
                    </a:cubicBezTo>
                    <a:cubicBezTo>
                      <a:pt x="4995" y="134"/>
                      <a:pt x="4813" y="1"/>
                      <a:pt x="4621"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153;p64"/>
              <p:cNvSpPr/>
              <p:nvPr/>
            </p:nvSpPr>
            <p:spPr>
              <a:xfrm>
                <a:off x="812752" y="4368778"/>
                <a:ext cx="527909" cy="122863"/>
              </a:xfrm>
              <a:custGeom>
                <a:avLst/>
                <a:gdLst/>
                <a:ahLst/>
                <a:cxnLst/>
                <a:rect l="l" t="t" r="r" b="b"/>
                <a:pathLst>
                  <a:path w="4275" h="995" extrusionOk="0">
                    <a:moveTo>
                      <a:pt x="4113" y="1"/>
                    </a:moveTo>
                    <a:lnTo>
                      <a:pt x="116" y="717"/>
                    </a:lnTo>
                    <a:cubicBezTo>
                      <a:pt x="47" y="717"/>
                      <a:pt x="1" y="810"/>
                      <a:pt x="1" y="879"/>
                    </a:cubicBezTo>
                    <a:cubicBezTo>
                      <a:pt x="24" y="948"/>
                      <a:pt x="93" y="994"/>
                      <a:pt x="163" y="994"/>
                    </a:cubicBezTo>
                    <a:lnTo>
                      <a:pt x="186" y="994"/>
                    </a:lnTo>
                    <a:lnTo>
                      <a:pt x="4159" y="278"/>
                    </a:lnTo>
                    <a:cubicBezTo>
                      <a:pt x="4229" y="278"/>
                      <a:pt x="4275" y="209"/>
                      <a:pt x="4275" y="117"/>
                    </a:cubicBezTo>
                    <a:cubicBezTo>
                      <a:pt x="4252" y="47"/>
                      <a:pt x="4183" y="1"/>
                      <a:pt x="4113"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154;p64"/>
              <p:cNvSpPr/>
              <p:nvPr/>
            </p:nvSpPr>
            <p:spPr>
              <a:xfrm>
                <a:off x="829916" y="4465216"/>
                <a:ext cx="527909" cy="123357"/>
              </a:xfrm>
              <a:custGeom>
                <a:avLst/>
                <a:gdLst/>
                <a:ahLst/>
                <a:cxnLst/>
                <a:rect l="l" t="t" r="r" b="b"/>
                <a:pathLst>
                  <a:path w="4275" h="999" extrusionOk="0">
                    <a:moveTo>
                      <a:pt x="4126" y="1"/>
                    </a:moveTo>
                    <a:cubicBezTo>
                      <a:pt x="4114" y="1"/>
                      <a:pt x="4102" y="2"/>
                      <a:pt x="4090" y="6"/>
                    </a:cubicBezTo>
                    <a:lnTo>
                      <a:pt x="116" y="699"/>
                    </a:lnTo>
                    <a:cubicBezTo>
                      <a:pt x="47" y="722"/>
                      <a:pt x="0" y="791"/>
                      <a:pt x="0" y="883"/>
                    </a:cubicBezTo>
                    <a:cubicBezTo>
                      <a:pt x="24" y="953"/>
                      <a:pt x="70" y="999"/>
                      <a:pt x="139" y="999"/>
                    </a:cubicBezTo>
                    <a:lnTo>
                      <a:pt x="185" y="999"/>
                    </a:lnTo>
                    <a:lnTo>
                      <a:pt x="4159" y="283"/>
                    </a:lnTo>
                    <a:cubicBezTo>
                      <a:pt x="4228" y="283"/>
                      <a:pt x="4275" y="190"/>
                      <a:pt x="4275" y="121"/>
                    </a:cubicBezTo>
                    <a:cubicBezTo>
                      <a:pt x="4255" y="61"/>
                      <a:pt x="4200" y="1"/>
                      <a:pt x="4126"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155;p64"/>
              <p:cNvSpPr/>
              <p:nvPr/>
            </p:nvSpPr>
            <p:spPr>
              <a:xfrm>
                <a:off x="1363373" y="3068900"/>
                <a:ext cx="139911" cy="153239"/>
              </a:xfrm>
              <a:custGeom>
                <a:avLst/>
                <a:gdLst/>
                <a:ahLst/>
                <a:cxnLst/>
                <a:rect l="l" t="t" r="r" b="b"/>
                <a:pathLst>
                  <a:path w="1133" h="1241" extrusionOk="0">
                    <a:moveTo>
                      <a:pt x="1029" y="1"/>
                    </a:moveTo>
                    <a:cubicBezTo>
                      <a:pt x="1002" y="1"/>
                      <a:pt x="975" y="12"/>
                      <a:pt x="948" y="39"/>
                    </a:cubicBezTo>
                    <a:lnTo>
                      <a:pt x="47" y="1079"/>
                    </a:lnTo>
                    <a:cubicBezTo>
                      <a:pt x="1" y="1125"/>
                      <a:pt x="1" y="1194"/>
                      <a:pt x="47" y="1217"/>
                    </a:cubicBezTo>
                    <a:cubicBezTo>
                      <a:pt x="70" y="1240"/>
                      <a:pt x="93" y="1240"/>
                      <a:pt x="116" y="1240"/>
                    </a:cubicBezTo>
                    <a:cubicBezTo>
                      <a:pt x="139" y="1240"/>
                      <a:pt x="163" y="1240"/>
                      <a:pt x="186" y="1217"/>
                    </a:cubicBezTo>
                    <a:lnTo>
                      <a:pt x="1087" y="154"/>
                    </a:lnTo>
                    <a:cubicBezTo>
                      <a:pt x="1133" y="108"/>
                      <a:pt x="1133" y="62"/>
                      <a:pt x="1087" y="16"/>
                    </a:cubicBezTo>
                    <a:cubicBezTo>
                      <a:pt x="1068" y="6"/>
                      <a:pt x="1048" y="1"/>
                      <a:pt x="102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156;p64"/>
              <p:cNvSpPr/>
              <p:nvPr/>
            </p:nvSpPr>
            <p:spPr>
              <a:xfrm>
                <a:off x="1474634" y="3389579"/>
                <a:ext cx="120030" cy="49392"/>
              </a:xfrm>
              <a:custGeom>
                <a:avLst/>
                <a:gdLst/>
                <a:ahLst/>
                <a:cxnLst/>
                <a:rect l="l" t="t" r="r" b="b"/>
                <a:pathLst>
                  <a:path w="972" h="400" extrusionOk="0">
                    <a:moveTo>
                      <a:pt x="858" y="0"/>
                    </a:moveTo>
                    <a:cubicBezTo>
                      <a:pt x="850" y="0"/>
                      <a:pt x="841" y="2"/>
                      <a:pt x="833" y="6"/>
                    </a:cubicBezTo>
                    <a:lnTo>
                      <a:pt x="93" y="214"/>
                    </a:lnTo>
                    <a:cubicBezTo>
                      <a:pt x="47" y="237"/>
                      <a:pt x="1" y="284"/>
                      <a:pt x="24" y="330"/>
                    </a:cubicBezTo>
                    <a:cubicBezTo>
                      <a:pt x="47" y="376"/>
                      <a:pt x="70" y="399"/>
                      <a:pt x="116" y="399"/>
                    </a:cubicBezTo>
                    <a:lnTo>
                      <a:pt x="139" y="399"/>
                    </a:lnTo>
                    <a:lnTo>
                      <a:pt x="879" y="191"/>
                    </a:lnTo>
                    <a:cubicBezTo>
                      <a:pt x="925" y="191"/>
                      <a:pt x="971" y="122"/>
                      <a:pt x="948" y="76"/>
                    </a:cubicBezTo>
                    <a:cubicBezTo>
                      <a:pt x="929" y="38"/>
                      <a:pt x="895" y="0"/>
                      <a:pt x="858"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1157;p64"/>
              <p:cNvSpPr/>
              <p:nvPr/>
            </p:nvSpPr>
            <p:spPr>
              <a:xfrm>
                <a:off x="1523163" y="3652716"/>
                <a:ext cx="196963" cy="40131"/>
              </a:xfrm>
              <a:custGeom>
                <a:avLst/>
                <a:gdLst/>
                <a:ahLst/>
                <a:cxnLst/>
                <a:rect l="l" t="t" r="r" b="b"/>
                <a:pathLst>
                  <a:path w="1595" h="325" extrusionOk="0">
                    <a:moveTo>
                      <a:pt x="116" y="1"/>
                    </a:moveTo>
                    <a:cubicBezTo>
                      <a:pt x="47" y="1"/>
                      <a:pt x="1" y="47"/>
                      <a:pt x="1" y="93"/>
                    </a:cubicBezTo>
                    <a:cubicBezTo>
                      <a:pt x="1" y="140"/>
                      <a:pt x="24" y="186"/>
                      <a:pt x="93" y="209"/>
                    </a:cubicBezTo>
                    <a:lnTo>
                      <a:pt x="1479" y="324"/>
                    </a:lnTo>
                    <a:lnTo>
                      <a:pt x="1502" y="324"/>
                    </a:lnTo>
                    <a:cubicBezTo>
                      <a:pt x="1549" y="324"/>
                      <a:pt x="1572" y="301"/>
                      <a:pt x="1595" y="255"/>
                    </a:cubicBezTo>
                    <a:cubicBezTo>
                      <a:pt x="1595" y="186"/>
                      <a:pt x="1549" y="140"/>
                      <a:pt x="1502" y="140"/>
                    </a:cubicBezTo>
                    <a:lnTo>
                      <a:pt x="116" y="1"/>
                    </a:ln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1158;p64"/>
              <p:cNvSpPr/>
              <p:nvPr/>
            </p:nvSpPr>
            <p:spPr>
              <a:xfrm>
                <a:off x="245089" y="3320677"/>
                <a:ext cx="171277" cy="92610"/>
              </a:xfrm>
              <a:custGeom>
                <a:avLst/>
                <a:gdLst/>
                <a:ahLst/>
                <a:cxnLst/>
                <a:rect l="l" t="t" r="r" b="b"/>
                <a:pathLst>
                  <a:path w="1387" h="750" extrusionOk="0">
                    <a:moveTo>
                      <a:pt x="112" y="1"/>
                    </a:moveTo>
                    <a:cubicBezTo>
                      <a:pt x="82" y="1"/>
                      <a:pt x="40" y="22"/>
                      <a:pt x="23" y="56"/>
                    </a:cubicBezTo>
                    <a:cubicBezTo>
                      <a:pt x="0" y="102"/>
                      <a:pt x="23" y="149"/>
                      <a:pt x="69" y="172"/>
                    </a:cubicBezTo>
                    <a:lnTo>
                      <a:pt x="1225" y="749"/>
                    </a:lnTo>
                    <a:lnTo>
                      <a:pt x="1271" y="749"/>
                    </a:lnTo>
                    <a:cubicBezTo>
                      <a:pt x="1294" y="749"/>
                      <a:pt x="1340" y="749"/>
                      <a:pt x="1363" y="703"/>
                    </a:cubicBezTo>
                    <a:cubicBezTo>
                      <a:pt x="1386" y="657"/>
                      <a:pt x="1363" y="611"/>
                      <a:pt x="1317" y="588"/>
                    </a:cubicBezTo>
                    <a:lnTo>
                      <a:pt x="139" y="10"/>
                    </a:lnTo>
                    <a:cubicBezTo>
                      <a:pt x="133" y="4"/>
                      <a:pt x="123" y="1"/>
                      <a:pt x="112"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1159;p64"/>
              <p:cNvSpPr/>
              <p:nvPr/>
            </p:nvSpPr>
            <p:spPr>
              <a:xfrm>
                <a:off x="199399" y="3629995"/>
                <a:ext cx="142752" cy="25807"/>
              </a:xfrm>
              <a:custGeom>
                <a:avLst/>
                <a:gdLst/>
                <a:ahLst/>
                <a:cxnLst/>
                <a:rect l="l" t="t" r="r" b="b"/>
                <a:pathLst>
                  <a:path w="1156" h="209" extrusionOk="0">
                    <a:moveTo>
                      <a:pt x="93" y="0"/>
                    </a:moveTo>
                    <a:cubicBezTo>
                      <a:pt x="47" y="0"/>
                      <a:pt x="1" y="46"/>
                      <a:pt x="1" y="116"/>
                    </a:cubicBezTo>
                    <a:cubicBezTo>
                      <a:pt x="1" y="162"/>
                      <a:pt x="47" y="208"/>
                      <a:pt x="93" y="208"/>
                    </a:cubicBezTo>
                    <a:lnTo>
                      <a:pt x="1040" y="208"/>
                    </a:lnTo>
                    <a:cubicBezTo>
                      <a:pt x="1109" y="208"/>
                      <a:pt x="1156" y="162"/>
                      <a:pt x="1156" y="116"/>
                    </a:cubicBezTo>
                    <a:cubicBezTo>
                      <a:pt x="1156" y="46"/>
                      <a:pt x="1109" y="0"/>
                      <a:pt x="104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1160;p64"/>
              <p:cNvSpPr/>
              <p:nvPr/>
            </p:nvSpPr>
            <p:spPr>
              <a:xfrm>
                <a:off x="225084" y="3891280"/>
                <a:ext cx="165597" cy="98290"/>
              </a:xfrm>
              <a:custGeom>
                <a:avLst/>
                <a:gdLst/>
                <a:ahLst/>
                <a:cxnLst/>
                <a:rect l="l" t="t" r="r" b="b"/>
                <a:pathLst>
                  <a:path w="1341" h="796" extrusionOk="0">
                    <a:moveTo>
                      <a:pt x="1239" y="1"/>
                    </a:moveTo>
                    <a:cubicBezTo>
                      <a:pt x="1227" y="1"/>
                      <a:pt x="1214" y="4"/>
                      <a:pt x="1202" y="10"/>
                    </a:cubicBezTo>
                    <a:lnTo>
                      <a:pt x="70" y="610"/>
                    </a:lnTo>
                    <a:cubicBezTo>
                      <a:pt x="24" y="633"/>
                      <a:pt x="0" y="703"/>
                      <a:pt x="24" y="749"/>
                    </a:cubicBezTo>
                    <a:cubicBezTo>
                      <a:pt x="47" y="772"/>
                      <a:pt x="70" y="795"/>
                      <a:pt x="116" y="795"/>
                    </a:cubicBezTo>
                    <a:cubicBezTo>
                      <a:pt x="116" y="795"/>
                      <a:pt x="162" y="772"/>
                      <a:pt x="162" y="772"/>
                    </a:cubicBezTo>
                    <a:lnTo>
                      <a:pt x="1294" y="171"/>
                    </a:lnTo>
                    <a:cubicBezTo>
                      <a:pt x="1340" y="148"/>
                      <a:pt x="1340" y="102"/>
                      <a:pt x="1317" y="56"/>
                    </a:cubicBezTo>
                    <a:cubicBezTo>
                      <a:pt x="1300" y="22"/>
                      <a:pt x="1271" y="1"/>
                      <a:pt x="123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9" name="Google Shape;1161;p64"/>
            <p:cNvGrpSpPr/>
            <p:nvPr/>
          </p:nvGrpSpPr>
          <p:grpSpPr>
            <a:xfrm>
              <a:off x="3434269" y="3346971"/>
              <a:ext cx="106251" cy="1021461"/>
              <a:chOff x="7636355" y="303784"/>
              <a:chExt cx="409603" cy="3937783"/>
            </a:xfrm>
          </p:grpSpPr>
          <p:sp>
            <p:nvSpPr>
              <p:cNvPr id="80" name="Google Shape;1162;p64"/>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163;p64"/>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164;p64"/>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165;p64"/>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166;p64"/>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167;p64"/>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168;p64"/>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grpSp>
        <p:nvGrpSpPr>
          <p:cNvPr id="125" name="Google Shape;312;p42"/>
          <p:cNvGrpSpPr/>
          <p:nvPr/>
        </p:nvGrpSpPr>
        <p:grpSpPr>
          <a:xfrm>
            <a:off x="7561018" y="3468882"/>
            <a:ext cx="1014946" cy="1042435"/>
            <a:chOff x="668145" y="949095"/>
            <a:chExt cx="3272304" cy="3360933"/>
          </a:xfrm>
        </p:grpSpPr>
        <p:sp>
          <p:nvSpPr>
            <p:cNvPr id="126" name="Google Shape;313;p42"/>
            <p:cNvSpPr/>
            <p:nvPr/>
          </p:nvSpPr>
          <p:spPr>
            <a:xfrm>
              <a:off x="1006465" y="3958011"/>
              <a:ext cx="103912" cy="43414"/>
            </a:xfrm>
            <a:custGeom>
              <a:avLst/>
              <a:gdLst/>
              <a:ahLst/>
              <a:cxnLst/>
              <a:rect l="l" t="t" r="r" b="b"/>
              <a:pathLst>
                <a:path w="1618" h="676" extrusionOk="0">
                  <a:moveTo>
                    <a:pt x="233" y="1"/>
                  </a:moveTo>
                  <a:cubicBezTo>
                    <a:pt x="134" y="1"/>
                    <a:pt x="44" y="66"/>
                    <a:pt x="24" y="167"/>
                  </a:cubicBezTo>
                  <a:cubicBezTo>
                    <a:pt x="1" y="306"/>
                    <a:pt x="70" y="398"/>
                    <a:pt x="186" y="444"/>
                  </a:cubicBezTo>
                  <a:lnTo>
                    <a:pt x="1318" y="675"/>
                  </a:lnTo>
                  <a:lnTo>
                    <a:pt x="1364" y="675"/>
                  </a:lnTo>
                  <a:cubicBezTo>
                    <a:pt x="1479" y="675"/>
                    <a:pt x="1572" y="606"/>
                    <a:pt x="1595" y="490"/>
                  </a:cubicBezTo>
                  <a:cubicBezTo>
                    <a:pt x="1618" y="375"/>
                    <a:pt x="1526" y="259"/>
                    <a:pt x="1410" y="236"/>
                  </a:cubicBezTo>
                  <a:lnTo>
                    <a:pt x="278" y="5"/>
                  </a:lnTo>
                  <a:cubicBezTo>
                    <a:pt x="263" y="2"/>
                    <a:pt x="248" y="1"/>
                    <a:pt x="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14;p42"/>
            <p:cNvSpPr/>
            <p:nvPr/>
          </p:nvSpPr>
          <p:spPr>
            <a:xfrm>
              <a:off x="1944719" y="1412230"/>
              <a:ext cx="681144" cy="1914152"/>
            </a:xfrm>
            <a:custGeom>
              <a:avLst/>
              <a:gdLst/>
              <a:ahLst/>
              <a:cxnLst/>
              <a:rect l="l" t="t" r="r" b="b"/>
              <a:pathLst>
                <a:path w="10606" h="29805" extrusionOk="0">
                  <a:moveTo>
                    <a:pt x="4367" y="0"/>
                  </a:moveTo>
                  <a:cubicBezTo>
                    <a:pt x="3790" y="1109"/>
                    <a:pt x="2958" y="2449"/>
                    <a:pt x="2404" y="3558"/>
                  </a:cubicBezTo>
                  <a:cubicBezTo>
                    <a:pt x="2219" y="3882"/>
                    <a:pt x="2034" y="4251"/>
                    <a:pt x="2011" y="4621"/>
                  </a:cubicBezTo>
                  <a:cubicBezTo>
                    <a:pt x="1988" y="5083"/>
                    <a:pt x="2173" y="5522"/>
                    <a:pt x="2357" y="5938"/>
                  </a:cubicBezTo>
                  <a:cubicBezTo>
                    <a:pt x="2681" y="6631"/>
                    <a:pt x="3004" y="7324"/>
                    <a:pt x="3351" y="7994"/>
                  </a:cubicBezTo>
                  <a:cubicBezTo>
                    <a:pt x="2727" y="7370"/>
                    <a:pt x="1826" y="6562"/>
                    <a:pt x="1549" y="5730"/>
                  </a:cubicBezTo>
                  <a:cubicBezTo>
                    <a:pt x="1364" y="6446"/>
                    <a:pt x="1156" y="7139"/>
                    <a:pt x="1087" y="7879"/>
                  </a:cubicBezTo>
                  <a:cubicBezTo>
                    <a:pt x="994" y="8618"/>
                    <a:pt x="1041" y="9357"/>
                    <a:pt x="1272" y="10050"/>
                  </a:cubicBezTo>
                  <a:lnTo>
                    <a:pt x="2612" y="11783"/>
                  </a:lnTo>
                  <a:lnTo>
                    <a:pt x="1179" y="11275"/>
                  </a:lnTo>
                  <a:lnTo>
                    <a:pt x="1179" y="11275"/>
                  </a:lnTo>
                  <a:cubicBezTo>
                    <a:pt x="1364" y="12430"/>
                    <a:pt x="1248" y="13632"/>
                    <a:pt x="833" y="14694"/>
                  </a:cubicBezTo>
                  <a:cubicBezTo>
                    <a:pt x="763" y="14902"/>
                    <a:pt x="694" y="15087"/>
                    <a:pt x="671" y="15295"/>
                  </a:cubicBezTo>
                  <a:cubicBezTo>
                    <a:pt x="1156" y="15850"/>
                    <a:pt x="1711" y="16219"/>
                    <a:pt x="2311" y="16681"/>
                  </a:cubicBezTo>
                  <a:cubicBezTo>
                    <a:pt x="2889" y="17120"/>
                    <a:pt x="3489" y="17605"/>
                    <a:pt x="3813" y="18275"/>
                  </a:cubicBezTo>
                  <a:lnTo>
                    <a:pt x="3767" y="18298"/>
                  </a:lnTo>
                  <a:cubicBezTo>
                    <a:pt x="3443" y="18067"/>
                    <a:pt x="3120" y="17813"/>
                    <a:pt x="2796" y="17582"/>
                  </a:cubicBezTo>
                  <a:cubicBezTo>
                    <a:pt x="2588" y="17444"/>
                    <a:pt x="2404" y="17282"/>
                    <a:pt x="2196" y="17166"/>
                  </a:cubicBezTo>
                  <a:cubicBezTo>
                    <a:pt x="1872" y="17005"/>
                    <a:pt x="1526" y="16889"/>
                    <a:pt x="1156" y="16797"/>
                  </a:cubicBezTo>
                  <a:cubicBezTo>
                    <a:pt x="856" y="16704"/>
                    <a:pt x="555" y="16635"/>
                    <a:pt x="255" y="16543"/>
                  </a:cubicBezTo>
                  <a:cubicBezTo>
                    <a:pt x="209" y="17744"/>
                    <a:pt x="116" y="19431"/>
                    <a:pt x="47" y="20632"/>
                  </a:cubicBezTo>
                  <a:cubicBezTo>
                    <a:pt x="24" y="21094"/>
                    <a:pt x="1" y="21556"/>
                    <a:pt x="70" y="22018"/>
                  </a:cubicBezTo>
                  <a:cubicBezTo>
                    <a:pt x="301" y="23843"/>
                    <a:pt x="1711" y="25206"/>
                    <a:pt x="3397" y="25923"/>
                  </a:cubicBezTo>
                  <a:cubicBezTo>
                    <a:pt x="3882" y="26131"/>
                    <a:pt x="4437" y="26639"/>
                    <a:pt x="4737" y="27078"/>
                  </a:cubicBezTo>
                  <a:cubicBezTo>
                    <a:pt x="4437" y="26731"/>
                    <a:pt x="3952" y="26754"/>
                    <a:pt x="3397" y="26731"/>
                  </a:cubicBezTo>
                  <a:cubicBezTo>
                    <a:pt x="3281" y="26721"/>
                    <a:pt x="3176" y="26718"/>
                    <a:pt x="3078" y="26718"/>
                  </a:cubicBezTo>
                  <a:cubicBezTo>
                    <a:pt x="2860" y="26718"/>
                    <a:pt x="2678" y="26735"/>
                    <a:pt x="2488" y="26735"/>
                  </a:cubicBezTo>
                  <a:cubicBezTo>
                    <a:pt x="2373" y="26735"/>
                    <a:pt x="2256" y="26729"/>
                    <a:pt x="2126" y="26708"/>
                  </a:cubicBezTo>
                  <a:cubicBezTo>
                    <a:pt x="1826" y="26685"/>
                    <a:pt x="1526" y="26639"/>
                    <a:pt x="1272" y="26523"/>
                  </a:cubicBezTo>
                  <a:cubicBezTo>
                    <a:pt x="994" y="26408"/>
                    <a:pt x="740" y="26200"/>
                    <a:pt x="648" y="25923"/>
                  </a:cubicBezTo>
                  <a:lnTo>
                    <a:pt x="648" y="25923"/>
                  </a:lnTo>
                  <a:cubicBezTo>
                    <a:pt x="1064" y="27448"/>
                    <a:pt x="2034" y="29804"/>
                    <a:pt x="5084" y="29804"/>
                  </a:cubicBezTo>
                  <a:cubicBezTo>
                    <a:pt x="9150" y="29804"/>
                    <a:pt x="9958" y="26524"/>
                    <a:pt x="9958" y="26523"/>
                  </a:cubicBezTo>
                  <a:lnTo>
                    <a:pt x="9958" y="26523"/>
                  </a:lnTo>
                  <a:cubicBezTo>
                    <a:pt x="8850" y="27193"/>
                    <a:pt x="7787" y="27817"/>
                    <a:pt x="7140" y="27956"/>
                  </a:cubicBezTo>
                  <a:cubicBezTo>
                    <a:pt x="7140" y="27956"/>
                    <a:pt x="8457" y="27101"/>
                    <a:pt x="9127" y="26200"/>
                  </a:cubicBezTo>
                  <a:cubicBezTo>
                    <a:pt x="9820" y="25299"/>
                    <a:pt x="10005" y="23451"/>
                    <a:pt x="10005" y="23451"/>
                  </a:cubicBezTo>
                  <a:lnTo>
                    <a:pt x="10005" y="23451"/>
                  </a:lnTo>
                  <a:cubicBezTo>
                    <a:pt x="9727" y="23866"/>
                    <a:pt x="8711" y="24329"/>
                    <a:pt x="8156" y="24536"/>
                  </a:cubicBezTo>
                  <a:cubicBezTo>
                    <a:pt x="7602" y="24744"/>
                    <a:pt x="6377" y="25830"/>
                    <a:pt x="6377" y="25830"/>
                  </a:cubicBezTo>
                  <a:cubicBezTo>
                    <a:pt x="6377" y="25830"/>
                    <a:pt x="7024" y="24144"/>
                    <a:pt x="8226" y="23520"/>
                  </a:cubicBezTo>
                  <a:cubicBezTo>
                    <a:pt x="9427" y="22919"/>
                    <a:pt x="10236" y="21856"/>
                    <a:pt x="10236" y="21856"/>
                  </a:cubicBezTo>
                  <a:cubicBezTo>
                    <a:pt x="10605" y="20355"/>
                    <a:pt x="9935" y="18414"/>
                    <a:pt x="9935" y="18414"/>
                  </a:cubicBezTo>
                  <a:cubicBezTo>
                    <a:pt x="9935" y="18414"/>
                    <a:pt x="9496" y="19592"/>
                    <a:pt x="8364" y="19800"/>
                  </a:cubicBezTo>
                  <a:cubicBezTo>
                    <a:pt x="7232" y="20008"/>
                    <a:pt x="6747" y="20932"/>
                    <a:pt x="6747" y="20932"/>
                  </a:cubicBezTo>
                  <a:cubicBezTo>
                    <a:pt x="7001" y="20193"/>
                    <a:pt x="7556" y="19500"/>
                    <a:pt x="8249" y="18853"/>
                  </a:cubicBezTo>
                  <a:cubicBezTo>
                    <a:pt x="8965" y="18229"/>
                    <a:pt x="9496" y="17143"/>
                    <a:pt x="9496" y="17143"/>
                  </a:cubicBezTo>
                  <a:cubicBezTo>
                    <a:pt x="9196" y="16242"/>
                    <a:pt x="8618" y="13539"/>
                    <a:pt x="8618" y="13539"/>
                  </a:cubicBezTo>
                  <a:lnTo>
                    <a:pt x="7348" y="14186"/>
                  </a:lnTo>
                  <a:lnTo>
                    <a:pt x="8549" y="12892"/>
                  </a:lnTo>
                  <a:cubicBezTo>
                    <a:pt x="8480" y="12315"/>
                    <a:pt x="8526" y="10952"/>
                    <a:pt x="8526" y="10952"/>
                  </a:cubicBezTo>
                  <a:lnTo>
                    <a:pt x="8526" y="10952"/>
                  </a:lnTo>
                  <a:lnTo>
                    <a:pt x="5962" y="13123"/>
                  </a:lnTo>
                  <a:lnTo>
                    <a:pt x="8318" y="9958"/>
                  </a:lnTo>
                  <a:cubicBezTo>
                    <a:pt x="8387" y="9404"/>
                    <a:pt x="8180" y="6146"/>
                    <a:pt x="7948" y="5430"/>
                  </a:cubicBezTo>
                  <a:cubicBezTo>
                    <a:pt x="7694" y="4714"/>
                    <a:pt x="7001" y="3004"/>
                    <a:pt x="7001" y="3004"/>
                  </a:cubicBezTo>
                  <a:cubicBezTo>
                    <a:pt x="6585" y="4367"/>
                    <a:pt x="5500" y="4945"/>
                    <a:pt x="5500" y="4945"/>
                  </a:cubicBezTo>
                  <a:cubicBezTo>
                    <a:pt x="6193" y="4090"/>
                    <a:pt x="6424" y="2334"/>
                    <a:pt x="6424" y="2334"/>
                  </a:cubicBezTo>
                  <a:cubicBezTo>
                    <a:pt x="6031" y="1202"/>
                    <a:pt x="4367"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15;p42"/>
            <p:cNvSpPr/>
            <p:nvPr/>
          </p:nvSpPr>
          <p:spPr>
            <a:xfrm>
              <a:off x="2302299" y="2679308"/>
              <a:ext cx="65379" cy="50543"/>
            </a:xfrm>
            <a:custGeom>
              <a:avLst/>
              <a:gdLst/>
              <a:ahLst/>
              <a:cxnLst/>
              <a:rect l="l" t="t" r="r" b="b"/>
              <a:pathLst>
                <a:path w="1018" h="787" extrusionOk="0">
                  <a:moveTo>
                    <a:pt x="625" y="1"/>
                  </a:moveTo>
                  <a:cubicBezTo>
                    <a:pt x="578" y="1"/>
                    <a:pt x="555" y="24"/>
                    <a:pt x="509" y="24"/>
                  </a:cubicBezTo>
                  <a:cubicBezTo>
                    <a:pt x="463" y="47"/>
                    <a:pt x="417" y="47"/>
                    <a:pt x="394" y="70"/>
                  </a:cubicBezTo>
                  <a:cubicBezTo>
                    <a:pt x="324" y="93"/>
                    <a:pt x="301" y="116"/>
                    <a:pt x="255" y="140"/>
                  </a:cubicBezTo>
                  <a:cubicBezTo>
                    <a:pt x="232" y="163"/>
                    <a:pt x="255" y="140"/>
                    <a:pt x="209" y="186"/>
                  </a:cubicBezTo>
                  <a:cubicBezTo>
                    <a:pt x="186" y="186"/>
                    <a:pt x="163" y="209"/>
                    <a:pt x="163" y="209"/>
                  </a:cubicBezTo>
                  <a:cubicBezTo>
                    <a:pt x="139" y="255"/>
                    <a:pt x="116" y="278"/>
                    <a:pt x="93" y="301"/>
                  </a:cubicBezTo>
                  <a:cubicBezTo>
                    <a:pt x="70" y="324"/>
                    <a:pt x="70" y="324"/>
                    <a:pt x="70" y="324"/>
                  </a:cubicBezTo>
                  <a:cubicBezTo>
                    <a:pt x="70" y="347"/>
                    <a:pt x="24" y="417"/>
                    <a:pt x="24" y="417"/>
                  </a:cubicBezTo>
                  <a:cubicBezTo>
                    <a:pt x="24" y="440"/>
                    <a:pt x="1" y="509"/>
                    <a:pt x="1" y="509"/>
                  </a:cubicBezTo>
                  <a:cubicBezTo>
                    <a:pt x="1" y="555"/>
                    <a:pt x="24" y="579"/>
                    <a:pt x="24" y="602"/>
                  </a:cubicBezTo>
                  <a:lnTo>
                    <a:pt x="70" y="694"/>
                  </a:lnTo>
                  <a:cubicBezTo>
                    <a:pt x="93" y="694"/>
                    <a:pt x="139" y="740"/>
                    <a:pt x="163" y="740"/>
                  </a:cubicBezTo>
                  <a:cubicBezTo>
                    <a:pt x="186" y="763"/>
                    <a:pt x="232" y="763"/>
                    <a:pt x="255" y="786"/>
                  </a:cubicBezTo>
                  <a:lnTo>
                    <a:pt x="440" y="786"/>
                  </a:lnTo>
                  <a:cubicBezTo>
                    <a:pt x="509" y="786"/>
                    <a:pt x="555" y="786"/>
                    <a:pt x="625" y="763"/>
                  </a:cubicBezTo>
                  <a:cubicBezTo>
                    <a:pt x="648" y="763"/>
                    <a:pt x="694" y="740"/>
                    <a:pt x="740" y="717"/>
                  </a:cubicBezTo>
                  <a:cubicBezTo>
                    <a:pt x="763" y="694"/>
                    <a:pt x="809" y="671"/>
                    <a:pt x="833" y="648"/>
                  </a:cubicBezTo>
                  <a:cubicBezTo>
                    <a:pt x="856" y="625"/>
                    <a:pt x="902" y="602"/>
                    <a:pt x="902" y="579"/>
                  </a:cubicBezTo>
                  <a:cubicBezTo>
                    <a:pt x="948" y="532"/>
                    <a:pt x="971" y="486"/>
                    <a:pt x="971" y="440"/>
                  </a:cubicBezTo>
                  <a:cubicBezTo>
                    <a:pt x="994" y="417"/>
                    <a:pt x="994" y="371"/>
                    <a:pt x="994" y="347"/>
                  </a:cubicBezTo>
                  <a:cubicBezTo>
                    <a:pt x="994" y="324"/>
                    <a:pt x="994" y="324"/>
                    <a:pt x="994" y="301"/>
                  </a:cubicBezTo>
                  <a:cubicBezTo>
                    <a:pt x="994" y="301"/>
                    <a:pt x="994" y="278"/>
                    <a:pt x="1017" y="278"/>
                  </a:cubicBezTo>
                  <a:lnTo>
                    <a:pt x="1017" y="255"/>
                  </a:lnTo>
                  <a:lnTo>
                    <a:pt x="1017" y="232"/>
                  </a:lnTo>
                  <a:cubicBezTo>
                    <a:pt x="1017" y="186"/>
                    <a:pt x="994" y="116"/>
                    <a:pt x="948" y="93"/>
                  </a:cubicBezTo>
                  <a:lnTo>
                    <a:pt x="879" y="47"/>
                  </a:lnTo>
                  <a:cubicBezTo>
                    <a:pt x="833" y="24"/>
                    <a:pt x="786"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16;p42"/>
            <p:cNvSpPr/>
            <p:nvPr/>
          </p:nvSpPr>
          <p:spPr>
            <a:xfrm>
              <a:off x="2351300" y="1814317"/>
              <a:ext cx="68269" cy="69425"/>
            </a:xfrm>
            <a:custGeom>
              <a:avLst/>
              <a:gdLst/>
              <a:ahLst/>
              <a:cxnLst/>
              <a:rect l="l" t="t" r="r" b="b"/>
              <a:pathLst>
                <a:path w="1063" h="1081" extrusionOk="0">
                  <a:moveTo>
                    <a:pt x="532" y="0"/>
                  </a:moveTo>
                  <a:cubicBezTo>
                    <a:pt x="485" y="0"/>
                    <a:pt x="439" y="24"/>
                    <a:pt x="393" y="47"/>
                  </a:cubicBezTo>
                  <a:cubicBezTo>
                    <a:pt x="370" y="47"/>
                    <a:pt x="370" y="47"/>
                    <a:pt x="324" y="70"/>
                  </a:cubicBezTo>
                  <a:cubicBezTo>
                    <a:pt x="301" y="70"/>
                    <a:pt x="277" y="93"/>
                    <a:pt x="277" y="93"/>
                  </a:cubicBezTo>
                  <a:cubicBezTo>
                    <a:pt x="231" y="116"/>
                    <a:pt x="208" y="139"/>
                    <a:pt x="162" y="162"/>
                  </a:cubicBezTo>
                  <a:cubicBezTo>
                    <a:pt x="162" y="185"/>
                    <a:pt x="139" y="185"/>
                    <a:pt x="139" y="185"/>
                  </a:cubicBezTo>
                  <a:cubicBezTo>
                    <a:pt x="139" y="208"/>
                    <a:pt x="70" y="278"/>
                    <a:pt x="70" y="278"/>
                  </a:cubicBezTo>
                  <a:cubicBezTo>
                    <a:pt x="70" y="278"/>
                    <a:pt x="70" y="301"/>
                    <a:pt x="70" y="301"/>
                  </a:cubicBezTo>
                  <a:cubicBezTo>
                    <a:pt x="46" y="301"/>
                    <a:pt x="23" y="393"/>
                    <a:pt x="23" y="416"/>
                  </a:cubicBezTo>
                  <a:cubicBezTo>
                    <a:pt x="0" y="439"/>
                    <a:pt x="0" y="486"/>
                    <a:pt x="0" y="532"/>
                  </a:cubicBezTo>
                  <a:cubicBezTo>
                    <a:pt x="0" y="555"/>
                    <a:pt x="23" y="671"/>
                    <a:pt x="23" y="671"/>
                  </a:cubicBezTo>
                  <a:cubicBezTo>
                    <a:pt x="23" y="694"/>
                    <a:pt x="46" y="786"/>
                    <a:pt x="70" y="786"/>
                  </a:cubicBezTo>
                  <a:cubicBezTo>
                    <a:pt x="93" y="832"/>
                    <a:pt x="116" y="855"/>
                    <a:pt x="139" y="902"/>
                  </a:cubicBezTo>
                  <a:lnTo>
                    <a:pt x="162" y="902"/>
                  </a:lnTo>
                  <a:cubicBezTo>
                    <a:pt x="185" y="925"/>
                    <a:pt x="231" y="971"/>
                    <a:pt x="254" y="994"/>
                  </a:cubicBezTo>
                  <a:lnTo>
                    <a:pt x="277" y="994"/>
                  </a:lnTo>
                  <a:lnTo>
                    <a:pt x="301" y="1017"/>
                  </a:lnTo>
                  <a:cubicBezTo>
                    <a:pt x="370" y="1063"/>
                    <a:pt x="416" y="1063"/>
                    <a:pt x="485" y="1063"/>
                  </a:cubicBezTo>
                  <a:cubicBezTo>
                    <a:pt x="509" y="1075"/>
                    <a:pt x="526" y="1081"/>
                    <a:pt x="543" y="1081"/>
                  </a:cubicBezTo>
                  <a:cubicBezTo>
                    <a:pt x="560" y="1081"/>
                    <a:pt x="578" y="1075"/>
                    <a:pt x="601" y="1063"/>
                  </a:cubicBezTo>
                  <a:cubicBezTo>
                    <a:pt x="647" y="1063"/>
                    <a:pt x="693" y="1063"/>
                    <a:pt x="716" y="1040"/>
                  </a:cubicBezTo>
                  <a:cubicBezTo>
                    <a:pt x="763" y="1040"/>
                    <a:pt x="786" y="1017"/>
                    <a:pt x="832" y="971"/>
                  </a:cubicBezTo>
                  <a:cubicBezTo>
                    <a:pt x="878" y="948"/>
                    <a:pt x="924" y="902"/>
                    <a:pt x="947" y="855"/>
                  </a:cubicBezTo>
                  <a:cubicBezTo>
                    <a:pt x="971" y="809"/>
                    <a:pt x="971" y="763"/>
                    <a:pt x="994" y="717"/>
                  </a:cubicBezTo>
                  <a:lnTo>
                    <a:pt x="1017" y="671"/>
                  </a:lnTo>
                  <a:cubicBezTo>
                    <a:pt x="1017" y="671"/>
                    <a:pt x="1040" y="647"/>
                    <a:pt x="1040" y="624"/>
                  </a:cubicBezTo>
                  <a:cubicBezTo>
                    <a:pt x="1040" y="624"/>
                    <a:pt x="1040" y="624"/>
                    <a:pt x="1040" y="601"/>
                  </a:cubicBezTo>
                  <a:cubicBezTo>
                    <a:pt x="1063" y="509"/>
                    <a:pt x="1063" y="439"/>
                    <a:pt x="1040" y="347"/>
                  </a:cubicBezTo>
                  <a:lnTo>
                    <a:pt x="994" y="255"/>
                  </a:lnTo>
                  <a:cubicBezTo>
                    <a:pt x="971" y="185"/>
                    <a:pt x="924" y="162"/>
                    <a:pt x="878" y="116"/>
                  </a:cubicBezTo>
                  <a:cubicBezTo>
                    <a:pt x="855" y="93"/>
                    <a:pt x="809" y="70"/>
                    <a:pt x="786" y="70"/>
                  </a:cubicBezTo>
                  <a:cubicBezTo>
                    <a:pt x="740" y="47"/>
                    <a:pt x="693" y="47"/>
                    <a:pt x="670" y="24"/>
                  </a:cubicBezTo>
                  <a:cubicBezTo>
                    <a:pt x="624" y="24"/>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17;p42"/>
            <p:cNvSpPr/>
            <p:nvPr/>
          </p:nvSpPr>
          <p:spPr>
            <a:xfrm>
              <a:off x="2321630" y="2050200"/>
              <a:ext cx="90554" cy="95049"/>
            </a:xfrm>
            <a:custGeom>
              <a:avLst/>
              <a:gdLst/>
              <a:ahLst/>
              <a:cxnLst/>
              <a:rect l="l" t="t" r="r" b="b"/>
              <a:pathLst>
                <a:path w="1410" h="1480" extrusionOk="0">
                  <a:moveTo>
                    <a:pt x="716" y="1"/>
                  </a:moveTo>
                  <a:cubicBezTo>
                    <a:pt x="624" y="24"/>
                    <a:pt x="555" y="47"/>
                    <a:pt x="485" y="93"/>
                  </a:cubicBezTo>
                  <a:cubicBezTo>
                    <a:pt x="439" y="116"/>
                    <a:pt x="393" y="163"/>
                    <a:pt x="347" y="186"/>
                  </a:cubicBezTo>
                  <a:cubicBezTo>
                    <a:pt x="347" y="209"/>
                    <a:pt x="324" y="209"/>
                    <a:pt x="301" y="209"/>
                  </a:cubicBezTo>
                  <a:lnTo>
                    <a:pt x="301" y="232"/>
                  </a:lnTo>
                  <a:cubicBezTo>
                    <a:pt x="254" y="255"/>
                    <a:pt x="185" y="301"/>
                    <a:pt x="162" y="371"/>
                  </a:cubicBezTo>
                  <a:cubicBezTo>
                    <a:pt x="93" y="417"/>
                    <a:pt x="69" y="486"/>
                    <a:pt x="46" y="555"/>
                  </a:cubicBezTo>
                  <a:cubicBezTo>
                    <a:pt x="46" y="602"/>
                    <a:pt x="46" y="648"/>
                    <a:pt x="46" y="694"/>
                  </a:cubicBezTo>
                  <a:lnTo>
                    <a:pt x="23" y="694"/>
                  </a:lnTo>
                  <a:cubicBezTo>
                    <a:pt x="23" y="763"/>
                    <a:pt x="23" y="810"/>
                    <a:pt x="0" y="879"/>
                  </a:cubicBezTo>
                  <a:cubicBezTo>
                    <a:pt x="0" y="879"/>
                    <a:pt x="23" y="1041"/>
                    <a:pt x="23" y="1041"/>
                  </a:cubicBezTo>
                  <a:lnTo>
                    <a:pt x="46" y="1041"/>
                  </a:lnTo>
                  <a:lnTo>
                    <a:pt x="46" y="1064"/>
                  </a:lnTo>
                  <a:lnTo>
                    <a:pt x="69" y="1133"/>
                  </a:lnTo>
                  <a:cubicBezTo>
                    <a:pt x="93" y="1202"/>
                    <a:pt x="139" y="1249"/>
                    <a:pt x="185" y="1295"/>
                  </a:cubicBezTo>
                  <a:cubicBezTo>
                    <a:pt x="208" y="1318"/>
                    <a:pt x="231" y="1341"/>
                    <a:pt x="254" y="1341"/>
                  </a:cubicBezTo>
                  <a:cubicBezTo>
                    <a:pt x="277" y="1387"/>
                    <a:pt x="324" y="1410"/>
                    <a:pt x="370" y="1433"/>
                  </a:cubicBezTo>
                  <a:cubicBezTo>
                    <a:pt x="393" y="1433"/>
                    <a:pt x="416" y="1433"/>
                    <a:pt x="439" y="1457"/>
                  </a:cubicBezTo>
                  <a:lnTo>
                    <a:pt x="462" y="1457"/>
                  </a:lnTo>
                  <a:cubicBezTo>
                    <a:pt x="485" y="1457"/>
                    <a:pt x="485" y="1457"/>
                    <a:pt x="555" y="1480"/>
                  </a:cubicBezTo>
                  <a:lnTo>
                    <a:pt x="624" y="1480"/>
                  </a:lnTo>
                  <a:cubicBezTo>
                    <a:pt x="716" y="1480"/>
                    <a:pt x="786" y="1457"/>
                    <a:pt x="855" y="1433"/>
                  </a:cubicBezTo>
                  <a:cubicBezTo>
                    <a:pt x="947" y="1387"/>
                    <a:pt x="924" y="1410"/>
                    <a:pt x="994" y="1341"/>
                  </a:cubicBezTo>
                  <a:cubicBezTo>
                    <a:pt x="1040" y="1318"/>
                    <a:pt x="1063" y="1318"/>
                    <a:pt x="1086" y="1272"/>
                  </a:cubicBezTo>
                  <a:cubicBezTo>
                    <a:pt x="1086" y="1272"/>
                    <a:pt x="1086" y="1272"/>
                    <a:pt x="1109" y="1249"/>
                  </a:cubicBezTo>
                  <a:cubicBezTo>
                    <a:pt x="1155" y="1202"/>
                    <a:pt x="1202" y="1156"/>
                    <a:pt x="1225" y="1087"/>
                  </a:cubicBezTo>
                  <a:cubicBezTo>
                    <a:pt x="1248" y="1064"/>
                    <a:pt x="1248" y="1064"/>
                    <a:pt x="1271" y="1041"/>
                  </a:cubicBezTo>
                  <a:cubicBezTo>
                    <a:pt x="1271" y="1041"/>
                    <a:pt x="1271" y="1018"/>
                    <a:pt x="1271" y="1018"/>
                  </a:cubicBezTo>
                  <a:cubicBezTo>
                    <a:pt x="1294" y="948"/>
                    <a:pt x="1340" y="902"/>
                    <a:pt x="1340" y="833"/>
                  </a:cubicBezTo>
                  <a:cubicBezTo>
                    <a:pt x="1363" y="810"/>
                    <a:pt x="1363" y="786"/>
                    <a:pt x="1363" y="763"/>
                  </a:cubicBezTo>
                  <a:cubicBezTo>
                    <a:pt x="1409" y="648"/>
                    <a:pt x="1409" y="555"/>
                    <a:pt x="1363" y="440"/>
                  </a:cubicBezTo>
                  <a:cubicBezTo>
                    <a:pt x="1340" y="348"/>
                    <a:pt x="1294" y="255"/>
                    <a:pt x="1225" y="186"/>
                  </a:cubicBezTo>
                  <a:cubicBezTo>
                    <a:pt x="1132" y="93"/>
                    <a:pt x="1040" y="47"/>
                    <a:pt x="947" y="24"/>
                  </a:cubicBezTo>
                  <a:cubicBezTo>
                    <a:pt x="878" y="1"/>
                    <a:pt x="786"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18;p42"/>
            <p:cNvSpPr/>
            <p:nvPr/>
          </p:nvSpPr>
          <p:spPr>
            <a:xfrm>
              <a:off x="2471456" y="2625941"/>
              <a:ext cx="103912" cy="96462"/>
            </a:xfrm>
            <a:custGeom>
              <a:avLst/>
              <a:gdLst/>
              <a:ahLst/>
              <a:cxnLst/>
              <a:rect l="l" t="t" r="r" b="b"/>
              <a:pathLst>
                <a:path w="1618" h="1502" extrusionOk="0">
                  <a:moveTo>
                    <a:pt x="1479" y="0"/>
                  </a:moveTo>
                  <a:cubicBezTo>
                    <a:pt x="1225" y="347"/>
                    <a:pt x="809" y="786"/>
                    <a:pt x="162" y="901"/>
                  </a:cubicBezTo>
                  <a:cubicBezTo>
                    <a:pt x="116" y="924"/>
                    <a:pt x="47" y="924"/>
                    <a:pt x="1" y="947"/>
                  </a:cubicBezTo>
                  <a:cubicBezTo>
                    <a:pt x="1" y="994"/>
                    <a:pt x="24" y="1017"/>
                    <a:pt x="24" y="1040"/>
                  </a:cubicBezTo>
                  <a:cubicBezTo>
                    <a:pt x="47" y="1109"/>
                    <a:pt x="70" y="1155"/>
                    <a:pt x="93" y="1202"/>
                  </a:cubicBezTo>
                  <a:cubicBezTo>
                    <a:pt x="116" y="1271"/>
                    <a:pt x="185" y="1317"/>
                    <a:pt x="255" y="1363"/>
                  </a:cubicBezTo>
                  <a:cubicBezTo>
                    <a:pt x="278" y="1410"/>
                    <a:pt x="324" y="1433"/>
                    <a:pt x="393" y="1456"/>
                  </a:cubicBezTo>
                  <a:cubicBezTo>
                    <a:pt x="463" y="1479"/>
                    <a:pt x="532" y="1502"/>
                    <a:pt x="624" y="1502"/>
                  </a:cubicBezTo>
                  <a:lnTo>
                    <a:pt x="671" y="1502"/>
                  </a:lnTo>
                  <a:cubicBezTo>
                    <a:pt x="740" y="1502"/>
                    <a:pt x="809" y="1479"/>
                    <a:pt x="879" y="1479"/>
                  </a:cubicBezTo>
                  <a:cubicBezTo>
                    <a:pt x="948" y="1456"/>
                    <a:pt x="1040" y="1410"/>
                    <a:pt x="1110" y="1386"/>
                  </a:cubicBezTo>
                  <a:cubicBezTo>
                    <a:pt x="1179" y="1340"/>
                    <a:pt x="1248" y="1294"/>
                    <a:pt x="1318" y="1248"/>
                  </a:cubicBezTo>
                  <a:cubicBezTo>
                    <a:pt x="1341" y="1225"/>
                    <a:pt x="1341" y="1202"/>
                    <a:pt x="1364" y="1178"/>
                  </a:cubicBezTo>
                  <a:cubicBezTo>
                    <a:pt x="1410" y="1109"/>
                    <a:pt x="1479" y="1063"/>
                    <a:pt x="1502" y="971"/>
                  </a:cubicBezTo>
                  <a:cubicBezTo>
                    <a:pt x="1549" y="924"/>
                    <a:pt x="1572" y="855"/>
                    <a:pt x="1595" y="786"/>
                  </a:cubicBezTo>
                  <a:cubicBezTo>
                    <a:pt x="1595" y="740"/>
                    <a:pt x="1595" y="670"/>
                    <a:pt x="1618" y="601"/>
                  </a:cubicBezTo>
                  <a:cubicBezTo>
                    <a:pt x="1618" y="555"/>
                    <a:pt x="1618" y="532"/>
                    <a:pt x="1618" y="485"/>
                  </a:cubicBezTo>
                  <a:cubicBezTo>
                    <a:pt x="1618" y="485"/>
                    <a:pt x="1618" y="485"/>
                    <a:pt x="1618" y="462"/>
                  </a:cubicBezTo>
                  <a:cubicBezTo>
                    <a:pt x="1618" y="416"/>
                    <a:pt x="1618" y="370"/>
                    <a:pt x="1595" y="324"/>
                  </a:cubicBezTo>
                  <a:cubicBezTo>
                    <a:pt x="1595" y="231"/>
                    <a:pt x="1572" y="162"/>
                    <a:pt x="1525" y="93"/>
                  </a:cubicBezTo>
                  <a:cubicBezTo>
                    <a:pt x="1502" y="46"/>
                    <a:pt x="1479" y="23"/>
                    <a:pt x="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19;p42"/>
            <p:cNvSpPr/>
            <p:nvPr/>
          </p:nvSpPr>
          <p:spPr>
            <a:xfrm>
              <a:off x="2398759" y="2194184"/>
              <a:ext cx="96526" cy="121702"/>
            </a:xfrm>
            <a:custGeom>
              <a:avLst/>
              <a:gdLst/>
              <a:ahLst/>
              <a:cxnLst/>
              <a:rect l="l" t="t" r="r" b="b"/>
              <a:pathLst>
                <a:path w="1503" h="1895" extrusionOk="0">
                  <a:moveTo>
                    <a:pt x="1271" y="0"/>
                  </a:moveTo>
                  <a:cubicBezTo>
                    <a:pt x="1225" y="0"/>
                    <a:pt x="1110" y="23"/>
                    <a:pt x="1086" y="23"/>
                  </a:cubicBezTo>
                  <a:cubicBezTo>
                    <a:pt x="994" y="46"/>
                    <a:pt x="902" y="92"/>
                    <a:pt x="809" y="139"/>
                  </a:cubicBezTo>
                  <a:cubicBezTo>
                    <a:pt x="694" y="185"/>
                    <a:pt x="578" y="277"/>
                    <a:pt x="486" y="370"/>
                  </a:cubicBezTo>
                  <a:cubicBezTo>
                    <a:pt x="463" y="393"/>
                    <a:pt x="440" y="416"/>
                    <a:pt x="393" y="462"/>
                  </a:cubicBezTo>
                  <a:cubicBezTo>
                    <a:pt x="347" y="531"/>
                    <a:pt x="278" y="601"/>
                    <a:pt x="232" y="693"/>
                  </a:cubicBezTo>
                  <a:cubicBezTo>
                    <a:pt x="208" y="739"/>
                    <a:pt x="162" y="786"/>
                    <a:pt x="162" y="832"/>
                  </a:cubicBezTo>
                  <a:cubicBezTo>
                    <a:pt x="116" y="924"/>
                    <a:pt x="70" y="993"/>
                    <a:pt x="47" y="1109"/>
                  </a:cubicBezTo>
                  <a:cubicBezTo>
                    <a:pt x="24" y="1294"/>
                    <a:pt x="1" y="1456"/>
                    <a:pt x="116" y="1640"/>
                  </a:cubicBezTo>
                  <a:cubicBezTo>
                    <a:pt x="139" y="1687"/>
                    <a:pt x="185" y="1733"/>
                    <a:pt x="208" y="1779"/>
                  </a:cubicBezTo>
                  <a:cubicBezTo>
                    <a:pt x="208" y="1779"/>
                    <a:pt x="232" y="1779"/>
                    <a:pt x="232" y="1802"/>
                  </a:cubicBezTo>
                  <a:cubicBezTo>
                    <a:pt x="278" y="1825"/>
                    <a:pt x="301" y="1848"/>
                    <a:pt x="324" y="1871"/>
                  </a:cubicBezTo>
                  <a:cubicBezTo>
                    <a:pt x="347" y="1895"/>
                    <a:pt x="370" y="1895"/>
                    <a:pt x="393" y="1895"/>
                  </a:cubicBezTo>
                  <a:lnTo>
                    <a:pt x="1502" y="716"/>
                  </a:lnTo>
                  <a:cubicBezTo>
                    <a:pt x="1479" y="531"/>
                    <a:pt x="1456" y="277"/>
                    <a:pt x="1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20;p42"/>
            <p:cNvSpPr/>
            <p:nvPr/>
          </p:nvSpPr>
          <p:spPr>
            <a:xfrm>
              <a:off x="2291960" y="2418572"/>
              <a:ext cx="132106" cy="118362"/>
            </a:xfrm>
            <a:custGeom>
              <a:avLst/>
              <a:gdLst/>
              <a:ahLst/>
              <a:cxnLst/>
              <a:rect l="l" t="t" r="r" b="b"/>
              <a:pathLst>
                <a:path w="2057" h="1843" extrusionOk="0">
                  <a:moveTo>
                    <a:pt x="1017" y="0"/>
                  </a:moveTo>
                  <a:cubicBezTo>
                    <a:pt x="965" y="0"/>
                    <a:pt x="913" y="6"/>
                    <a:pt x="855" y="18"/>
                  </a:cubicBezTo>
                  <a:cubicBezTo>
                    <a:pt x="693" y="64"/>
                    <a:pt x="578" y="156"/>
                    <a:pt x="462" y="249"/>
                  </a:cubicBezTo>
                  <a:cubicBezTo>
                    <a:pt x="370" y="318"/>
                    <a:pt x="300" y="434"/>
                    <a:pt x="231" y="526"/>
                  </a:cubicBezTo>
                  <a:cubicBezTo>
                    <a:pt x="162" y="618"/>
                    <a:pt x="116" y="711"/>
                    <a:pt x="69" y="826"/>
                  </a:cubicBezTo>
                  <a:cubicBezTo>
                    <a:pt x="0" y="1034"/>
                    <a:pt x="23" y="1265"/>
                    <a:pt x="116" y="1450"/>
                  </a:cubicBezTo>
                  <a:cubicBezTo>
                    <a:pt x="231" y="1635"/>
                    <a:pt x="416" y="1751"/>
                    <a:pt x="601" y="1820"/>
                  </a:cubicBezTo>
                  <a:cubicBezTo>
                    <a:pt x="647" y="1820"/>
                    <a:pt x="693" y="1820"/>
                    <a:pt x="716" y="1843"/>
                  </a:cubicBezTo>
                  <a:lnTo>
                    <a:pt x="855" y="1843"/>
                  </a:lnTo>
                  <a:cubicBezTo>
                    <a:pt x="947" y="1843"/>
                    <a:pt x="1040" y="1843"/>
                    <a:pt x="1132" y="1820"/>
                  </a:cubicBezTo>
                  <a:cubicBezTo>
                    <a:pt x="1178" y="1820"/>
                    <a:pt x="1248" y="1797"/>
                    <a:pt x="1294" y="1774"/>
                  </a:cubicBezTo>
                  <a:cubicBezTo>
                    <a:pt x="1363" y="1751"/>
                    <a:pt x="1456" y="1704"/>
                    <a:pt x="1548" y="1658"/>
                  </a:cubicBezTo>
                  <a:cubicBezTo>
                    <a:pt x="1710" y="1543"/>
                    <a:pt x="1848" y="1427"/>
                    <a:pt x="1941" y="1242"/>
                  </a:cubicBezTo>
                  <a:cubicBezTo>
                    <a:pt x="1987" y="1173"/>
                    <a:pt x="2010" y="1081"/>
                    <a:pt x="2033" y="988"/>
                  </a:cubicBezTo>
                  <a:cubicBezTo>
                    <a:pt x="2056" y="826"/>
                    <a:pt x="2056" y="711"/>
                    <a:pt x="2033" y="572"/>
                  </a:cubicBezTo>
                  <a:cubicBezTo>
                    <a:pt x="1987" y="364"/>
                    <a:pt x="1848" y="180"/>
                    <a:pt x="1687" y="87"/>
                  </a:cubicBezTo>
                  <a:cubicBezTo>
                    <a:pt x="1565" y="35"/>
                    <a:pt x="1444" y="9"/>
                    <a:pt x="1313" y="9"/>
                  </a:cubicBezTo>
                  <a:cubicBezTo>
                    <a:pt x="1269" y="9"/>
                    <a:pt x="1225" y="12"/>
                    <a:pt x="1178" y="18"/>
                  </a:cubicBezTo>
                  <a:cubicBezTo>
                    <a:pt x="1121" y="6"/>
                    <a:pt x="1069" y="0"/>
                    <a:pt x="1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21;p42"/>
            <p:cNvSpPr/>
            <p:nvPr/>
          </p:nvSpPr>
          <p:spPr>
            <a:xfrm>
              <a:off x="2426952" y="2283194"/>
              <a:ext cx="77195" cy="42323"/>
            </a:xfrm>
            <a:custGeom>
              <a:avLst/>
              <a:gdLst/>
              <a:ahLst/>
              <a:cxnLst/>
              <a:rect l="l" t="t" r="r" b="b"/>
              <a:pathLst>
                <a:path w="1202" h="659" extrusionOk="0">
                  <a:moveTo>
                    <a:pt x="1109" y="0"/>
                  </a:moveTo>
                  <a:lnTo>
                    <a:pt x="1" y="532"/>
                  </a:lnTo>
                  <a:cubicBezTo>
                    <a:pt x="24" y="532"/>
                    <a:pt x="47" y="555"/>
                    <a:pt x="70" y="555"/>
                  </a:cubicBezTo>
                  <a:lnTo>
                    <a:pt x="185" y="555"/>
                  </a:lnTo>
                  <a:cubicBezTo>
                    <a:pt x="232" y="578"/>
                    <a:pt x="301" y="601"/>
                    <a:pt x="370" y="624"/>
                  </a:cubicBezTo>
                  <a:cubicBezTo>
                    <a:pt x="428" y="647"/>
                    <a:pt x="491" y="659"/>
                    <a:pt x="555" y="659"/>
                  </a:cubicBezTo>
                  <a:cubicBezTo>
                    <a:pt x="619" y="659"/>
                    <a:pt x="682" y="647"/>
                    <a:pt x="740" y="624"/>
                  </a:cubicBezTo>
                  <a:lnTo>
                    <a:pt x="809" y="624"/>
                  </a:lnTo>
                  <a:cubicBezTo>
                    <a:pt x="832" y="624"/>
                    <a:pt x="832" y="601"/>
                    <a:pt x="832" y="601"/>
                  </a:cubicBezTo>
                  <a:lnTo>
                    <a:pt x="855" y="601"/>
                  </a:lnTo>
                  <a:cubicBezTo>
                    <a:pt x="855" y="601"/>
                    <a:pt x="1017" y="532"/>
                    <a:pt x="1040" y="532"/>
                  </a:cubicBezTo>
                  <a:cubicBezTo>
                    <a:pt x="1063" y="509"/>
                    <a:pt x="1179" y="416"/>
                    <a:pt x="1202" y="393"/>
                  </a:cubicBezTo>
                  <a:cubicBezTo>
                    <a:pt x="1133" y="162"/>
                    <a:pt x="1109"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22;p42"/>
            <p:cNvSpPr/>
            <p:nvPr/>
          </p:nvSpPr>
          <p:spPr>
            <a:xfrm>
              <a:off x="2088637" y="2619968"/>
              <a:ext cx="127674" cy="118812"/>
            </a:xfrm>
            <a:custGeom>
              <a:avLst/>
              <a:gdLst/>
              <a:ahLst/>
              <a:cxnLst/>
              <a:rect l="l" t="t" r="r" b="b"/>
              <a:pathLst>
                <a:path w="1988" h="1850" extrusionOk="0">
                  <a:moveTo>
                    <a:pt x="694" y="1"/>
                  </a:moveTo>
                  <a:cubicBezTo>
                    <a:pt x="671" y="1"/>
                    <a:pt x="648" y="24"/>
                    <a:pt x="625" y="24"/>
                  </a:cubicBezTo>
                  <a:lnTo>
                    <a:pt x="555" y="24"/>
                  </a:lnTo>
                  <a:cubicBezTo>
                    <a:pt x="440" y="70"/>
                    <a:pt x="324" y="139"/>
                    <a:pt x="232" y="232"/>
                  </a:cubicBezTo>
                  <a:cubicBezTo>
                    <a:pt x="186" y="278"/>
                    <a:pt x="140" y="324"/>
                    <a:pt x="116" y="394"/>
                  </a:cubicBezTo>
                  <a:cubicBezTo>
                    <a:pt x="47" y="509"/>
                    <a:pt x="1" y="648"/>
                    <a:pt x="24" y="763"/>
                  </a:cubicBezTo>
                  <a:cubicBezTo>
                    <a:pt x="24" y="925"/>
                    <a:pt x="47" y="1040"/>
                    <a:pt x="140" y="1156"/>
                  </a:cubicBezTo>
                  <a:cubicBezTo>
                    <a:pt x="186" y="1248"/>
                    <a:pt x="255" y="1341"/>
                    <a:pt x="324" y="1410"/>
                  </a:cubicBezTo>
                  <a:cubicBezTo>
                    <a:pt x="417" y="1503"/>
                    <a:pt x="509" y="1572"/>
                    <a:pt x="625" y="1664"/>
                  </a:cubicBezTo>
                  <a:cubicBezTo>
                    <a:pt x="717" y="1710"/>
                    <a:pt x="810" y="1757"/>
                    <a:pt x="902" y="1803"/>
                  </a:cubicBezTo>
                  <a:cubicBezTo>
                    <a:pt x="994" y="1826"/>
                    <a:pt x="1087" y="1849"/>
                    <a:pt x="1179" y="1849"/>
                  </a:cubicBezTo>
                  <a:cubicBezTo>
                    <a:pt x="1318" y="1849"/>
                    <a:pt x="1433" y="1803"/>
                    <a:pt x="1549" y="1757"/>
                  </a:cubicBezTo>
                  <a:cubicBezTo>
                    <a:pt x="1711" y="1664"/>
                    <a:pt x="1849" y="1479"/>
                    <a:pt x="1895" y="1295"/>
                  </a:cubicBezTo>
                  <a:cubicBezTo>
                    <a:pt x="1988" y="948"/>
                    <a:pt x="1849" y="578"/>
                    <a:pt x="1618" y="324"/>
                  </a:cubicBezTo>
                  <a:cubicBezTo>
                    <a:pt x="1480" y="186"/>
                    <a:pt x="1318" y="93"/>
                    <a:pt x="1133" y="47"/>
                  </a:cubicBezTo>
                  <a:cubicBezTo>
                    <a:pt x="1064" y="24"/>
                    <a:pt x="1017" y="24"/>
                    <a:pt x="948" y="24"/>
                  </a:cubicBezTo>
                  <a:cubicBezTo>
                    <a:pt x="925" y="1"/>
                    <a:pt x="879"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23;p42"/>
            <p:cNvSpPr/>
            <p:nvPr/>
          </p:nvSpPr>
          <p:spPr>
            <a:xfrm>
              <a:off x="1986270" y="2332130"/>
              <a:ext cx="40139" cy="65379"/>
            </a:xfrm>
            <a:custGeom>
              <a:avLst/>
              <a:gdLst/>
              <a:ahLst/>
              <a:cxnLst/>
              <a:rect l="l" t="t" r="r" b="b"/>
              <a:pathLst>
                <a:path w="625" h="1018" extrusionOk="0">
                  <a:moveTo>
                    <a:pt x="324" y="1"/>
                  </a:moveTo>
                  <a:cubicBezTo>
                    <a:pt x="278" y="139"/>
                    <a:pt x="232" y="255"/>
                    <a:pt x="186" y="370"/>
                  </a:cubicBezTo>
                  <a:cubicBezTo>
                    <a:pt x="116" y="578"/>
                    <a:pt x="47" y="763"/>
                    <a:pt x="24" y="971"/>
                  </a:cubicBezTo>
                  <a:lnTo>
                    <a:pt x="1" y="971"/>
                  </a:lnTo>
                  <a:cubicBezTo>
                    <a:pt x="24" y="971"/>
                    <a:pt x="47" y="994"/>
                    <a:pt x="47" y="1017"/>
                  </a:cubicBezTo>
                  <a:cubicBezTo>
                    <a:pt x="116" y="994"/>
                    <a:pt x="162" y="994"/>
                    <a:pt x="232" y="971"/>
                  </a:cubicBezTo>
                  <a:cubicBezTo>
                    <a:pt x="324" y="948"/>
                    <a:pt x="394" y="902"/>
                    <a:pt x="463" y="855"/>
                  </a:cubicBezTo>
                  <a:cubicBezTo>
                    <a:pt x="532" y="786"/>
                    <a:pt x="578" y="694"/>
                    <a:pt x="601" y="624"/>
                  </a:cubicBezTo>
                  <a:cubicBezTo>
                    <a:pt x="601" y="578"/>
                    <a:pt x="601" y="532"/>
                    <a:pt x="625" y="486"/>
                  </a:cubicBezTo>
                  <a:cubicBezTo>
                    <a:pt x="625" y="393"/>
                    <a:pt x="601" y="301"/>
                    <a:pt x="555" y="209"/>
                  </a:cubicBezTo>
                  <a:cubicBezTo>
                    <a:pt x="509" y="139"/>
                    <a:pt x="440" y="70"/>
                    <a:pt x="347" y="24"/>
                  </a:cubicBezTo>
                  <a:cubicBezTo>
                    <a:pt x="347" y="24"/>
                    <a:pt x="324" y="2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24;p42"/>
            <p:cNvSpPr/>
            <p:nvPr/>
          </p:nvSpPr>
          <p:spPr>
            <a:xfrm>
              <a:off x="2113876" y="1965686"/>
              <a:ext cx="117270" cy="116885"/>
            </a:xfrm>
            <a:custGeom>
              <a:avLst/>
              <a:gdLst/>
              <a:ahLst/>
              <a:cxnLst/>
              <a:rect l="l" t="t" r="r" b="b"/>
              <a:pathLst>
                <a:path w="1826" h="1820" extrusionOk="0">
                  <a:moveTo>
                    <a:pt x="601" y="0"/>
                  </a:moveTo>
                  <a:cubicBezTo>
                    <a:pt x="509" y="0"/>
                    <a:pt x="393" y="23"/>
                    <a:pt x="301" y="69"/>
                  </a:cubicBezTo>
                  <a:cubicBezTo>
                    <a:pt x="232" y="116"/>
                    <a:pt x="185" y="162"/>
                    <a:pt x="139" y="231"/>
                  </a:cubicBezTo>
                  <a:cubicBezTo>
                    <a:pt x="70" y="277"/>
                    <a:pt x="47" y="347"/>
                    <a:pt x="24" y="439"/>
                  </a:cubicBezTo>
                  <a:cubicBezTo>
                    <a:pt x="1" y="531"/>
                    <a:pt x="1" y="647"/>
                    <a:pt x="24" y="762"/>
                  </a:cubicBezTo>
                  <a:cubicBezTo>
                    <a:pt x="47" y="832"/>
                    <a:pt x="93" y="924"/>
                    <a:pt x="116" y="1017"/>
                  </a:cubicBezTo>
                  <a:cubicBezTo>
                    <a:pt x="139" y="1040"/>
                    <a:pt x="162" y="1086"/>
                    <a:pt x="185" y="1109"/>
                  </a:cubicBezTo>
                  <a:cubicBezTo>
                    <a:pt x="232" y="1178"/>
                    <a:pt x="278" y="1248"/>
                    <a:pt x="347" y="1317"/>
                  </a:cubicBezTo>
                  <a:cubicBezTo>
                    <a:pt x="370" y="1363"/>
                    <a:pt x="393" y="1386"/>
                    <a:pt x="417" y="1409"/>
                  </a:cubicBezTo>
                  <a:cubicBezTo>
                    <a:pt x="509" y="1502"/>
                    <a:pt x="624" y="1594"/>
                    <a:pt x="740" y="1664"/>
                  </a:cubicBezTo>
                  <a:cubicBezTo>
                    <a:pt x="809" y="1687"/>
                    <a:pt x="879" y="1733"/>
                    <a:pt x="971" y="1756"/>
                  </a:cubicBezTo>
                  <a:cubicBezTo>
                    <a:pt x="1017" y="1779"/>
                    <a:pt x="1040" y="1802"/>
                    <a:pt x="1087" y="1802"/>
                  </a:cubicBezTo>
                  <a:cubicBezTo>
                    <a:pt x="1133" y="1814"/>
                    <a:pt x="1185" y="1819"/>
                    <a:pt x="1237" y="1819"/>
                  </a:cubicBezTo>
                  <a:cubicBezTo>
                    <a:pt x="1289" y="1819"/>
                    <a:pt x="1341" y="1814"/>
                    <a:pt x="1387" y="1802"/>
                  </a:cubicBezTo>
                  <a:cubicBezTo>
                    <a:pt x="1479" y="1779"/>
                    <a:pt x="1549" y="1756"/>
                    <a:pt x="1595" y="1710"/>
                  </a:cubicBezTo>
                  <a:cubicBezTo>
                    <a:pt x="1664" y="1664"/>
                    <a:pt x="1710" y="1594"/>
                    <a:pt x="1757" y="1525"/>
                  </a:cubicBezTo>
                  <a:cubicBezTo>
                    <a:pt x="1803" y="1432"/>
                    <a:pt x="1826" y="1340"/>
                    <a:pt x="1826" y="1248"/>
                  </a:cubicBezTo>
                  <a:cubicBezTo>
                    <a:pt x="1826" y="1155"/>
                    <a:pt x="1826" y="1063"/>
                    <a:pt x="1780" y="994"/>
                  </a:cubicBezTo>
                  <a:cubicBezTo>
                    <a:pt x="1757" y="924"/>
                    <a:pt x="1733" y="832"/>
                    <a:pt x="1687" y="762"/>
                  </a:cubicBezTo>
                  <a:cubicBezTo>
                    <a:pt x="1687" y="716"/>
                    <a:pt x="1664" y="693"/>
                    <a:pt x="1641" y="670"/>
                  </a:cubicBezTo>
                  <a:cubicBezTo>
                    <a:pt x="1572" y="601"/>
                    <a:pt x="1526" y="531"/>
                    <a:pt x="1479" y="462"/>
                  </a:cubicBezTo>
                  <a:cubicBezTo>
                    <a:pt x="1456" y="439"/>
                    <a:pt x="1433" y="416"/>
                    <a:pt x="1410" y="393"/>
                  </a:cubicBezTo>
                  <a:cubicBezTo>
                    <a:pt x="1387" y="370"/>
                    <a:pt x="1364" y="347"/>
                    <a:pt x="1364" y="324"/>
                  </a:cubicBezTo>
                  <a:cubicBezTo>
                    <a:pt x="1294" y="254"/>
                    <a:pt x="1225" y="208"/>
                    <a:pt x="1156" y="162"/>
                  </a:cubicBezTo>
                  <a:cubicBezTo>
                    <a:pt x="1063" y="116"/>
                    <a:pt x="971" y="69"/>
                    <a:pt x="902" y="46"/>
                  </a:cubicBezTo>
                  <a:cubicBezTo>
                    <a:pt x="809" y="0"/>
                    <a:pt x="694"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25;p42"/>
            <p:cNvSpPr/>
            <p:nvPr/>
          </p:nvSpPr>
          <p:spPr>
            <a:xfrm>
              <a:off x="1980362" y="2725355"/>
              <a:ext cx="65314" cy="60883"/>
            </a:xfrm>
            <a:custGeom>
              <a:avLst/>
              <a:gdLst/>
              <a:ahLst/>
              <a:cxnLst/>
              <a:rect l="l" t="t" r="r" b="b"/>
              <a:pathLst>
                <a:path w="1017" h="948" extrusionOk="0">
                  <a:moveTo>
                    <a:pt x="532" y="0"/>
                  </a:moveTo>
                  <a:cubicBezTo>
                    <a:pt x="509" y="23"/>
                    <a:pt x="462" y="23"/>
                    <a:pt x="416" y="23"/>
                  </a:cubicBezTo>
                  <a:cubicBezTo>
                    <a:pt x="370" y="46"/>
                    <a:pt x="324" y="46"/>
                    <a:pt x="301" y="69"/>
                  </a:cubicBezTo>
                  <a:cubicBezTo>
                    <a:pt x="254" y="93"/>
                    <a:pt x="231" y="139"/>
                    <a:pt x="185" y="162"/>
                  </a:cubicBezTo>
                  <a:cubicBezTo>
                    <a:pt x="185" y="162"/>
                    <a:pt x="185" y="162"/>
                    <a:pt x="162" y="185"/>
                  </a:cubicBezTo>
                  <a:cubicBezTo>
                    <a:pt x="162" y="185"/>
                    <a:pt x="139" y="208"/>
                    <a:pt x="116" y="231"/>
                  </a:cubicBezTo>
                  <a:cubicBezTo>
                    <a:pt x="93" y="254"/>
                    <a:pt x="93" y="277"/>
                    <a:pt x="70" y="300"/>
                  </a:cubicBezTo>
                  <a:cubicBezTo>
                    <a:pt x="47" y="324"/>
                    <a:pt x="47" y="347"/>
                    <a:pt x="23" y="393"/>
                  </a:cubicBezTo>
                  <a:cubicBezTo>
                    <a:pt x="23" y="416"/>
                    <a:pt x="23" y="462"/>
                    <a:pt x="0" y="485"/>
                  </a:cubicBezTo>
                  <a:cubicBezTo>
                    <a:pt x="0" y="532"/>
                    <a:pt x="23" y="578"/>
                    <a:pt x="47" y="624"/>
                  </a:cubicBezTo>
                  <a:cubicBezTo>
                    <a:pt x="47" y="670"/>
                    <a:pt x="70" y="693"/>
                    <a:pt x="93" y="716"/>
                  </a:cubicBezTo>
                  <a:cubicBezTo>
                    <a:pt x="116" y="739"/>
                    <a:pt x="116" y="763"/>
                    <a:pt x="162" y="786"/>
                  </a:cubicBezTo>
                  <a:lnTo>
                    <a:pt x="185" y="786"/>
                  </a:lnTo>
                  <a:cubicBezTo>
                    <a:pt x="185" y="786"/>
                    <a:pt x="185" y="809"/>
                    <a:pt x="208" y="809"/>
                  </a:cubicBezTo>
                  <a:lnTo>
                    <a:pt x="185" y="809"/>
                  </a:lnTo>
                  <a:cubicBezTo>
                    <a:pt x="208" y="809"/>
                    <a:pt x="231" y="832"/>
                    <a:pt x="254" y="855"/>
                  </a:cubicBezTo>
                  <a:cubicBezTo>
                    <a:pt x="301" y="878"/>
                    <a:pt x="324" y="901"/>
                    <a:pt x="370" y="901"/>
                  </a:cubicBezTo>
                  <a:cubicBezTo>
                    <a:pt x="393" y="924"/>
                    <a:pt x="439" y="947"/>
                    <a:pt x="486" y="947"/>
                  </a:cubicBezTo>
                  <a:lnTo>
                    <a:pt x="601" y="947"/>
                  </a:lnTo>
                  <a:cubicBezTo>
                    <a:pt x="624" y="947"/>
                    <a:pt x="647" y="947"/>
                    <a:pt x="670" y="924"/>
                  </a:cubicBezTo>
                  <a:lnTo>
                    <a:pt x="786" y="878"/>
                  </a:lnTo>
                  <a:cubicBezTo>
                    <a:pt x="832" y="855"/>
                    <a:pt x="878" y="809"/>
                    <a:pt x="924" y="763"/>
                  </a:cubicBezTo>
                  <a:cubicBezTo>
                    <a:pt x="948" y="739"/>
                    <a:pt x="971" y="693"/>
                    <a:pt x="971" y="647"/>
                  </a:cubicBezTo>
                  <a:cubicBezTo>
                    <a:pt x="994" y="601"/>
                    <a:pt x="1017" y="532"/>
                    <a:pt x="1017" y="485"/>
                  </a:cubicBezTo>
                  <a:cubicBezTo>
                    <a:pt x="1017" y="439"/>
                    <a:pt x="994" y="393"/>
                    <a:pt x="994" y="347"/>
                  </a:cubicBezTo>
                  <a:lnTo>
                    <a:pt x="948" y="231"/>
                  </a:lnTo>
                  <a:cubicBezTo>
                    <a:pt x="924" y="185"/>
                    <a:pt x="878" y="139"/>
                    <a:pt x="832" y="116"/>
                  </a:cubicBezTo>
                  <a:cubicBezTo>
                    <a:pt x="786" y="69"/>
                    <a:pt x="740" y="46"/>
                    <a:pt x="670" y="23"/>
                  </a:cubicBezTo>
                  <a:cubicBezTo>
                    <a:pt x="624" y="0"/>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26;p42"/>
            <p:cNvSpPr/>
            <p:nvPr/>
          </p:nvSpPr>
          <p:spPr>
            <a:xfrm>
              <a:off x="2011509" y="1981998"/>
              <a:ext cx="57929" cy="115793"/>
            </a:xfrm>
            <a:custGeom>
              <a:avLst/>
              <a:gdLst/>
              <a:ahLst/>
              <a:cxnLst/>
              <a:rect l="l" t="t" r="r" b="b"/>
              <a:pathLst>
                <a:path w="902" h="1803" extrusionOk="0">
                  <a:moveTo>
                    <a:pt x="1" y="0"/>
                  </a:moveTo>
                  <a:lnTo>
                    <a:pt x="1" y="0"/>
                  </a:lnTo>
                  <a:cubicBezTo>
                    <a:pt x="24" y="416"/>
                    <a:pt x="93" y="809"/>
                    <a:pt x="232" y="1178"/>
                  </a:cubicBezTo>
                  <a:lnTo>
                    <a:pt x="717" y="1802"/>
                  </a:lnTo>
                  <a:cubicBezTo>
                    <a:pt x="832" y="1687"/>
                    <a:pt x="902" y="1502"/>
                    <a:pt x="902" y="1340"/>
                  </a:cubicBezTo>
                  <a:cubicBezTo>
                    <a:pt x="902" y="1271"/>
                    <a:pt x="902" y="1202"/>
                    <a:pt x="878" y="1132"/>
                  </a:cubicBezTo>
                  <a:cubicBezTo>
                    <a:pt x="855" y="1063"/>
                    <a:pt x="832" y="1017"/>
                    <a:pt x="809" y="947"/>
                  </a:cubicBezTo>
                  <a:cubicBezTo>
                    <a:pt x="786" y="947"/>
                    <a:pt x="786" y="924"/>
                    <a:pt x="786" y="924"/>
                  </a:cubicBezTo>
                  <a:lnTo>
                    <a:pt x="740" y="878"/>
                  </a:lnTo>
                  <a:cubicBezTo>
                    <a:pt x="740" y="855"/>
                    <a:pt x="717" y="855"/>
                    <a:pt x="717" y="832"/>
                  </a:cubicBezTo>
                  <a:cubicBezTo>
                    <a:pt x="717" y="786"/>
                    <a:pt x="717" y="740"/>
                    <a:pt x="717" y="693"/>
                  </a:cubicBezTo>
                  <a:cubicBezTo>
                    <a:pt x="694" y="601"/>
                    <a:pt x="671" y="532"/>
                    <a:pt x="624" y="462"/>
                  </a:cubicBezTo>
                  <a:cubicBezTo>
                    <a:pt x="532" y="254"/>
                    <a:pt x="347" y="93"/>
                    <a:pt x="116" y="23"/>
                  </a:cubicBezTo>
                  <a:cubicBezTo>
                    <a:pt x="93" y="23"/>
                    <a:pt x="47"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27;p42"/>
            <p:cNvSpPr/>
            <p:nvPr/>
          </p:nvSpPr>
          <p:spPr>
            <a:xfrm>
              <a:off x="2093133" y="2256992"/>
              <a:ext cx="102435" cy="115279"/>
            </a:xfrm>
            <a:custGeom>
              <a:avLst/>
              <a:gdLst/>
              <a:ahLst/>
              <a:cxnLst/>
              <a:rect l="l" t="t" r="r" b="b"/>
              <a:pathLst>
                <a:path w="1595" h="1795" extrusionOk="0">
                  <a:moveTo>
                    <a:pt x="638" y="0"/>
                  </a:moveTo>
                  <a:cubicBezTo>
                    <a:pt x="604" y="0"/>
                    <a:pt x="570" y="6"/>
                    <a:pt x="532" y="15"/>
                  </a:cubicBezTo>
                  <a:cubicBezTo>
                    <a:pt x="462" y="15"/>
                    <a:pt x="370" y="39"/>
                    <a:pt x="301" y="85"/>
                  </a:cubicBezTo>
                  <a:cubicBezTo>
                    <a:pt x="277" y="131"/>
                    <a:pt x="231" y="154"/>
                    <a:pt x="185" y="177"/>
                  </a:cubicBezTo>
                  <a:cubicBezTo>
                    <a:pt x="116" y="270"/>
                    <a:pt x="46" y="362"/>
                    <a:pt x="23" y="454"/>
                  </a:cubicBezTo>
                  <a:cubicBezTo>
                    <a:pt x="0" y="616"/>
                    <a:pt x="0" y="709"/>
                    <a:pt x="23" y="870"/>
                  </a:cubicBezTo>
                  <a:cubicBezTo>
                    <a:pt x="23" y="917"/>
                    <a:pt x="46" y="986"/>
                    <a:pt x="70" y="1032"/>
                  </a:cubicBezTo>
                  <a:cubicBezTo>
                    <a:pt x="93" y="1101"/>
                    <a:pt x="116" y="1171"/>
                    <a:pt x="162" y="1240"/>
                  </a:cubicBezTo>
                  <a:cubicBezTo>
                    <a:pt x="162" y="1263"/>
                    <a:pt x="185" y="1286"/>
                    <a:pt x="185" y="1309"/>
                  </a:cubicBezTo>
                  <a:cubicBezTo>
                    <a:pt x="208" y="1332"/>
                    <a:pt x="208" y="1355"/>
                    <a:pt x="231" y="1379"/>
                  </a:cubicBezTo>
                  <a:cubicBezTo>
                    <a:pt x="277" y="1448"/>
                    <a:pt x="324" y="1494"/>
                    <a:pt x="370" y="1563"/>
                  </a:cubicBezTo>
                  <a:lnTo>
                    <a:pt x="393" y="1587"/>
                  </a:lnTo>
                  <a:cubicBezTo>
                    <a:pt x="439" y="1610"/>
                    <a:pt x="485" y="1656"/>
                    <a:pt x="532" y="1679"/>
                  </a:cubicBezTo>
                  <a:cubicBezTo>
                    <a:pt x="555" y="1702"/>
                    <a:pt x="555" y="1702"/>
                    <a:pt x="555" y="1702"/>
                  </a:cubicBezTo>
                  <a:cubicBezTo>
                    <a:pt x="601" y="1725"/>
                    <a:pt x="670" y="1748"/>
                    <a:pt x="716" y="1771"/>
                  </a:cubicBezTo>
                  <a:cubicBezTo>
                    <a:pt x="786" y="1771"/>
                    <a:pt x="855" y="1794"/>
                    <a:pt x="901" y="1794"/>
                  </a:cubicBezTo>
                  <a:cubicBezTo>
                    <a:pt x="924" y="1794"/>
                    <a:pt x="994" y="1771"/>
                    <a:pt x="994" y="1771"/>
                  </a:cubicBezTo>
                  <a:lnTo>
                    <a:pt x="1086" y="1771"/>
                  </a:lnTo>
                  <a:cubicBezTo>
                    <a:pt x="1202" y="1725"/>
                    <a:pt x="1294" y="1679"/>
                    <a:pt x="1386" y="1587"/>
                  </a:cubicBezTo>
                  <a:cubicBezTo>
                    <a:pt x="1479" y="1494"/>
                    <a:pt x="1525" y="1402"/>
                    <a:pt x="1571" y="1286"/>
                  </a:cubicBezTo>
                  <a:cubicBezTo>
                    <a:pt x="1594" y="1240"/>
                    <a:pt x="1594" y="1217"/>
                    <a:pt x="1594" y="1171"/>
                  </a:cubicBezTo>
                  <a:cubicBezTo>
                    <a:pt x="1594" y="1148"/>
                    <a:pt x="1594" y="1101"/>
                    <a:pt x="1594" y="1078"/>
                  </a:cubicBezTo>
                  <a:cubicBezTo>
                    <a:pt x="1594" y="1032"/>
                    <a:pt x="1594" y="986"/>
                    <a:pt x="1594" y="963"/>
                  </a:cubicBezTo>
                  <a:cubicBezTo>
                    <a:pt x="1594" y="940"/>
                    <a:pt x="1594" y="917"/>
                    <a:pt x="1594" y="893"/>
                  </a:cubicBezTo>
                  <a:cubicBezTo>
                    <a:pt x="1594" y="847"/>
                    <a:pt x="1594" y="778"/>
                    <a:pt x="1571" y="732"/>
                  </a:cubicBezTo>
                  <a:lnTo>
                    <a:pt x="1571" y="755"/>
                  </a:lnTo>
                  <a:cubicBezTo>
                    <a:pt x="1548" y="662"/>
                    <a:pt x="1502" y="570"/>
                    <a:pt x="1456" y="501"/>
                  </a:cubicBezTo>
                  <a:cubicBezTo>
                    <a:pt x="1386" y="408"/>
                    <a:pt x="1340" y="339"/>
                    <a:pt x="1271" y="293"/>
                  </a:cubicBezTo>
                  <a:cubicBezTo>
                    <a:pt x="1202" y="223"/>
                    <a:pt x="1132" y="177"/>
                    <a:pt x="1040" y="131"/>
                  </a:cubicBezTo>
                  <a:cubicBezTo>
                    <a:pt x="971" y="85"/>
                    <a:pt x="878" y="39"/>
                    <a:pt x="786" y="39"/>
                  </a:cubicBezTo>
                  <a:cubicBezTo>
                    <a:pt x="732" y="12"/>
                    <a:pt x="685"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28;p42"/>
            <p:cNvSpPr/>
            <p:nvPr/>
          </p:nvSpPr>
          <p:spPr>
            <a:xfrm>
              <a:off x="2073803" y="1412230"/>
              <a:ext cx="351747" cy="486742"/>
            </a:xfrm>
            <a:custGeom>
              <a:avLst/>
              <a:gdLst/>
              <a:ahLst/>
              <a:cxnLst/>
              <a:rect l="l" t="t" r="r" b="b"/>
              <a:pathLst>
                <a:path w="5477" h="7579" extrusionOk="0">
                  <a:moveTo>
                    <a:pt x="2357" y="0"/>
                  </a:moveTo>
                  <a:cubicBezTo>
                    <a:pt x="2219" y="278"/>
                    <a:pt x="2057" y="578"/>
                    <a:pt x="1895" y="878"/>
                  </a:cubicBezTo>
                  <a:cubicBezTo>
                    <a:pt x="1734" y="1179"/>
                    <a:pt x="1549" y="1479"/>
                    <a:pt x="1364" y="1779"/>
                  </a:cubicBezTo>
                  <a:cubicBezTo>
                    <a:pt x="1202" y="2080"/>
                    <a:pt x="1017" y="2380"/>
                    <a:pt x="856" y="2680"/>
                  </a:cubicBezTo>
                  <a:cubicBezTo>
                    <a:pt x="694" y="2981"/>
                    <a:pt x="532" y="3281"/>
                    <a:pt x="394" y="3558"/>
                  </a:cubicBezTo>
                  <a:cubicBezTo>
                    <a:pt x="301" y="3720"/>
                    <a:pt x="209" y="3905"/>
                    <a:pt x="139" y="4090"/>
                  </a:cubicBezTo>
                  <a:cubicBezTo>
                    <a:pt x="70" y="4251"/>
                    <a:pt x="24" y="4436"/>
                    <a:pt x="1" y="4644"/>
                  </a:cubicBezTo>
                  <a:cubicBezTo>
                    <a:pt x="1" y="4690"/>
                    <a:pt x="1" y="4760"/>
                    <a:pt x="1" y="4829"/>
                  </a:cubicBezTo>
                  <a:cubicBezTo>
                    <a:pt x="1" y="4898"/>
                    <a:pt x="1" y="4945"/>
                    <a:pt x="24" y="5014"/>
                  </a:cubicBezTo>
                  <a:cubicBezTo>
                    <a:pt x="1179" y="6238"/>
                    <a:pt x="2519" y="7578"/>
                    <a:pt x="2519" y="7578"/>
                  </a:cubicBezTo>
                  <a:cubicBezTo>
                    <a:pt x="3882" y="6585"/>
                    <a:pt x="4922" y="5153"/>
                    <a:pt x="5476" y="4275"/>
                  </a:cubicBezTo>
                  <a:cubicBezTo>
                    <a:pt x="5268" y="3743"/>
                    <a:pt x="5084" y="3258"/>
                    <a:pt x="5014" y="3073"/>
                  </a:cubicBezTo>
                  <a:cubicBezTo>
                    <a:pt x="4991" y="3050"/>
                    <a:pt x="4991" y="3027"/>
                    <a:pt x="4991" y="3027"/>
                  </a:cubicBezTo>
                  <a:cubicBezTo>
                    <a:pt x="4575" y="4367"/>
                    <a:pt x="3490" y="4945"/>
                    <a:pt x="3490" y="4945"/>
                  </a:cubicBezTo>
                  <a:cubicBezTo>
                    <a:pt x="3744" y="4621"/>
                    <a:pt x="3952" y="4182"/>
                    <a:pt x="4090" y="3743"/>
                  </a:cubicBezTo>
                  <a:cubicBezTo>
                    <a:pt x="4136" y="3605"/>
                    <a:pt x="4183" y="3466"/>
                    <a:pt x="4206" y="3327"/>
                  </a:cubicBezTo>
                  <a:cubicBezTo>
                    <a:pt x="4252" y="3189"/>
                    <a:pt x="4275" y="3050"/>
                    <a:pt x="4298" y="2935"/>
                  </a:cubicBezTo>
                  <a:cubicBezTo>
                    <a:pt x="4367" y="2588"/>
                    <a:pt x="4414" y="2334"/>
                    <a:pt x="4414" y="2334"/>
                  </a:cubicBezTo>
                  <a:cubicBezTo>
                    <a:pt x="4391" y="2265"/>
                    <a:pt x="4367" y="2195"/>
                    <a:pt x="4321" y="2126"/>
                  </a:cubicBezTo>
                  <a:cubicBezTo>
                    <a:pt x="4298" y="2057"/>
                    <a:pt x="4252" y="1987"/>
                    <a:pt x="4206" y="1895"/>
                  </a:cubicBezTo>
                  <a:cubicBezTo>
                    <a:pt x="4044" y="1618"/>
                    <a:pt x="3813" y="1340"/>
                    <a:pt x="3582" y="1086"/>
                  </a:cubicBezTo>
                  <a:cubicBezTo>
                    <a:pt x="3536" y="1040"/>
                    <a:pt x="3466" y="971"/>
                    <a:pt x="3420" y="925"/>
                  </a:cubicBezTo>
                  <a:cubicBezTo>
                    <a:pt x="3305" y="786"/>
                    <a:pt x="3189" y="694"/>
                    <a:pt x="3074" y="578"/>
                  </a:cubicBezTo>
                  <a:cubicBezTo>
                    <a:pt x="2681" y="231"/>
                    <a:pt x="2357" y="0"/>
                    <a:pt x="2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29;p42"/>
            <p:cNvSpPr/>
            <p:nvPr/>
          </p:nvSpPr>
          <p:spPr>
            <a:xfrm>
              <a:off x="1940288" y="2792466"/>
              <a:ext cx="327984" cy="225228"/>
            </a:xfrm>
            <a:custGeom>
              <a:avLst/>
              <a:gdLst/>
              <a:ahLst/>
              <a:cxnLst/>
              <a:rect l="l" t="t" r="r" b="b"/>
              <a:pathLst>
                <a:path w="5107" h="3507" extrusionOk="0">
                  <a:moveTo>
                    <a:pt x="73" y="1"/>
                  </a:moveTo>
                  <a:cubicBezTo>
                    <a:pt x="53" y="1"/>
                    <a:pt x="35" y="6"/>
                    <a:pt x="24" y="18"/>
                  </a:cubicBezTo>
                  <a:cubicBezTo>
                    <a:pt x="1" y="64"/>
                    <a:pt x="24" y="110"/>
                    <a:pt x="47" y="133"/>
                  </a:cubicBezTo>
                  <a:lnTo>
                    <a:pt x="4991" y="3507"/>
                  </a:lnTo>
                  <a:lnTo>
                    <a:pt x="5014" y="3507"/>
                  </a:lnTo>
                  <a:cubicBezTo>
                    <a:pt x="5037" y="3507"/>
                    <a:pt x="5060" y="3507"/>
                    <a:pt x="5083" y="3483"/>
                  </a:cubicBezTo>
                  <a:cubicBezTo>
                    <a:pt x="5106" y="3460"/>
                    <a:pt x="5106" y="3414"/>
                    <a:pt x="5060" y="3391"/>
                  </a:cubicBezTo>
                  <a:lnTo>
                    <a:pt x="139" y="18"/>
                  </a:lnTo>
                  <a:cubicBezTo>
                    <a:pt x="116" y="6"/>
                    <a:pt x="93"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30;p42"/>
            <p:cNvSpPr/>
            <p:nvPr/>
          </p:nvSpPr>
          <p:spPr>
            <a:xfrm>
              <a:off x="1944719" y="2681299"/>
              <a:ext cx="319122" cy="190998"/>
            </a:xfrm>
            <a:custGeom>
              <a:avLst/>
              <a:gdLst/>
              <a:ahLst/>
              <a:cxnLst/>
              <a:rect l="l" t="t" r="r" b="b"/>
              <a:pathLst>
                <a:path w="4969" h="2974" extrusionOk="0">
                  <a:moveTo>
                    <a:pt x="79" y="1"/>
                  </a:moveTo>
                  <a:cubicBezTo>
                    <a:pt x="59" y="1"/>
                    <a:pt x="37" y="12"/>
                    <a:pt x="24" y="39"/>
                  </a:cubicBezTo>
                  <a:cubicBezTo>
                    <a:pt x="1" y="62"/>
                    <a:pt x="24" y="109"/>
                    <a:pt x="47" y="132"/>
                  </a:cubicBezTo>
                  <a:lnTo>
                    <a:pt x="4853" y="2950"/>
                  </a:lnTo>
                  <a:cubicBezTo>
                    <a:pt x="4876" y="2973"/>
                    <a:pt x="4899" y="2973"/>
                    <a:pt x="4899" y="2973"/>
                  </a:cubicBezTo>
                  <a:cubicBezTo>
                    <a:pt x="4922" y="2973"/>
                    <a:pt x="4945" y="2950"/>
                    <a:pt x="4968" y="2927"/>
                  </a:cubicBezTo>
                  <a:cubicBezTo>
                    <a:pt x="4968" y="2904"/>
                    <a:pt x="4968" y="2858"/>
                    <a:pt x="4922" y="2835"/>
                  </a:cubicBezTo>
                  <a:lnTo>
                    <a:pt x="116" y="16"/>
                  </a:lnTo>
                  <a:cubicBezTo>
                    <a:pt x="107" y="7"/>
                    <a:pt x="93"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31;p42"/>
            <p:cNvSpPr/>
            <p:nvPr/>
          </p:nvSpPr>
          <p:spPr>
            <a:xfrm>
              <a:off x="1949215" y="2583427"/>
              <a:ext cx="314626" cy="190933"/>
            </a:xfrm>
            <a:custGeom>
              <a:avLst/>
              <a:gdLst/>
              <a:ahLst/>
              <a:cxnLst/>
              <a:rect l="l" t="t" r="r" b="b"/>
              <a:pathLst>
                <a:path w="4899" h="2973" extrusionOk="0">
                  <a:moveTo>
                    <a:pt x="83" y="0"/>
                  </a:moveTo>
                  <a:cubicBezTo>
                    <a:pt x="58" y="0"/>
                    <a:pt x="37" y="11"/>
                    <a:pt x="23" y="38"/>
                  </a:cubicBezTo>
                  <a:cubicBezTo>
                    <a:pt x="0" y="61"/>
                    <a:pt x="23" y="108"/>
                    <a:pt x="46" y="131"/>
                  </a:cubicBezTo>
                  <a:lnTo>
                    <a:pt x="4783" y="2949"/>
                  </a:lnTo>
                  <a:cubicBezTo>
                    <a:pt x="4806" y="2973"/>
                    <a:pt x="4829" y="2973"/>
                    <a:pt x="4829" y="2973"/>
                  </a:cubicBezTo>
                  <a:cubicBezTo>
                    <a:pt x="4852" y="2973"/>
                    <a:pt x="4875" y="2949"/>
                    <a:pt x="4898" y="2926"/>
                  </a:cubicBezTo>
                  <a:cubicBezTo>
                    <a:pt x="4898" y="2903"/>
                    <a:pt x="4898" y="2857"/>
                    <a:pt x="4852" y="2834"/>
                  </a:cubicBezTo>
                  <a:lnTo>
                    <a:pt x="139" y="15"/>
                  </a:lnTo>
                  <a:cubicBezTo>
                    <a:pt x="120" y="6"/>
                    <a:pt x="101"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32;p42"/>
            <p:cNvSpPr/>
            <p:nvPr/>
          </p:nvSpPr>
          <p:spPr>
            <a:xfrm>
              <a:off x="2245914" y="2377534"/>
              <a:ext cx="279047" cy="168327"/>
            </a:xfrm>
            <a:custGeom>
              <a:avLst/>
              <a:gdLst/>
              <a:ahLst/>
              <a:cxnLst/>
              <a:rect l="l" t="t" r="r" b="b"/>
              <a:pathLst>
                <a:path w="4345" h="2621" extrusionOk="0">
                  <a:moveTo>
                    <a:pt x="4268" y="0"/>
                  </a:moveTo>
                  <a:cubicBezTo>
                    <a:pt x="4256" y="0"/>
                    <a:pt x="4242" y="3"/>
                    <a:pt x="4229" y="10"/>
                  </a:cubicBezTo>
                  <a:lnTo>
                    <a:pt x="47" y="2482"/>
                  </a:lnTo>
                  <a:cubicBezTo>
                    <a:pt x="1" y="2505"/>
                    <a:pt x="1" y="2551"/>
                    <a:pt x="24" y="2574"/>
                  </a:cubicBezTo>
                  <a:cubicBezTo>
                    <a:pt x="24" y="2597"/>
                    <a:pt x="47" y="2621"/>
                    <a:pt x="70" y="2621"/>
                  </a:cubicBezTo>
                  <a:cubicBezTo>
                    <a:pt x="93" y="2621"/>
                    <a:pt x="116" y="2597"/>
                    <a:pt x="116" y="2597"/>
                  </a:cubicBezTo>
                  <a:lnTo>
                    <a:pt x="4298" y="125"/>
                  </a:lnTo>
                  <a:cubicBezTo>
                    <a:pt x="4344" y="125"/>
                    <a:pt x="4344" y="79"/>
                    <a:pt x="4321" y="33"/>
                  </a:cubicBezTo>
                  <a:cubicBezTo>
                    <a:pt x="4321" y="17"/>
                    <a:pt x="4298" y="0"/>
                    <a:pt x="4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33;p42"/>
            <p:cNvSpPr/>
            <p:nvPr/>
          </p:nvSpPr>
          <p:spPr>
            <a:xfrm>
              <a:off x="2234097" y="1938328"/>
              <a:ext cx="247835" cy="168327"/>
            </a:xfrm>
            <a:custGeom>
              <a:avLst/>
              <a:gdLst/>
              <a:ahLst/>
              <a:cxnLst/>
              <a:rect l="l" t="t" r="r" b="b"/>
              <a:pathLst>
                <a:path w="3859" h="2621" extrusionOk="0">
                  <a:moveTo>
                    <a:pt x="3768" y="1"/>
                  </a:moveTo>
                  <a:cubicBezTo>
                    <a:pt x="3758" y="1"/>
                    <a:pt x="3750" y="3"/>
                    <a:pt x="3743" y="10"/>
                  </a:cubicBezTo>
                  <a:lnTo>
                    <a:pt x="46" y="2482"/>
                  </a:lnTo>
                  <a:cubicBezTo>
                    <a:pt x="23" y="2505"/>
                    <a:pt x="0" y="2552"/>
                    <a:pt x="23" y="2575"/>
                  </a:cubicBezTo>
                  <a:cubicBezTo>
                    <a:pt x="46" y="2598"/>
                    <a:pt x="69" y="2621"/>
                    <a:pt x="92" y="2621"/>
                  </a:cubicBezTo>
                  <a:cubicBezTo>
                    <a:pt x="92" y="2621"/>
                    <a:pt x="139" y="2598"/>
                    <a:pt x="139" y="2598"/>
                  </a:cubicBezTo>
                  <a:lnTo>
                    <a:pt x="3812" y="149"/>
                  </a:lnTo>
                  <a:cubicBezTo>
                    <a:pt x="3858" y="126"/>
                    <a:pt x="3858" y="80"/>
                    <a:pt x="3835" y="33"/>
                  </a:cubicBezTo>
                  <a:cubicBezTo>
                    <a:pt x="3819" y="17"/>
                    <a:pt x="3791" y="1"/>
                    <a:pt x="3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34;p42"/>
            <p:cNvSpPr/>
            <p:nvPr/>
          </p:nvSpPr>
          <p:spPr>
            <a:xfrm>
              <a:off x="2229602" y="1785482"/>
              <a:ext cx="237495" cy="147583"/>
            </a:xfrm>
            <a:custGeom>
              <a:avLst/>
              <a:gdLst/>
              <a:ahLst/>
              <a:cxnLst/>
              <a:rect l="l" t="t" r="r" b="b"/>
              <a:pathLst>
                <a:path w="3698" h="2298" extrusionOk="0">
                  <a:moveTo>
                    <a:pt x="3599" y="1"/>
                  </a:moveTo>
                  <a:cubicBezTo>
                    <a:pt x="3586" y="1"/>
                    <a:pt x="3572" y="4"/>
                    <a:pt x="3559" y="11"/>
                  </a:cubicBezTo>
                  <a:lnTo>
                    <a:pt x="47" y="2159"/>
                  </a:lnTo>
                  <a:cubicBezTo>
                    <a:pt x="24" y="2182"/>
                    <a:pt x="1" y="2228"/>
                    <a:pt x="24" y="2252"/>
                  </a:cubicBezTo>
                  <a:cubicBezTo>
                    <a:pt x="47" y="2275"/>
                    <a:pt x="70" y="2298"/>
                    <a:pt x="93" y="2298"/>
                  </a:cubicBezTo>
                  <a:cubicBezTo>
                    <a:pt x="93" y="2298"/>
                    <a:pt x="139" y="2275"/>
                    <a:pt x="139" y="2275"/>
                  </a:cubicBezTo>
                  <a:lnTo>
                    <a:pt x="3651" y="126"/>
                  </a:lnTo>
                  <a:cubicBezTo>
                    <a:pt x="3674" y="103"/>
                    <a:pt x="3697" y="57"/>
                    <a:pt x="3674" y="34"/>
                  </a:cubicBezTo>
                  <a:cubicBezTo>
                    <a:pt x="3658" y="17"/>
                    <a:pt x="3630" y="1"/>
                    <a:pt x="3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35;p42"/>
            <p:cNvSpPr/>
            <p:nvPr/>
          </p:nvSpPr>
          <p:spPr>
            <a:xfrm>
              <a:off x="2262290" y="3018523"/>
              <a:ext cx="308653" cy="183163"/>
            </a:xfrm>
            <a:custGeom>
              <a:avLst/>
              <a:gdLst/>
              <a:ahLst/>
              <a:cxnLst/>
              <a:rect l="l" t="t" r="r" b="b"/>
              <a:pathLst>
                <a:path w="4806" h="2852" extrusionOk="0">
                  <a:moveTo>
                    <a:pt x="4715" y="0"/>
                  </a:moveTo>
                  <a:cubicBezTo>
                    <a:pt x="4706" y="0"/>
                    <a:pt x="4697" y="3"/>
                    <a:pt x="4690" y="10"/>
                  </a:cubicBezTo>
                  <a:lnTo>
                    <a:pt x="46" y="2713"/>
                  </a:lnTo>
                  <a:cubicBezTo>
                    <a:pt x="0" y="2736"/>
                    <a:pt x="0" y="2782"/>
                    <a:pt x="23" y="2828"/>
                  </a:cubicBezTo>
                  <a:cubicBezTo>
                    <a:pt x="23" y="2851"/>
                    <a:pt x="46" y="2851"/>
                    <a:pt x="92" y="2851"/>
                  </a:cubicBezTo>
                  <a:lnTo>
                    <a:pt x="116" y="2851"/>
                  </a:lnTo>
                  <a:lnTo>
                    <a:pt x="4759" y="125"/>
                  </a:lnTo>
                  <a:cubicBezTo>
                    <a:pt x="4782" y="125"/>
                    <a:pt x="4806" y="79"/>
                    <a:pt x="4782" y="33"/>
                  </a:cubicBezTo>
                  <a:cubicBezTo>
                    <a:pt x="4766" y="16"/>
                    <a:pt x="4738" y="0"/>
                    <a:pt x="4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36;p42"/>
            <p:cNvSpPr/>
            <p:nvPr/>
          </p:nvSpPr>
          <p:spPr>
            <a:xfrm>
              <a:off x="2217721" y="1593269"/>
              <a:ext cx="68333" cy="2006118"/>
            </a:xfrm>
            <a:custGeom>
              <a:avLst/>
              <a:gdLst/>
              <a:ahLst/>
              <a:cxnLst/>
              <a:rect l="l" t="t" r="r" b="b"/>
              <a:pathLst>
                <a:path w="1064" h="31237" extrusionOk="0">
                  <a:moveTo>
                    <a:pt x="140" y="0"/>
                  </a:moveTo>
                  <a:cubicBezTo>
                    <a:pt x="70" y="0"/>
                    <a:pt x="1" y="69"/>
                    <a:pt x="1" y="139"/>
                  </a:cubicBezTo>
                  <a:cubicBezTo>
                    <a:pt x="116" y="5314"/>
                    <a:pt x="140" y="10489"/>
                    <a:pt x="255" y="15641"/>
                  </a:cubicBezTo>
                  <a:cubicBezTo>
                    <a:pt x="347" y="19384"/>
                    <a:pt x="486" y="23520"/>
                    <a:pt x="648" y="27285"/>
                  </a:cubicBezTo>
                  <a:lnTo>
                    <a:pt x="717" y="29226"/>
                  </a:lnTo>
                  <a:cubicBezTo>
                    <a:pt x="740" y="29873"/>
                    <a:pt x="763" y="30520"/>
                    <a:pt x="833" y="31144"/>
                  </a:cubicBezTo>
                  <a:cubicBezTo>
                    <a:pt x="833" y="31213"/>
                    <a:pt x="879" y="31236"/>
                    <a:pt x="925" y="31236"/>
                  </a:cubicBezTo>
                  <a:cubicBezTo>
                    <a:pt x="994" y="31236"/>
                    <a:pt x="1041" y="31213"/>
                    <a:pt x="1041" y="31144"/>
                  </a:cubicBezTo>
                  <a:cubicBezTo>
                    <a:pt x="1064" y="30497"/>
                    <a:pt x="1064" y="29850"/>
                    <a:pt x="1041" y="29203"/>
                  </a:cubicBezTo>
                  <a:lnTo>
                    <a:pt x="1017" y="27262"/>
                  </a:lnTo>
                  <a:cubicBezTo>
                    <a:pt x="994" y="18229"/>
                    <a:pt x="602" y="9149"/>
                    <a:pt x="301" y="139"/>
                  </a:cubicBezTo>
                  <a:cubicBezTo>
                    <a:pt x="301" y="46"/>
                    <a:pt x="232"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37;p42"/>
            <p:cNvSpPr/>
            <p:nvPr/>
          </p:nvSpPr>
          <p:spPr>
            <a:xfrm>
              <a:off x="1637616" y="3418234"/>
              <a:ext cx="1286505" cy="891794"/>
            </a:xfrm>
            <a:custGeom>
              <a:avLst/>
              <a:gdLst/>
              <a:ahLst/>
              <a:cxnLst/>
              <a:rect l="l" t="t" r="r" b="b"/>
              <a:pathLst>
                <a:path w="20032" h="13886" extrusionOk="0">
                  <a:moveTo>
                    <a:pt x="4575" y="1"/>
                  </a:moveTo>
                  <a:lnTo>
                    <a:pt x="4575" y="486"/>
                  </a:lnTo>
                  <a:cubicBezTo>
                    <a:pt x="4413" y="486"/>
                    <a:pt x="4298" y="601"/>
                    <a:pt x="4298" y="740"/>
                  </a:cubicBezTo>
                  <a:cubicBezTo>
                    <a:pt x="4298" y="902"/>
                    <a:pt x="4413" y="1017"/>
                    <a:pt x="4575" y="1017"/>
                  </a:cubicBezTo>
                  <a:lnTo>
                    <a:pt x="4575" y="1456"/>
                  </a:lnTo>
                  <a:cubicBezTo>
                    <a:pt x="4413" y="1456"/>
                    <a:pt x="4298" y="1572"/>
                    <a:pt x="4298" y="1710"/>
                  </a:cubicBezTo>
                  <a:cubicBezTo>
                    <a:pt x="4298" y="1849"/>
                    <a:pt x="4413" y="1964"/>
                    <a:pt x="4575" y="1964"/>
                  </a:cubicBezTo>
                  <a:lnTo>
                    <a:pt x="4575" y="2403"/>
                  </a:lnTo>
                  <a:lnTo>
                    <a:pt x="4390" y="2403"/>
                  </a:lnTo>
                  <a:cubicBezTo>
                    <a:pt x="4067" y="2403"/>
                    <a:pt x="3766" y="2588"/>
                    <a:pt x="3628" y="2888"/>
                  </a:cubicBezTo>
                  <a:cubicBezTo>
                    <a:pt x="0" y="9889"/>
                    <a:pt x="2680" y="12915"/>
                    <a:pt x="3605" y="13678"/>
                  </a:cubicBezTo>
                  <a:cubicBezTo>
                    <a:pt x="3766" y="13817"/>
                    <a:pt x="3951" y="13886"/>
                    <a:pt x="4159" y="13886"/>
                  </a:cubicBezTo>
                  <a:lnTo>
                    <a:pt x="15873" y="13886"/>
                  </a:lnTo>
                  <a:cubicBezTo>
                    <a:pt x="16081" y="13886"/>
                    <a:pt x="16288" y="13817"/>
                    <a:pt x="16427" y="13678"/>
                  </a:cubicBezTo>
                  <a:cubicBezTo>
                    <a:pt x="17351" y="12915"/>
                    <a:pt x="20031" y="9889"/>
                    <a:pt x="16404" y="2888"/>
                  </a:cubicBezTo>
                  <a:cubicBezTo>
                    <a:pt x="16265" y="2588"/>
                    <a:pt x="15965" y="2403"/>
                    <a:pt x="15642" y="2403"/>
                  </a:cubicBezTo>
                  <a:lnTo>
                    <a:pt x="15480" y="2403"/>
                  </a:lnTo>
                  <a:lnTo>
                    <a:pt x="15480" y="1964"/>
                  </a:lnTo>
                  <a:cubicBezTo>
                    <a:pt x="15618" y="1964"/>
                    <a:pt x="15734" y="1849"/>
                    <a:pt x="15734" y="1710"/>
                  </a:cubicBezTo>
                  <a:cubicBezTo>
                    <a:pt x="15734" y="1572"/>
                    <a:pt x="15618" y="1456"/>
                    <a:pt x="15480" y="1456"/>
                  </a:cubicBezTo>
                  <a:lnTo>
                    <a:pt x="15480" y="1017"/>
                  </a:lnTo>
                  <a:cubicBezTo>
                    <a:pt x="15618" y="1017"/>
                    <a:pt x="15734" y="902"/>
                    <a:pt x="15734" y="740"/>
                  </a:cubicBezTo>
                  <a:cubicBezTo>
                    <a:pt x="15734" y="601"/>
                    <a:pt x="15618" y="486"/>
                    <a:pt x="15480" y="486"/>
                  </a:cubicBezTo>
                  <a:lnTo>
                    <a:pt x="154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38;p42"/>
            <p:cNvSpPr/>
            <p:nvPr/>
          </p:nvSpPr>
          <p:spPr>
            <a:xfrm>
              <a:off x="1756296" y="3697210"/>
              <a:ext cx="1049075" cy="517890"/>
            </a:xfrm>
            <a:custGeom>
              <a:avLst/>
              <a:gdLst/>
              <a:ahLst/>
              <a:cxnLst/>
              <a:rect l="l" t="t" r="r" b="b"/>
              <a:pathLst>
                <a:path w="16335" h="8064" extrusionOk="0">
                  <a:moveTo>
                    <a:pt x="3582" y="0"/>
                  </a:moveTo>
                  <a:cubicBezTo>
                    <a:pt x="3328" y="0"/>
                    <a:pt x="3073" y="116"/>
                    <a:pt x="2958" y="323"/>
                  </a:cubicBezTo>
                  <a:cubicBezTo>
                    <a:pt x="1" y="5245"/>
                    <a:pt x="2196" y="7393"/>
                    <a:pt x="2935" y="7925"/>
                  </a:cubicBezTo>
                  <a:cubicBezTo>
                    <a:pt x="3073" y="8017"/>
                    <a:pt x="3235" y="8063"/>
                    <a:pt x="3397" y="8063"/>
                  </a:cubicBezTo>
                  <a:lnTo>
                    <a:pt x="12939" y="8063"/>
                  </a:lnTo>
                  <a:cubicBezTo>
                    <a:pt x="13100" y="8063"/>
                    <a:pt x="13262" y="8017"/>
                    <a:pt x="13401" y="7925"/>
                  </a:cubicBezTo>
                  <a:cubicBezTo>
                    <a:pt x="14140" y="7393"/>
                    <a:pt x="16335" y="5245"/>
                    <a:pt x="13378" y="323"/>
                  </a:cubicBezTo>
                  <a:cubicBezTo>
                    <a:pt x="13262" y="116"/>
                    <a:pt x="13008" y="0"/>
                    <a:pt x="127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39;p42"/>
            <p:cNvSpPr/>
            <p:nvPr/>
          </p:nvSpPr>
          <p:spPr>
            <a:xfrm>
              <a:off x="1783012" y="3716476"/>
              <a:ext cx="995706" cy="482311"/>
            </a:xfrm>
            <a:custGeom>
              <a:avLst/>
              <a:gdLst/>
              <a:ahLst/>
              <a:cxnLst/>
              <a:rect l="l" t="t" r="r" b="b"/>
              <a:pathLst>
                <a:path w="15504" h="7510" extrusionOk="0">
                  <a:moveTo>
                    <a:pt x="12038" y="208"/>
                  </a:moveTo>
                  <a:cubicBezTo>
                    <a:pt x="12222" y="208"/>
                    <a:pt x="12430" y="324"/>
                    <a:pt x="12523" y="462"/>
                  </a:cubicBezTo>
                  <a:cubicBezTo>
                    <a:pt x="15226" y="4829"/>
                    <a:pt x="13239" y="6700"/>
                    <a:pt x="12569" y="7186"/>
                  </a:cubicBezTo>
                  <a:cubicBezTo>
                    <a:pt x="12453" y="7255"/>
                    <a:pt x="12338" y="7301"/>
                    <a:pt x="12199" y="7301"/>
                  </a:cubicBezTo>
                  <a:lnTo>
                    <a:pt x="3304" y="7301"/>
                  </a:lnTo>
                  <a:cubicBezTo>
                    <a:pt x="3166" y="7301"/>
                    <a:pt x="3050" y="7255"/>
                    <a:pt x="2958" y="7186"/>
                  </a:cubicBezTo>
                  <a:cubicBezTo>
                    <a:pt x="2288" y="6700"/>
                    <a:pt x="301" y="4829"/>
                    <a:pt x="3004" y="462"/>
                  </a:cubicBezTo>
                  <a:cubicBezTo>
                    <a:pt x="3096" y="324"/>
                    <a:pt x="3281" y="208"/>
                    <a:pt x="3489" y="208"/>
                  </a:cubicBezTo>
                  <a:close/>
                  <a:moveTo>
                    <a:pt x="3489" y="0"/>
                  </a:moveTo>
                  <a:cubicBezTo>
                    <a:pt x="3212" y="0"/>
                    <a:pt x="2935" y="139"/>
                    <a:pt x="2819" y="347"/>
                  </a:cubicBezTo>
                  <a:cubicBezTo>
                    <a:pt x="1" y="4875"/>
                    <a:pt x="2103" y="6862"/>
                    <a:pt x="2819" y="7370"/>
                  </a:cubicBezTo>
                  <a:cubicBezTo>
                    <a:pt x="2958" y="7463"/>
                    <a:pt x="3120" y="7509"/>
                    <a:pt x="3304" y="7509"/>
                  </a:cubicBezTo>
                  <a:lnTo>
                    <a:pt x="12199" y="7509"/>
                  </a:lnTo>
                  <a:cubicBezTo>
                    <a:pt x="12384" y="7509"/>
                    <a:pt x="12546" y="7463"/>
                    <a:pt x="12684" y="7370"/>
                  </a:cubicBezTo>
                  <a:cubicBezTo>
                    <a:pt x="13401" y="6862"/>
                    <a:pt x="15503" y="4875"/>
                    <a:pt x="12708" y="347"/>
                  </a:cubicBezTo>
                  <a:cubicBezTo>
                    <a:pt x="12569" y="139"/>
                    <a:pt x="12315" y="0"/>
                    <a:pt x="12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40;p42"/>
            <p:cNvSpPr/>
            <p:nvPr/>
          </p:nvSpPr>
          <p:spPr>
            <a:xfrm>
              <a:off x="1931361" y="3443473"/>
              <a:ext cx="698933" cy="13423"/>
            </a:xfrm>
            <a:custGeom>
              <a:avLst/>
              <a:gdLst/>
              <a:ahLst/>
              <a:cxnLst/>
              <a:rect l="l" t="t" r="r" b="b"/>
              <a:pathLst>
                <a:path w="10883" h="209" extrusionOk="0">
                  <a:moveTo>
                    <a:pt x="93" y="0"/>
                  </a:moveTo>
                  <a:cubicBezTo>
                    <a:pt x="47" y="0"/>
                    <a:pt x="1" y="46"/>
                    <a:pt x="1" y="93"/>
                  </a:cubicBezTo>
                  <a:cubicBezTo>
                    <a:pt x="1" y="162"/>
                    <a:pt x="47" y="208"/>
                    <a:pt x="93" y="208"/>
                  </a:cubicBezTo>
                  <a:lnTo>
                    <a:pt x="10790" y="208"/>
                  </a:lnTo>
                  <a:cubicBezTo>
                    <a:pt x="10837" y="208"/>
                    <a:pt x="10883" y="162"/>
                    <a:pt x="10883" y="93"/>
                  </a:cubicBezTo>
                  <a:cubicBezTo>
                    <a:pt x="10883" y="46"/>
                    <a:pt x="10837" y="0"/>
                    <a:pt x="10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41;p42"/>
            <p:cNvSpPr/>
            <p:nvPr/>
          </p:nvSpPr>
          <p:spPr>
            <a:xfrm>
              <a:off x="1931361" y="3473143"/>
              <a:ext cx="698933" cy="14900"/>
            </a:xfrm>
            <a:custGeom>
              <a:avLst/>
              <a:gdLst/>
              <a:ahLst/>
              <a:cxnLst/>
              <a:rect l="l" t="t" r="r" b="b"/>
              <a:pathLst>
                <a:path w="10883" h="232" extrusionOk="0">
                  <a:moveTo>
                    <a:pt x="93" y="0"/>
                  </a:moveTo>
                  <a:cubicBezTo>
                    <a:pt x="47" y="0"/>
                    <a:pt x="1" y="47"/>
                    <a:pt x="1" y="116"/>
                  </a:cubicBezTo>
                  <a:cubicBezTo>
                    <a:pt x="1" y="185"/>
                    <a:pt x="47" y="231"/>
                    <a:pt x="93" y="231"/>
                  </a:cubicBezTo>
                  <a:lnTo>
                    <a:pt x="10790" y="231"/>
                  </a:lnTo>
                  <a:cubicBezTo>
                    <a:pt x="10837" y="231"/>
                    <a:pt x="10883" y="185"/>
                    <a:pt x="10883" y="116"/>
                  </a:cubicBezTo>
                  <a:cubicBezTo>
                    <a:pt x="10883" y="47"/>
                    <a:pt x="10837" y="0"/>
                    <a:pt x="10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42;p42"/>
            <p:cNvSpPr/>
            <p:nvPr/>
          </p:nvSpPr>
          <p:spPr>
            <a:xfrm>
              <a:off x="1931361" y="3504290"/>
              <a:ext cx="698933" cy="14900"/>
            </a:xfrm>
            <a:custGeom>
              <a:avLst/>
              <a:gdLst/>
              <a:ahLst/>
              <a:cxnLst/>
              <a:rect l="l" t="t" r="r" b="b"/>
              <a:pathLst>
                <a:path w="10883" h="232" extrusionOk="0">
                  <a:moveTo>
                    <a:pt x="93" y="1"/>
                  </a:moveTo>
                  <a:cubicBezTo>
                    <a:pt x="47" y="1"/>
                    <a:pt x="1" y="47"/>
                    <a:pt x="1" y="116"/>
                  </a:cubicBezTo>
                  <a:cubicBezTo>
                    <a:pt x="1" y="162"/>
                    <a:pt x="47" y="232"/>
                    <a:pt x="93" y="232"/>
                  </a:cubicBezTo>
                  <a:lnTo>
                    <a:pt x="10790" y="232"/>
                  </a:lnTo>
                  <a:cubicBezTo>
                    <a:pt x="10837" y="232"/>
                    <a:pt x="10883" y="162"/>
                    <a:pt x="10883" y="116"/>
                  </a:cubicBezTo>
                  <a:cubicBezTo>
                    <a:pt x="10883" y="47"/>
                    <a:pt x="10837" y="1"/>
                    <a:pt x="10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43;p42"/>
            <p:cNvSpPr/>
            <p:nvPr/>
          </p:nvSpPr>
          <p:spPr>
            <a:xfrm>
              <a:off x="1931361" y="3535437"/>
              <a:ext cx="698933" cy="13423"/>
            </a:xfrm>
            <a:custGeom>
              <a:avLst/>
              <a:gdLst/>
              <a:ahLst/>
              <a:cxnLst/>
              <a:rect l="l" t="t" r="r" b="b"/>
              <a:pathLst>
                <a:path w="10883" h="209" extrusionOk="0">
                  <a:moveTo>
                    <a:pt x="93" y="1"/>
                  </a:moveTo>
                  <a:cubicBezTo>
                    <a:pt x="47" y="1"/>
                    <a:pt x="1" y="47"/>
                    <a:pt x="1" y="116"/>
                  </a:cubicBezTo>
                  <a:cubicBezTo>
                    <a:pt x="1" y="162"/>
                    <a:pt x="47" y="209"/>
                    <a:pt x="93" y="209"/>
                  </a:cubicBezTo>
                  <a:lnTo>
                    <a:pt x="10790" y="209"/>
                  </a:lnTo>
                  <a:cubicBezTo>
                    <a:pt x="10837" y="209"/>
                    <a:pt x="10883" y="162"/>
                    <a:pt x="10883" y="116"/>
                  </a:cubicBezTo>
                  <a:cubicBezTo>
                    <a:pt x="10883" y="47"/>
                    <a:pt x="10837" y="1"/>
                    <a:pt x="10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44;p42"/>
            <p:cNvSpPr/>
            <p:nvPr/>
          </p:nvSpPr>
          <p:spPr>
            <a:xfrm>
              <a:off x="2664375" y="3651485"/>
              <a:ext cx="102435" cy="260936"/>
            </a:xfrm>
            <a:custGeom>
              <a:avLst/>
              <a:gdLst/>
              <a:ahLst/>
              <a:cxnLst/>
              <a:rect l="l" t="t" r="r" b="b"/>
              <a:pathLst>
                <a:path w="1595" h="4063" extrusionOk="0">
                  <a:moveTo>
                    <a:pt x="154" y="0"/>
                  </a:moveTo>
                  <a:cubicBezTo>
                    <a:pt x="133" y="0"/>
                    <a:pt x="112" y="6"/>
                    <a:pt x="93" y="19"/>
                  </a:cubicBezTo>
                  <a:cubicBezTo>
                    <a:pt x="23" y="42"/>
                    <a:pt x="0" y="134"/>
                    <a:pt x="23" y="204"/>
                  </a:cubicBezTo>
                  <a:cubicBezTo>
                    <a:pt x="670" y="1544"/>
                    <a:pt x="1109" y="2791"/>
                    <a:pt x="1294" y="3947"/>
                  </a:cubicBezTo>
                  <a:cubicBezTo>
                    <a:pt x="1317" y="4016"/>
                    <a:pt x="1363" y="4062"/>
                    <a:pt x="1433" y="4062"/>
                  </a:cubicBezTo>
                  <a:lnTo>
                    <a:pt x="1456" y="4062"/>
                  </a:lnTo>
                  <a:cubicBezTo>
                    <a:pt x="1548" y="4039"/>
                    <a:pt x="1594" y="3970"/>
                    <a:pt x="1594" y="3900"/>
                  </a:cubicBezTo>
                  <a:cubicBezTo>
                    <a:pt x="1386" y="2722"/>
                    <a:pt x="947" y="1428"/>
                    <a:pt x="300" y="88"/>
                  </a:cubicBezTo>
                  <a:cubicBezTo>
                    <a:pt x="267" y="38"/>
                    <a:pt x="210"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45;p42"/>
            <p:cNvSpPr/>
            <p:nvPr/>
          </p:nvSpPr>
          <p:spPr>
            <a:xfrm>
              <a:off x="2744458" y="3972846"/>
              <a:ext cx="31212" cy="129473"/>
            </a:xfrm>
            <a:custGeom>
              <a:avLst/>
              <a:gdLst/>
              <a:ahLst/>
              <a:cxnLst/>
              <a:rect l="l" t="t" r="r" b="b"/>
              <a:pathLst>
                <a:path w="486" h="2016" extrusionOk="0">
                  <a:moveTo>
                    <a:pt x="351" y="1"/>
                  </a:moveTo>
                  <a:cubicBezTo>
                    <a:pt x="342" y="1"/>
                    <a:pt x="333" y="2"/>
                    <a:pt x="324" y="5"/>
                  </a:cubicBezTo>
                  <a:cubicBezTo>
                    <a:pt x="232" y="5"/>
                    <a:pt x="186" y="75"/>
                    <a:pt x="186" y="144"/>
                  </a:cubicBezTo>
                  <a:cubicBezTo>
                    <a:pt x="186" y="745"/>
                    <a:pt x="139" y="1299"/>
                    <a:pt x="24" y="1830"/>
                  </a:cubicBezTo>
                  <a:cubicBezTo>
                    <a:pt x="1" y="1923"/>
                    <a:pt x="47" y="1992"/>
                    <a:pt x="139" y="2015"/>
                  </a:cubicBezTo>
                  <a:lnTo>
                    <a:pt x="162" y="2015"/>
                  </a:lnTo>
                  <a:cubicBezTo>
                    <a:pt x="232" y="2015"/>
                    <a:pt x="301" y="1969"/>
                    <a:pt x="301" y="1900"/>
                  </a:cubicBezTo>
                  <a:cubicBezTo>
                    <a:pt x="440" y="1345"/>
                    <a:pt x="486" y="745"/>
                    <a:pt x="463" y="144"/>
                  </a:cubicBezTo>
                  <a:cubicBezTo>
                    <a:pt x="463" y="64"/>
                    <a:pt x="410" y="1"/>
                    <a:pt x="3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46;p42"/>
            <p:cNvSpPr/>
            <p:nvPr/>
          </p:nvSpPr>
          <p:spPr>
            <a:xfrm>
              <a:off x="1781535" y="3962763"/>
              <a:ext cx="108408" cy="283478"/>
            </a:xfrm>
            <a:custGeom>
              <a:avLst/>
              <a:gdLst/>
              <a:ahLst/>
              <a:cxnLst/>
              <a:rect l="l" t="t" r="r" b="b"/>
              <a:pathLst>
                <a:path w="1688" h="4414" extrusionOk="0">
                  <a:moveTo>
                    <a:pt x="255" y="1"/>
                  </a:moveTo>
                  <a:cubicBezTo>
                    <a:pt x="185" y="1"/>
                    <a:pt x="116" y="70"/>
                    <a:pt x="116" y="139"/>
                  </a:cubicBezTo>
                  <a:cubicBezTo>
                    <a:pt x="0" y="2311"/>
                    <a:pt x="763" y="3628"/>
                    <a:pt x="1433" y="4367"/>
                  </a:cubicBezTo>
                  <a:cubicBezTo>
                    <a:pt x="1456" y="4390"/>
                    <a:pt x="1479" y="4413"/>
                    <a:pt x="1525" y="4413"/>
                  </a:cubicBezTo>
                  <a:cubicBezTo>
                    <a:pt x="1572" y="4413"/>
                    <a:pt x="1595" y="4413"/>
                    <a:pt x="1618" y="4367"/>
                  </a:cubicBezTo>
                  <a:cubicBezTo>
                    <a:pt x="1687" y="4321"/>
                    <a:pt x="1687" y="4229"/>
                    <a:pt x="1641" y="4182"/>
                  </a:cubicBezTo>
                  <a:cubicBezTo>
                    <a:pt x="1017" y="3489"/>
                    <a:pt x="278" y="2219"/>
                    <a:pt x="393" y="162"/>
                  </a:cubicBezTo>
                  <a:cubicBezTo>
                    <a:pt x="393" y="70"/>
                    <a:pt x="347"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47;p42"/>
            <p:cNvSpPr/>
            <p:nvPr/>
          </p:nvSpPr>
          <p:spPr>
            <a:xfrm>
              <a:off x="3575344" y="3958011"/>
              <a:ext cx="365105" cy="96783"/>
            </a:xfrm>
            <a:custGeom>
              <a:avLst/>
              <a:gdLst/>
              <a:ahLst/>
              <a:cxnLst/>
              <a:rect l="l" t="t" r="r" b="b"/>
              <a:pathLst>
                <a:path w="5685" h="1507" extrusionOk="0">
                  <a:moveTo>
                    <a:pt x="5435" y="1"/>
                  </a:moveTo>
                  <a:cubicBezTo>
                    <a:pt x="5419" y="1"/>
                    <a:pt x="5402" y="2"/>
                    <a:pt x="5384" y="5"/>
                  </a:cubicBezTo>
                  <a:lnTo>
                    <a:pt x="209" y="1068"/>
                  </a:lnTo>
                  <a:cubicBezTo>
                    <a:pt x="93" y="1091"/>
                    <a:pt x="1" y="1207"/>
                    <a:pt x="47" y="1322"/>
                  </a:cubicBezTo>
                  <a:cubicBezTo>
                    <a:pt x="47" y="1438"/>
                    <a:pt x="139" y="1507"/>
                    <a:pt x="255" y="1507"/>
                  </a:cubicBezTo>
                  <a:lnTo>
                    <a:pt x="301" y="1507"/>
                  </a:lnTo>
                  <a:lnTo>
                    <a:pt x="5476" y="444"/>
                  </a:lnTo>
                  <a:cubicBezTo>
                    <a:pt x="5592" y="398"/>
                    <a:pt x="5684" y="306"/>
                    <a:pt x="5661" y="167"/>
                  </a:cubicBezTo>
                  <a:cubicBezTo>
                    <a:pt x="5621" y="66"/>
                    <a:pt x="5546" y="1"/>
                    <a:pt x="5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48;p42"/>
            <p:cNvSpPr/>
            <p:nvPr/>
          </p:nvSpPr>
          <p:spPr>
            <a:xfrm>
              <a:off x="2857230" y="4057425"/>
              <a:ext cx="598040" cy="144308"/>
            </a:xfrm>
            <a:custGeom>
              <a:avLst/>
              <a:gdLst/>
              <a:ahLst/>
              <a:cxnLst/>
              <a:rect l="l" t="t" r="r" b="b"/>
              <a:pathLst>
                <a:path w="9312" h="2247" extrusionOk="0">
                  <a:moveTo>
                    <a:pt x="9079" y="1"/>
                  </a:moveTo>
                  <a:cubicBezTo>
                    <a:pt x="9064" y="1"/>
                    <a:pt x="9049" y="2"/>
                    <a:pt x="9034" y="5"/>
                  </a:cubicBezTo>
                  <a:lnTo>
                    <a:pt x="208" y="1830"/>
                  </a:lnTo>
                  <a:cubicBezTo>
                    <a:pt x="93" y="1853"/>
                    <a:pt x="1" y="1969"/>
                    <a:pt x="24" y="2085"/>
                  </a:cubicBezTo>
                  <a:cubicBezTo>
                    <a:pt x="47" y="2177"/>
                    <a:pt x="139" y="2246"/>
                    <a:pt x="255" y="2246"/>
                  </a:cubicBezTo>
                  <a:lnTo>
                    <a:pt x="278" y="2246"/>
                  </a:lnTo>
                  <a:lnTo>
                    <a:pt x="9126" y="421"/>
                  </a:lnTo>
                  <a:cubicBezTo>
                    <a:pt x="9242" y="398"/>
                    <a:pt x="9311" y="282"/>
                    <a:pt x="9288" y="167"/>
                  </a:cubicBezTo>
                  <a:cubicBezTo>
                    <a:pt x="9268" y="66"/>
                    <a:pt x="9178" y="1"/>
                    <a:pt x="90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49;p42"/>
            <p:cNvSpPr/>
            <p:nvPr/>
          </p:nvSpPr>
          <p:spPr>
            <a:xfrm>
              <a:off x="3153993" y="3663430"/>
              <a:ext cx="697392" cy="297928"/>
            </a:xfrm>
            <a:custGeom>
              <a:avLst/>
              <a:gdLst/>
              <a:ahLst/>
              <a:cxnLst/>
              <a:rect l="l" t="t" r="r" b="b"/>
              <a:pathLst>
                <a:path w="10859" h="4639" extrusionOk="0">
                  <a:moveTo>
                    <a:pt x="10605" y="0"/>
                  </a:moveTo>
                  <a:cubicBezTo>
                    <a:pt x="10574" y="0"/>
                    <a:pt x="10542" y="6"/>
                    <a:pt x="10512" y="18"/>
                  </a:cubicBezTo>
                  <a:lnTo>
                    <a:pt x="162" y="4223"/>
                  </a:lnTo>
                  <a:cubicBezTo>
                    <a:pt x="46" y="4269"/>
                    <a:pt x="0" y="4407"/>
                    <a:pt x="46" y="4523"/>
                  </a:cubicBezTo>
                  <a:cubicBezTo>
                    <a:pt x="70" y="4592"/>
                    <a:pt x="162" y="4638"/>
                    <a:pt x="231" y="4638"/>
                  </a:cubicBezTo>
                  <a:lnTo>
                    <a:pt x="324" y="4638"/>
                  </a:lnTo>
                  <a:lnTo>
                    <a:pt x="10674" y="410"/>
                  </a:lnTo>
                  <a:cubicBezTo>
                    <a:pt x="10790" y="364"/>
                    <a:pt x="10859" y="226"/>
                    <a:pt x="10813" y="133"/>
                  </a:cubicBezTo>
                  <a:cubicBezTo>
                    <a:pt x="10778" y="48"/>
                    <a:pt x="10693" y="0"/>
                    <a:pt x="10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50;p42"/>
            <p:cNvSpPr/>
            <p:nvPr/>
          </p:nvSpPr>
          <p:spPr>
            <a:xfrm>
              <a:off x="2861661" y="3982415"/>
              <a:ext cx="206347" cy="97618"/>
            </a:xfrm>
            <a:custGeom>
              <a:avLst/>
              <a:gdLst/>
              <a:ahLst/>
              <a:cxnLst/>
              <a:rect l="l" t="t" r="r" b="b"/>
              <a:pathLst>
                <a:path w="3213" h="1520" extrusionOk="0">
                  <a:moveTo>
                    <a:pt x="2967" y="0"/>
                  </a:moveTo>
                  <a:cubicBezTo>
                    <a:pt x="2940" y="0"/>
                    <a:pt x="2913" y="6"/>
                    <a:pt x="2889" y="18"/>
                  </a:cubicBezTo>
                  <a:lnTo>
                    <a:pt x="186" y="1104"/>
                  </a:lnTo>
                  <a:cubicBezTo>
                    <a:pt x="70" y="1150"/>
                    <a:pt x="1" y="1289"/>
                    <a:pt x="47" y="1404"/>
                  </a:cubicBezTo>
                  <a:cubicBezTo>
                    <a:pt x="93" y="1474"/>
                    <a:pt x="163" y="1520"/>
                    <a:pt x="255" y="1520"/>
                  </a:cubicBezTo>
                  <a:lnTo>
                    <a:pt x="347" y="1520"/>
                  </a:lnTo>
                  <a:lnTo>
                    <a:pt x="3051" y="411"/>
                  </a:lnTo>
                  <a:cubicBezTo>
                    <a:pt x="3143" y="365"/>
                    <a:pt x="3212" y="249"/>
                    <a:pt x="3166" y="134"/>
                  </a:cubicBezTo>
                  <a:cubicBezTo>
                    <a:pt x="3132" y="48"/>
                    <a:pt x="3047" y="0"/>
                    <a:pt x="2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51;p42"/>
            <p:cNvSpPr/>
            <p:nvPr/>
          </p:nvSpPr>
          <p:spPr>
            <a:xfrm>
              <a:off x="3633207" y="3411619"/>
              <a:ext cx="89077" cy="63066"/>
            </a:xfrm>
            <a:custGeom>
              <a:avLst/>
              <a:gdLst/>
              <a:ahLst/>
              <a:cxnLst/>
              <a:rect l="l" t="t" r="r" b="b"/>
              <a:pathLst>
                <a:path w="1387" h="982" extrusionOk="0">
                  <a:moveTo>
                    <a:pt x="1144" y="1"/>
                  </a:moveTo>
                  <a:cubicBezTo>
                    <a:pt x="1107" y="1"/>
                    <a:pt x="1071" y="11"/>
                    <a:pt x="1040" y="34"/>
                  </a:cubicBezTo>
                  <a:lnTo>
                    <a:pt x="139" y="589"/>
                  </a:lnTo>
                  <a:cubicBezTo>
                    <a:pt x="47" y="658"/>
                    <a:pt x="1" y="797"/>
                    <a:pt x="70" y="889"/>
                  </a:cubicBezTo>
                  <a:cubicBezTo>
                    <a:pt x="116" y="958"/>
                    <a:pt x="186" y="981"/>
                    <a:pt x="255" y="981"/>
                  </a:cubicBezTo>
                  <a:cubicBezTo>
                    <a:pt x="301" y="981"/>
                    <a:pt x="324" y="981"/>
                    <a:pt x="370" y="958"/>
                  </a:cubicBezTo>
                  <a:lnTo>
                    <a:pt x="1271" y="404"/>
                  </a:lnTo>
                  <a:cubicBezTo>
                    <a:pt x="1364" y="335"/>
                    <a:pt x="1387" y="219"/>
                    <a:pt x="1341" y="104"/>
                  </a:cubicBezTo>
                  <a:cubicBezTo>
                    <a:pt x="1295" y="42"/>
                    <a:pt x="1218" y="1"/>
                    <a:pt x="1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52;p42"/>
            <p:cNvSpPr/>
            <p:nvPr/>
          </p:nvSpPr>
          <p:spPr>
            <a:xfrm>
              <a:off x="3291939" y="3489905"/>
              <a:ext cx="305763" cy="196970"/>
            </a:xfrm>
            <a:custGeom>
              <a:avLst/>
              <a:gdLst/>
              <a:ahLst/>
              <a:cxnLst/>
              <a:rect l="l" t="t" r="r" b="b"/>
              <a:pathLst>
                <a:path w="4761" h="3067" extrusionOk="0">
                  <a:moveTo>
                    <a:pt x="4508" y="1"/>
                  </a:moveTo>
                  <a:cubicBezTo>
                    <a:pt x="4466" y="1"/>
                    <a:pt x="4425" y="14"/>
                    <a:pt x="4391" y="40"/>
                  </a:cubicBezTo>
                  <a:lnTo>
                    <a:pt x="140" y="2674"/>
                  </a:lnTo>
                  <a:cubicBezTo>
                    <a:pt x="47" y="2720"/>
                    <a:pt x="1" y="2858"/>
                    <a:pt x="70" y="2951"/>
                  </a:cubicBezTo>
                  <a:cubicBezTo>
                    <a:pt x="116" y="3020"/>
                    <a:pt x="186" y="3066"/>
                    <a:pt x="255" y="3066"/>
                  </a:cubicBezTo>
                  <a:cubicBezTo>
                    <a:pt x="301" y="3066"/>
                    <a:pt x="347" y="3043"/>
                    <a:pt x="371" y="3020"/>
                  </a:cubicBezTo>
                  <a:lnTo>
                    <a:pt x="4622" y="409"/>
                  </a:lnTo>
                  <a:cubicBezTo>
                    <a:pt x="4714" y="340"/>
                    <a:pt x="4760" y="201"/>
                    <a:pt x="4691" y="109"/>
                  </a:cubicBezTo>
                  <a:cubicBezTo>
                    <a:pt x="4648" y="37"/>
                    <a:pt x="4577" y="1"/>
                    <a:pt x="4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53;p42"/>
            <p:cNvSpPr/>
            <p:nvPr/>
          </p:nvSpPr>
          <p:spPr>
            <a:xfrm>
              <a:off x="2870588" y="3682824"/>
              <a:ext cx="414042" cy="265175"/>
            </a:xfrm>
            <a:custGeom>
              <a:avLst/>
              <a:gdLst/>
              <a:ahLst/>
              <a:cxnLst/>
              <a:rect l="l" t="t" r="r" b="b"/>
              <a:pathLst>
                <a:path w="6447" h="4129" extrusionOk="0">
                  <a:moveTo>
                    <a:pt x="6217" y="0"/>
                  </a:moveTo>
                  <a:cubicBezTo>
                    <a:pt x="6176" y="0"/>
                    <a:pt x="6134" y="13"/>
                    <a:pt x="6100" y="39"/>
                  </a:cubicBezTo>
                  <a:lnTo>
                    <a:pt x="139" y="3736"/>
                  </a:lnTo>
                  <a:cubicBezTo>
                    <a:pt x="24" y="3805"/>
                    <a:pt x="0" y="3921"/>
                    <a:pt x="70" y="4036"/>
                  </a:cubicBezTo>
                  <a:cubicBezTo>
                    <a:pt x="93" y="4105"/>
                    <a:pt x="185" y="4129"/>
                    <a:pt x="255" y="4129"/>
                  </a:cubicBezTo>
                  <a:cubicBezTo>
                    <a:pt x="278" y="4129"/>
                    <a:pt x="324" y="4129"/>
                    <a:pt x="370" y="4105"/>
                  </a:cubicBezTo>
                  <a:lnTo>
                    <a:pt x="6331" y="409"/>
                  </a:lnTo>
                  <a:cubicBezTo>
                    <a:pt x="6423" y="340"/>
                    <a:pt x="6446" y="201"/>
                    <a:pt x="6400" y="108"/>
                  </a:cubicBezTo>
                  <a:cubicBezTo>
                    <a:pt x="6357" y="36"/>
                    <a:pt x="6286" y="0"/>
                    <a:pt x="6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54;p42"/>
            <p:cNvSpPr/>
            <p:nvPr/>
          </p:nvSpPr>
          <p:spPr>
            <a:xfrm>
              <a:off x="3303820" y="3112607"/>
              <a:ext cx="182585" cy="179566"/>
            </a:xfrm>
            <a:custGeom>
              <a:avLst/>
              <a:gdLst/>
              <a:ahLst/>
              <a:cxnLst/>
              <a:rect l="l" t="t" r="r" b="b"/>
              <a:pathLst>
                <a:path w="2843" h="2796" extrusionOk="0">
                  <a:moveTo>
                    <a:pt x="2609" y="0"/>
                  </a:moveTo>
                  <a:cubicBezTo>
                    <a:pt x="2554" y="0"/>
                    <a:pt x="2496" y="23"/>
                    <a:pt x="2450" y="69"/>
                  </a:cubicBezTo>
                  <a:lnTo>
                    <a:pt x="93" y="2426"/>
                  </a:lnTo>
                  <a:cubicBezTo>
                    <a:pt x="1" y="2518"/>
                    <a:pt x="1" y="2657"/>
                    <a:pt x="93" y="2726"/>
                  </a:cubicBezTo>
                  <a:cubicBezTo>
                    <a:pt x="139" y="2773"/>
                    <a:pt x="186" y="2796"/>
                    <a:pt x="232" y="2796"/>
                  </a:cubicBezTo>
                  <a:cubicBezTo>
                    <a:pt x="301" y="2796"/>
                    <a:pt x="347" y="2773"/>
                    <a:pt x="393" y="2726"/>
                  </a:cubicBezTo>
                  <a:lnTo>
                    <a:pt x="2750" y="370"/>
                  </a:lnTo>
                  <a:cubicBezTo>
                    <a:pt x="2842" y="301"/>
                    <a:pt x="2842" y="162"/>
                    <a:pt x="2750" y="69"/>
                  </a:cubicBezTo>
                  <a:cubicBezTo>
                    <a:pt x="2715" y="23"/>
                    <a:pt x="2663" y="0"/>
                    <a:pt x="26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55;p42"/>
            <p:cNvSpPr/>
            <p:nvPr/>
          </p:nvSpPr>
          <p:spPr>
            <a:xfrm>
              <a:off x="2831991" y="3312912"/>
              <a:ext cx="454117" cy="448145"/>
            </a:xfrm>
            <a:custGeom>
              <a:avLst/>
              <a:gdLst/>
              <a:ahLst/>
              <a:cxnLst/>
              <a:rect l="l" t="t" r="r" b="b"/>
              <a:pathLst>
                <a:path w="7071" h="6978" extrusionOk="0">
                  <a:moveTo>
                    <a:pt x="6819" y="0"/>
                  </a:moveTo>
                  <a:cubicBezTo>
                    <a:pt x="6764" y="0"/>
                    <a:pt x="6712" y="23"/>
                    <a:pt x="6678" y="69"/>
                  </a:cubicBezTo>
                  <a:lnTo>
                    <a:pt x="93" y="6608"/>
                  </a:lnTo>
                  <a:cubicBezTo>
                    <a:pt x="1" y="6700"/>
                    <a:pt x="1" y="6839"/>
                    <a:pt x="93" y="6908"/>
                  </a:cubicBezTo>
                  <a:cubicBezTo>
                    <a:pt x="139" y="6954"/>
                    <a:pt x="186" y="6977"/>
                    <a:pt x="232" y="6977"/>
                  </a:cubicBezTo>
                  <a:cubicBezTo>
                    <a:pt x="301" y="6977"/>
                    <a:pt x="347" y="6954"/>
                    <a:pt x="394" y="6908"/>
                  </a:cubicBezTo>
                  <a:lnTo>
                    <a:pt x="6978" y="370"/>
                  </a:lnTo>
                  <a:cubicBezTo>
                    <a:pt x="7070" y="277"/>
                    <a:pt x="7070" y="139"/>
                    <a:pt x="6978" y="69"/>
                  </a:cubicBezTo>
                  <a:cubicBezTo>
                    <a:pt x="6932" y="23"/>
                    <a:pt x="6874" y="0"/>
                    <a:pt x="6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56;p42"/>
            <p:cNvSpPr/>
            <p:nvPr/>
          </p:nvSpPr>
          <p:spPr>
            <a:xfrm>
              <a:off x="2892872" y="2872678"/>
              <a:ext cx="292341" cy="446218"/>
            </a:xfrm>
            <a:custGeom>
              <a:avLst/>
              <a:gdLst/>
              <a:ahLst/>
              <a:cxnLst/>
              <a:rect l="l" t="t" r="r" b="b"/>
              <a:pathLst>
                <a:path w="4552" h="6948" extrusionOk="0">
                  <a:moveTo>
                    <a:pt x="4295" y="1"/>
                  </a:moveTo>
                  <a:cubicBezTo>
                    <a:pt x="4226" y="1"/>
                    <a:pt x="4156" y="37"/>
                    <a:pt x="4112" y="109"/>
                  </a:cubicBezTo>
                  <a:lnTo>
                    <a:pt x="46" y="6624"/>
                  </a:lnTo>
                  <a:cubicBezTo>
                    <a:pt x="0" y="6717"/>
                    <a:pt x="23" y="6855"/>
                    <a:pt x="116" y="6924"/>
                  </a:cubicBezTo>
                  <a:cubicBezTo>
                    <a:pt x="162" y="6948"/>
                    <a:pt x="208" y="6948"/>
                    <a:pt x="231" y="6948"/>
                  </a:cubicBezTo>
                  <a:cubicBezTo>
                    <a:pt x="300" y="6948"/>
                    <a:pt x="370" y="6901"/>
                    <a:pt x="416" y="6855"/>
                  </a:cubicBezTo>
                  <a:lnTo>
                    <a:pt x="4482" y="340"/>
                  </a:lnTo>
                  <a:cubicBezTo>
                    <a:pt x="4551" y="224"/>
                    <a:pt x="4528" y="109"/>
                    <a:pt x="4413" y="40"/>
                  </a:cubicBezTo>
                  <a:cubicBezTo>
                    <a:pt x="4378" y="14"/>
                    <a:pt x="4337" y="1"/>
                    <a:pt x="4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57;p42"/>
            <p:cNvSpPr/>
            <p:nvPr/>
          </p:nvSpPr>
          <p:spPr>
            <a:xfrm>
              <a:off x="2757816" y="3371610"/>
              <a:ext cx="115793" cy="163896"/>
            </a:xfrm>
            <a:custGeom>
              <a:avLst/>
              <a:gdLst/>
              <a:ahLst/>
              <a:cxnLst/>
              <a:rect l="l" t="t" r="r" b="b"/>
              <a:pathLst>
                <a:path w="1803" h="2552" extrusionOk="0">
                  <a:moveTo>
                    <a:pt x="1561" y="0"/>
                  </a:moveTo>
                  <a:cubicBezTo>
                    <a:pt x="1487" y="0"/>
                    <a:pt x="1410" y="41"/>
                    <a:pt x="1364" y="103"/>
                  </a:cubicBezTo>
                  <a:lnTo>
                    <a:pt x="70" y="2205"/>
                  </a:lnTo>
                  <a:cubicBezTo>
                    <a:pt x="1" y="2321"/>
                    <a:pt x="24" y="2436"/>
                    <a:pt x="139" y="2506"/>
                  </a:cubicBezTo>
                  <a:cubicBezTo>
                    <a:pt x="162" y="2529"/>
                    <a:pt x="209" y="2552"/>
                    <a:pt x="255" y="2552"/>
                  </a:cubicBezTo>
                  <a:lnTo>
                    <a:pt x="232" y="2529"/>
                  </a:lnTo>
                  <a:cubicBezTo>
                    <a:pt x="324" y="2529"/>
                    <a:pt x="393" y="2506"/>
                    <a:pt x="416" y="2436"/>
                  </a:cubicBezTo>
                  <a:lnTo>
                    <a:pt x="1733" y="334"/>
                  </a:lnTo>
                  <a:cubicBezTo>
                    <a:pt x="1803" y="241"/>
                    <a:pt x="1780" y="103"/>
                    <a:pt x="1664" y="33"/>
                  </a:cubicBezTo>
                  <a:cubicBezTo>
                    <a:pt x="1633" y="10"/>
                    <a:pt x="1597" y="0"/>
                    <a:pt x="1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58;p42"/>
            <p:cNvSpPr/>
            <p:nvPr/>
          </p:nvSpPr>
          <p:spPr>
            <a:xfrm>
              <a:off x="2772651" y="2711034"/>
              <a:ext cx="72764" cy="147904"/>
            </a:xfrm>
            <a:custGeom>
              <a:avLst/>
              <a:gdLst/>
              <a:ahLst/>
              <a:cxnLst/>
              <a:rect l="l" t="t" r="r" b="b"/>
              <a:pathLst>
                <a:path w="1133" h="2303" extrusionOk="0">
                  <a:moveTo>
                    <a:pt x="896" y="0"/>
                  </a:moveTo>
                  <a:cubicBezTo>
                    <a:pt x="808" y="0"/>
                    <a:pt x="730" y="59"/>
                    <a:pt x="694" y="131"/>
                  </a:cubicBezTo>
                  <a:lnTo>
                    <a:pt x="47" y="2025"/>
                  </a:lnTo>
                  <a:cubicBezTo>
                    <a:pt x="1" y="2141"/>
                    <a:pt x="47" y="2256"/>
                    <a:pt x="162" y="2302"/>
                  </a:cubicBezTo>
                  <a:lnTo>
                    <a:pt x="232" y="2302"/>
                  </a:lnTo>
                  <a:cubicBezTo>
                    <a:pt x="324" y="2302"/>
                    <a:pt x="417" y="2256"/>
                    <a:pt x="440" y="2164"/>
                  </a:cubicBezTo>
                  <a:lnTo>
                    <a:pt x="1087" y="292"/>
                  </a:lnTo>
                  <a:cubicBezTo>
                    <a:pt x="1133" y="177"/>
                    <a:pt x="1087" y="38"/>
                    <a:pt x="971" y="15"/>
                  </a:cubicBezTo>
                  <a:cubicBezTo>
                    <a:pt x="946" y="5"/>
                    <a:pt x="9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59;p42"/>
            <p:cNvSpPr/>
            <p:nvPr/>
          </p:nvSpPr>
          <p:spPr>
            <a:xfrm>
              <a:off x="2723715" y="2897981"/>
              <a:ext cx="57929" cy="100444"/>
            </a:xfrm>
            <a:custGeom>
              <a:avLst/>
              <a:gdLst/>
              <a:ahLst/>
              <a:cxnLst/>
              <a:rect l="l" t="t" r="r" b="b"/>
              <a:pathLst>
                <a:path w="902" h="1564" extrusionOk="0">
                  <a:moveTo>
                    <a:pt x="643" y="1"/>
                  </a:moveTo>
                  <a:cubicBezTo>
                    <a:pt x="555" y="1"/>
                    <a:pt x="476" y="63"/>
                    <a:pt x="439" y="154"/>
                  </a:cubicBezTo>
                  <a:lnTo>
                    <a:pt x="46" y="1286"/>
                  </a:lnTo>
                  <a:cubicBezTo>
                    <a:pt x="0" y="1401"/>
                    <a:pt x="70" y="1517"/>
                    <a:pt x="185" y="1563"/>
                  </a:cubicBezTo>
                  <a:lnTo>
                    <a:pt x="254" y="1563"/>
                  </a:lnTo>
                  <a:cubicBezTo>
                    <a:pt x="347" y="1563"/>
                    <a:pt x="416" y="1517"/>
                    <a:pt x="462" y="1425"/>
                  </a:cubicBezTo>
                  <a:lnTo>
                    <a:pt x="855" y="292"/>
                  </a:lnTo>
                  <a:cubicBezTo>
                    <a:pt x="901" y="177"/>
                    <a:pt x="832" y="61"/>
                    <a:pt x="716" y="15"/>
                  </a:cubicBezTo>
                  <a:cubicBezTo>
                    <a:pt x="692" y="5"/>
                    <a:pt x="667"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60;p42"/>
            <p:cNvSpPr/>
            <p:nvPr/>
          </p:nvSpPr>
          <p:spPr>
            <a:xfrm>
              <a:off x="2588659" y="3052303"/>
              <a:ext cx="139555" cy="339287"/>
            </a:xfrm>
            <a:custGeom>
              <a:avLst/>
              <a:gdLst/>
              <a:ahLst/>
              <a:cxnLst/>
              <a:rect l="l" t="t" r="r" b="b"/>
              <a:pathLst>
                <a:path w="2173" h="5283" extrusionOk="0">
                  <a:moveTo>
                    <a:pt x="1912" y="0"/>
                  </a:moveTo>
                  <a:cubicBezTo>
                    <a:pt x="1825" y="0"/>
                    <a:pt x="1747" y="58"/>
                    <a:pt x="1710" y="131"/>
                  </a:cubicBezTo>
                  <a:lnTo>
                    <a:pt x="47" y="4982"/>
                  </a:lnTo>
                  <a:cubicBezTo>
                    <a:pt x="1" y="5098"/>
                    <a:pt x="47" y="5213"/>
                    <a:pt x="163" y="5260"/>
                  </a:cubicBezTo>
                  <a:cubicBezTo>
                    <a:pt x="186" y="5283"/>
                    <a:pt x="209" y="5283"/>
                    <a:pt x="232" y="5283"/>
                  </a:cubicBezTo>
                  <a:cubicBezTo>
                    <a:pt x="324" y="5283"/>
                    <a:pt x="417" y="5213"/>
                    <a:pt x="440" y="5121"/>
                  </a:cubicBezTo>
                  <a:lnTo>
                    <a:pt x="2126" y="292"/>
                  </a:lnTo>
                  <a:cubicBezTo>
                    <a:pt x="2173" y="177"/>
                    <a:pt x="2103" y="38"/>
                    <a:pt x="1988" y="15"/>
                  </a:cubicBezTo>
                  <a:cubicBezTo>
                    <a:pt x="1962" y="5"/>
                    <a:pt x="1937"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61;p42"/>
            <p:cNvSpPr/>
            <p:nvPr/>
          </p:nvSpPr>
          <p:spPr>
            <a:xfrm>
              <a:off x="774106" y="3989222"/>
              <a:ext cx="612811" cy="147198"/>
            </a:xfrm>
            <a:custGeom>
              <a:avLst/>
              <a:gdLst/>
              <a:ahLst/>
              <a:cxnLst/>
              <a:rect l="l" t="t" r="r" b="b"/>
              <a:pathLst>
                <a:path w="9542" h="2292" extrusionOk="0">
                  <a:moveTo>
                    <a:pt x="233" y="0"/>
                  </a:moveTo>
                  <a:cubicBezTo>
                    <a:pt x="134" y="0"/>
                    <a:pt x="43" y="66"/>
                    <a:pt x="23" y="166"/>
                  </a:cubicBezTo>
                  <a:cubicBezTo>
                    <a:pt x="0" y="282"/>
                    <a:pt x="69" y="397"/>
                    <a:pt x="185" y="420"/>
                  </a:cubicBezTo>
                  <a:lnTo>
                    <a:pt x="9265" y="2292"/>
                  </a:lnTo>
                  <a:lnTo>
                    <a:pt x="9311" y="2292"/>
                  </a:lnTo>
                  <a:cubicBezTo>
                    <a:pt x="9403" y="2292"/>
                    <a:pt x="9496" y="2222"/>
                    <a:pt x="9519" y="2130"/>
                  </a:cubicBezTo>
                  <a:cubicBezTo>
                    <a:pt x="9542" y="1991"/>
                    <a:pt x="9473" y="1899"/>
                    <a:pt x="9334" y="1853"/>
                  </a:cubicBezTo>
                  <a:lnTo>
                    <a:pt x="277" y="4"/>
                  </a:lnTo>
                  <a:cubicBezTo>
                    <a:pt x="262" y="1"/>
                    <a:pt x="248" y="0"/>
                    <a:pt x="2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62;p42"/>
            <p:cNvSpPr/>
            <p:nvPr/>
          </p:nvSpPr>
          <p:spPr>
            <a:xfrm>
              <a:off x="1458055" y="4130123"/>
              <a:ext cx="253807" cy="73085"/>
            </a:xfrm>
            <a:custGeom>
              <a:avLst/>
              <a:gdLst/>
              <a:ahLst/>
              <a:cxnLst/>
              <a:rect l="l" t="t" r="r" b="b"/>
              <a:pathLst>
                <a:path w="3952" h="1138" extrusionOk="0">
                  <a:moveTo>
                    <a:pt x="234" y="1"/>
                  </a:moveTo>
                  <a:cubicBezTo>
                    <a:pt x="134" y="1"/>
                    <a:pt x="44" y="66"/>
                    <a:pt x="24" y="167"/>
                  </a:cubicBezTo>
                  <a:cubicBezTo>
                    <a:pt x="1" y="283"/>
                    <a:pt x="70" y="398"/>
                    <a:pt x="186" y="421"/>
                  </a:cubicBezTo>
                  <a:lnTo>
                    <a:pt x="3674" y="1137"/>
                  </a:lnTo>
                  <a:lnTo>
                    <a:pt x="3721" y="1137"/>
                  </a:lnTo>
                  <a:cubicBezTo>
                    <a:pt x="3813" y="1137"/>
                    <a:pt x="3905" y="1068"/>
                    <a:pt x="3928" y="976"/>
                  </a:cubicBezTo>
                  <a:cubicBezTo>
                    <a:pt x="3952" y="860"/>
                    <a:pt x="3882" y="745"/>
                    <a:pt x="3744" y="721"/>
                  </a:cubicBezTo>
                  <a:lnTo>
                    <a:pt x="278" y="5"/>
                  </a:lnTo>
                  <a:cubicBezTo>
                    <a:pt x="263"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63;p42"/>
            <p:cNvSpPr/>
            <p:nvPr/>
          </p:nvSpPr>
          <p:spPr>
            <a:xfrm>
              <a:off x="713225" y="3663430"/>
              <a:ext cx="213732" cy="97618"/>
            </a:xfrm>
            <a:custGeom>
              <a:avLst/>
              <a:gdLst/>
              <a:ahLst/>
              <a:cxnLst/>
              <a:rect l="l" t="t" r="r" b="b"/>
              <a:pathLst>
                <a:path w="3328" h="1520" extrusionOk="0">
                  <a:moveTo>
                    <a:pt x="232" y="0"/>
                  </a:moveTo>
                  <a:cubicBezTo>
                    <a:pt x="143" y="0"/>
                    <a:pt x="58" y="48"/>
                    <a:pt x="24" y="133"/>
                  </a:cubicBezTo>
                  <a:cubicBezTo>
                    <a:pt x="1" y="249"/>
                    <a:pt x="47" y="364"/>
                    <a:pt x="163" y="410"/>
                  </a:cubicBezTo>
                  <a:lnTo>
                    <a:pt x="3004" y="1496"/>
                  </a:lnTo>
                  <a:cubicBezTo>
                    <a:pt x="3051" y="1519"/>
                    <a:pt x="3074" y="1519"/>
                    <a:pt x="3097" y="1519"/>
                  </a:cubicBezTo>
                  <a:cubicBezTo>
                    <a:pt x="3189" y="1519"/>
                    <a:pt x="3258" y="1473"/>
                    <a:pt x="3305" y="1381"/>
                  </a:cubicBezTo>
                  <a:cubicBezTo>
                    <a:pt x="3328" y="1265"/>
                    <a:pt x="3282" y="1150"/>
                    <a:pt x="3166" y="1104"/>
                  </a:cubicBezTo>
                  <a:lnTo>
                    <a:pt x="324" y="18"/>
                  </a:lnTo>
                  <a:cubicBezTo>
                    <a:pt x="295" y="6"/>
                    <a:pt x="263"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64;p42"/>
            <p:cNvSpPr/>
            <p:nvPr/>
          </p:nvSpPr>
          <p:spPr>
            <a:xfrm>
              <a:off x="952125" y="3754110"/>
              <a:ext cx="231522" cy="104875"/>
            </a:xfrm>
            <a:custGeom>
              <a:avLst/>
              <a:gdLst/>
              <a:ahLst/>
              <a:cxnLst/>
              <a:rect l="l" t="t" r="r" b="b"/>
              <a:pathLst>
                <a:path w="3605" h="1633" extrusionOk="0">
                  <a:moveTo>
                    <a:pt x="248" y="1"/>
                  </a:moveTo>
                  <a:cubicBezTo>
                    <a:pt x="155" y="1"/>
                    <a:pt x="65" y="63"/>
                    <a:pt x="47" y="154"/>
                  </a:cubicBezTo>
                  <a:cubicBezTo>
                    <a:pt x="1" y="246"/>
                    <a:pt x="47" y="385"/>
                    <a:pt x="162" y="431"/>
                  </a:cubicBezTo>
                  <a:lnTo>
                    <a:pt x="3281" y="1609"/>
                  </a:lnTo>
                  <a:cubicBezTo>
                    <a:pt x="3304" y="1632"/>
                    <a:pt x="3327" y="1632"/>
                    <a:pt x="3351" y="1632"/>
                  </a:cubicBezTo>
                  <a:cubicBezTo>
                    <a:pt x="3443" y="1632"/>
                    <a:pt x="3512" y="1586"/>
                    <a:pt x="3559" y="1494"/>
                  </a:cubicBezTo>
                  <a:cubicBezTo>
                    <a:pt x="3605" y="1378"/>
                    <a:pt x="3535" y="1263"/>
                    <a:pt x="3420" y="1216"/>
                  </a:cubicBezTo>
                  <a:lnTo>
                    <a:pt x="324" y="15"/>
                  </a:lnTo>
                  <a:cubicBezTo>
                    <a:pt x="299" y="5"/>
                    <a:pt x="274" y="1"/>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65;p42"/>
            <p:cNvSpPr/>
            <p:nvPr/>
          </p:nvSpPr>
          <p:spPr>
            <a:xfrm>
              <a:off x="1232577" y="3860973"/>
              <a:ext cx="454053" cy="190869"/>
            </a:xfrm>
            <a:custGeom>
              <a:avLst/>
              <a:gdLst/>
              <a:ahLst/>
              <a:cxnLst/>
              <a:rect l="l" t="t" r="r" b="b"/>
              <a:pathLst>
                <a:path w="7070" h="2972" extrusionOk="0">
                  <a:moveTo>
                    <a:pt x="250" y="0"/>
                  </a:moveTo>
                  <a:cubicBezTo>
                    <a:pt x="162" y="0"/>
                    <a:pt x="83" y="62"/>
                    <a:pt x="46" y="153"/>
                  </a:cubicBezTo>
                  <a:cubicBezTo>
                    <a:pt x="0" y="269"/>
                    <a:pt x="46" y="384"/>
                    <a:pt x="162" y="430"/>
                  </a:cubicBezTo>
                  <a:lnTo>
                    <a:pt x="6746" y="2949"/>
                  </a:lnTo>
                  <a:cubicBezTo>
                    <a:pt x="6769" y="2949"/>
                    <a:pt x="6793" y="2972"/>
                    <a:pt x="6839" y="2972"/>
                  </a:cubicBezTo>
                  <a:cubicBezTo>
                    <a:pt x="6908" y="2949"/>
                    <a:pt x="7001" y="2902"/>
                    <a:pt x="7024" y="2833"/>
                  </a:cubicBezTo>
                  <a:cubicBezTo>
                    <a:pt x="7070" y="2718"/>
                    <a:pt x="7024" y="2579"/>
                    <a:pt x="6908" y="2533"/>
                  </a:cubicBezTo>
                  <a:lnTo>
                    <a:pt x="324" y="15"/>
                  </a:lnTo>
                  <a:cubicBezTo>
                    <a:pt x="299" y="5"/>
                    <a:pt x="274"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66;p42"/>
            <p:cNvSpPr/>
            <p:nvPr/>
          </p:nvSpPr>
          <p:spPr>
            <a:xfrm>
              <a:off x="840831" y="3411619"/>
              <a:ext cx="569846" cy="361316"/>
            </a:xfrm>
            <a:custGeom>
              <a:avLst/>
              <a:gdLst/>
              <a:ahLst/>
              <a:cxnLst/>
              <a:rect l="l" t="t" r="r" b="b"/>
              <a:pathLst>
                <a:path w="8873" h="5626" extrusionOk="0">
                  <a:moveTo>
                    <a:pt x="245" y="1"/>
                  </a:moveTo>
                  <a:cubicBezTo>
                    <a:pt x="173" y="1"/>
                    <a:pt x="101" y="42"/>
                    <a:pt x="70" y="104"/>
                  </a:cubicBezTo>
                  <a:cubicBezTo>
                    <a:pt x="1" y="196"/>
                    <a:pt x="24" y="335"/>
                    <a:pt x="139" y="404"/>
                  </a:cubicBezTo>
                  <a:lnTo>
                    <a:pt x="8503" y="5602"/>
                  </a:lnTo>
                  <a:cubicBezTo>
                    <a:pt x="8526" y="5625"/>
                    <a:pt x="8572" y="5625"/>
                    <a:pt x="8618" y="5625"/>
                  </a:cubicBezTo>
                  <a:cubicBezTo>
                    <a:pt x="8688" y="5625"/>
                    <a:pt x="8757" y="5602"/>
                    <a:pt x="8803" y="5533"/>
                  </a:cubicBezTo>
                  <a:cubicBezTo>
                    <a:pt x="8873" y="5417"/>
                    <a:pt x="8826" y="5302"/>
                    <a:pt x="8734" y="5233"/>
                  </a:cubicBezTo>
                  <a:lnTo>
                    <a:pt x="347" y="34"/>
                  </a:lnTo>
                  <a:cubicBezTo>
                    <a:pt x="317" y="11"/>
                    <a:pt x="281" y="1"/>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67;p42"/>
            <p:cNvSpPr/>
            <p:nvPr/>
          </p:nvSpPr>
          <p:spPr>
            <a:xfrm>
              <a:off x="1483294" y="3810431"/>
              <a:ext cx="210778" cy="139042"/>
            </a:xfrm>
            <a:custGeom>
              <a:avLst/>
              <a:gdLst/>
              <a:ahLst/>
              <a:cxnLst/>
              <a:rect l="l" t="t" r="r" b="b"/>
              <a:pathLst>
                <a:path w="3282" h="2165" extrusionOk="0">
                  <a:moveTo>
                    <a:pt x="231" y="0"/>
                  </a:moveTo>
                  <a:cubicBezTo>
                    <a:pt x="164" y="0"/>
                    <a:pt x="99" y="36"/>
                    <a:pt x="70" y="108"/>
                  </a:cubicBezTo>
                  <a:cubicBezTo>
                    <a:pt x="1" y="201"/>
                    <a:pt x="24" y="339"/>
                    <a:pt x="139" y="386"/>
                  </a:cubicBezTo>
                  <a:lnTo>
                    <a:pt x="2935" y="2118"/>
                  </a:lnTo>
                  <a:cubicBezTo>
                    <a:pt x="2958" y="2142"/>
                    <a:pt x="3004" y="2165"/>
                    <a:pt x="3027" y="2165"/>
                  </a:cubicBezTo>
                  <a:cubicBezTo>
                    <a:pt x="3120" y="2165"/>
                    <a:pt x="3189" y="2118"/>
                    <a:pt x="3212" y="2049"/>
                  </a:cubicBezTo>
                  <a:cubicBezTo>
                    <a:pt x="3281" y="1957"/>
                    <a:pt x="3258" y="1818"/>
                    <a:pt x="3143" y="1772"/>
                  </a:cubicBezTo>
                  <a:lnTo>
                    <a:pt x="347" y="39"/>
                  </a:lnTo>
                  <a:cubicBezTo>
                    <a:pt x="313" y="13"/>
                    <a:pt x="271"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68;p42"/>
            <p:cNvSpPr/>
            <p:nvPr/>
          </p:nvSpPr>
          <p:spPr>
            <a:xfrm>
              <a:off x="1076778" y="3113699"/>
              <a:ext cx="163254" cy="159208"/>
            </a:xfrm>
            <a:custGeom>
              <a:avLst/>
              <a:gdLst/>
              <a:ahLst/>
              <a:cxnLst/>
              <a:rect l="l" t="t" r="r" b="b"/>
              <a:pathLst>
                <a:path w="2542" h="2479" extrusionOk="0">
                  <a:moveTo>
                    <a:pt x="234" y="1"/>
                  </a:moveTo>
                  <a:cubicBezTo>
                    <a:pt x="179" y="1"/>
                    <a:pt x="127" y="18"/>
                    <a:pt x="93" y="52"/>
                  </a:cubicBezTo>
                  <a:cubicBezTo>
                    <a:pt x="0" y="145"/>
                    <a:pt x="0" y="284"/>
                    <a:pt x="93" y="376"/>
                  </a:cubicBezTo>
                  <a:lnTo>
                    <a:pt x="2149" y="2409"/>
                  </a:lnTo>
                  <a:cubicBezTo>
                    <a:pt x="2195" y="2455"/>
                    <a:pt x="2241" y="2478"/>
                    <a:pt x="2311" y="2478"/>
                  </a:cubicBezTo>
                  <a:cubicBezTo>
                    <a:pt x="2357" y="2478"/>
                    <a:pt x="2403" y="2455"/>
                    <a:pt x="2449" y="2409"/>
                  </a:cubicBezTo>
                  <a:cubicBezTo>
                    <a:pt x="2542" y="2340"/>
                    <a:pt x="2542" y="2201"/>
                    <a:pt x="2449" y="2109"/>
                  </a:cubicBezTo>
                  <a:lnTo>
                    <a:pt x="393" y="52"/>
                  </a:lnTo>
                  <a:cubicBezTo>
                    <a:pt x="347" y="18"/>
                    <a:pt x="289"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69;p42"/>
            <p:cNvSpPr/>
            <p:nvPr/>
          </p:nvSpPr>
          <p:spPr>
            <a:xfrm>
              <a:off x="1277082" y="3312912"/>
              <a:ext cx="442236" cy="436263"/>
            </a:xfrm>
            <a:custGeom>
              <a:avLst/>
              <a:gdLst/>
              <a:ahLst/>
              <a:cxnLst/>
              <a:rect l="l" t="t" r="r" b="b"/>
              <a:pathLst>
                <a:path w="6886" h="6793" extrusionOk="0">
                  <a:moveTo>
                    <a:pt x="252" y="0"/>
                  </a:moveTo>
                  <a:cubicBezTo>
                    <a:pt x="197" y="0"/>
                    <a:pt x="139" y="23"/>
                    <a:pt x="93" y="69"/>
                  </a:cubicBezTo>
                  <a:cubicBezTo>
                    <a:pt x="0" y="139"/>
                    <a:pt x="23" y="277"/>
                    <a:pt x="93" y="370"/>
                  </a:cubicBezTo>
                  <a:lnTo>
                    <a:pt x="6492" y="6746"/>
                  </a:lnTo>
                  <a:cubicBezTo>
                    <a:pt x="6539" y="6770"/>
                    <a:pt x="6608" y="6793"/>
                    <a:pt x="6654" y="6793"/>
                  </a:cubicBezTo>
                  <a:cubicBezTo>
                    <a:pt x="6700" y="6793"/>
                    <a:pt x="6770" y="6770"/>
                    <a:pt x="6816" y="6746"/>
                  </a:cubicBezTo>
                  <a:cubicBezTo>
                    <a:pt x="6885" y="6654"/>
                    <a:pt x="6885" y="6515"/>
                    <a:pt x="6816" y="6423"/>
                  </a:cubicBezTo>
                  <a:lnTo>
                    <a:pt x="393" y="69"/>
                  </a:lnTo>
                  <a:cubicBezTo>
                    <a:pt x="358" y="23"/>
                    <a:pt x="306"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70;p42"/>
            <p:cNvSpPr/>
            <p:nvPr/>
          </p:nvSpPr>
          <p:spPr>
            <a:xfrm>
              <a:off x="1377972" y="2872678"/>
              <a:ext cx="213732" cy="318608"/>
            </a:xfrm>
            <a:custGeom>
              <a:avLst/>
              <a:gdLst/>
              <a:ahLst/>
              <a:cxnLst/>
              <a:rect l="l" t="t" r="r" b="b"/>
              <a:pathLst>
                <a:path w="3328" h="4961" extrusionOk="0">
                  <a:moveTo>
                    <a:pt x="256" y="1"/>
                  </a:moveTo>
                  <a:cubicBezTo>
                    <a:pt x="215" y="1"/>
                    <a:pt x="174" y="14"/>
                    <a:pt x="139" y="40"/>
                  </a:cubicBezTo>
                  <a:cubicBezTo>
                    <a:pt x="23" y="86"/>
                    <a:pt x="0" y="224"/>
                    <a:pt x="70" y="340"/>
                  </a:cubicBezTo>
                  <a:lnTo>
                    <a:pt x="2888" y="4845"/>
                  </a:lnTo>
                  <a:cubicBezTo>
                    <a:pt x="2934" y="4914"/>
                    <a:pt x="3004" y="4961"/>
                    <a:pt x="3073" y="4961"/>
                  </a:cubicBezTo>
                  <a:cubicBezTo>
                    <a:pt x="3119" y="4961"/>
                    <a:pt x="3142" y="4938"/>
                    <a:pt x="3189" y="4914"/>
                  </a:cubicBezTo>
                  <a:cubicBezTo>
                    <a:pt x="3281" y="4868"/>
                    <a:pt x="3327" y="4730"/>
                    <a:pt x="3258" y="4614"/>
                  </a:cubicBezTo>
                  <a:lnTo>
                    <a:pt x="439" y="109"/>
                  </a:lnTo>
                  <a:cubicBezTo>
                    <a:pt x="396" y="37"/>
                    <a:pt x="326"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71;p42"/>
            <p:cNvSpPr/>
            <p:nvPr/>
          </p:nvSpPr>
          <p:spPr>
            <a:xfrm>
              <a:off x="1622781" y="3264361"/>
              <a:ext cx="204806" cy="305314"/>
            </a:xfrm>
            <a:custGeom>
              <a:avLst/>
              <a:gdLst/>
              <a:ahLst/>
              <a:cxnLst/>
              <a:rect l="l" t="t" r="r" b="b"/>
              <a:pathLst>
                <a:path w="3189" h="4754" extrusionOk="0">
                  <a:moveTo>
                    <a:pt x="250" y="1"/>
                  </a:moveTo>
                  <a:cubicBezTo>
                    <a:pt x="206" y="1"/>
                    <a:pt x="159" y="14"/>
                    <a:pt x="116" y="40"/>
                  </a:cubicBezTo>
                  <a:cubicBezTo>
                    <a:pt x="23" y="86"/>
                    <a:pt x="0" y="225"/>
                    <a:pt x="47" y="340"/>
                  </a:cubicBezTo>
                  <a:lnTo>
                    <a:pt x="2750" y="4638"/>
                  </a:lnTo>
                  <a:cubicBezTo>
                    <a:pt x="2796" y="4707"/>
                    <a:pt x="2865" y="4753"/>
                    <a:pt x="2935" y="4753"/>
                  </a:cubicBezTo>
                  <a:cubicBezTo>
                    <a:pt x="2981" y="4753"/>
                    <a:pt x="3004" y="4730"/>
                    <a:pt x="3050" y="4707"/>
                  </a:cubicBezTo>
                  <a:cubicBezTo>
                    <a:pt x="3142" y="4661"/>
                    <a:pt x="3189" y="4522"/>
                    <a:pt x="3119" y="4430"/>
                  </a:cubicBezTo>
                  <a:lnTo>
                    <a:pt x="416" y="109"/>
                  </a:lnTo>
                  <a:cubicBezTo>
                    <a:pt x="387" y="37"/>
                    <a:pt x="322" y="1"/>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72;p42"/>
            <p:cNvSpPr/>
            <p:nvPr/>
          </p:nvSpPr>
          <p:spPr>
            <a:xfrm>
              <a:off x="1717763" y="2710841"/>
              <a:ext cx="56387" cy="100637"/>
            </a:xfrm>
            <a:custGeom>
              <a:avLst/>
              <a:gdLst/>
              <a:ahLst/>
              <a:cxnLst/>
              <a:rect l="l" t="t" r="r" b="b"/>
              <a:pathLst>
                <a:path w="878" h="1567" extrusionOk="0">
                  <a:moveTo>
                    <a:pt x="254" y="0"/>
                  </a:moveTo>
                  <a:cubicBezTo>
                    <a:pt x="223" y="0"/>
                    <a:pt x="192" y="6"/>
                    <a:pt x="162" y="18"/>
                  </a:cubicBezTo>
                  <a:cubicBezTo>
                    <a:pt x="46" y="41"/>
                    <a:pt x="0" y="180"/>
                    <a:pt x="46" y="272"/>
                  </a:cubicBezTo>
                  <a:lnTo>
                    <a:pt x="416" y="1404"/>
                  </a:lnTo>
                  <a:cubicBezTo>
                    <a:pt x="462" y="1497"/>
                    <a:pt x="531" y="1566"/>
                    <a:pt x="624" y="1566"/>
                  </a:cubicBezTo>
                  <a:lnTo>
                    <a:pt x="624" y="1543"/>
                  </a:lnTo>
                  <a:lnTo>
                    <a:pt x="693" y="1543"/>
                  </a:lnTo>
                  <a:cubicBezTo>
                    <a:pt x="809" y="1497"/>
                    <a:pt x="878" y="1381"/>
                    <a:pt x="832" y="1266"/>
                  </a:cubicBezTo>
                  <a:lnTo>
                    <a:pt x="439" y="134"/>
                  </a:lnTo>
                  <a:cubicBezTo>
                    <a:pt x="422" y="48"/>
                    <a:pt x="341"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73;p42"/>
            <p:cNvSpPr/>
            <p:nvPr/>
          </p:nvSpPr>
          <p:spPr>
            <a:xfrm>
              <a:off x="1771131" y="2865164"/>
              <a:ext cx="203328" cy="526432"/>
            </a:xfrm>
            <a:custGeom>
              <a:avLst/>
              <a:gdLst/>
              <a:ahLst/>
              <a:cxnLst/>
              <a:rect l="l" t="t" r="r" b="b"/>
              <a:pathLst>
                <a:path w="3166" h="8197" extrusionOk="0">
                  <a:moveTo>
                    <a:pt x="254" y="0"/>
                  </a:moveTo>
                  <a:cubicBezTo>
                    <a:pt x="224" y="0"/>
                    <a:pt x="192" y="6"/>
                    <a:pt x="162" y="18"/>
                  </a:cubicBezTo>
                  <a:cubicBezTo>
                    <a:pt x="47" y="41"/>
                    <a:pt x="1" y="180"/>
                    <a:pt x="47" y="295"/>
                  </a:cubicBezTo>
                  <a:lnTo>
                    <a:pt x="2727" y="8035"/>
                  </a:lnTo>
                  <a:cubicBezTo>
                    <a:pt x="2750" y="8127"/>
                    <a:pt x="2842" y="8197"/>
                    <a:pt x="2935" y="8197"/>
                  </a:cubicBezTo>
                  <a:cubicBezTo>
                    <a:pt x="2958" y="8197"/>
                    <a:pt x="2981" y="8174"/>
                    <a:pt x="3004" y="8174"/>
                  </a:cubicBezTo>
                  <a:cubicBezTo>
                    <a:pt x="3120" y="8127"/>
                    <a:pt x="3166" y="8012"/>
                    <a:pt x="3120" y="7896"/>
                  </a:cubicBezTo>
                  <a:lnTo>
                    <a:pt x="440" y="133"/>
                  </a:lnTo>
                  <a:cubicBezTo>
                    <a:pt x="423" y="48"/>
                    <a:pt x="34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74;p42"/>
            <p:cNvSpPr/>
            <p:nvPr/>
          </p:nvSpPr>
          <p:spPr>
            <a:xfrm>
              <a:off x="2017417" y="3802532"/>
              <a:ext cx="519432" cy="26781"/>
            </a:xfrm>
            <a:custGeom>
              <a:avLst/>
              <a:gdLst/>
              <a:ahLst/>
              <a:cxnLst/>
              <a:rect l="l" t="t" r="r" b="b"/>
              <a:pathLst>
                <a:path w="8088" h="417" extrusionOk="0">
                  <a:moveTo>
                    <a:pt x="140" y="0"/>
                  </a:moveTo>
                  <a:cubicBezTo>
                    <a:pt x="70" y="0"/>
                    <a:pt x="1" y="93"/>
                    <a:pt x="1" y="208"/>
                  </a:cubicBezTo>
                  <a:cubicBezTo>
                    <a:pt x="1" y="324"/>
                    <a:pt x="70" y="416"/>
                    <a:pt x="140" y="416"/>
                  </a:cubicBezTo>
                  <a:lnTo>
                    <a:pt x="7972" y="416"/>
                  </a:lnTo>
                  <a:cubicBezTo>
                    <a:pt x="8041" y="416"/>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75;p42"/>
            <p:cNvSpPr/>
            <p:nvPr/>
          </p:nvSpPr>
          <p:spPr>
            <a:xfrm>
              <a:off x="2017417" y="3875230"/>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76;p42"/>
            <p:cNvSpPr/>
            <p:nvPr/>
          </p:nvSpPr>
          <p:spPr>
            <a:xfrm>
              <a:off x="2017417" y="3947928"/>
              <a:ext cx="519432" cy="28258"/>
            </a:xfrm>
            <a:custGeom>
              <a:avLst/>
              <a:gdLst/>
              <a:ahLst/>
              <a:cxnLst/>
              <a:rect l="l" t="t" r="r" b="b"/>
              <a:pathLst>
                <a:path w="8088" h="440" extrusionOk="0">
                  <a:moveTo>
                    <a:pt x="140" y="1"/>
                  </a:moveTo>
                  <a:cubicBezTo>
                    <a:pt x="70" y="1"/>
                    <a:pt x="1" y="93"/>
                    <a:pt x="1" y="232"/>
                  </a:cubicBezTo>
                  <a:cubicBezTo>
                    <a:pt x="1" y="347"/>
                    <a:pt x="70" y="439"/>
                    <a:pt x="140" y="439"/>
                  </a:cubicBezTo>
                  <a:lnTo>
                    <a:pt x="7972" y="439"/>
                  </a:lnTo>
                  <a:cubicBezTo>
                    <a:pt x="8041" y="439"/>
                    <a:pt x="8087" y="347"/>
                    <a:pt x="8087" y="232"/>
                  </a:cubicBezTo>
                  <a:cubicBezTo>
                    <a:pt x="8087" y="93"/>
                    <a:pt x="8041" y="1"/>
                    <a:pt x="7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77;p42"/>
            <p:cNvSpPr/>
            <p:nvPr/>
          </p:nvSpPr>
          <p:spPr>
            <a:xfrm>
              <a:off x="2017417" y="4017672"/>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78;p42"/>
            <p:cNvSpPr/>
            <p:nvPr/>
          </p:nvSpPr>
          <p:spPr>
            <a:xfrm>
              <a:off x="2017417" y="4090370"/>
              <a:ext cx="519432" cy="28258"/>
            </a:xfrm>
            <a:custGeom>
              <a:avLst/>
              <a:gdLst/>
              <a:ahLst/>
              <a:cxnLst/>
              <a:rect l="l" t="t" r="r" b="b"/>
              <a:pathLst>
                <a:path w="8088" h="440" extrusionOk="0">
                  <a:moveTo>
                    <a:pt x="140" y="0"/>
                  </a:moveTo>
                  <a:cubicBezTo>
                    <a:pt x="70" y="0"/>
                    <a:pt x="1" y="93"/>
                    <a:pt x="1" y="208"/>
                  </a:cubicBezTo>
                  <a:cubicBezTo>
                    <a:pt x="1" y="347"/>
                    <a:pt x="70" y="439"/>
                    <a:pt x="140" y="439"/>
                  </a:cubicBezTo>
                  <a:lnTo>
                    <a:pt x="7972" y="439"/>
                  </a:lnTo>
                  <a:cubicBezTo>
                    <a:pt x="8041" y="439"/>
                    <a:pt x="8087" y="347"/>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 name="Google Shape;379;p42"/>
            <p:cNvGrpSpPr/>
            <p:nvPr/>
          </p:nvGrpSpPr>
          <p:grpSpPr>
            <a:xfrm>
              <a:off x="668145" y="949095"/>
              <a:ext cx="1126811" cy="1504663"/>
              <a:chOff x="7091420" y="949095"/>
              <a:chExt cx="1126811" cy="1504663"/>
            </a:xfrm>
          </p:grpSpPr>
          <p:sp>
            <p:nvSpPr>
              <p:cNvPr id="193" name="Google Shape;380;p42"/>
              <p:cNvSpPr/>
              <p:nvPr/>
            </p:nvSpPr>
            <p:spPr>
              <a:xfrm>
                <a:off x="7960112" y="2180366"/>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1;p42"/>
              <p:cNvSpPr/>
              <p:nvPr/>
            </p:nvSpPr>
            <p:spPr>
              <a:xfrm>
                <a:off x="7414583" y="121752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2;p42"/>
              <p:cNvSpPr/>
              <p:nvPr/>
            </p:nvSpPr>
            <p:spPr>
              <a:xfrm rot="10800000">
                <a:off x="7091420" y="157114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3;p42"/>
              <p:cNvSpPr/>
              <p:nvPr/>
            </p:nvSpPr>
            <p:spPr>
              <a:xfrm rot="10800000">
                <a:off x="7670646" y="1785470"/>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4;p42"/>
              <p:cNvSpPr/>
              <p:nvPr/>
            </p:nvSpPr>
            <p:spPr>
              <a:xfrm rot="10800000">
                <a:off x="8158531" y="144611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5;p42"/>
              <p:cNvSpPr/>
              <p:nvPr/>
            </p:nvSpPr>
            <p:spPr>
              <a:xfrm rot="10800000">
                <a:off x="7290949" y="2284858"/>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6;p42"/>
              <p:cNvSpPr/>
              <p:nvPr/>
            </p:nvSpPr>
            <p:spPr>
              <a:xfrm rot="10800000">
                <a:off x="7853220" y="94909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0" name="Rectangle 199"/>
          <p:cNvSpPr/>
          <p:nvPr/>
        </p:nvSpPr>
        <p:spPr>
          <a:xfrm>
            <a:off x="8361380" y="2507809"/>
            <a:ext cx="771447" cy="1154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01" name="Rectangle 200"/>
          <p:cNvSpPr/>
          <p:nvPr/>
        </p:nvSpPr>
        <p:spPr>
          <a:xfrm rot="16200000">
            <a:off x="8005135" y="2692972"/>
            <a:ext cx="1449436" cy="307777"/>
          </a:xfrm>
          <a:prstGeom prst="rect">
            <a:avLst/>
          </a:prstGeom>
        </p:spPr>
        <p:txBody>
          <a:bodyPr wrap="none">
            <a:spAutoFit/>
          </a:bodyPr>
          <a:lstStyle/>
          <a:p>
            <a:pPr lvl="0" algn="justLow"/>
            <a:r>
              <a:rPr lang="ar-LB" kern="1200" dirty="0">
                <a:solidFill>
                  <a:srgbClr val="509195"/>
                </a:solidFill>
                <a:latin typeface="29LT Adir ExtraBold" panose="00000906000000000000" pitchFamily="50" charset="-78"/>
                <a:cs typeface="29LT Adir ExtraBold" panose="00000906000000000000" pitchFamily="50" charset="-78"/>
              </a:rPr>
              <a:t>دورنا في مجال </a:t>
            </a:r>
            <a:r>
              <a:rPr lang="ar-LB" kern="1200" dirty="0" smtClean="0">
                <a:solidFill>
                  <a:srgbClr val="509195"/>
                </a:solidFill>
                <a:latin typeface="29LT Adir ExtraBold" panose="00000906000000000000" pitchFamily="50" charset="-78"/>
                <a:cs typeface="29LT Adir ExtraBold" panose="00000906000000000000" pitchFamily="50" charset="-78"/>
              </a:rPr>
              <a:t>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cxnSp>
        <p:nvCxnSpPr>
          <p:cNvPr id="202" name="Straight Connector 201"/>
          <p:cNvCxnSpPr/>
          <p:nvPr/>
        </p:nvCxnSpPr>
        <p:spPr>
          <a:xfrm>
            <a:off x="8522494" y="2122142"/>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753261" y="4163924"/>
            <a:ext cx="1412566" cy="325089"/>
          </a:xfrm>
          <a:prstGeom prst="rect">
            <a:avLst/>
          </a:prstGeom>
        </p:spPr>
        <p:txBody>
          <a:bodyPr wrap="none">
            <a:spAutoFit/>
          </a:bodyPr>
          <a:lstStyle/>
          <a:p>
            <a:pPr algn="justLow" rtl="1">
              <a:lnSpc>
                <a:spcPct val="150000"/>
              </a:lnSpc>
            </a:pPr>
            <a:r>
              <a:rPr lang="ar-LB" sz="1100" dirty="0">
                <a:solidFill>
                  <a:schemeClr val="accent5">
                    <a:lumMod val="75000"/>
                  </a:schemeClr>
                </a:solidFill>
                <a:latin typeface="29LT Adir" panose="00000506000000000000" pitchFamily="50" charset="-78"/>
                <a:cs typeface="29LT Adir" panose="00000506000000000000" pitchFamily="50" charset="-78"/>
              </a:rPr>
              <a:t>الإمام الخامنئي (دام ظله).</a:t>
            </a:r>
          </a:p>
        </p:txBody>
      </p:sp>
    </p:spTree>
    <p:extLst>
      <p:ext uri="{BB962C8B-B14F-4D97-AF65-F5344CB8AC3E}">
        <p14:creationId xmlns:p14="http://schemas.microsoft.com/office/powerpoint/2010/main" val="3604230604"/>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up)">
                                      <p:cBhvr>
                                        <p:cTn id="14" dur="500"/>
                                        <p:tgtEl>
                                          <p:spTgt spid="9"/>
                                        </p:tgtEl>
                                      </p:cBhvr>
                                    </p:animEffect>
                                  </p:childTnLst>
                                </p:cTn>
                              </p:par>
                            </p:childTnLst>
                          </p:cTn>
                        </p:par>
                        <p:par>
                          <p:cTn id="15" fill="hold">
                            <p:stCondLst>
                              <p:cond delay="500"/>
                            </p:stCondLst>
                            <p:childTnLst>
                              <p:par>
                                <p:cTn id="16" presetID="22" presetClass="entr" presetSubtype="8" fill="hold" grpId="0" nodeType="afterEffect">
                                  <p:stCondLst>
                                    <p:cond delay="0"/>
                                  </p:stCondLst>
                                  <p:childTnLst>
                                    <p:set>
                                      <p:cBhvr>
                                        <p:cTn id="17" dur="1" fill="hold">
                                          <p:stCondLst>
                                            <p:cond delay="0"/>
                                          </p:stCondLst>
                                        </p:cTn>
                                        <p:tgtEl>
                                          <p:spTgt spid="73"/>
                                        </p:tgtEl>
                                        <p:attrNameLst>
                                          <p:attrName>style.visibility</p:attrName>
                                        </p:attrNameLst>
                                      </p:cBhvr>
                                      <p:to>
                                        <p:strVal val="visible"/>
                                      </p:to>
                                    </p:set>
                                    <p:animEffect transition="in" filter="wipe(left)">
                                      <p:cBhvr>
                                        <p:cTn id="18" dur="500"/>
                                        <p:tgtEl>
                                          <p:spTgt spid="73"/>
                                        </p:tgtEl>
                                      </p:cBhvr>
                                    </p:animEffect>
                                  </p:childTnLst>
                                </p:cTn>
                              </p:par>
                            </p:childTnLst>
                          </p:cTn>
                        </p:par>
                        <p:par>
                          <p:cTn id="19" fill="hold">
                            <p:stCondLst>
                              <p:cond delay="1000"/>
                            </p:stCondLst>
                            <p:childTnLst>
                              <p:par>
                                <p:cTn id="20" presetID="49" presetClass="entr" presetSubtype="0" decel="100000" fill="hold" grpId="0" nodeType="afterEffect">
                                  <p:stCondLst>
                                    <p:cond delay="0"/>
                                  </p:stCondLst>
                                  <p:childTnLst>
                                    <p:set>
                                      <p:cBhvr>
                                        <p:cTn id="21" dur="1" fill="hold">
                                          <p:stCondLst>
                                            <p:cond delay="0"/>
                                          </p:stCondLst>
                                        </p:cTn>
                                        <p:tgtEl>
                                          <p:spTgt spid="74"/>
                                        </p:tgtEl>
                                        <p:attrNameLst>
                                          <p:attrName>style.visibility</p:attrName>
                                        </p:attrNameLst>
                                      </p:cBhvr>
                                      <p:to>
                                        <p:strVal val="visible"/>
                                      </p:to>
                                    </p:set>
                                    <p:anim calcmode="lin" valueType="num">
                                      <p:cBhvr>
                                        <p:cTn id="22" dur="500" fill="hold"/>
                                        <p:tgtEl>
                                          <p:spTgt spid="74"/>
                                        </p:tgtEl>
                                        <p:attrNameLst>
                                          <p:attrName>ppt_w</p:attrName>
                                        </p:attrNameLst>
                                      </p:cBhvr>
                                      <p:tavLst>
                                        <p:tav tm="0">
                                          <p:val>
                                            <p:fltVal val="0"/>
                                          </p:val>
                                        </p:tav>
                                        <p:tav tm="100000">
                                          <p:val>
                                            <p:strVal val="#ppt_w"/>
                                          </p:val>
                                        </p:tav>
                                      </p:tavLst>
                                    </p:anim>
                                    <p:anim calcmode="lin" valueType="num">
                                      <p:cBhvr>
                                        <p:cTn id="23" dur="500" fill="hold"/>
                                        <p:tgtEl>
                                          <p:spTgt spid="74"/>
                                        </p:tgtEl>
                                        <p:attrNameLst>
                                          <p:attrName>ppt_h</p:attrName>
                                        </p:attrNameLst>
                                      </p:cBhvr>
                                      <p:tavLst>
                                        <p:tav tm="0">
                                          <p:val>
                                            <p:fltVal val="0"/>
                                          </p:val>
                                        </p:tav>
                                        <p:tav tm="100000">
                                          <p:val>
                                            <p:strVal val="#ppt_h"/>
                                          </p:val>
                                        </p:tav>
                                      </p:tavLst>
                                    </p:anim>
                                    <p:anim calcmode="lin" valueType="num">
                                      <p:cBhvr>
                                        <p:cTn id="24" dur="500" fill="hold"/>
                                        <p:tgtEl>
                                          <p:spTgt spid="74"/>
                                        </p:tgtEl>
                                        <p:attrNameLst>
                                          <p:attrName>style.rotation</p:attrName>
                                        </p:attrNameLst>
                                      </p:cBhvr>
                                      <p:tavLst>
                                        <p:tav tm="0">
                                          <p:val>
                                            <p:fltVal val="360"/>
                                          </p:val>
                                        </p:tav>
                                        <p:tav tm="100000">
                                          <p:val>
                                            <p:fltVal val="0"/>
                                          </p:val>
                                        </p:tav>
                                      </p:tavLst>
                                    </p:anim>
                                    <p:animEffect transition="in" filter="fade">
                                      <p:cBhvr>
                                        <p:cTn id="25" dur="500"/>
                                        <p:tgtEl>
                                          <p:spTgt spid="7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203"/>
                                        </p:tgtEl>
                                        <p:attrNameLst>
                                          <p:attrName>style.visibility</p:attrName>
                                        </p:attrNameLst>
                                      </p:cBhvr>
                                      <p:to>
                                        <p:strVal val="visible"/>
                                      </p:to>
                                    </p:set>
                                    <p:anim calcmode="lin" valueType="num">
                                      <p:cBhvr>
                                        <p:cTn id="33" dur="500" fill="hold"/>
                                        <p:tgtEl>
                                          <p:spTgt spid="203"/>
                                        </p:tgtEl>
                                        <p:attrNameLst>
                                          <p:attrName>ppt_w</p:attrName>
                                        </p:attrNameLst>
                                      </p:cBhvr>
                                      <p:tavLst>
                                        <p:tav tm="0">
                                          <p:val>
                                            <p:fltVal val="0"/>
                                          </p:val>
                                        </p:tav>
                                        <p:tav tm="100000">
                                          <p:val>
                                            <p:strVal val="#ppt_w"/>
                                          </p:val>
                                        </p:tav>
                                      </p:tavLst>
                                    </p:anim>
                                    <p:anim calcmode="lin" valueType="num">
                                      <p:cBhvr>
                                        <p:cTn id="34" dur="500" fill="hold"/>
                                        <p:tgtEl>
                                          <p:spTgt spid="203"/>
                                        </p:tgtEl>
                                        <p:attrNameLst>
                                          <p:attrName>ppt_h</p:attrName>
                                        </p:attrNameLst>
                                      </p:cBhvr>
                                      <p:tavLst>
                                        <p:tav tm="0">
                                          <p:val>
                                            <p:fltVal val="0"/>
                                          </p:val>
                                        </p:tav>
                                        <p:tav tm="100000">
                                          <p:val>
                                            <p:strVal val="#ppt_h"/>
                                          </p:val>
                                        </p:tav>
                                      </p:tavLst>
                                    </p:anim>
                                    <p:animEffect transition="in" filter="fade">
                                      <p:cBhvr>
                                        <p:cTn id="35"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73" grpId="0" animBg="1"/>
      <p:bldP spid="74" grpId="0" animBg="1"/>
      <p:bldP spid="20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29"/>
        <p:cNvGrpSpPr/>
        <p:nvPr/>
      </p:nvGrpSpPr>
      <p:grpSpPr>
        <a:xfrm>
          <a:off x="0" y="0"/>
          <a:ext cx="0" cy="0"/>
          <a:chOff x="0" y="0"/>
          <a:chExt cx="0" cy="0"/>
        </a:xfrm>
      </p:grpSpPr>
      <p:sp>
        <p:nvSpPr>
          <p:cNvPr id="131" name="Google Shape;1229;p51"/>
          <p:cNvSpPr/>
          <p:nvPr/>
        </p:nvSpPr>
        <p:spPr>
          <a:xfrm>
            <a:off x="5573487" y="1871600"/>
            <a:ext cx="1205137" cy="12049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p>
        </p:txBody>
      </p:sp>
      <p:grpSp>
        <p:nvGrpSpPr>
          <p:cNvPr id="128" name="Group 127"/>
          <p:cNvGrpSpPr/>
          <p:nvPr/>
        </p:nvGrpSpPr>
        <p:grpSpPr>
          <a:xfrm rot="5400000">
            <a:off x="5310393" y="1612132"/>
            <a:ext cx="1417252" cy="1724441"/>
            <a:chOff x="2189386" y="1038789"/>
            <a:chExt cx="1007003" cy="1225271"/>
          </a:xfrm>
          <a:solidFill>
            <a:srgbClr val="509195"/>
          </a:solidFill>
        </p:grpSpPr>
        <p:sp>
          <p:nvSpPr>
            <p:cNvPr id="129" name="Google Shape;1226;p51"/>
            <p:cNvSpPr/>
            <p:nvPr/>
          </p:nvSpPr>
          <p:spPr>
            <a:xfrm>
              <a:off x="2189386" y="1038789"/>
              <a:ext cx="1007003" cy="1176111"/>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227;p51"/>
            <p:cNvSpPr/>
            <p:nvPr/>
          </p:nvSpPr>
          <p:spPr>
            <a:xfrm>
              <a:off x="2554650" y="2104069"/>
              <a:ext cx="277837" cy="159991"/>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Rectangle 114"/>
          <p:cNvSpPr/>
          <p:nvPr/>
        </p:nvSpPr>
        <p:spPr>
          <a:xfrm>
            <a:off x="3250406" y="992981"/>
            <a:ext cx="533657" cy="314325"/>
          </a:xfrm>
          <a:prstGeom prst="rect">
            <a:avLst/>
          </a:prstGeom>
          <a:solidFill>
            <a:srgbClr val="F8E6DC"/>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grpSp>
        <p:nvGrpSpPr>
          <p:cNvPr id="12" name="Group 11"/>
          <p:cNvGrpSpPr/>
          <p:nvPr/>
        </p:nvGrpSpPr>
        <p:grpSpPr>
          <a:xfrm>
            <a:off x="5792511" y="2089167"/>
            <a:ext cx="767088" cy="845426"/>
            <a:chOff x="6350000" y="1183120"/>
            <a:chExt cx="738732" cy="814174"/>
          </a:xfrm>
          <a:solidFill>
            <a:srgbClr val="224253"/>
          </a:solidFill>
        </p:grpSpPr>
        <p:grpSp>
          <p:nvGrpSpPr>
            <p:cNvPr id="23" name="Google Shape;12133;p71"/>
            <p:cNvGrpSpPr/>
            <p:nvPr/>
          </p:nvGrpSpPr>
          <p:grpSpPr>
            <a:xfrm>
              <a:off x="6549408" y="1347755"/>
              <a:ext cx="336169" cy="442716"/>
              <a:chOff x="864058" y="2884503"/>
              <a:chExt cx="264083" cy="347783"/>
            </a:xfrm>
            <a:grpFill/>
          </p:grpSpPr>
          <p:sp>
            <p:nvSpPr>
              <p:cNvPr id="24" name="Google Shape;12134;p7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135;p7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136;p71"/>
              <p:cNvSpPr/>
              <p:nvPr/>
            </p:nvSpPr>
            <p:spPr>
              <a:xfrm>
                <a:off x="864058" y="2987843"/>
                <a:ext cx="264083"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137;p7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138;p7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139;p7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140;p7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141;p7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142;p7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143;p7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14158;p74"/>
            <p:cNvGrpSpPr/>
            <p:nvPr/>
          </p:nvGrpSpPr>
          <p:grpSpPr>
            <a:xfrm>
              <a:off x="6350000" y="1183120"/>
              <a:ext cx="738732" cy="814174"/>
              <a:chOff x="4212429" y="1502385"/>
              <a:chExt cx="321037" cy="353822"/>
            </a:xfrm>
            <a:grpFill/>
          </p:grpSpPr>
          <p:sp>
            <p:nvSpPr>
              <p:cNvPr id="39" name="Google Shape;14160;p7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4161;p7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4162;p7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 name="TextBox 86"/>
          <p:cNvSpPr txBox="1"/>
          <p:nvPr/>
        </p:nvSpPr>
        <p:spPr>
          <a:xfrm>
            <a:off x="1799636" y="1738823"/>
            <a:ext cx="3121664" cy="2169825"/>
          </a:xfrm>
          <a:prstGeom prst="rect">
            <a:avLst/>
          </a:prstGeom>
          <a:noFill/>
        </p:spPr>
        <p:txBody>
          <a:bodyPr wrap="square" rtlCol="0">
            <a:spAutoFit/>
          </a:bodyPr>
          <a:lstStyle/>
          <a:p>
            <a:pPr algn="justLow" rtl="1">
              <a:lnSpc>
                <a:spcPct val="150000"/>
              </a:lnSpc>
            </a:pPr>
            <a:r>
              <a:rPr lang="ar-LB" sz="1800" dirty="0">
                <a:latin typeface="29LT Adir" panose="00000506000000000000" pitchFamily="50" charset="-78"/>
                <a:cs typeface="29LT Adir" panose="00000506000000000000" pitchFamily="50" charset="-78"/>
              </a:rPr>
              <a:t>"الناس إنّما يتّبعون آراءهم وأفكارهم، وإذا استطاع أحد ما تحريف الحقائق في أعين الناس فهو في الحقيقة يقود إرادة الناس وأعمالهم وقواعدهم نحو الضلال، وهذا ما يريده العدو".</a:t>
            </a:r>
          </a:p>
        </p:txBody>
      </p:sp>
      <p:sp>
        <p:nvSpPr>
          <p:cNvPr id="88" name="Rectangle 87"/>
          <p:cNvSpPr/>
          <p:nvPr/>
        </p:nvSpPr>
        <p:spPr>
          <a:xfrm>
            <a:off x="1841683" y="1186749"/>
            <a:ext cx="3079617" cy="400110"/>
          </a:xfrm>
          <a:prstGeom prst="rect">
            <a:avLst/>
          </a:prstGeom>
        </p:spPr>
        <p:txBody>
          <a:bodyPr wrap="square">
            <a:spAutoFit/>
          </a:bodyPr>
          <a:lstStyle/>
          <a:p>
            <a:pPr algn="justLow" rtl="1"/>
            <a:r>
              <a:rPr lang="ar-LB" sz="2000" b="1" dirty="0" smtClean="0">
                <a:solidFill>
                  <a:schemeClr val="accent5">
                    <a:lumMod val="50000"/>
                  </a:schemeClr>
                </a:solidFill>
                <a:latin typeface="29LT Adir" panose="00000506000000000000" pitchFamily="50" charset="-78"/>
                <a:cs typeface="29LT Adir" panose="00000506000000000000" pitchFamily="50" charset="-78"/>
              </a:rPr>
              <a:t>حماية الناس من الضلال الفكري</a:t>
            </a:r>
            <a:endParaRPr lang="en-US" sz="2000" b="1" dirty="0">
              <a:solidFill>
                <a:schemeClr val="accent5">
                  <a:lumMod val="50000"/>
                </a:schemeClr>
              </a:solidFill>
              <a:latin typeface="29LT Adir" panose="00000506000000000000" pitchFamily="50" charset="-78"/>
              <a:cs typeface="29LT Adir" panose="00000506000000000000" pitchFamily="50" charset="-78"/>
            </a:endParaRPr>
          </a:p>
        </p:txBody>
      </p:sp>
      <p:sp>
        <p:nvSpPr>
          <p:cNvPr id="116" name="Rectangle 115"/>
          <p:cNvSpPr/>
          <p:nvPr/>
        </p:nvSpPr>
        <p:spPr>
          <a:xfrm rot="16200000">
            <a:off x="8064469" y="1687837"/>
            <a:ext cx="1327608"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أهميّة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cxnSp>
        <p:nvCxnSpPr>
          <p:cNvPr id="30" name="Straight Connector 29"/>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31" name="Rectangle 30"/>
          <p:cNvSpPr/>
          <p:nvPr/>
        </p:nvSpPr>
        <p:spPr>
          <a:xfrm>
            <a:off x="1799636" y="3756683"/>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Tree>
    <p:extLst>
      <p:ext uri="{BB962C8B-B14F-4D97-AF65-F5344CB8AC3E}">
        <p14:creationId xmlns:p14="http://schemas.microsoft.com/office/powerpoint/2010/main" val="2566272905"/>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88"/>
                                        </p:tgtEl>
                                        <p:attrNameLst>
                                          <p:attrName>style.visibility</p:attrName>
                                        </p:attrNameLst>
                                      </p:cBhvr>
                                      <p:to>
                                        <p:strVal val="visible"/>
                                      </p:to>
                                    </p:set>
                                    <p:anim calcmode="lin" valueType="num">
                                      <p:cBhvr>
                                        <p:cTn id="7" dur="500" fill="hold"/>
                                        <p:tgtEl>
                                          <p:spTgt spid="88"/>
                                        </p:tgtEl>
                                        <p:attrNameLst>
                                          <p:attrName>ppt_w</p:attrName>
                                        </p:attrNameLst>
                                      </p:cBhvr>
                                      <p:tavLst>
                                        <p:tav tm="0">
                                          <p:val>
                                            <p:fltVal val="0"/>
                                          </p:val>
                                        </p:tav>
                                        <p:tav tm="100000">
                                          <p:val>
                                            <p:strVal val="#ppt_w"/>
                                          </p:val>
                                        </p:tav>
                                      </p:tavLst>
                                    </p:anim>
                                    <p:anim calcmode="lin" valueType="num">
                                      <p:cBhvr>
                                        <p:cTn id="8" dur="500" fill="hold"/>
                                        <p:tgtEl>
                                          <p:spTgt spid="88"/>
                                        </p:tgtEl>
                                        <p:attrNameLst>
                                          <p:attrName>ppt_h</p:attrName>
                                        </p:attrNameLst>
                                      </p:cBhvr>
                                      <p:tavLst>
                                        <p:tav tm="0">
                                          <p:val>
                                            <p:fltVal val="0"/>
                                          </p:val>
                                        </p:tav>
                                        <p:tav tm="100000">
                                          <p:val>
                                            <p:strVal val="#ppt_h"/>
                                          </p:val>
                                        </p:tav>
                                      </p:tavLst>
                                    </p:anim>
                                    <p:animEffect transition="in" filter="fade">
                                      <p:cBhvr>
                                        <p:cTn id="9" dur="500"/>
                                        <p:tgtEl>
                                          <p:spTgt spid="88"/>
                                        </p:tgtEl>
                                      </p:cBhvr>
                                    </p:animEffect>
                                  </p:childTnLst>
                                </p:cTn>
                              </p:par>
                            </p:childTnLst>
                          </p:cTn>
                        </p:par>
                        <p:par>
                          <p:cTn id="10" fill="hold">
                            <p:stCondLst>
                              <p:cond delay="500"/>
                            </p:stCondLst>
                            <p:childTnLst>
                              <p:par>
                                <p:cTn id="11" presetID="21" presetClass="entr" presetSubtype="1" fill="hold" nodeType="afterEffect">
                                  <p:stCondLst>
                                    <p:cond delay="0"/>
                                  </p:stCondLst>
                                  <p:childTnLst>
                                    <p:set>
                                      <p:cBhvr>
                                        <p:cTn id="12" dur="1" fill="hold">
                                          <p:stCondLst>
                                            <p:cond delay="0"/>
                                          </p:stCondLst>
                                        </p:cTn>
                                        <p:tgtEl>
                                          <p:spTgt spid="128"/>
                                        </p:tgtEl>
                                        <p:attrNameLst>
                                          <p:attrName>style.visibility</p:attrName>
                                        </p:attrNameLst>
                                      </p:cBhvr>
                                      <p:to>
                                        <p:strVal val="visible"/>
                                      </p:to>
                                    </p:set>
                                    <p:animEffect transition="in" filter="wheel(1)">
                                      <p:cBhvr>
                                        <p:cTn id="13" dur="750"/>
                                        <p:tgtEl>
                                          <p:spTgt spid="128"/>
                                        </p:tgtEl>
                                      </p:cBhvr>
                                    </p:animEffect>
                                  </p:childTnLst>
                                </p:cTn>
                              </p:par>
                              <p:par>
                                <p:cTn id="14" presetID="53" presetClass="entr" presetSubtype="16"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 calcmode="lin" valueType="num">
                                      <p:cBhvr>
                                        <p:cTn id="16" dur="500" fill="hold"/>
                                        <p:tgtEl>
                                          <p:spTgt spid="12"/>
                                        </p:tgtEl>
                                        <p:attrNameLst>
                                          <p:attrName>ppt_w</p:attrName>
                                        </p:attrNameLst>
                                      </p:cBhvr>
                                      <p:tavLst>
                                        <p:tav tm="0">
                                          <p:val>
                                            <p:fltVal val="0"/>
                                          </p:val>
                                        </p:tav>
                                        <p:tav tm="100000">
                                          <p:val>
                                            <p:strVal val="#ppt_w"/>
                                          </p:val>
                                        </p:tav>
                                      </p:tavLst>
                                    </p:anim>
                                    <p:anim calcmode="lin" valueType="num">
                                      <p:cBhvr>
                                        <p:cTn id="17" dur="500" fill="hold"/>
                                        <p:tgtEl>
                                          <p:spTgt spid="12"/>
                                        </p:tgtEl>
                                        <p:attrNameLst>
                                          <p:attrName>ppt_h</p:attrName>
                                        </p:attrNameLst>
                                      </p:cBhvr>
                                      <p:tavLst>
                                        <p:tav tm="0">
                                          <p:val>
                                            <p:fltVal val="0"/>
                                          </p:val>
                                        </p:tav>
                                        <p:tav tm="100000">
                                          <p:val>
                                            <p:strVal val="#ppt_h"/>
                                          </p:val>
                                        </p:tav>
                                      </p:tavLst>
                                    </p:anim>
                                    <p:animEffect transition="in" filter="fade">
                                      <p:cBhvr>
                                        <p:cTn id="18" dur="500"/>
                                        <p:tgtEl>
                                          <p:spTgt spid="12"/>
                                        </p:tgtEl>
                                      </p:cBhvr>
                                    </p:animEffect>
                                  </p:childTnLst>
                                </p:cTn>
                              </p:par>
                            </p:childTnLst>
                          </p:cTn>
                        </p:par>
                        <p:par>
                          <p:cTn id="19" fill="hold">
                            <p:stCondLst>
                              <p:cond delay="1250"/>
                            </p:stCondLst>
                            <p:childTnLst>
                              <p:par>
                                <p:cTn id="20" presetID="53" presetClass="entr" presetSubtype="16" fill="hold" grpId="0" nodeType="after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p:cTn id="22" dur="500" fill="hold"/>
                                        <p:tgtEl>
                                          <p:spTgt spid="31"/>
                                        </p:tgtEl>
                                        <p:attrNameLst>
                                          <p:attrName>ppt_w</p:attrName>
                                        </p:attrNameLst>
                                      </p:cBhvr>
                                      <p:tavLst>
                                        <p:tav tm="0">
                                          <p:val>
                                            <p:fltVal val="0"/>
                                          </p:val>
                                        </p:tav>
                                        <p:tav tm="100000">
                                          <p:val>
                                            <p:strVal val="#ppt_w"/>
                                          </p:val>
                                        </p:tav>
                                      </p:tavLst>
                                    </p:anim>
                                    <p:anim calcmode="lin" valueType="num">
                                      <p:cBhvr>
                                        <p:cTn id="23" dur="500" fill="hold"/>
                                        <p:tgtEl>
                                          <p:spTgt spid="31"/>
                                        </p:tgtEl>
                                        <p:attrNameLst>
                                          <p:attrName>ppt_h</p:attrName>
                                        </p:attrNameLst>
                                      </p:cBhvr>
                                      <p:tavLst>
                                        <p:tav tm="0">
                                          <p:val>
                                            <p:fltVal val="0"/>
                                          </p:val>
                                        </p:tav>
                                        <p:tav tm="100000">
                                          <p:val>
                                            <p:strVal val="#ppt_h"/>
                                          </p:val>
                                        </p:tav>
                                      </p:tavLst>
                                    </p:anim>
                                    <p:animEffect transition="in" filter="fade">
                                      <p:cBhvr>
                                        <p:cTn id="24" dur="500"/>
                                        <p:tgtEl>
                                          <p:spTgt spid="31"/>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87"/>
                                        </p:tgtEl>
                                        <p:attrNameLst>
                                          <p:attrName>style.visibility</p:attrName>
                                        </p:attrNameLst>
                                      </p:cBhvr>
                                      <p:to>
                                        <p:strVal val="visible"/>
                                      </p:to>
                                    </p:set>
                                    <p:anim calcmode="lin" valueType="num">
                                      <p:cBhvr>
                                        <p:cTn id="27" dur="500" fill="hold"/>
                                        <p:tgtEl>
                                          <p:spTgt spid="87"/>
                                        </p:tgtEl>
                                        <p:attrNameLst>
                                          <p:attrName>ppt_w</p:attrName>
                                        </p:attrNameLst>
                                      </p:cBhvr>
                                      <p:tavLst>
                                        <p:tav tm="0">
                                          <p:val>
                                            <p:fltVal val="0"/>
                                          </p:val>
                                        </p:tav>
                                        <p:tav tm="100000">
                                          <p:val>
                                            <p:strVal val="#ppt_w"/>
                                          </p:val>
                                        </p:tav>
                                      </p:tavLst>
                                    </p:anim>
                                    <p:anim calcmode="lin" valueType="num">
                                      <p:cBhvr>
                                        <p:cTn id="28" dur="500" fill="hold"/>
                                        <p:tgtEl>
                                          <p:spTgt spid="87"/>
                                        </p:tgtEl>
                                        <p:attrNameLst>
                                          <p:attrName>ppt_h</p:attrName>
                                        </p:attrNameLst>
                                      </p:cBhvr>
                                      <p:tavLst>
                                        <p:tav tm="0">
                                          <p:val>
                                            <p:fltVal val="0"/>
                                          </p:val>
                                        </p:tav>
                                        <p:tav tm="100000">
                                          <p:val>
                                            <p:strVal val="#ppt_h"/>
                                          </p:val>
                                        </p:tav>
                                      </p:tavLst>
                                    </p:anim>
                                    <p:animEffect transition="in" filter="fade">
                                      <p:cBhvr>
                                        <p:cTn id="29" dur="500"/>
                                        <p:tgtEl>
                                          <p:spTgt spid="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P spid="88" grpId="0"/>
      <p:bldP spid="3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212"/>
        <p:cNvGrpSpPr/>
        <p:nvPr/>
      </p:nvGrpSpPr>
      <p:grpSpPr>
        <a:xfrm>
          <a:off x="0" y="0"/>
          <a:ext cx="0" cy="0"/>
          <a:chOff x="0" y="0"/>
          <a:chExt cx="0" cy="0"/>
        </a:xfrm>
      </p:grpSpPr>
      <p:sp>
        <p:nvSpPr>
          <p:cNvPr id="4" name="Rectangle 3"/>
          <p:cNvSpPr/>
          <p:nvPr/>
        </p:nvSpPr>
        <p:spPr>
          <a:xfrm>
            <a:off x="5763491" y="938646"/>
            <a:ext cx="2763981" cy="464127"/>
          </a:xfrm>
          <a:prstGeom prst="rect">
            <a:avLst/>
          </a:prstGeom>
          <a:solidFill>
            <a:srgbClr val="CE9FBC"/>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7" name="Rectangle 6"/>
          <p:cNvSpPr/>
          <p:nvPr/>
        </p:nvSpPr>
        <p:spPr>
          <a:xfrm>
            <a:off x="838201" y="474519"/>
            <a:ext cx="4925290" cy="464127"/>
          </a:xfrm>
          <a:prstGeom prst="rect">
            <a:avLst/>
          </a:prstGeom>
          <a:solidFill>
            <a:srgbClr val="92C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8" name="TextBox 7"/>
          <p:cNvSpPr txBox="1"/>
          <p:nvPr/>
        </p:nvSpPr>
        <p:spPr>
          <a:xfrm>
            <a:off x="5763490" y="848775"/>
            <a:ext cx="2763981" cy="515526"/>
          </a:xfrm>
          <a:prstGeom prst="rect">
            <a:avLst/>
          </a:prstGeom>
          <a:noFill/>
        </p:spPr>
        <p:txBody>
          <a:bodyPr wrap="square" rtlCol="0">
            <a:spAutoFit/>
          </a:bodyPr>
          <a:lstStyle/>
          <a:p>
            <a:pPr algn="ctr" rtl="1">
              <a:lnSpc>
                <a:spcPct val="150000"/>
              </a:lnSpc>
            </a:pPr>
            <a:r>
              <a:rPr lang="ar-LB" sz="2000" b="1" dirty="0">
                <a:solidFill>
                  <a:srgbClr val="224253"/>
                </a:solidFill>
                <a:latin typeface="29LT Adir" panose="00000506000000000000" pitchFamily="50" charset="-78"/>
                <a:cs typeface="29LT Adir" panose="00000506000000000000" pitchFamily="50" charset="-78"/>
              </a:rPr>
              <a:t>التبيين: </a:t>
            </a:r>
          </a:p>
        </p:txBody>
      </p:sp>
      <p:sp>
        <p:nvSpPr>
          <p:cNvPr id="9" name="TextBox 8"/>
          <p:cNvSpPr txBox="1"/>
          <p:nvPr/>
        </p:nvSpPr>
        <p:spPr>
          <a:xfrm>
            <a:off x="838201" y="938646"/>
            <a:ext cx="4925290" cy="1908215"/>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على الشباب أن يبيّن للآخرين حقائق الأمور والأفكار، بث روح الأمل في الشعوب، وإبعادهم عن اليأس. من المهم معرفة كيفية تيبيّن وشرح كافة الأمور المتعلقة بالدين، الفكر، الفن، الإعلام، الأمور التي يحاول العدو وضعها أمامنا كي نغفل عن الهدف الأساسي، ولا نلتفت إلى ما يُخطط لنا.</a:t>
            </a:r>
          </a:p>
        </p:txBody>
      </p:sp>
      <p:sp>
        <p:nvSpPr>
          <p:cNvPr id="10" name="TextBox 9"/>
          <p:cNvSpPr txBox="1"/>
          <p:nvPr/>
        </p:nvSpPr>
        <p:spPr>
          <a:xfrm>
            <a:off x="768928" y="3428591"/>
            <a:ext cx="6661813" cy="1169551"/>
          </a:xfrm>
          <a:prstGeom prst="rect">
            <a:avLst/>
          </a:prstGeom>
          <a:noFill/>
        </p:spPr>
        <p:txBody>
          <a:bodyPr wrap="square" rtlCol="0">
            <a:spAutoFit/>
          </a:bodyPr>
          <a:lstStyle/>
          <a:p>
            <a:pPr algn="justLow" rtl="1">
              <a:lnSpc>
                <a:spcPct val="150000"/>
              </a:lnSpc>
            </a:pPr>
            <a:r>
              <a:rPr lang="ar-LB" sz="1600" b="1" dirty="0">
                <a:solidFill>
                  <a:srgbClr val="509195"/>
                </a:solidFill>
                <a:latin typeface="29LT Adir" panose="00000506000000000000" pitchFamily="50" charset="-78"/>
                <a:cs typeface="29LT Adir" panose="00000506000000000000" pitchFamily="50" charset="-78"/>
              </a:rPr>
              <a:t>"وأنتم، بالمعنى الحقيقي للكلمة، ثمرة قلب الشعب والأمل لمستقبل هذا البلد، أَوْلوا أهمية لقضية "التبيين". هناك حقائق كثيرة ينبغي تبينها. "</a:t>
            </a:r>
            <a:r>
              <a:rPr lang="ar-LB" sz="1600" b="1" dirty="0">
                <a:solidFill>
                  <a:srgbClr val="3F7275"/>
                </a:solidFill>
                <a:latin typeface="29LT Adir" panose="00000506000000000000" pitchFamily="50" charset="-78"/>
                <a:cs typeface="29LT Adir" panose="00000506000000000000" pitchFamily="50" charset="-78"/>
              </a:rPr>
              <a:t>إنه بمنزلة الواجب على كل واحد منكم أن تنيروا ما حولكم كالمصباح والنور</a:t>
            </a:r>
            <a:r>
              <a:rPr lang="ar-LB" sz="1600" b="1" dirty="0">
                <a:solidFill>
                  <a:srgbClr val="509195"/>
                </a:solidFill>
                <a:latin typeface="29LT Adir" panose="00000506000000000000" pitchFamily="50" charset="-78"/>
                <a:cs typeface="29LT Adir" panose="00000506000000000000" pitchFamily="50" charset="-78"/>
              </a:rPr>
              <a:t>". </a:t>
            </a:r>
          </a:p>
        </p:txBody>
      </p:sp>
      <p:sp>
        <p:nvSpPr>
          <p:cNvPr id="73" name="Google Shape;567;p38"/>
          <p:cNvSpPr/>
          <p:nvPr/>
        </p:nvSpPr>
        <p:spPr>
          <a:xfrm rot="8655052">
            <a:off x="6090506" y="2128153"/>
            <a:ext cx="817794" cy="107567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rgbClr val="AA88A1"/>
          </a:solidFill>
          <a:ln w="9525" cap="flat" cmpd="sng">
            <a:solidFill>
              <a:srgbClr val="AA88A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Isosceles Triangle 73"/>
          <p:cNvSpPr/>
          <p:nvPr/>
        </p:nvSpPr>
        <p:spPr>
          <a:xfrm rot="11287650">
            <a:off x="6850458" y="3024929"/>
            <a:ext cx="279400" cy="240862"/>
          </a:xfrm>
          <a:prstGeom prst="triangle">
            <a:avLst/>
          </a:prstGeom>
          <a:solidFill>
            <a:srgbClr val="AA88A1"/>
          </a:solidFill>
          <a:ln>
            <a:solidFill>
              <a:srgbClr val="F8E6DC"/>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grpSp>
        <p:nvGrpSpPr>
          <p:cNvPr id="75" name="Google Shape;1119;p64"/>
          <p:cNvGrpSpPr/>
          <p:nvPr/>
        </p:nvGrpSpPr>
        <p:grpSpPr>
          <a:xfrm>
            <a:off x="935183" y="94174"/>
            <a:ext cx="595553" cy="726089"/>
            <a:chOff x="799621" y="936096"/>
            <a:chExt cx="2815272" cy="3432336"/>
          </a:xfrm>
        </p:grpSpPr>
        <p:grpSp>
          <p:nvGrpSpPr>
            <p:cNvPr id="76" name="Google Shape;1120;p64"/>
            <p:cNvGrpSpPr/>
            <p:nvPr/>
          </p:nvGrpSpPr>
          <p:grpSpPr>
            <a:xfrm>
              <a:off x="799621" y="936096"/>
              <a:ext cx="1430604" cy="1481554"/>
              <a:chOff x="848421" y="755796"/>
              <a:chExt cx="1430604" cy="1481554"/>
            </a:xfrm>
          </p:grpSpPr>
          <p:sp>
            <p:nvSpPr>
              <p:cNvPr id="118" name="Google Shape;1121;p64"/>
              <p:cNvSpPr/>
              <p:nvPr/>
            </p:nvSpPr>
            <p:spPr>
              <a:xfrm>
                <a:off x="1967382" y="1618262"/>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1122;p64"/>
              <p:cNvSpPr/>
              <p:nvPr/>
            </p:nvSpPr>
            <p:spPr>
              <a:xfrm>
                <a:off x="1223959" y="943603"/>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1123;p64"/>
              <p:cNvSpPr/>
              <p:nvPr/>
            </p:nvSpPr>
            <p:spPr>
              <a:xfrm rot="10800000">
                <a:off x="848421" y="143046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1124;p64"/>
              <p:cNvSpPr/>
              <p:nvPr/>
            </p:nvSpPr>
            <p:spPr>
              <a:xfrm rot="10800000">
                <a:off x="1546541" y="1685505"/>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1125;p64"/>
              <p:cNvSpPr/>
              <p:nvPr/>
            </p:nvSpPr>
            <p:spPr>
              <a:xfrm rot="10800000">
                <a:off x="2212725" y="1120614"/>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1126;p64"/>
              <p:cNvSpPr/>
              <p:nvPr/>
            </p:nvSpPr>
            <p:spPr>
              <a:xfrm rot="10800000">
                <a:off x="1036149" y="2049550"/>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1127;p64"/>
              <p:cNvSpPr/>
              <p:nvPr/>
            </p:nvSpPr>
            <p:spPr>
              <a:xfrm rot="10800000">
                <a:off x="1749332" y="75579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7" name="Google Shape;1128;p64"/>
            <p:cNvGrpSpPr/>
            <p:nvPr/>
          </p:nvGrpSpPr>
          <p:grpSpPr>
            <a:xfrm>
              <a:off x="1678757" y="2303259"/>
              <a:ext cx="1596201" cy="2065170"/>
              <a:chOff x="3082650" y="333075"/>
              <a:chExt cx="2135100" cy="2762400"/>
            </a:xfrm>
          </p:grpSpPr>
          <p:sp>
            <p:nvSpPr>
              <p:cNvPr id="100" name="Google Shape;1129;p64"/>
              <p:cNvSpPr/>
              <p:nvPr/>
            </p:nvSpPr>
            <p:spPr>
              <a:xfrm>
                <a:off x="3082650" y="333075"/>
                <a:ext cx="2135100" cy="2762400"/>
              </a:xfrm>
              <a:prstGeom prst="snip1Rect">
                <a:avLst>
                  <a:gd name="adj" fmla="val 16667"/>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1130;p64"/>
              <p:cNvSpPr/>
              <p:nvPr/>
            </p:nvSpPr>
            <p:spPr>
              <a:xfrm>
                <a:off x="3309900" y="1252241"/>
                <a:ext cx="1680600" cy="1019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1131;p64"/>
              <p:cNvSpPr/>
              <p:nvPr/>
            </p:nvSpPr>
            <p:spPr>
              <a:xfrm>
                <a:off x="3438100" y="951904"/>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1132;p64"/>
              <p:cNvSpPr/>
              <p:nvPr/>
            </p:nvSpPr>
            <p:spPr>
              <a:xfrm>
                <a:off x="3438100" y="1064522"/>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1133;p64"/>
              <p:cNvSpPr/>
              <p:nvPr/>
            </p:nvSpPr>
            <p:spPr>
              <a:xfrm>
                <a:off x="3438100" y="135140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1134;p64"/>
              <p:cNvSpPr/>
              <p:nvPr/>
            </p:nvSpPr>
            <p:spPr>
              <a:xfrm>
                <a:off x="3438100" y="146403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1135;p64"/>
              <p:cNvSpPr/>
              <p:nvPr/>
            </p:nvSpPr>
            <p:spPr>
              <a:xfrm>
                <a:off x="3438100" y="157666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1136;p64"/>
              <p:cNvSpPr/>
              <p:nvPr/>
            </p:nvSpPr>
            <p:spPr>
              <a:xfrm>
                <a:off x="3438100" y="1689294"/>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1137;p64"/>
              <p:cNvSpPr/>
              <p:nvPr/>
            </p:nvSpPr>
            <p:spPr>
              <a:xfrm>
                <a:off x="3438100" y="180192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1138;p64"/>
              <p:cNvSpPr/>
              <p:nvPr/>
            </p:nvSpPr>
            <p:spPr>
              <a:xfrm>
                <a:off x="3438100" y="191455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1139;p64"/>
              <p:cNvSpPr/>
              <p:nvPr/>
            </p:nvSpPr>
            <p:spPr>
              <a:xfrm>
                <a:off x="3438100" y="2426688"/>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1140;p64"/>
              <p:cNvSpPr/>
              <p:nvPr/>
            </p:nvSpPr>
            <p:spPr>
              <a:xfrm>
                <a:off x="3438100" y="2539319"/>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1141;p64"/>
              <p:cNvSpPr/>
              <p:nvPr/>
            </p:nvSpPr>
            <p:spPr>
              <a:xfrm>
                <a:off x="3438100" y="265195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1142;p64"/>
              <p:cNvSpPr/>
              <p:nvPr/>
            </p:nvSpPr>
            <p:spPr>
              <a:xfrm>
                <a:off x="3438100" y="276458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1143;p64"/>
              <p:cNvSpPr/>
              <p:nvPr/>
            </p:nvSpPr>
            <p:spPr>
              <a:xfrm>
                <a:off x="3438100" y="2042581"/>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1144;p64"/>
              <p:cNvSpPr/>
              <p:nvPr/>
            </p:nvSpPr>
            <p:spPr>
              <a:xfrm>
                <a:off x="3438100" y="215521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1145;p64"/>
              <p:cNvSpPr/>
              <p:nvPr/>
            </p:nvSpPr>
            <p:spPr>
              <a:xfrm>
                <a:off x="3309900" y="841404"/>
                <a:ext cx="1680600" cy="360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1146;p64"/>
              <p:cNvSpPr/>
              <p:nvPr/>
            </p:nvSpPr>
            <p:spPr>
              <a:xfrm>
                <a:off x="3309900" y="2354128"/>
                <a:ext cx="1680600" cy="5118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8" name="Google Shape;1147;p64"/>
            <p:cNvGrpSpPr/>
            <p:nvPr/>
          </p:nvGrpSpPr>
          <p:grpSpPr>
            <a:xfrm rot="1683585">
              <a:off x="2689315" y="1582655"/>
              <a:ext cx="925578" cy="974236"/>
              <a:chOff x="199399" y="3068900"/>
              <a:chExt cx="1520727" cy="1600676"/>
            </a:xfrm>
          </p:grpSpPr>
          <p:sp>
            <p:nvSpPr>
              <p:cNvPr id="87" name="Google Shape;1148;p64"/>
              <p:cNvSpPr/>
              <p:nvPr/>
            </p:nvSpPr>
            <p:spPr>
              <a:xfrm>
                <a:off x="421920" y="3216089"/>
                <a:ext cx="1018648" cy="1164293"/>
              </a:xfrm>
              <a:custGeom>
                <a:avLst/>
                <a:gdLst/>
                <a:ahLst/>
                <a:cxnLst/>
                <a:rect l="l" t="t" r="r" b="b"/>
                <a:pathLst>
                  <a:path w="8249" h="9429" extrusionOk="0">
                    <a:moveTo>
                      <a:pt x="4318" y="1"/>
                    </a:moveTo>
                    <a:cubicBezTo>
                      <a:pt x="3993" y="1"/>
                      <a:pt x="3661" y="39"/>
                      <a:pt x="3328" y="118"/>
                    </a:cubicBezTo>
                    <a:cubicBezTo>
                      <a:pt x="1318" y="603"/>
                      <a:pt x="1" y="2428"/>
                      <a:pt x="278" y="4299"/>
                    </a:cubicBezTo>
                    <a:cubicBezTo>
                      <a:pt x="440" y="5177"/>
                      <a:pt x="902" y="5940"/>
                      <a:pt x="1572" y="6471"/>
                    </a:cubicBezTo>
                    <a:cubicBezTo>
                      <a:pt x="2311" y="7072"/>
                      <a:pt x="2796" y="7927"/>
                      <a:pt x="2958" y="8851"/>
                    </a:cubicBezTo>
                    <a:lnTo>
                      <a:pt x="3073" y="9428"/>
                    </a:lnTo>
                    <a:lnTo>
                      <a:pt x="7255" y="8689"/>
                    </a:lnTo>
                    <a:lnTo>
                      <a:pt x="7140" y="8088"/>
                    </a:lnTo>
                    <a:cubicBezTo>
                      <a:pt x="6978" y="7141"/>
                      <a:pt x="7186" y="6194"/>
                      <a:pt x="7671" y="5339"/>
                    </a:cubicBezTo>
                    <a:cubicBezTo>
                      <a:pt x="8087" y="4646"/>
                      <a:pt x="8249" y="3814"/>
                      <a:pt x="8110" y="2982"/>
                    </a:cubicBezTo>
                    <a:cubicBezTo>
                      <a:pt x="7795" y="1232"/>
                      <a:pt x="6175" y="1"/>
                      <a:pt x="4318" y="1"/>
                    </a:cubicBezTo>
                    <a:close/>
                  </a:path>
                </a:pathLst>
              </a:custGeom>
              <a:solidFill>
                <a:srgbClr val="ECA8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149;p64"/>
              <p:cNvSpPr/>
              <p:nvPr/>
            </p:nvSpPr>
            <p:spPr>
              <a:xfrm>
                <a:off x="667286" y="3589988"/>
                <a:ext cx="576440" cy="824599"/>
              </a:xfrm>
              <a:custGeom>
                <a:avLst/>
                <a:gdLst/>
                <a:ahLst/>
                <a:cxnLst/>
                <a:rect l="l" t="t" r="r" b="b"/>
                <a:pathLst>
                  <a:path w="4668" h="6678" extrusionOk="0">
                    <a:moveTo>
                      <a:pt x="2103" y="1"/>
                    </a:moveTo>
                    <a:cubicBezTo>
                      <a:pt x="2057" y="24"/>
                      <a:pt x="2011" y="47"/>
                      <a:pt x="2011" y="93"/>
                    </a:cubicBezTo>
                    <a:cubicBezTo>
                      <a:pt x="2011" y="116"/>
                      <a:pt x="2057" y="1295"/>
                      <a:pt x="1433" y="1710"/>
                    </a:cubicBezTo>
                    <a:cubicBezTo>
                      <a:pt x="1295" y="1806"/>
                      <a:pt x="1127" y="1853"/>
                      <a:pt x="934" y="1853"/>
                    </a:cubicBezTo>
                    <a:cubicBezTo>
                      <a:pt x="709" y="1853"/>
                      <a:pt x="449" y="1789"/>
                      <a:pt x="162" y="1664"/>
                    </a:cubicBezTo>
                    <a:cubicBezTo>
                      <a:pt x="143" y="1655"/>
                      <a:pt x="124" y="1649"/>
                      <a:pt x="106" y="1649"/>
                    </a:cubicBezTo>
                    <a:cubicBezTo>
                      <a:pt x="82" y="1649"/>
                      <a:pt x="60" y="1660"/>
                      <a:pt x="47" y="1687"/>
                    </a:cubicBezTo>
                    <a:cubicBezTo>
                      <a:pt x="1" y="1733"/>
                      <a:pt x="1" y="1780"/>
                      <a:pt x="47" y="1803"/>
                    </a:cubicBezTo>
                    <a:cubicBezTo>
                      <a:pt x="47" y="1826"/>
                      <a:pt x="1733" y="3951"/>
                      <a:pt x="2218" y="6608"/>
                    </a:cubicBezTo>
                    <a:cubicBezTo>
                      <a:pt x="2218" y="6655"/>
                      <a:pt x="2265" y="6678"/>
                      <a:pt x="2311" y="6678"/>
                    </a:cubicBezTo>
                    <a:lnTo>
                      <a:pt x="2334" y="6678"/>
                    </a:lnTo>
                    <a:cubicBezTo>
                      <a:pt x="2380" y="6678"/>
                      <a:pt x="2403" y="6608"/>
                      <a:pt x="2403" y="6562"/>
                    </a:cubicBezTo>
                    <a:cubicBezTo>
                      <a:pt x="2034" y="4437"/>
                      <a:pt x="855" y="2611"/>
                      <a:pt x="393" y="1941"/>
                    </a:cubicBezTo>
                    <a:lnTo>
                      <a:pt x="393" y="1941"/>
                    </a:lnTo>
                    <a:cubicBezTo>
                      <a:pt x="595" y="2012"/>
                      <a:pt x="784" y="2048"/>
                      <a:pt x="958" y="2048"/>
                    </a:cubicBezTo>
                    <a:cubicBezTo>
                      <a:pt x="1181" y="2048"/>
                      <a:pt x="1380" y="1989"/>
                      <a:pt x="1548" y="1872"/>
                    </a:cubicBezTo>
                    <a:cubicBezTo>
                      <a:pt x="1987" y="1572"/>
                      <a:pt x="2126" y="994"/>
                      <a:pt x="2195" y="578"/>
                    </a:cubicBezTo>
                    <a:cubicBezTo>
                      <a:pt x="2403" y="1087"/>
                      <a:pt x="2704" y="1387"/>
                      <a:pt x="3073" y="1502"/>
                    </a:cubicBezTo>
                    <a:cubicBezTo>
                      <a:pt x="3177" y="1532"/>
                      <a:pt x="3280" y="1545"/>
                      <a:pt x="3382" y="1545"/>
                    </a:cubicBezTo>
                    <a:cubicBezTo>
                      <a:pt x="3757" y="1545"/>
                      <a:pt x="4108" y="1371"/>
                      <a:pt x="4344" y="1225"/>
                    </a:cubicBezTo>
                    <a:lnTo>
                      <a:pt x="4344" y="1225"/>
                    </a:lnTo>
                    <a:cubicBezTo>
                      <a:pt x="3859" y="2796"/>
                      <a:pt x="4205" y="6100"/>
                      <a:pt x="4228" y="6239"/>
                    </a:cubicBezTo>
                    <a:cubicBezTo>
                      <a:pt x="4228" y="6308"/>
                      <a:pt x="4275" y="6331"/>
                      <a:pt x="4321" y="6331"/>
                    </a:cubicBezTo>
                    <a:cubicBezTo>
                      <a:pt x="4367" y="6331"/>
                      <a:pt x="4413" y="6285"/>
                      <a:pt x="4413" y="6216"/>
                    </a:cubicBezTo>
                    <a:cubicBezTo>
                      <a:pt x="4413" y="6192"/>
                      <a:pt x="3997" y="2334"/>
                      <a:pt x="4644" y="994"/>
                    </a:cubicBezTo>
                    <a:cubicBezTo>
                      <a:pt x="4667" y="971"/>
                      <a:pt x="4644" y="925"/>
                      <a:pt x="4598" y="879"/>
                    </a:cubicBezTo>
                    <a:cubicBezTo>
                      <a:pt x="4589" y="869"/>
                      <a:pt x="4575" y="863"/>
                      <a:pt x="4559" y="863"/>
                    </a:cubicBezTo>
                    <a:cubicBezTo>
                      <a:pt x="4537" y="863"/>
                      <a:pt x="4510" y="875"/>
                      <a:pt x="4483" y="902"/>
                    </a:cubicBezTo>
                    <a:cubicBezTo>
                      <a:pt x="4483" y="902"/>
                      <a:pt x="3962" y="1353"/>
                      <a:pt x="3387" y="1353"/>
                    </a:cubicBezTo>
                    <a:cubicBezTo>
                      <a:pt x="3299" y="1353"/>
                      <a:pt x="3209" y="1342"/>
                      <a:pt x="3119" y="1318"/>
                    </a:cubicBezTo>
                    <a:cubicBezTo>
                      <a:pt x="2727" y="1202"/>
                      <a:pt x="2403" y="786"/>
                      <a:pt x="2218" y="70"/>
                    </a:cubicBezTo>
                    <a:cubicBezTo>
                      <a:pt x="2195" y="24"/>
                      <a:pt x="2149" y="1"/>
                      <a:pt x="210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150;p64"/>
              <p:cNvSpPr/>
              <p:nvPr/>
            </p:nvSpPr>
            <p:spPr>
              <a:xfrm>
                <a:off x="752861" y="4288022"/>
                <a:ext cx="627810" cy="190283"/>
              </a:xfrm>
              <a:custGeom>
                <a:avLst/>
                <a:gdLst/>
                <a:ahLst/>
                <a:cxnLst/>
                <a:rect l="l" t="t" r="r" b="b"/>
                <a:pathLst>
                  <a:path w="5084" h="1541" extrusionOk="0">
                    <a:moveTo>
                      <a:pt x="4647" y="0"/>
                    </a:moveTo>
                    <a:cubicBezTo>
                      <a:pt x="4624" y="0"/>
                      <a:pt x="4599" y="3"/>
                      <a:pt x="4575" y="8"/>
                    </a:cubicBezTo>
                    <a:lnTo>
                      <a:pt x="370" y="747"/>
                    </a:lnTo>
                    <a:cubicBezTo>
                      <a:pt x="139" y="794"/>
                      <a:pt x="1" y="1002"/>
                      <a:pt x="47" y="1209"/>
                    </a:cubicBezTo>
                    <a:cubicBezTo>
                      <a:pt x="67" y="1393"/>
                      <a:pt x="232" y="1541"/>
                      <a:pt x="413" y="1541"/>
                    </a:cubicBezTo>
                    <a:cubicBezTo>
                      <a:pt x="437" y="1541"/>
                      <a:pt x="462" y="1538"/>
                      <a:pt x="486" y="1533"/>
                    </a:cubicBezTo>
                    <a:lnTo>
                      <a:pt x="4714" y="794"/>
                    </a:lnTo>
                    <a:cubicBezTo>
                      <a:pt x="4922" y="747"/>
                      <a:pt x="5083" y="539"/>
                      <a:pt x="5037" y="332"/>
                    </a:cubicBezTo>
                    <a:cubicBezTo>
                      <a:pt x="4996" y="148"/>
                      <a:pt x="4829" y="0"/>
                      <a:pt x="4647"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151;p64"/>
              <p:cNvSpPr/>
              <p:nvPr/>
            </p:nvSpPr>
            <p:spPr>
              <a:xfrm>
                <a:off x="770026" y="4384831"/>
                <a:ext cx="627810" cy="189789"/>
              </a:xfrm>
              <a:custGeom>
                <a:avLst/>
                <a:gdLst/>
                <a:ahLst/>
                <a:cxnLst/>
                <a:rect l="l" t="t" r="r" b="b"/>
                <a:pathLst>
                  <a:path w="5084" h="1537" extrusionOk="0">
                    <a:moveTo>
                      <a:pt x="4662" y="1"/>
                    </a:moveTo>
                    <a:cubicBezTo>
                      <a:pt x="4634" y="1"/>
                      <a:pt x="4605" y="4"/>
                      <a:pt x="4575" y="10"/>
                    </a:cubicBezTo>
                    <a:lnTo>
                      <a:pt x="370" y="749"/>
                    </a:lnTo>
                    <a:cubicBezTo>
                      <a:pt x="139" y="795"/>
                      <a:pt x="0" y="980"/>
                      <a:pt x="46" y="1211"/>
                    </a:cubicBezTo>
                    <a:cubicBezTo>
                      <a:pt x="68" y="1404"/>
                      <a:pt x="248" y="1537"/>
                      <a:pt x="458" y="1537"/>
                    </a:cubicBezTo>
                    <a:cubicBezTo>
                      <a:pt x="475" y="1537"/>
                      <a:pt x="492" y="1536"/>
                      <a:pt x="509" y="1534"/>
                    </a:cubicBezTo>
                    <a:lnTo>
                      <a:pt x="4713" y="772"/>
                    </a:lnTo>
                    <a:cubicBezTo>
                      <a:pt x="4921" y="749"/>
                      <a:pt x="5083" y="541"/>
                      <a:pt x="5037" y="333"/>
                    </a:cubicBezTo>
                    <a:cubicBezTo>
                      <a:pt x="4997" y="132"/>
                      <a:pt x="4851" y="1"/>
                      <a:pt x="4662"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152;p64"/>
              <p:cNvSpPr/>
              <p:nvPr/>
            </p:nvSpPr>
            <p:spPr>
              <a:xfrm>
                <a:off x="787067" y="4479787"/>
                <a:ext cx="624970" cy="189789"/>
              </a:xfrm>
              <a:custGeom>
                <a:avLst/>
                <a:gdLst/>
                <a:ahLst/>
                <a:cxnLst/>
                <a:rect l="l" t="t" r="r" b="b"/>
                <a:pathLst>
                  <a:path w="5061" h="1537" extrusionOk="0">
                    <a:moveTo>
                      <a:pt x="4621" y="1"/>
                    </a:moveTo>
                    <a:cubicBezTo>
                      <a:pt x="4606" y="1"/>
                      <a:pt x="4591" y="1"/>
                      <a:pt x="4575" y="3"/>
                    </a:cubicBezTo>
                    <a:lnTo>
                      <a:pt x="347" y="765"/>
                    </a:lnTo>
                    <a:cubicBezTo>
                      <a:pt x="139" y="789"/>
                      <a:pt x="1" y="996"/>
                      <a:pt x="47" y="1204"/>
                    </a:cubicBezTo>
                    <a:cubicBezTo>
                      <a:pt x="67" y="1406"/>
                      <a:pt x="227" y="1537"/>
                      <a:pt x="406" y="1537"/>
                    </a:cubicBezTo>
                    <a:cubicBezTo>
                      <a:pt x="432" y="1537"/>
                      <a:pt x="459" y="1534"/>
                      <a:pt x="486" y="1528"/>
                    </a:cubicBezTo>
                    <a:lnTo>
                      <a:pt x="4714" y="789"/>
                    </a:lnTo>
                    <a:cubicBezTo>
                      <a:pt x="4922" y="742"/>
                      <a:pt x="5061" y="534"/>
                      <a:pt x="5037" y="326"/>
                    </a:cubicBezTo>
                    <a:cubicBezTo>
                      <a:pt x="4995" y="134"/>
                      <a:pt x="4813" y="1"/>
                      <a:pt x="4621"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153;p64"/>
              <p:cNvSpPr/>
              <p:nvPr/>
            </p:nvSpPr>
            <p:spPr>
              <a:xfrm>
                <a:off x="812752" y="4368778"/>
                <a:ext cx="527909" cy="122863"/>
              </a:xfrm>
              <a:custGeom>
                <a:avLst/>
                <a:gdLst/>
                <a:ahLst/>
                <a:cxnLst/>
                <a:rect l="l" t="t" r="r" b="b"/>
                <a:pathLst>
                  <a:path w="4275" h="995" extrusionOk="0">
                    <a:moveTo>
                      <a:pt x="4113" y="1"/>
                    </a:moveTo>
                    <a:lnTo>
                      <a:pt x="116" y="717"/>
                    </a:lnTo>
                    <a:cubicBezTo>
                      <a:pt x="47" y="717"/>
                      <a:pt x="1" y="810"/>
                      <a:pt x="1" y="879"/>
                    </a:cubicBezTo>
                    <a:cubicBezTo>
                      <a:pt x="24" y="948"/>
                      <a:pt x="93" y="994"/>
                      <a:pt x="163" y="994"/>
                    </a:cubicBezTo>
                    <a:lnTo>
                      <a:pt x="186" y="994"/>
                    </a:lnTo>
                    <a:lnTo>
                      <a:pt x="4159" y="278"/>
                    </a:lnTo>
                    <a:cubicBezTo>
                      <a:pt x="4229" y="278"/>
                      <a:pt x="4275" y="209"/>
                      <a:pt x="4275" y="117"/>
                    </a:cubicBezTo>
                    <a:cubicBezTo>
                      <a:pt x="4252" y="47"/>
                      <a:pt x="4183" y="1"/>
                      <a:pt x="4113"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154;p64"/>
              <p:cNvSpPr/>
              <p:nvPr/>
            </p:nvSpPr>
            <p:spPr>
              <a:xfrm>
                <a:off x="829916" y="4465216"/>
                <a:ext cx="527909" cy="123357"/>
              </a:xfrm>
              <a:custGeom>
                <a:avLst/>
                <a:gdLst/>
                <a:ahLst/>
                <a:cxnLst/>
                <a:rect l="l" t="t" r="r" b="b"/>
                <a:pathLst>
                  <a:path w="4275" h="999" extrusionOk="0">
                    <a:moveTo>
                      <a:pt x="4126" y="1"/>
                    </a:moveTo>
                    <a:cubicBezTo>
                      <a:pt x="4114" y="1"/>
                      <a:pt x="4102" y="2"/>
                      <a:pt x="4090" y="6"/>
                    </a:cubicBezTo>
                    <a:lnTo>
                      <a:pt x="116" y="699"/>
                    </a:lnTo>
                    <a:cubicBezTo>
                      <a:pt x="47" y="722"/>
                      <a:pt x="0" y="791"/>
                      <a:pt x="0" y="883"/>
                    </a:cubicBezTo>
                    <a:cubicBezTo>
                      <a:pt x="24" y="953"/>
                      <a:pt x="70" y="999"/>
                      <a:pt x="139" y="999"/>
                    </a:cubicBezTo>
                    <a:lnTo>
                      <a:pt x="185" y="999"/>
                    </a:lnTo>
                    <a:lnTo>
                      <a:pt x="4159" y="283"/>
                    </a:lnTo>
                    <a:cubicBezTo>
                      <a:pt x="4228" y="283"/>
                      <a:pt x="4275" y="190"/>
                      <a:pt x="4275" y="121"/>
                    </a:cubicBezTo>
                    <a:cubicBezTo>
                      <a:pt x="4255" y="61"/>
                      <a:pt x="4200" y="1"/>
                      <a:pt x="4126"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155;p64"/>
              <p:cNvSpPr/>
              <p:nvPr/>
            </p:nvSpPr>
            <p:spPr>
              <a:xfrm>
                <a:off x="1363373" y="3068900"/>
                <a:ext cx="139911" cy="153239"/>
              </a:xfrm>
              <a:custGeom>
                <a:avLst/>
                <a:gdLst/>
                <a:ahLst/>
                <a:cxnLst/>
                <a:rect l="l" t="t" r="r" b="b"/>
                <a:pathLst>
                  <a:path w="1133" h="1241" extrusionOk="0">
                    <a:moveTo>
                      <a:pt x="1029" y="1"/>
                    </a:moveTo>
                    <a:cubicBezTo>
                      <a:pt x="1002" y="1"/>
                      <a:pt x="975" y="12"/>
                      <a:pt x="948" y="39"/>
                    </a:cubicBezTo>
                    <a:lnTo>
                      <a:pt x="47" y="1079"/>
                    </a:lnTo>
                    <a:cubicBezTo>
                      <a:pt x="1" y="1125"/>
                      <a:pt x="1" y="1194"/>
                      <a:pt x="47" y="1217"/>
                    </a:cubicBezTo>
                    <a:cubicBezTo>
                      <a:pt x="70" y="1240"/>
                      <a:pt x="93" y="1240"/>
                      <a:pt x="116" y="1240"/>
                    </a:cubicBezTo>
                    <a:cubicBezTo>
                      <a:pt x="139" y="1240"/>
                      <a:pt x="163" y="1240"/>
                      <a:pt x="186" y="1217"/>
                    </a:cubicBezTo>
                    <a:lnTo>
                      <a:pt x="1087" y="154"/>
                    </a:lnTo>
                    <a:cubicBezTo>
                      <a:pt x="1133" y="108"/>
                      <a:pt x="1133" y="62"/>
                      <a:pt x="1087" y="16"/>
                    </a:cubicBezTo>
                    <a:cubicBezTo>
                      <a:pt x="1068" y="6"/>
                      <a:pt x="1048" y="1"/>
                      <a:pt x="102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156;p64"/>
              <p:cNvSpPr/>
              <p:nvPr/>
            </p:nvSpPr>
            <p:spPr>
              <a:xfrm>
                <a:off x="1474634" y="3389579"/>
                <a:ext cx="120030" cy="49392"/>
              </a:xfrm>
              <a:custGeom>
                <a:avLst/>
                <a:gdLst/>
                <a:ahLst/>
                <a:cxnLst/>
                <a:rect l="l" t="t" r="r" b="b"/>
                <a:pathLst>
                  <a:path w="972" h="400" extrusionOk="0">
                    <a:moveTo>
                      <a:pt x="858" y="0"/>
                    </a:moveTo>
                    <a:cubicBezTo>
                      <a:pt x="850" y="0"/>
                      <a:pt x="841" y="2"/>
                      <a:pt x="833" y="6"/>
                    </a:cubicBezTo>
                    <a:lnTo>
                      <a:pt x="93" y="214"/>
                    </a:lnTo>
                    <a:cubicBezTo>
                      <a:pt x="47" y="237"/>
                      <a:pt x="1" y="284"/>
                      <a:pt x="24" y="330"/>
                    </a:cubicBezTo>
                    <a:cubicBezTo>
                      <a:pt x="47" y="376"/>
                      <a:pt x="70" y="399"/>
                      <a:pt x="116" y="399"/>
                    </a:cubicBezTo>
                    <a:lnTo>
                      <a:pt x="139" y="399"/>
                    </a:lnTo>
                    <a:lnTo>
                      <a:pt x="879" y="191"/>
                    </a:lnTo>
                    <a:cubicBezTo>
                      <a:pt x="925" y="191"/>
                      <a:pt x="971" y="122"/>
                      <a:pt x="948" y="76"/>
                    </a:cubicBezTo>
                    <a:cubicBezTo>
                      <a:pt x="929" y="38"/>
                      <a:pt x="895" y="0"/>
                      <a:pt x="858"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1157;p64"/>
              <p:cNvSpPr/>
              <p:nvPr/>
            </p:nvSpPr>
            <p:spPr>
              <a:xfrm>
                <a:off x="1523163" y="3652716"/>
                <a:ext cx="196963" cy="40131"/>
              </a:xfrm>
              <a:custGeom>
                <a:avLst/>
                <a:gdLst/>
                <a:ahLst/>
                <a:cxnLst/>
                <a:rect l="l" t="t" r="r" b="b"/>
                <a:pathLst>
                  <a:path w="1595" h="325" extrusionOk="0">
                    <a:moveTo>
                      <a:pt x="116" y="1"/>
                    </a:moveTo>
                    <a:cubicBezTo>
                      <a:pt x="47" y="1"/>
                      <a:pt x="1" y="47"/>
                      <a:pt x="1" y="93"/>
                    </a:cubicBezTo>
                    <a:cubicBezTo>
                      <a:pt x="1" y="140"/>
                      <a:pt x="24" y="186"/>
                      <a:pt x="93" y="209"/>
                    </a:cubicBezTo>
                    <a:lnTo>
                      <a:pt x="1479" y="324"/>
                    </a:lnTo>
                    <a:lnTo>
                      <a:pt x="1502" y="324"/>
                    </a:lnTo>
                    <a:cubicBezTo>
                      <a:pt x="1549" y="324"/>
                      <a:pt x="1572" y="301"/>
                      <a:pt x="1595" y="255"/>
                    </a:cubicBezTo>
                    <a:cubicBezTo>
                      <a:pt x="1595" y="186"/>
                      <a:pt x="1549" y="140"/>
                      <a:pt x="1502" y="140"/>
                    </a:cubicBezTo>
                    <a:lnTo>
                      <a:pt x="116" y="1"/>
                    </a:ln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1158;p64"/>
              <p:cNvSpPr/>
              <p:nvPr/>
            </p:nvSpPr>
            <p:spPr>
              <a:xfrm>
                <a:off x="245089" y="3320677"/>
                <a:ext cx="171277" cy="92610"/>
              </a:xfrm>
              <a:custGeom>
                <a:avLst/>
                <a:gdLst/>
                <a:ahLst/>
                <a:cxnLst/>
                <a:rect l="l" t="t" r="r" b="b"/>
                <a:pathLst>
                  <a:path w="1387" h="750" extrusionOk="0">
                    <a:moveTo>
                      <a:pt x="112" y="1"/>
                    </a:moveTo>
                    <a:cubicBezTo>
                      <a:pt x="82" y="1"/>
                      <a:pt x="40" y="22"/>
                      <a:pt x="23" y="56"/>
                    </a:cubicBezTo>
                    <a:cubicBezTo>
                      <a:pt x="0" y="102"/>
                      <a:pt x="23" y="149"/>
                      <a:pt x="69" y="172"/>
                    </a:cubicBezTo>
                    <a:lnTo>
                      <a:pt x="1225" y="749"/>
                    </a:lnTo>
                    <a:lnTo>
                      <a:pt x="1271" y="749"/>
                    </a:lnTo>
                    <a:cubicBezTo>
                      <a:pt x="1294" y="749"/>
                      <a:pt x="1340" y="749"/>
                      <a:pt x="1363" y="703"/>
                    </a:cubicBezTo>
                    <a:cubicBezTo>
                      <a:pt x="1386" y="657"/>
                      <a:pt x="1363" y="611"/>
                      <a:pt x="1317" y="588"/>
                    </a:cubicBezTo>
                    <a:lnTo>
                      <a:pt x="139" y="10"/>
                    </a:lnTo>
                    <a:cubicBezTo>
                      <a:pt x="133" y="4"/>
                      <a:pt x="123" y="1"/>
                      <a:pt x="112"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1159;p64"/>
              <p:cNvSpPr/>
              <p:nvPr/>
            </p:nvSpPr>
            <p:spPr>
              <a:xfrm>
                <a:off x="199399" y="3629995"/>
                <a:ext cx="142752" cy="25807"/>
              </a:xfrm>
              <a:custGeom>
                <a:avLst/>
                <a:gdLst/>
                <a:ahLst/>
                <a:cxnLst/>
                <a:rect l="l" t="t" r="r" b="b"/>
                <a:pathLst>
                  <a:path w="1156" h="209" extrusionOk="0">
                    <a:moveTo>
                      <a:pt x="93" y="0"/>
                    </a:moveTo>
                    <a:cubicBezTo>
                      <a:pt x="47" y="0"/>
                      <a:pt x="1" y="46"/>
                      <a:pt x="1" y="116"/>
                    </a:cubicBezTo>
                    <a:cubicBezTo>
                      <a:pt x="1" y="162"/>
                      <a:pt x="47" y="208"/>
                      <a:pt x="93" y="208"/>
                    </a:cubicBezTo>
                    <a:lnTo>
                      <a:pt x="1040" y="208"/>
                    </a:lnTo>
                    <a:cubicBezTo>
                      <a:pt x="1109" y="208"/>
                      <a:pt x="1156" y="162"/>
                      <a:pt x="1156" y="116"/>
                    </a:cubicBezTo>
                    <a:cubicBezTo>
                      <a:pt x="1156" y="46"/>
                      <a:pt x="1109" y="0"/>
                      <a:pt x="104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1160;p64"/>
              <p:cNvSpPr/>
              <p:nvPr/>
            </p:nvSpPr>
            <p:spPr>
              <a:xfrm>
                <a:off x="225084" y="3891280"/>
                <a:ext cx="165597" cy="98290"/>
              </a:xfrm>
              <a:custGeom>
                <a:avLst/>
                <a:gdLst/>
                <a:ahLst/>
                <a:cxnLst/>
                <a:rect l="l" t="t" r="r" b="b"/>
                <a:pathLst>
                  <a:path w="1341" h="796" extrusionOk="0">
                    <a:moveTo>
                      <a:pt x="1239" y="1"/>
                    </a:moveTo>
                    <a:cubicBezTo>
                      <a:pt x="1227" y="1"/>
                      <a:pt x="1214" y="4"/>
                      <a:pt x="1202" y="10"/>
                    </a:cubicBezTo>
                    <a:lnTo>
                      <a:pt x="70" y="610"/>
                    </a:lnTo>
                    <a:cubicBezTo>
                      <a:pt x="24" y="633"/>
                      <a:pt x="0" y="703"/>
                      <a:pt x="24" y="749"/>
                    </a:cubicBezTo>
                    <a:cubicBezTo>
                      <a:pt x="47" y="772"/>
                      <a:pt x="70" y="795"/>
                      <a:pt x="116" y="795"/>
                    </a:cubicBezTo>
                    <a:cubicBezTo>
                      <a:pt x="116" y="795"/>
                      <a:pt x="162" y="772"/>
                      <a:pt x="162" y="772"/>
                    </a:cubicBezTo>
                    <a:lnTo>
                      <a:pt x="1294" y="171"/>
                    </a:lnTo>
                    <a:cubicBezTo>
                      <a:pt x="1340" y="148"/>
                      <a:pt x="1340" y="102"/>
                      <a:pt x="1317" y="56"/>
                    </a:cubicBezTo>
                    <a:cubicBezTo>
                      <a:pt x="1300" y="22"/>
                      <a:pt x="1271" y="1"/>
                      <a:pt x="123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9" name="Google Shape;1161;p64"/>
            <p:cNvGrpSpPr/>
            <p:nvPr/>
          </p:nvGrpSpPr>
          <p:grpSpPr>
            <a:xfrm>
              <a:off x="3434269" y="3346971"/>
              <a:ext cx="106251" cy="1021461"/>
              <a:chOff x="7636355" y="303784"/>
              <a:chExt cx="409603" cy="3937783"/>
            </a:xfrm>
          </p:grpSpPr>
          <p:sp>
            <p:nvSpPr>
              <p:cNvPr id="80" name="Google Shape;1162;p64"/>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163;p64"/>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164;p64"/>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165;p64"/>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166;p64"/>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167;p64"/>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168;p64"/>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grpSp>
        <p:nvGrpSpPr>
          <p:cNvPr id="125" name="Google Shape;312;p42"/>
          <p:cNvGrpSpPr/>
          <p:nvPr/>
        </p:nvGrpSpPr>
        <p:grpSpPr>
          <a:xfrm>
            <a:off x="7561018" y="3468882"/>
            <a:ext cx="1014946" cy="1042435"/>
            <a:chOff x="668145" y="949095"/>
            <a:chExt cx="3272304" cy="3360933"/>
          </a:xfrm>
        </p:grpSpPr>
        <p:sp>
          <p:nvSpPr>
            <p:cNvPr id="126" name="Google Shape;313;p42"/>
            <p:cNvSpPr/>
            <p:nvPr/>
          </p:nvSpPr>
          <p:spPr>
            <a:xfrm>
              <a:off x="1006465" y="3958011"/>
              <a:ext cx="103912" cy="43414"/>
            </a:xfrm>
            <a:custGeom>
              <a:avLst/>
              <a:gdLst/>
              <a:ahLst/>
              <a:cxnLst/>
              <a:rect l="l" t="t" r="r" b="b"/>
              <a:pathLst>
                <a:path w="1618" h="676" extrusionOk="0">
                  <a:moveTo>
                    <a:pt x="233" y="1"/>
                  </a:moveTo>
                  <a:cubicBezTo>
                    <a:pt x="134" y="1"/>
                    <a:pt x="44" y="66"/>
                    <a:pt x="24" y="167"/>
                  </a:cubicBezTo>
                  <a:cubicBezTo>
                    <a:pt x="1" y="306"/>
                    <a:pt x="70" y="398"/>
                    <a:pt x="186" y="444"/>
                  </a:cubicBezTo>
                  <a:lnTo>
                    <a:pt x="1318" y="675"/>
                  </a:lnTo>
                  <a:lnTo>
                    <a:pt x="1364" y="675"/>
                  </a:lnTo>
                  <a:cubicBezTo>
                    <a:pt x="1479" y="675"/>
                    <a:pt x="1572" y="606"/>
                    <a:pt x="1595" y="490"/>
                  </a:cubicBezTo>
                  <a:cubicBezTo>
                    <a:pt x="1618" y="375"/>
                    <a:pt x="1526" y="259"/>
                    <a:pt x="1410" y="236"/>
                  </a:cubicBezTo>
                  <a:lnTo>
                    <a:pt x="278" y="5"/>
                  </a:lnTo>
                  <a:cubicBezTo>
                    <a:pt x="263" y="2"/>
                    <a:pt x="248" y="1"/>
                    <a:pt x="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14;p42"/>
            <p:cNvSpPr/>
            <p:nvPr/>
          </p:nvSpPr>
          <p:spPr>
            <a:xfrm>
              <a:off x="1944719" y="1412230"/>
              <a:ext cx="681144" cy="1914152"/>
            </a:xfrm>
            <a:custGeom>
              <a:avLst/>
              <a:gdLst/>
              <a:ahLst/>
              <a:cxnLst/>
              <a:rect l="l" t="t" r="r" b="b"/>
              <a:pathLst>
                <a:path w="10606" h="29805" extrusionOk="0">
                  <a:moveTo>
                    <a:pt x="4367" y="0"/>
                  </a:moveTo>
                  <a:cubicBezTo>
                    <a:pt x="3790" y="1109"/>
                    <a:pt x="2958" y="2449"/>
                    <a:pt x="2404" y="3558"/>
                  </a:cubicBezTo>
                  <a:cubicBezTo>
                    <a:pt x="2219" y="3882"/>
                    <a:pt x="2034" y="4251"/>
                    <a:pt x="2011" y="4621"/>
                  </a:cubicBezTo>
                  <a:cubicBezTo>
                    <a:pt x="1988" y="5083"/>
                    <a:pt x="2173" y="5522"/>
                    <a:pt x="2357" y="5938"/>
                  </a:cubicBezTo>
                  <a:cubicBezTo>
                    <a:pt x="2681" y="6631"/>
                    <a:pt x="3004" y="7324"/>
                    <a:pt x="3351" y="7994"/>
                  </a:cubicBezTo>
                  <a:cubicBezTo>
                    <a:pt x="2727" y="7370"/>
                    <a:pt x="1826" y="6562"/>
                    <a:pt x="1549" y="5730"/>
                  </a:cubicBezTo>
                  <a:cubicBezTo>
                    <a:pt x="1364" y="6446"/>
                    <a:pt x="1156" y="7139"/>
                    <a:pt x="1087" y="7879"/>
                  </a:cubicBezTo>
                  <a:cubicBezTo>
                    <a:pt x="994" y="8618"/>
                    <a:pt x="1041" y="9357"/>
                    <a:pt x="1272" y="10050"/>
                  </a:cubicBezTo>
                  <a:lnTo>
                    <a:pt x="2612" y="11783"/>
                  </a:lnTo>
                  <a:lnTo>
                    <a:pt x="1179" y="11275"/>
                  </a:lnTo>
                  <a:lnTo>
                    <a:pt x="1179" y="11275"/>
                  </a:lnTo>
                  <a:cubicBezTo>
                    <a:pt x="1364" y="12430"/>
                    <a:pt x="1248" y="13632"/>
                    <a:pt x="833" y="14694"/>
                  </a:cubicBezTo>
                  <a:cubicBezTo>
                    <a:pt x="763" y="14902"/>
                    <a:pt x="694" y="15087"/>
                    <a:pt x="671" y="15295"/>
                  </a:cubicBezTo>
                  <a:cubicBezTo>
                    <a:pt x="1156" y="15850"/>
                    <a:pt x="1711" y="16219"/>
                    <a:pt x="2311" y="16681"/>
                  </a:cubicBezTo>
                  <a:cubicBezTo>
                    <a:pt x="2889" y="17120"/>
                    <a:pt x="3489" y="17605"/>
                    <a:pt x="3813" y="18275"/>
                  </a:cubicBezTo>
                  <a:lnTo>
                    <a:pt x="3767" y="18298"/>
                  </a:lnTo>
                  <a:cubicBezTo>
                    <a:pt x="3443" y="18067"/>
                    <a:pt x="3120" y="17813"/>
                    <a:pt x="2796" y="17582"/>
                  </a:cubicBezTo>
                  <a:cubicBezTo>
                    <a:pt x="2588" y="17444"/>
                    <a:pt x="2404" y="17282"/>
                    <a:pt x="2196" y="17166"/>
                  </a:cubicBezTo>
                  <a:cubicBezTo>
                    <a:pt x="1872" y="17005"/>
                    <a:pt x="1526" y="16889"/>
                    <a:pt x="1156" y="16797"/>
                  </a:cubicBezTo>
                  <a:cubicBezTo>
                    <a:pt x="856" y="16704"/>
                    <a:pt x="555" y="16635"/>
                    <a:pt x="255" y="16543"/>
                  </a:cubicBezTo>
                  <a:cubicBezTo>
                    <a:pt x="209" y="17744"/>
                    <a:pt x="116" y="19431"/>
                    <a:pt x="47" y="20632"/>
                  </a:cubicBezTo>
                  <a:cubicBezTo>
                    <a:pt x="24" y="21094"/>
                    <a:pt x="1" y="21556"/>
                    <a:pt x="70" y="22018"/>
                  </a:cubicBezTo>
                  <a:cubicBezTo>
                    <a:pt x="301" y="23843"/>
                    <a:pt x="1711" y="25206"/>
                    <a:pt x="3397" y="25923"/>
                  </a:cubicBezTo>
                  <a:cubicBezTo>
                    <a:pt x="3882" y="26131"/>
                    <a:pt x="4437" y="26639"/>
                    <a:pt x="4737" y="27078"/>
                  </a:cubicBezTo>
                  <a:cubicBezTo>
                    <a:pt x="4437" y="26731"/>
                    <a:pt x="3952" y="26754"/>
                    <a:pt x="3397" y="26731"/>
                  </a:cubicBezTo>
                  <a:cubicBezTo>
                    <a:pt x="3281" y="26721"/>
                    <a:pt x="3176" y="26718"/>
                    <a:pt x="3078" y="26718"/>
                  </a:cubicBezTo>
                  <a:cubicBezTo>
                    <a:pt x="2860" y="26718"/>
                    <a:pt x="2678" y="26735"/>
                    <a:pt x="2488" y="26735"/>
                  </a:cubicBezTo>
                  <a:cubicBezTo>
                    <a:pt x="2373" y="26735"/>
                    <a:pt x="2256" y="26729"/>
                    <a:pt x="2126" y="26708"/>
                  </a:cubicBezTo>
                  <a:cubicBezTo>
                    <a:pt x="1826" y="26685"/>
                    <a:pt x="1526" y="26639"/>
                    <a:pt x="1272" y="26523"/>
                  </a:cubicBezTo>
                  <a:cubicBezTo>
                    <a:pt x="994" y="26408"/>
                    <a:pt x="740" y="26200"/>
                    <a:pt x="648" y="25923"/>
                  </a:cubicBezTo>
                  <a:lnTo>
                    <a:pt x="648" y="25923"/>
                  </a:lnTo>
                  <a:cubicBezTo>
                    <a:pt x="1064" y="27448"/>
                    <a:pt x="2034" y="29804"/>
                    <a:pt x="5084" y="29804"/>
                  </a:cubicBezTo>
                  <a:cubicBezTo>
                    <a:pt x="9150" y="29804"/>
                    <a:pt x="9958" y="26524"/>
                    <a:pt x="9958" y="26523"/>
                  </a:cubicBezTo>
                  <a:lnTo>
                    <a:pt x="9958" y="26523"/>
                  </a:lnTo>
                  <a:cubicBezTo>
                    <a:pt x="8850" y="27193"/>
                    <a:pt x="7787" y="27817"/>
                    <a:pt x="7140" y="27956"/>
                  </a:cubicBezTo>
                  <a:cubicBezTo>
                    <a:pt x="7140" y="27956"/>
                    <a:pt x="8457" y="27101"/>
                    <a:pt x="9127" y="26200"/>
                  </a:cubicBezTo>
                  <a:cubicBezTo>
                    <a:pt x="9820" y="25299"/>
                    <a:pt x="10005" y="23451"/>
                    <a:pt x="10005" y="23451"/>
                  </a:cubicBezTo>
                  <a:lnTo>
                    <a:pt x="10005" y="23451"/>
                  </a:lnTo>
                  <a:cubicBezTo>
                    <a:pt x="9727" y="23866"/>
                    <a:pt x="8711" y="24329"/>
                    <a:pt x="8156" y="24536"/>
                  </a:cubicBezTo>
                  <a:cubicBezTo>
                    <a:pt x="7602" y="24744"/>
                    <a:pt x="6377" y="25830"/>
                    <a:pt x="6377" y="25830"/>
                  </a:cubicBezTo>
                  <a:cubicBezTo>
                    <a:pt x="6377" y="25830"/>
                    <a:pt x="7024" y="24144"/>
                    <a:pt x="8226" y="23520"/>
                  </a:cubicBezTo>
                  <a:cubicBezTo>
                    <a:pt x="9427" y="22919"/>
                    <a:pt x="10236" y="21856"/>
                    <a:pt x="10236" y="21856"/>
                  </a:cubicBezTo>
                  <a:cubicBezTo>
                    <a:pt x="10605" y="20355"/>
                    <a:pt x="9935" y="18414"/>
                    <a:pt x="9935" y="18414"/>
                  </a:cubicBezTo>
                  <a:cubicBezTo>
                    <a:pt x="9935" y="18414"/>
                    <a:pt x="9496" y="19592"/>
                    <a:pt x="8364" y="19800"/>
                  </a:cubicBezTo>
                  <a:cubicBezTo>
                    <a:pt x="7232" y="20008"/>
                    <a:pt x="6747" y="20932"/>
                    <a:pt x="6747" y="20932"/>
                  </a:cubicBezTo>
                  <a:cubicBezTo>
                    <a:pt x="7001" y="20193"/>
                    <a:pt x="7556" y="19500"/>
                    <a:pt x="8249" y="18853"/>
                  </a:cubicBezTo>
                  <a:cubicBezTo>
                    <a:pt x="8965" y="18229"/>
                    <a:pt x="9496" y="17143"/>
                    <a:pt x="9496" y="17143"/>
                  </a:cubicBezTo>
                  <a:cubicBezTo>
                    <a:pt x="9196" y="16242"/>
                    <a:pt x="8618" y="13539"/>
                    <a:pt x="8618" y="13539"/>
                  </a:cubicBezTo>
                  <a:lnTo>
                    <a:pt x="7348" y="14186"/>
                  </a:lnTo>
                  <a:lnTo>
                    <a:pt x="8549" y="12892"/>
                  </a:lnTo>
                  <a:cubicBezTo>
                    <a:pt x="8480" y="12315"/>
                    <a:pt x="8526" y="10952"/>
                    <a:pt x="8526" y="10952"/>
                  </a:cubicBezTo>
                  <a:lnTo>
                    <a:pt x="8526" y="10952"/>
                  </a:lnTo>
                  <a:lnTo>
                    <a:pt x="5962" y="13123"/>
                  </a:lnTo>
                  <a:lnTo>
                    <a:pt x="8318" y="9958"/>
                  </a:lnTo>
                  <a:cubicBezTo>
                    <a:pt x="8387" y="9404"/>
                    <a:pt x="8180" y="6146"/>
                    <a:pt x="7948" y="5430"/>
                  </a:cubicBezTo>
                  <a:cubicBezTo>
                    <a:pt x="7694" y="4714"/>
                    <a:pt x="7001" y="3004"/>
                    <a:pt x="7001" y="3004"/>
                  </a:cubicBezTo>
                  <a:cubicBezTo>
                    <a:pt x="6585" y="4367"/>
                    <a:pt x="5500" y="4945"/>
                    <a:pt x="5500" y="4945"/>
                  </a:cubicBezTo>
                  <a:cubicBezTo>
                    <a:pt x="6193" y="4090"/>
                    <a:pt x="6424" y="2334"/>
                    <a:pt x="6424" y="2334"/>
                  </a:cubicBezTo>
                  <a:cubicBezTo>
                    <a:pt x="6031" y="1202"/>
                    <a:pt x="4367"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15;p42"/>
            <p:cNvSpPr/>
            <p:nvPr/>
          </p:nvSpPr>
          <p:spPr>
            <a:xfrm>
              <a:off x="2302299" y="2679308"/>
              <a:ext cx="65379" cy="50543"/>
            </a:xfrm>
            <a:custGeom>
              <a:avLst/>
              <a:gdLst/>
              <a:ahLst/>
              <a:cxnLst/>
              <a:rect l="l" t="t" r="r" b="b"/>
              <a:pathLst>
                <a:path w="1018" h="787" extrusionOk="0">
                  <a:moveTo>
                    <a:pt x="625" y="1"/>
                  </a:moveTo>
                  <a:cubicBezTo>
                    <a:pt x="578" y="1"/>
                    <a:pt x="555" y="24"/>
                    <a:pt x="509" y="24"/>
                  </a:cubicBezTo>
                  <a:cubicBezTo>
                    <a:pt x="463" y="47"/>
                    <a:pt x="417" y="47"/>
                    <a:pt x="394" y="70"/>
                  </a:cubicBezTo>
                  <a:cubicBezTo>
                    <a:pt x="324" y="93"/>
                    <a:pt x="301" y="116"/>
                    <a:pt x="255" y="140"/>
                  </a:cubicBezTo>
                  <a:cubicBezTo>
                    <a:pt x="232" y="163"/>
                    <a:pt x="255" y="140"/>
                    <a:pt x="209" y="186"/>
                  </a:cubicBezTo>
                  <a:cubicBezTo>
                    <a:pt x="186" y="186"/>
                    <a:pt x="163" y="209"/>
                    <a:pt x="163" y="209"/>
                  </a:cubicBezTo>
                  <a:cubicBezTo>
                    <a:pt x="139" y="255"/>
                    <a:pt x="116" y="278"/>
                    <a:pt x="93" y="301"/>
                  </a:cubicBezTo>
                  <a:cubicBezTo>
                    <a:pt x="70" y="324"/>
                    <a:pt x="70" y="324"/>
                    <a:pt x="70" y="324"/>
                  </a:cubicBezTo>
                  <a:cubicBezTo>
                    <a:pt x="70" y="347"/>
                    <a:pt x="24" y="417"/>
                    <a:pt x="24" y="417"/>
                  </a:cubicBezTo>
                  <a:cubicBezTo>
                    <a:pt x="24" y="440"/>
                    <a:pt x="1" y="509"/>
                    <a:pt x="1" y="509"/>
                  </a:cubicBezTo>
                  <a:cubicBezTo>
                    <a:pt x="1" y="555"/>
                    <a:pt x="24" y="579"/>
                    <a:pt x="24" y="602"/>
                  </a:cubicBezTo>
                  <a:lnTo>
                    <a:pt x="70" y="694"/>
                  </a:lnTo>
                  <a:cubicBezTo>
                    <a:pt x="93" y="694"/>
                    <a:pt x="139" y="740"/>
                    <a:pt x="163" y="740"/>
                  </a:cubicBezTo>
                  <a:cubicBezTo>
                    <a:pt x="186" y="763"/>
                    <a:pt x="232" y="763"/>
                    <a:pt x="255" y="786"/>
                  </a:cubicBezTo>
                  <a:lnTo>
                    <a:pt x="440" y="786"/>
                  </a:lnTo>
                  <a:cubicBezTo>
                    <a:pt x="509" y="786"/>
                    <a:pt x="555" y="786"/>
                    <a:pt x="625" y="763"/>
                  </a:cubicBezTo>
                  <a:cubicBezTo>
                    <a:pt x="648" y="763"/>
                    <a:pt x="694" y="740"/>
                    <a:pt x="740" y="717"/>
                  </a:cubicBezTo>
                  <a:cubicBezTo>
                    <a:pt x="763" y="694"/>
                    <a:pt x="809" y="671"/>
                    <a:pt x="833" y="648"/>
                  </a:cubicBezTo>
                  <a:cubicBezTo>
                    <a:pt x="856" y="625"/>
                    <a:pt x="902" y="602"/>
                    <a:pt x="902" y="579"/>
                  </a:cubicBezTo>
                  <a:cubicBezTo>
                    <a:pt x="948" y="532"/>
                    <a:pt x="971" y="486"/>
                    <a:pt x="971" y="440"/>
                  </a:cubicBezTo>
                  <a:cubicBezTo>
                    <a:pt x="994" y="417"/>
                    <a:pt x="994" y="371"/>
                    <a:pt x="994" y="347"/>
                  </a:cubicBezTo>
                  <a:cubicBezTo>
                    <a:pt x="994" y="324"/>
                    <a:pt x="994" y="324"/>
                    <a:pt x="994" y="301"/>
                  </a:cubicBezTo>
                  <a:cubicBezTo>
                    <a:pt x="994" y="301"/>
                    <a:pt x="994" y="278"/>
                    <a:pt x="1017" y="278"/>
                  </a:cubicBezTo>
                  <a:lnTo>
                    <a:pt x="1017" y="255"/>
                  </a:lnTo>
                  <a:lnTo>
                    <a:pt x="1017" y="232"/>
                  </a:lnTo>
                  <a:cubicBezTo>
                    <a:pt x="1017" y="186"/>
                    <a:pt x="994" y="116"/>
                    <a:pt x="948" y="93"/>
                  </a:cubicBezTo>
                  <a:lnTo>
                    <a:pt x="879" y="47"/>
                  </a:lnTo>
                  <a:cubicBezTo>
                    <a:pt x="833" y="24"/>
                    <a:pt x="786"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16;p42"/>
            <p:cNvSpPr/>
            <p:nvPr/>
          </p:nvSpPr>
          <p:spPr>
            <a:xfrm>
              <a:off x="2351300" y="1814317"/>
              <a:ext cx="68269" cy="69425"/>
            </a:xfrm>
            <a:custGeom>
              <a:avLst/>
              <a:gdLst/>
              <a:ahLst/>
              <a:cxnLst/>
              <a:rect l="l" t="t" r="r" b="b"/>
              <a:pathLst>
                <a:path w="1063" h="1081" extrusionOk="0">
                  <a:moveTo>
                    <a:pt x="532" y="0"/>
                  </a:moveTo>
                  <a:cubicBezTo>
                    <a:pt x="485" y="0"/>
                    <a:pt x="439" y="24"/>
                    <a:pt x="393" y="47"/>
                  </a:cubicBezTo>
                  <a:cubicBezTo>
                    <a:pt x="370" y="47"/>
                    <a:pt x="370" y="47"/>
                    <a:pt x="324" y="70"/>
                  </a:cubicBezTo>
                  <a:cubicBezTo>
                    <a:pt x="301" y="70"/>
                    <a:pt x="277" y="93"/>
                    <a:pt x="277" y="93"/>
                  </a:cubicBezTo>
                  <a:cubicBezTo>
                    <a:pt x="231" y="116"/>
                    <a:pt x="208" y="139"/>
                    <a:pt x="162" y="162"/>
                  </a:cubicBezTo>
                  <a:cubicBezTo>
                    <a:pt x="162" y="185"/>
                    <a:pt x="139" y="185"/>
                    <a:pt x="139" y="185"/>
                  </a:cubicBezTo>
                  <a:cubicBezTo>
                    <a:pt x="139" y="208"/>
                    <a:pt x="70" y="278"/>
                    <a:pt x="70" y="278"/>
                  </a:cubicBezTo>
                  <a:cubicBezTo>
                    <a:pt x="70" y="278"/>
                    <a:pt x="70" y="301"/>
                    <a:pt x="70" y="301"/>
                  </a:cubicBezTo>
                  <a:cubicBezTo>
                    <a:pt x="46" y="301"/>
                    <a:pt x="23" y="393"/>
                    <a:pt x="23" y="416"/>
                  </a:cubicBezTo>
                  <a:cubicBezTo>
                    <a:pt x="0" y="439"/>
                    <a:pt x="0" y="486"/>
                    <a:pt x="0" y="532"/>
                  </a:cubicBezTo>
                  <a:cubicBezTo>
                    <a:pt x="0" y="555"/>
                    <a:pt x="23" y="671"/>
                    <a:pt x="23" y="671"/>
                  </a:cubicBezTo>
                  <a:cubicBezTo>
                    <a:pt x="23" y="694"/>
                    <a:pt x="46" y="786"/>
                    <a:pt x="70" y="786"/>
                  </a:cubicBezTo>
                  <a:cubicBezTo>
                    <a:pt x="93" y="832"/>
                    <a:pt x="116" y="855"/>
                    <a:pt x="139" y="902"/>
                  </a:cubicBezTo>
                  <a:lnTo>
                    <a:pt x="162" y="902"/>
                  </a:lnTo>
                  <a:cubicBezTo>
                    <a:pt x="185" y="925"/>
                    <a:pt x="231" y="971"/>
                    <a:pt x="254" y="994"/>
                  </a:cubicBezTo>
                  <a:lnTo>
                    <a:pt x="277" y="994"/>
                  </a:lnTo>
                  <a:lnTo>
                    <a:pt x="301" y="1017"/>
                  </a:lnTo>
                  <a:cubicBezTo>
                    <a:pt x="370" y="1063"/>
                    <a:pt x="416" y="1063"/>
                    <a:pt x="485" y="1063"/>
                  </a:cubicBezTo>
                  <a:cubicBezTo>
                    <a:pt x="509" y="1075"/>
                    <a:pt x="526" y="1081"/>
                    <a:pt x="543" y="1081"/>
                  </a:cubicBezTo>
                  <a:cubicBezTo>
                    <a:pt x="560" y="1081"/>
                    <a:pt x="578" y="1075"/>
                    <a:pt x="601" y="1063"/>
                  </a:cubicBezTo>
                  <a:cubicBezTo>
                    <a:pt x="647" y="1063"/>
                    <a:pt x="693" y="1063"/>
                    <a:pt x="716" y="1040"/>
                  </a:cubicBezTo>
                  <a:cubicBezTo>
                    <a:pt x="763" y="1040"/>
                    <a:pt x="786" y="1017"/>
                    <a:pt x="832" y="971"/>
                  </a:cubicBezTo>
                  <a:cubicBezTo>
                    <a:pt x="878" y="948"/>
                    <a:pt x="924" y="902"/>
                    <a:pt x="947" y="855"/>
                  </a:cubicBezTo>
                  <a:cubicBezTo>
                    <a:pt x="971" y="809"/>
                    <a:pt x="971" y="763"/>
                    <a:pt x="994" y="717"/>
                  </a:cubicBezTo>
                  <a:lnTo>
                    <a:pt x="1017" y="671"/>
                  </a:lnTo>
                  <a:cubicBezTo>
                    <a:pt x="1017" y="671"/>
                    <a:pt x="1040" y="647"/>
                    <a:pt x="1040" y="624"/>
                  </a:cubicBezTo>
                  <a:cubicBezTo>
                    <a:pt x="1040" y="624"/>
                    <a:pt x="1040" y="624"/>
                    <a:pt x="1040" y="601"/>
                  </a:cubicBezTo>
                  <a:cubicBezTo>
                    <a:pt x="1063" y="509"/>
                    <a:pt x="1063" y="439"/>
                    <a:pt x="1040" y="347"/>
                  </a:cubicBezTo>
                  <a:lnTo>
                    <a:pt x="994" y="255"/>
                  </a:lnTo>
                  <a:cubicBezTo>
                    <a:pt x="971" y="185"/>
                    <a:pt x="924" y="162"/>
                    <a:pt x="878" y="116"/>
                  </a:cubicBezTo>
                  <a:cubicBezTo>
                    <a:pt x="855" y="93"/>
                    <a:pt x="809" y="70"/>
                    <a:pt x="786" y="70"/>
                  </a:cubicBezTo>
                  <a:cubicBezTo>
                    <a:pt x="740" y="47"/>
                    <a:pt x="693" y="47"/>
                    <a:pt x="670" y="24"/>
                  </a:cubicBezTo>
                  <a:cubicBezTo>
                    <a:pt x="624" y="24"/>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17;p42"/>
            <p:cNvSpPr/>
            <p:nvPr/>
          </p:nvSpPr>
          <p:spPr>
            <a:xfrm>
              <a:off x="2321630" y="2050200"/>
              <a:ext cx="90554" cy="95049"/>
            </a:xfrm>
            <a:custGeom>
              <a:avLst/>
              <a:gdLst/>
              <a:ahLst/>
              <a:cxnLst/>
              <a:rect l="l" t="t" r="r" b="b"/>
              <a:pathLst>
                <a:path w="1410" h="1480" extrusionOk="0">
                  <a:moveTo>
                    <a:pt x="716" y="1"/>
                  </a:moveTo>
                  <a:cubicBezTo>
                    <a:pt x="624" y="24"/>
                    <a:pt x="555" y="47"/>
                    <a:pt x="485" y="93"/>
                  </a:cubicBezTo>
                  <a:cubicBezTo>
                    <a:pt x="439" y="116"/>
                    <a:pt x="393" y="163"/>
                    <a:pt x="347" y="186"/>
                  </a:cubicBezTo>
                  <a:cubicBezTo>
                    <a:pt x="347" y="209"/>
                    <a:pt x="324" y="209"/>
                    <a:pt x="301" y="209"/>
                  </a:cubicBezTo>
                  <a:lnTo>
                    <a:pt x="301" y="232"/>
                  </a:lnTo>
                  <a:cubicBezTo>
                    <a:pt x="254" y="255"/>
                    <a:pt x="185" y="301"/>
                    <a:pt x="162" y="371"/>
                  </a:cubicBezTo>
                  <a:cubicBezTo>
                    <a:pt x="93" y="417"/>
                    <a:pt x="69" y="486"/>
                    <a:pt x="46" y="555"/>
                  </a:cubicBezTo>
                  <a:cubicBezTo>
                    <a:pt x="46" y="602"/>
                    <a:pt x="46" y="648"/>
                    <a:pt x="46" y="694"/>
                  </a:cubicBezTo>
                  <a:lnTo>
                    <a:pt x="23" y="694"/>
                  </a:lnTo>
                  <a:cubicBezTo>
                    <a:pt x="23" y="763"/>
                    <a:pt x="23" y="810"/>
                    <a:pt x="0" y="879"/>
                  </a:cubicBezTo>
                  <a:cubicBezTo>
                    <a:pt x="0" y="879"/>
                    <a:pt x="23" y="1041"/>
                    <a:pt x="23" y="1041"/>
                  </a:cubicBezTo>
                  <a:lnTo>
                    <a:pt x="46" y="1041"/>
                  </a:lnTo>
                  <a:lnTo>
                    <a:pt x="46" y="1064"/>
                  </a:lnTo>
                  <a:lnTo>
                    <a:pt x="69" y="1133"/>
                  </a:lnTo>
                  <a:cubicBezTo>
                    <a:pt x="93" y="1202"/>
                    <a:pt x="139" y="1249"/>
                    <a:pt x="185" y="1295"/>
                  </a:cubicBezTo>
                  <a:cubicBezTo>
                    <a:pt x="208" y="1318"/>
                    <a:pt x="231" y="1341"/>
                    <a:pt x="254" y="1341"/>
                  </a:cubicBezTo>
                  <a:cubicBezTo>
                    <a:pt x="277" y="1387"/>
                    <a:pt x="324" y="1410"/>
                    <a:pt x="370" y="1433"/>
                  </a:cubicBezTo>
                  <a:cubicBezTo>
                    <a:pt x="393" y="1433"/>
                    <a:pt x="416" y="1433"/>
                    <a:pt x="439" y="1457"/>
                  </a:cubicBezTo>
                  <a:lnTo>
                    <a:pt x="462" y="1457"/>
                  </a:lnTo>
                  <a:cubicBezTo>
                    <a:pt x="485" y="1457"/>
                    <a:pt x="485" y="1457"/>
                    <a:pt x="555" y="1480"/>
                  </a:cubicBezTo>
                  <a:lnTo>
                    <a:pt x="624" y="1480"/>
                  </a:lnTo>
                  <a:cubicBezTo>
                    <a:pt x="716" y="1480"/>
                    <a:pt x="786" y="1457"/>
                    <a:pt x="855" y="1433"/>
                  </a:cubicBezTo>
                  <a:cubicBezTo>
                    <a:pt x="947" y="1387"/>
                    <a:pt x="924" y="1410"/>
                    <a:pt x="994" y="1341"/>
                  </a:cubicBezTo>
                  <a:cubicBezTo>
                    <a:pt x="1040" y="1318"/>
                    <a:pt x="1063" y="1318"/>
                    <a:pt x="1086" y="1272"/>
                  </a:cubicBezTo>
                  <a:cubicBezTo>
                    <a:pt x="1086" y="1272"/>
                    <a:pt x="1086" y="1272"/>
                    <a:pt x="1109" y="1249"/>
                  </a:cubicBezTo>
                  <a:cubicBezTo>
                    <a:pt x="1155" y="1202"/>
                    <a:pt x="1202" y="1156"/>
                    <a:pt x="1225" y="1087"/>
                  </a:cubicBezTo>
                  <a:cubicBezTo>
                    <a:pt x="1248" y="1064"/>
                    <a:pt x="1248" y="1064"/>
                    <a:pt x="1271" y="1041"/>
                  </a:cubicBezTo>
                  <a:cubicBezTo>
                    <a:pt x="1271" y="1041"/>
                    <a:pt x="1271" y="1018"/>
                    <a:pt x="1271" y="1018"/>
                  </a:cubicBezTo>
                  <a:cubicBezTo>
                    <a:pt x="1294" y="948"/>
                    <a:pt x="1340" y="902"/>
                    <a:pt x="1340" y="833"/>
                  </a:cubicBezTo>
                  <a:cubicBezTo>
                    <a:pt x="1363" y="810"/>
                    <a:pt x="1363" y="786"/>
                    <a:pt x="1363" y="763"/>
                  </a:cubicBezTo>
                  <a:cubicBezTo>
                    <a:pt x="1409" y="648"/>
                    <a:pt x="1409" y="555"/>
                    <a:pt x="1363" y="440"/>
                  </a:cubicBezTo>
                  <a:cubicBezTo>
                    <a:pt x="1340" y="348"/>
                    <a:pt x="1294" y="255"/>
                    <a:pt x="1225" y="186"/>
                  </a:cubicBezTo>
                  <a:cubicBezTo>
                    <a:pt x="1132" y="93"/>
                    <a:pt x="1040" y="47"/>
                    <a:pt x="947" y="24"/>
                  </a:cubicBezTo>
                  <a:cubicBezTo>
                    <a:pt x="878" y="1"/>
                    <a:pt x="786"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18;p42"/>
            <p:cNvSpPr/>
            <p:nvPr/>
          </p:nvSpPr>
          <p:spPr>
            <a:xfrm>
              <a:off x="2471456" y="2625941"/>
              <a:ext cx="103912" cy="96462"/>
            </a:xfrm>
            <a:custGeom>
              <a:avLst/>
              <a:gdLst/>
              <a:ahLst/>
              <a:cxnLst/>
              <a:rect l="l" t="t" r="r" b="b"/>
              <a:pathLst>
                <a:path w="1618" h="1502" extrusionOk="0">
                  <a:moveTo>
                    <a:pt x="1479" y="0"/>
                  </a:moveTo>
                  <a:cubicBezTo>
                    <a:pt x="1225" y="347"/>
                    <a:pt x="809" y="786"/>
                    <a:pt x="162" y="901"/>
                  </a:cubicBezTo>
                  <a:cubicBezTo>
                    <a:pt x="116" y="924"/>
                    <a:pt x="47" y="924"/>
                    <a:pt x="1" y="947"/>
                  </a:cubicBezTo>
                  <a:cubicBezTo>
                    <a:pt x="1" y="994"/>
                    <a:pt x="24" y="1017"/>
                    <a:pt x="24" y="1040"/>
                  </a:cubicBezTo>
                  <a:cubicBezTo>
                    <a:pt x="47" y="1109"/>
                    <a:pt x="70" y="1155"/>
                    <a:pt x="93" y="1202"/>
                  </a:cubicBezTo>
                  <a:cubicBezTo>
                    <a:pt x="116" y="1271"/>
                    <a:pt x="185" y="1317"/>
                    <a:pt x="255" y="1363"/>
                  </a:cubicBezTo>
                  <a:cubicBezTo>
                    <a:pt x="278" y="1410"/>
                    <a:pt x="324" y="1433"/>
                    <a:pt x="393" y="1456"/>
                  </a:cubicBezTo>
                  <a:cubicBezTo>
                    <a:pt x="463" y="1479"/>
                    <a:pt x="532" y="1502"/>
                    <a:pt x="624" y="1502"/>
                  </a:cubicBezTo>
                  <a:lnTo>
                    <a:pt x="671" y="1502"/>
                  </a:lnTo>
                  <a:cubicBezTo>
                    <a:pt x="740" y="1502"/>
                    <a:pt x="809" y="1479"/>
                    <a:pt x="879" y="1479"/>
                  </a:cubicBezTo>
                  <a:cubicBezTo>
                    <a:pt x="948" y="1456"/>
                    <a:pt x="1040" y="1410"/>
                    <a:pt x="1110" y="1386"/>
                  </a:cubicBezTo>
                  <a:cubicBezTo>
                    <a:pt x="1179" y="1340"/>
                    <a:pt x="1248" y="1294"/>
                    <a:pt x="1318" y="1248"/>
                  </a:cubicBezTo>
                  <a:cubicBezTo>
                    <a:pt x="1341" y="1225"/>
                    <a:pt x="1341" y="1202"/>
                    <a:pt x="1364" y="1178"/>
                  </a:cubicBezTo>
                  <a:cubicBezTo>
                    <a:pt x="1410" y="1109"/>
                    <a:pt x="1479" y="1063"/>
                    <a:pt x="1502" y="971"/>
                  </a:cubicBezTo>
                  <a:cubicBezTo>
                    <a:pt x="1549" y="924"/>
                    <a:pt x="1572" y="855"/>
                    <a:pt x="1595" y="786"/>
                  </a:cubicBezTo>
                  <a:cubicBezTo>
                    <a:pt x="1595" y="740"/>
                    <a:pt x="1595" y="670"/>
                    <a:pt x="1618" y="601"/>
                  </a:cubicBezTo>
                  <a:cubicBezTo>
                    <a:pt x="1618" y="555"/>
                    <a:pt x="1618" y="532"/>
                    <a:pt x="1618" y="485"/>
                  </a:cubicBezTo>
                  <a:cubicBezTo>
                    <a:pt x="1618" y="485"/>
                    <a:pt x="1618" y="485"/>
                    <a:pt x="1618" y="462"/>
                  </a:cubicBezTo>
                  <a:cubicBezTo>
                    <a:pt x="1618" y="416"/>
                    <a:pt x="1618" y="370"/>
                    <a:pt x="1595" y="324"/>
                  </a:cubicBezTo>
                  <a:cubicBezTo>
                    <a:pt x="1595" y="231"/>
                    <a:pt x="1572" y="162"/>
                    <a:pt x="1525" y="93"/>
                  </a:cubicBezTo>
                  <a:cubicBezTo>
                    <a:pt x="1502" y="46"/>
                    <a:pt x="1479" y="23"/>
                    <a:pt x="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19;p42"/>
            <p:cNvSpPr/>
            <p:nvPr/>
          </p:nvSpPr>
          <p:spPr>
            <a:xfrm>
              <a:off x="2398759" y="2194184"/>
              <a:ext cx="96526" cy="121702"/>
            </a:xfrm>
            <a:custGeom>
              <a:avLst/>
              <a:gdLst/>
              <a:ahLst/>
              <a:cxnLst/>
              <a:rect l="l" t="t" r="r" b="b"/>
              <a:pathLst>
                <a:path w="1503" h="1895" extrusionOk="0">
                  <a:moveTo>
                    <a:pt x="1271" y="0"/>
                  </a:moveTo>
                  <a:cubicBezTo>
                    <a:pt x="1225" y="0"/>
                    <a:pt x="1110" y="23"/>
                    <a:pt x="1086" y="23"/>
                  </a:cubicBezTo>
                  <a:cubicBezTo>
                    <a:pt x="994" y="46"/>
                    <a:pt x="902" y="92"/>
                    <a:pt x="809" y="139"/>
                  </a:cubicBezTo>
                  <a:cubicBezTo>
                    <a:pt x="694" y="185"/>
                    <a:pt x="578" y="277"/>
                    <a:pt x="486" y="370"/>
                  </a:cubicBezTo>
                  <a:cubicBezTo>
                    <a:pt x="463" y="393"/>
                    <a:pt x="440" y="416"/>
                    <a:pt x="393" y="462"/>
                  </a:cubicBezTo>
                  <a:cubicBezTo>
                    <a:pt x="347" y="531"/>
                    <a:pt x="278" y="601"/>
                    <a:pt x="232" y="693"/>
                  </a:cubicBezTo>
                  <a:cubicBezTo>
                    <a:pt x="208" y="739"/>
                    <a:pt x="162" y="786"/>
                    <a:pt x="162" y="832"/>
                  </a:cubicBezTo>
                  <a:cubicBezTo>
                    <a:pt x="116" y="924"/>
                    <a:pt x="70" y="993"/>
                    <a:pt x="47" y="1109"/>
                  </a:cubicBezTo>
                  <a:cubicBezTo>
                    <a:pt x="24" y="1294"/>
                    <a:pt x="1" y="1456"/>
                    <a:pt x="116" y="1640"/>
                  </a:cubicBezTo>
                  <a:cubicBezTo>
                    <a:pt x="139" y="1687"/>
                    <a:pt x="185" y="1733"/>
                    <a:pt x="208" y="1779"/>
                  </a:cubicBezTo>
                  <a:cubicBezTo>
                    <a:pt x="208" y="1779"/>
                    <a:pt x="232" y="1779"/>
                    <a:pt x="232" y="1802"/>
                  </a:cubicBezTo>
                  <a:cubicBezTo>
                    <a:pt x="278" y="1825"/>
                    <a:pt x="301" y="1848"/>
                    <a:pt x="324" y="1871"/>
                  </a:cubicBezTo>
                  <a:cubicBezTo>
                    <a:pt x="347" y="1895"/>
                    <a:pt x="370" y="1895"/>
                    <a:pt x="393" y="1895"/>
                  </a:cubicBezTo>
                  <a:lnTo>
                    <a:pt x="1502" y="716"/>
                  </a:lnTo>
                  <a:cubicBezTo>
                    <a:pt x="1479" y="531"/>
                    <a:pt x="1456" y="277"/>
                    <a:pt x="1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20;p42"/>
            <p:cNvSpPr/>
            <p:nvPr/>
          </p:nvSpPr>
          <p:spPr>
            <a:xfrm>
              <a:off x="2291960" y="2418572"/>
              <a:ext cx="132106" cy="118362"/>
            </a:xfrm>
            <a:custGeom>
              <a:avLst/>
              <a:gdLst/>
              <a:ahLst/>
              <a:cxnLst/>
              <a:rect l="l" t="t" r="r" b="b"/>
              <a:pathLst>
                <a:path w="2057" h="1843" extrusionOk="0">
                  <a:moveTo>
                    <a:pt x="1017" y="0"/>
                  </a:moveTo>
                  <a:cubicBezTo>
                    <a:pt x="965" y="0"/>
                    <a:pt x="913" y="6"/>
                    <a:pt x="855" y="18"/>
                  </a:cubicBezTo>
                  <a:cubicBezTo>
                    <a:pt x="693" y="64"/>
                    <a:pt x="578" y="156"/>
                    <a:pt x="462" y="249"/>
                  </a:cubicBezTo>
                  <a:cubicBezTo>
                    <a:pt x="370" y="318"/>
                    <a:pt x="300" y="434"/>
                    <a:pt x="231" y="526"/>
                  </a:cubicBezTo>
                  <a:cubicBezTo>
                    <a:pt x="162" y="618"/>
                    <a:pt x="116" y="711"/>
                    <a:pt x="69" y="826"/>
                  </a:cubicBezTo>
                  <a:cubicBezTo>
                    <a:pt x="0" y="1034"/>
                    <a:pt x="23" y="1265"/>
                    <a:pt x="116" y="1450"/>
                  </a:cubicBezTo>
                  <a:cubicBezTo>
                    <a:pt x="231" y="1635"/>
                    <a:pt x="416" y="1751"/>
                    <a:pt x="601" y="1820"/>
                  </a:cubicBezTo>
                  <a:cubicBezTo>
                    <a:pt x="647" y="1820"/>
                    <a:pt x="693" y="1820"/>
                    <a:pt x="716" y="1843"/>
                  </a:cubicBezTo>
                  <a:lnTo>
                    <a:pt x="855" y="1843"/>
                  </a:lnTo>
                  <a:cubicBezTo>
                    <a:pt x="947" y="1843"/>
                    <a:pt x="1040" y="1843"/>
                    <a:pt x="1132" y="1820"/>
                  </a:cubicBezTo>
                  <a:cubicBezTo>
                    <a:pt x="1178" y="1820"/>
                    <a:pt x="1248" y="1797"/>
                    <a:pt x="1294" y="1774"/>
                  </a:cubicBezTo>
                  <a:cubicBezTo>
                    <a:pt x="1363" y="1751"/>
                    <a:pt x="1456" y="1704"/>
                    <a:pt x="1548" y="1658"/>
                  </a:cubicBezTo>
                  <a:cubicBezTo>
                    <a:pt x="1710" y="1543"/>
                    <a:pt x="1848" y="1427"/>
                    <a:pt x="1941" y="1242"/>
                  </a:cubicBezTo>
                  <a:cubicBezTo>
                    <a:pt x="1987" y="1173"/>
                    <a:pt x="2010" y="1081"/>
                    <a:pt x="2033" y="988"/>
                  </a:cubicBezTo>
                  <a:cubicBezTo>
                    <a:pt x="2056" y="826"/>
                    <a:pt x="2056" y="711"/>
                    <a:pt x="2033" y="572"/>
                  </a:cubicBezTo>
                  <a:cubicBezTo>
                    <a:pt x="1987" y="364"/>
                    <a:pt x="1848" y="180"/>
                    <a:pt x="1687" y="87"/>
                  </a:cubicBezTo>
                  <a:cubicBezTo>
                    <a:pt x="1565" y="35"/>
                    <a:pt x="1444" y="9"/>
                    <a:pt x="1313" y="9"/>
                  </a:cubicBezTo>
                  <a:cubicBezTo>
                    <a:pt x="1269" y="9"/>
                    <a:pt x="1225" y="12"/>
                    <a:pt x="1178" y="18"/>
                  </a:cubicBezTo>
                  <a:cubicBezTo>
                    <a:pt x="1121" y="6"/>
                    <a:pt x="1069" y="0"/>
                    <a:pt x="1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21;p42"/>
            <p:cNvSpPr/>
            <p:nvPr/>
          </p:nvSpPr>
          <p:spPr>
            <a:xfrm>
              <a:off x="2426952" y="2283194"/>
              <a:ext cx="77195" cy="42323"/>
            </a:xfrm>
            <a:custGeom>
              <a:avLst/>
              <a:gdLst/>
              <a:ahLst/>
              <a:cxnLst/>
              <a:rect l="l" t="t" r="r" b="b"/>
              <a:pathLst>
                <a:path w="1202" h="659" extrusionOk="0">
                  <a:moveTo>
                    <a:pt x="1109" y="0"/>
                  </a:moveTo>
                  <a:lnTo>
                    <a:pt x="1" y="532"/>
                  </a:lnTo>
                  <a:cubicBezTo>
                    <a:pt x="24" y="532"/>
                    <a:pt x="47" y="555"/>
                    <a:pt x="70" y="555"/>
                  </a:cubicBezTo>
                  <a:lnTo>
                    <a:pt x="185" y="555"/>
                  </a:lnTo>
                  <a:cubicBezTo>
                    <a:pt x="232" y="578"/>
                    <a:pt x="301" y="601"/>
                    <a:pt x="370" y="624"/>
                  </a:cubicBezTo>
                  <a:cubicBezTo>
                    <a:pt x="428" y="647"/>
                    <a:pt x="491" y="659"/>
                    <a:pt x="555" y="659"/>
                  </a:cubicBezTo>
                  <a:cubicBezTo>
                    <a:pt x="619" y="659"/>
                    <a:pt x="682" y="647"/>
                    <a:pt x="740" y="624"/>
                  </a:cubicBezTo>
                  <a:lnTo>
                    <a:pt x="809" y="624"/>
                  </a:lnTo>
                  <a:cubicBezTo>
                    <a:pt x="832" y="624"/>
                    <a:pt x="832" y="601"/>
                    <a:pt x="832" y="601"/>
                  </a:cubicBezTo>
                  <a:lnTo>
                    <a:pt x="855" y="601"/>
                  </a:lnTo>
                  <a:cubicBezTo>
                    <a:pt x="855" y="601"/>
                    <a:pt x="1017" y="532"/>
                    <a:pt x="1040" y="532"/>
                  </a:cubicBezTo>
                  <a:cubicBezTo>
                    <a:pt x="1063" y="509"/>
                    <a:pt x="1179" y="416"/>
                    <a:pt x="1202" y="393"/>
                  </a:cubicBezTo>
                  <a:cubicBezTo>
                    <a:pt x="1133" y="162"/>
                    <a:pt x="1109"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22;p42"/>
            <p:cNvSpPr/>
            <p:nvPr/>
          </p:nvSpPr>
          <p:spPr>
            <a:xfrm>
              <a:off x="2088637" y="2619968"/>
              <a:ext cx="127674" cy="118812"/>
            </a:xfrm>
            <a:custGeom>
              <a:avLst/>
              <a:gdLst/>
              <a:ahLst/>
              <a:cxnLst/>
              <a:rect l="l" t="t" r="r" b="b"/>
              <a:pathLst>
                <a:path w="1988" h="1850" extrusionOk="0">
                  <a:moveTo>
                    <a:pt x="694" y="1"/>
                  </a:moveTo>
                  <a:cubicBezTo>
                    <a:pt x="671" y="1"/>
                    <a:pt x="648" y="24"/>
                    <a:pt x="625" y="24"/>
                  </a:cubicBezTo>
                  <a:lnTo>
                    <a:pt x="555" y="24"/>
                  </a:lnTo>
                  <a:cubicBezTo>
                    <a:pt x="440" y="70"/>
                    <a:pt x="324" y="139"/>
                    <a:pt x="232" y="232"/>
                  </a:cubicBezTo>
                  <a:cubicBezTo>
                    <a:pt x="186" y="278"/>
                    <a:pt x="140" y="324"/>
                    <a:pt x="116" y="394"/>
                  </a:cubicBezTo>
                  <a:cubicBezTo>
                    <a:pt x="47" y="509"/>
                    <a:pt x="1" y="648"/>
                    <a:pt x="24" y="763"/>
                  </a:cubicBezTo>
                  <a:cubicBezTo>
                    <a:pt x="24" y="925"/>
                    <a:pt x="47" y="1040"/>
                    <a:pt x="140" y="1156"/>
                  </a:cubicBezTo>
                  <a:cubicBezTo>
                    <a:pt x="186" y="1248"/>
                    <a:pt x="255" y="1341"/>
                    <a:pt x="324" y="1410"/>
                  </a:cubicBezTo>
                  <a:cubicBezTo>
                    <a:pt x="417" y="1503"/>
                    <a:pt x="509" y="1572"/>
                    <a:pt x="625" y="1664"/>
                  </a:cubicBezTo>
                  <a:cubicBezTo>
                    <a:pt x="717" y="1710"/>
                    <a:pt x="810" y="1757"/>
                    <a:pt x="902" y="1803"/>
                  </a:cubicBezTo>
                  <a:cubicBezTo>
                    <a:pt x="994" y="1826"/>
                    <a:pt x="1087" y="1849"/>
                    <a:pt x="1179" y="1849"/>
                  </a:cubicBezTo>
                  <a:cubicBezTo>
                    <a:pt x="1318" y="1849"/>
                    <a:pt x="1433" y="1803"/>
                    <a:pt x="1549" y="1757"/>
                  </a:cubicBezTo>
                  <a:cubicBezTo>
                    <a:pt x="1711" y="1664"/>
                    <a:pt x="1849" y="1479"/>
                    <a:pt x="1895" y="1295"/>
                  </a:cubicBezTo>
                  <a:cubicBezTo>
                    <a:pt x="1988" y="948"/>
                    <a:pt x="1849" y="578"/>
                    <a:pt x="1618" y="324"/>
                  </a:cubicBezTo>
                  <a:cubicBezTo>
                    <a:pt x="1480" y="186"/>
                    <a:pt x="1318" y="93"/>
                    <a:pt x="1133" y="47"/>
                  </a:cubicBezTo>
                  <a:cubicBezTo>
                    <a:pt x="1064" y="24"/>
                    <a:pt x="1017" y="24"/>
                    <a:pt x="948" y="24"/>
                  </a:cubicBezTo>
                  <a:cubicBezTo>
                    <a:pt x="925" y="1"/>
                    <a:pt x="879"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23;p42"/>
            <p:cNvSpPr/>
            <p:nvPr/>
          </p:nvSpPr>
          <p:spPr>
            <a:xfrm>
              <a:off x="1986270" y="2332130"/>
              <a:ext cx="40139" cy="65379"/>
            </a:xfrm>
            <a:custGeom>
              <a:avLst/>
              <a:gdLst/>
              <a:ahLst/>
              <a:cxnLst/>
              <a:rect l="l" t="t" r="r" b="b"/>
              <a:pathLst>
                <a:path w="625" h="1018" extrusionOk="0">
                  <a:moveTo>
                    <a:pt x="324" y="1"/>
                  </a:moveTo>
                  <a:cubicBezTo>
                    <a:pt x="278" y="139"/>
                    <a:pt x="232" y="255"/>
                    <a:pt x="186" y="370"/>
                  </a:cubicBezTo>
                  <a:cubicBezTo>
                    <a:pt x="116" y="578"/>
                    <a:pt x="47" y="763"/>
                    <a:pt x="24" y="971"/>
                  </a:cubicBezTo>
                  <a:lnTo>
                    <a:pt x="1" y="971"/>
                  </a:lnTo>
                  <a:cubicBezTo>
                    <a:pt x="24" y="971"/>
                    <a:pt x="47" y="994"/>
                    <a:pt x="47" y="1017"/>
                  </a:cubicBezTo>
                  <a:cubicBezTo>
                    <a:pt x="116" y="994"/>
                    <a:pt x="162" y="994"/>
                    <a:pt x="232" y="971"/>
                  </a:cubicBezTo>
                  <a:cubicBezTo>
                    <a:pt x="324" y="948"/>
                    <a:pt x="394" y="902"/>
                    <a:pt x="463" y="855"/>
                  </a:cubicBezTo>
                  <a:cubicBezTo>
                    <a:pt x="532" y="786"/>
                    <a:pt x="578" y="694"/>
                    <a:pt x="601" y="624"/>
                  </a:cubicBezTo>
                  <a:cubicBezTo>
                    <a:pt x="601" y="578"/>
                    <a:pt x="601" y="532"/>
                    <a:pt x="625" y="486"/>
                  </a:cubicBezTo>
                  <a:cubicBezTo>
                    <a:pt x="625" y="393"/>
                    <a:pt x="601" y="301"/>
                    <a:pt x="555" y="209"/>
                  </a:cubicBezTo>
                  <a:cubicBezTo>
                    <a:pt x="509" y="139"/>
                    <a:pt x="440" y="70"/>
                    <a:pt x="347" y="24"/>
                  </a:cubicBezTo>
                  <a:cubicBezTo>
                    <a:pt x="347" y="24"/>
                    <a:pt x="324" y="2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24;p42"/>
            <p:cNvSpPr/>
            <p:nvPr/>
          </p:nvSpPr>
          <p:spPr>
            <a:xfrm>
              <a:off x="2113876" y="1965686"/>
              <a:ext cx="117270" cy="116885"/>
            </a:xfrm>
            <a:custGeom>
              <a:avLst/>
              <a:gdLst/>
              <a:ahLst/>
              <a:cxnLst/>
              <a:rect l="l" t="t" r="r" b="b"/>
              <a:pathLst>
                <a:path w="1826" h="1820" extrusionOk="0">
                  <a:moveTo>
                    <a:pt x="601" y="0"/>
                  </a:moveTo>
                  <a:cubicBezTo>
                    <a:pt x="509" y="0"/>
                    <a:pt x="393" y="23"/>
                    <a:pt x="301" y="69"/>
                  </a:cubicBezTo>
                  <a:cubicBezTo>
                    <a:pt x="232" y="116"/>
                    <a:pt x="185" y="162"/>
                    <a:pt x="139" y="231"/>
                  </a:cubicBezTo>
                  <a:cubicBezTo>
                    <a:pt x="70" y="277"/>
                    <a:pt x="47" y="347"/>
                    <a:pt x="24" y="439"/>
                  </a:cubicBezTo>
                  <a:cubicBezTo>
                    <a:pt x="1" y="531"/>
                    <a:pt x="1" y="647"/>
                    <a:pt x="24" y="762"/>
                  </a:cubicBezTo>
                  <a:cubicBezTo>
                    <a:pt x="47" y="832"/>
                    <a:pt x="93" y="924"/>
                    <a:pt x="116" y="1017"/>
                  </a:cubicBezTo>
                  <a:cubicBezTo>
                    <a:pt x="139" y="1040"/>
                    <a:pt x="162" y="1086"/>
                    <a:pt x="185" y="1109"/>
                  </a:cubicBezTo>
                  <a:cubicBezTo>
                    <a:pt x="232" y="1178"/>
                    <a:pt x="278" y="1248"/>
                    <a:pt x="347" y="1317"/>
                  </a:cubicBezTo>
                  <a:cubicBezTo>
                    <a:pt x="370" y="1363"/>
                    <a:pt x="393" y="1386"/>
                    <a:pt x="417" y="1409"/>
                  </a:cubicBezTo>
                  <a:cubicBezTo>
                    <a:pt x="509" y="1502"/>
                    <a:pt x="624" y="1594"/>
                    <a:pt x="740" y="1664"/>
                  </a:cubicBezTo>
                  <a:cubicBezTo>
                    <a:pt x="809" y="1687"/>
                    <a:pt x="879" y="1733"/>
                    <a:pt x="971" y="1756"/>
                  </a:cubicBezTo>
                  <a:cubicBezTo>
                    <a:pt x="1017" y="1779"/>
                    <a:pt x="1040" y="1802"/>
                    <a:pt x="1087" y="1802"/>
                  </a:cubicBezTo>
                  <a:cubicBezTo>
                    <a:pt x="1133" y="1814"/>
                    <a:pt x="1185" y="1819"/>
                    <a:pt x="1237" y="1819"/>
                  </a:cubicBezTo>
                  <a:cubicBezTo>
                    <a:pt x="1289" y="1819"/>
                    <a:pt x="1341" y="1814"/>
                    <a:pt x="1387" y="1802"/>
                  </a:cubicBezTo>
                  <a:cubicBezTo>
                    <a:pt x="1479" y="1779"/>
                    <a:pt x="1549" y="1756"/>
                    <a:pt x="1595" y="1710"/>
                  </a:cubicBezTo>
                  <a:cubicBezTo>
                    <a:pt x="1664" y="1664"/>
                    <a:pt x="1710" y="1594"/>
                    <a:pt x="1757" y="1525"/>
                  </a:cubicBezTo>
                  <a:cubicBezTo>
                    <a:pt x="1803" y="1432"/>
                    <a:pt x="1826" y="1340"/>
                    <a:pt x="1826" y="1248"/>
                  </a:cubicBezTo>
                  <a:cubicBezTo>
                    <a:pt x="1826" y="1155"/>
                    <a:pt x="1826" y="1063"/>
                    <a:pt x="1780" y="994"/>
                  </a:cubicBezTo>
                  <a:cubicBezTo>
                    <a:pt x="1757" y="924"/>
                    <a:pt x="1733" y="832"/>
                    <a:pt x="1687" y="762"/>
                  </a:cubicBezTo>
                  <a:cubicBezTo>
                    <a:pt x="1687" y="716"/>
                    <a:pt x="1664" y="693"/>
                    <a:pt x="1641" y="670"/>
                  </a:cubicBezTo>
                  <a:cubicBezTo>
                    <a:pt x="1572" y="601"/>
                    <a:pt x="1526" y="531"/>
                    <a:pt x="1479" y="462"/>
                  </a:cubicBezTo>
                  <a:cubicBezTo>
                    <a:pt x="1456" y="439"/>
                    <a:pt x="1433" y="416"/>
                    <a:pt x="1410" y="393"/>
                  </a:cubicBezTo>
                  <a:cubicBezTo>
                    <a:pt x="1387" y="370"/>
                    <a:pt x="1364" y="347"/>
                    <a:pt x="1364" y="324"/>
                  </a:cubicBezTo>
                  <a:cubicBezTo>
                    <a:pt x="1294" y="254"/>
                    <a:pt x="1225" y="208"/>
                    <a:pt x="1156" y="162"/>
                  </a:cubicBezTo>
                  <a:cubicBezTo>
                    <a:pt x="1063" y="116"/>
                    <a:pt x="971" y="69"/>
                    <a:pt x="902" y="46"/>
                  </a:cubicBezTo>
                  <a:cubicBezTo>
                    <a:pt x="809" y="0"/>
                    <a:pt x="694"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25;p42"/>
            <p:cNvSpPr/>
            <p:nvPr/>
          </p:nvSpPr>
          <p:spPr>
            <a:xfrm>
              <a:off x="1980362" y="2725355"/>
              <a:ext cx="65314" cy="60883"/>
            </a:xfrm>
            <a:custGeom>
              <a:avLst/>
              <a:gdLst/>
              <a:ahLst/>
              <a:cxnLst/>
              <a:rect l="l" t="t" r="r" b="b"/>
              <a:pathLst>
                <a:path w="1017" h="948" extrusionOk="0">
                  <a:moveTo>
                    <a:pt x="532" y="0"/>
                  </a:moveTo>
                  <a:cubicBezTo>
                    <a:pt x="509" y="23"/>
                    <a:pt x="462" y="23"/>
                    <a:pt x="416" y="23"/>
                  </a:cubicBezTo>
                  <a:cubicBezTo>
                    <a:pt x="370" y="46"/>
                    <a:pt x="324" y="46"/>
                    <a:pt x="301" y="69"/>
                  </a:cubicBezTo>
                  <a:cubicBezTo>
                    <a:pt x="254" y="93"/>
                    <a:pt x="231" y="139"/>
                    <a:pt x="185" y="162"/>
                  </a:cubicBezTo>
                  <a:cubicBezTo>
                    <a:pt x="185" y="162"/>
                    <a:pt x="185" y="162"/>
                    <a:pt x="162" y="185"/>
                  </a:cubicBezTo>
                  <a:cubicBezTo>
                    <a:pt x="162" y="185"/>
                    <a:pt x="139" y="208"/>
                    <a:pt x="116" y="231"/>
                  </a:cubicBezTo>
                  <a:cubicBezTo>
                    <a:pt x="93" y="254"/>
                    <a:pt x="93" y="277"/>
                    <a:pt x="70" y="300"/>
                  </a:cubicBezTo>
                  <a:cubicBezTo>
                    <a:pt x="47" y="324"/>
                    <a:pt x="47" y="347"/>
                    <a:pt x="23" y="393"/>
                  </a:cubicBezTo>
                  <a:cubicBezTo>
                    <a:pt x="23" y="416"/>
                    <a:pt x="23" y="462"/>
                    <a:pt x="0" y="485"/>
                  </a:cubicBezTo>
                  <a:cubicBezTo>
                    <a:pt x="0" y="532"/>
                    <a:pt x="23" y="578"/>
                    <a:pt x="47" y="624"/>
                  </a:cubicBezTo>
                  <a:cubicBezTo>
                    <a:pt x="47" y="670"/>
                    <a:pt x="70" y="693"/>
                    <a:pt x="93" y="716"/>
                  </a:cubicBezTo>
                  <a:cubicBezTo>
                    <a:pt x="116" y="739"/>
                    <a:pt x="116" y="763"/>
                    <a:pt x="162" y="786"/>
                  </a:cubicBezTo>
                  <a:lnTo>
                    <a:pt x="185" y="786"/>
                  </a:lnTo>
                  <a:cubicBezTo>
                    <a:pt x="185" y="786"/>
                    <a:pt x="185" y="809"/>
                    <a:pt x="208" y="809"/>
                  </a:cubicBezTo>
                  <a:lnTo>
                    <a:pt x="185" y="809"/>
                  </a:lnTo>
                  <a:cubicBezTo>
                    <a:pt x="208" y="809"/>
                    <a:pt x="231" y="832"/>
                    <a:pt x="254" y="855"/>
                  </a:cubicBezTo>
                  <a:cubicBezTo>
                    <a:pt x="301" y="878"/>
                    <a:pt x="324" y="901"/>
                    <a:pt x="370" y="901"/>
                  </a:cubicBezTo>
                  <a:cubicBezTo>
                    <a:pt x="393" y="924"/>
                    <a:pt x="439" y="947"/>
                    <a:pt x="486" y="947"/>
                  </a:cubicBezTo>
                  <a:lnTo>
                    <a:pt x="601" y="947"/>
                  </a:lnTo>
                  <a:cubicBezTo>
                    <a:pt x="624" y="947"/>
                    <a:pt x="647" y="947"/>
                    <a:pt x="670" y="924"/>
                  </a:cubicBezTo>
                  <a:lnTo>
                    <a:pt x="786" y="878"/>
                  </a:lnTo>
                  <a:cubicBezTo>
                    <a:pt x="832" y="855"/>
                    <a:pt x="878" y="809"/>
                    <a:pt x="924" y="763"/>
                  </a:cubicBezTo>
                  <a:cubicBezTo>
                    <a:pt x="948" y="739"/>
                    <a:pt x="971" y="693"/>
                    <a:pt x="971" y="647"/>
                  </a:cubicBezTo>
                  <a:cubicBezTo>
                    <a:pt x="994" y="601"/>
                    <a:pt x="1017" y="532"/>
                    <a:pt x="1017" y="485"/>
                  </a:cubicBezTo>
                  <a:cubicBezTo>
                    <a:pt x="1017" y="439"/>
                    <a:pt x="994" y="393"/>
                    <a:pt x="994" y="347"/>
                  </a:cubicBezTo>
                  <a:lnTo>
                    <a:pt x="948" y="231"/>
                  </a:lnTo>
                  <a:cubicBezTo>
                    <a:pt x="924" y="185"/>
                    <a:pt x="878" y="139"/>
                    <a:pt x="832" y="116"/>
                  </a:cubicBezTo>
                  <a:cubicBezTo>
                    <a:pt x="786" y="69"/>
                    <a:pt x="740" y="46"/>
                    <a:pt x="670" y="23"/>
                  </a:cubicBezTo>
                  <a:cubicBezTo>
                    <a:pt x="624" y="0"/>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26;p42"/>
            <p:cNvSpPr/>
            <p:nvPr/>
          </p:nvSpPr>
          <p:spPr>
            <a:xfrm>
              <a:off x="2011509" y="1981998"/>
              <a:ext cx="57929" cy="115793"/>
            </a:xfrm>
            <a:custGeom>
              <a:avLst/>
              <a:gdLst/>
              <a:ahLst/>
              <a:cxnLst/>
              <a:rect l="l" t="t" r="r" b="b"/>
              <a:pathLst>
                <a:path w="902" h="1803" extrusionOk="0">
                  <a:moveTo>
                    <a:pt x="1" y="0"/>
                  </a:moveTo>
                  <a:lnTo>
                    <a:pt x="1" y="0"/>
                  </a:lnTo>
                  <a:cubicBezTo>
                    <a:pt x="24" y="416"/>
                    <a:pt x="93" y="809"/>
                    <a:pt x="232" y="1178"/>
                  </a:cubicBezTo>
                  <a:lnTo>
                    <a:pt x="717" y="1802"/>
                  </a:lnTo>
                  <a:cubicBezTo>
                    <a:pt x="832" y="1687"/>
                    <a:pt x="902" y="1502"/>
                    <a:pt x="902" y="1340"/>
                  </a:cubicBezTo>
                  <a:cubicBezTo>
                    <a:pt x="902" y="1271"/>
                    <a:pt x="902" y="1202"/>
                    <a:pt x="878" y="1132"/>
                  </a:cubicBezTo>
                  <a:cubicBezTo>
                    <a:pt x="855" y="1063"/>
                    <a:pt x="832" y="1017"/>
                    <a:pt x="809" y="947"/>
                  </a:cubicBezTo>
                  <a:cubicBezTo>
                    <a:pt x="786" y="947"/>
                    <a:pt x="786" y="924"/>
                    <a:pt x="786" y="924"/>
                  </a:cubicBezTo>
                  <a:lnTo>
                    <a:pt x="740" y="878"/>
                  </a:lnTo>
                  <a:cubicBezTo>
                    <a:pt x="740" y="855"/>
                    <a:pt x="717" y="855"/>
                    <a:pt x="717" y="832"/>
                  </a:cubicBezTo>
                  <a:cubicBezTo>
                    <a:pt x="717" y="786"/>
                    <a:pt x="717" y="740"/>
                    <a:pt x="717" y="693"/>
                  </a:cubicBezTo>
                  <a:cubicBezTo>
                    <a:pt x="694" y="601"/>
                    <a:pt x="671" y="532"/>
                    <a:pt x="624" y="462"/>
                  </a:cubicBezTo>
                  <a:cubicBezTo>
                    <a:pt x="532" y="254"/>
                    <a:pt x="347" y="93"/>
                    <a:pt x="116" y="23"/>
                  </a:cubicBezTo>
                  <a:cubicBezTo>
                    <a:pt x="93" y="23"/>
                    <a:pt x="47"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27;p42"/>
            <p:cNvSpPr/>
            <p:nvPr/>
          </p:nvSpPr>
          <p:spPr>
            <a:xfrm>
              <a:off x="2093133" y="2256992"/>
              <a:ext cx="102435" cy="115279"/>
            </a:xfrm>
            <a:custGeom>
              <a:avLst/>
              <a:gdLst/>
              <a:ahLst/>
              <a:cxnLst/>
              <a:rect l="l" t="t" r="r" b="b"/>
              <a:pathLst>
                <a:path w="1595" h="1795" extrusionOk="0">
                  <a:moveTo>
                    <a:pt x="638" y="0"/>
                  </a:moveTo>
                  <a:cubicBezTo>
                    <a:pt x="604" y="0"/>
                    <a:pt x="570" y="6"/>
                    <a:pt x="532" y="15"/>
                  </a:cubicBezTo>
                  <a:cubicBezTo>
                    <a:pt x="462" y="15"/>
                    <a:pt x="370" y="39"/>
                    <a:pt x="301" y="85"/>
                  </a:cubicBezTo>
                  <a:cubicBezTo>
                    <a:pt x="277" y="131"/>
                    <a:pt x="231" y="154"/>
                    <a:pt x="185" y="177"/>
                  </a:cubicBezTo>
                  <a:cubicBezTo>
                    <a:pt x="116" y="270"/>
                    <a:pt x="46" y="362"/>
                    <a:pt x="23" y="454"/>
                  </a:cubicBezTo>
                  <a:cubicBezTo>
                    <a:pt x="0" y="616"/>
                    <a:pt x="0" y="709"/>
                    <a:pt x="23" y="870"/>
                  </a:cubicBezTo>
                  <a:cubicBezTo>
                    <a:pt x="23" y="917"/>
                    <a:pt x="46" y="986"/>
                    <a:pt x="70" y="1032"/>
                  </a:cubicBezTo>
                  <a:cubicBezTo>
                    <a:pt x="93" y="1101"/>
                    <a:pt x="116" y="1171"/>
                    <a:pt x="162" y="1240"/>
                  </a:cubicBezTo>
                  <a:cubicBezTo>
                    <a:pt x="162" y="1263"/>
                    <a:pt x="185" y="1286"/>
                    <a:pt x="185" y="1309"/>
                  </a:cubicBezTo>
                  <a:cubicBezTo>
                    <a:pt x="208" y="1332"/>
                    <a:pt x="208" y="1355"/>
                    <a:pt x="231" y="1379"/>
                  </a:cubicBezTo>
                  <a:cubicBezTo>
                    <a:pt x="277" y="1448"/>
                    <a:pt x="324" y="1494"/>
                    <a:pt x="370" y="1563"/>
                  </a:cubicBezTo>
                  <a:lnTo>
                    <a:pt x="393" y="1587"/>
                  </a:lnTo>
                  <a:cubicBezTo>
                    <a:pt x="439" y="1610"/>
                    <a:pt x="485" y="1656"/>
                    <a:pt x="532" y="1679"/>
                  </a:cubicBezTo>
                  <a:cubicBezTo>
                    <a:pt x="555" y="1702"/>
                    <a:pt x="555" y="1702"/>
                    <a:pt x="555" y="1702"/>
                  </a:cubicBezTo>
                  <a:cubicBezTo>
                    <a:pt x="601" y="1725"/>
                    <a:pt x="670" y="1748"/>
                    <a:pt x="716" y="1771"/>
                  </a:cubicBezTo>
                  <a:cubicBezTo>
                    <a:pt x="786" y="1771"/>
                    <a:pt x="855" y="1794"/>
                    <a:pt x="901" y="1794"/>
                  </a:cubicBezTo>
                  <a:cubicBezTo>
                    <a:pt x="924" y="1794"/>
                    <a:pt x="994" y="1771"/>
                    <a:pt x="994" y="1771"/>
                  </a:cubicBezTo>
                  <a:lnTo>
                    <a:pt x="1086" y="1771"/>
                  </a:lnTo>
                  <a:cubicBezTo>
                    <a:pt x="1202" y="1725"/>
                    <a:pt x="1294" y="1679"/>
                    <a:pt x="1386" y="1587"/>
                  </a:cubicBezTo>
                  <a:cubicBezTo>
                    <a:pt x="1479" y="1494"/>
                    <a:pt x="1525" y="1402"/>
                    <a:pt x="1571" y="1286"/>
                  </a:cubicBezTo>
                  <a:cubicBezTo>
                    <a:pt x="1594" y="1240"/>
                    <a:pt x="1594" y="1217"/>
                    <a:pt x="1594" y="1171"/>
                  </a:cubicBezTo>
                  <a:cubicBezTo>
                    <a:pt x="1594" y="1148"/>
                    <a:pt x="1594" y="1101"/>
                    <a:pt x="1594" y="1078"/>
                  </a:cubicBezTo>
                  <a:cubicBezTo>
                    <a:pt x="1594" y="1032"/>
                    <a:pt x="1594" y="986"/>
                    <a:pt x="1594" y="963"/>
                  </a:cubicBezTo>
                  <a:cubicBezTo>
                    <a:pt x="1594" y="940"/>
                    <a:pt x="1594" y="917"/>
                    <a:pt x="1594" y="893"/>
                  </a:cubicBezTo>
                  <a:cubicBezTo>
                    <a:pt x="1594" y="847"/>
                    <a:pt x="1594" y="778"/>
                    <a:pt x="1571" y="732"/>
                  </a:cubicBezTo>
                  <a:lnTo>
                    <a:pt x="1571" y="755"/>
                  </a:lnTo>
                  <a:cubicBezTo>
                    <a:pt x="1548" y="662"/>
                    <a:pt x="1502" y="570"/>
                    <a:pt x="1456" y="501"/>
                  </a:cubicBezTo>
                  <a:cubicBezTo>
                    <a:pt x="1386" y="408"/>
                    <a:pt x="1340" y="339"/>
                    <a:pt x="1271" y="293"/>
                  </a:cubicBezTo>
                  <a:cubicBezTo>
                    <a:pt x="1202" y="223"/>
                    <a:pt x="1132" y="177"/>
                    <a:pt x="1040" y="131"/>
                  </a:cubicBezTo>
                  <a:cubicBezTo>
                    <a:pt x="971" y="85"/>
                    <a:pt x="878" y="39"/>
                    <a:pt x="786" y="39"/>
                  </a:cubicBezTo>
                  <a:cubicBezTo>
                    <a:pt x="732" y="12"/>
                    <a:pt x="685"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28;p42"/>
            <p:cNvSpPr/>
            <p:nvPr/>
          </p:nvSpPr>
          <p:spPr>
            <a:xfrm>
              <a:off x="2073803" y="1412230"/>
              <a:ext cx="351747" cy="486742"/>
            </a:xfrm>
            <a:custGeom>
              <a:avLst/>
              <a:gdLst/>
              <a:ahLst/>
              <a:cxnLst/>
              <a:rect l="l" t="t" r="r" b="b"/>
              <a:pathLst>
                <a:path w="5477" h="7579" extrusionOk="0">
                  <a:moveTo>
                    <a:pt x="2357" y="0"/>
                  </a:moveTo>
                  <a:cubicBezTo>
                    <a:pt x="2219" y="278"/>
                    <a:pt x="2057" y="578"/>
                    <a:pt x="1895" y="878"/>
                  </a:cubicBezTo>
                  <a:cubicBezTo>
                    <a:pt x="1734" y="1179"/>
                    <a:pt x="1549" y="1479"/>
                    <a:pt x="1364" y="1779"/>
                  </a:cubicBezTo>
                  <a:cubicBezTo>
                    <a:pt x="1202" y="2080"/>
                    <a:pt x="1017" y="2380"/>
                    <a:pt x="856" y="2680"/>
                  </a:cubicBezTo>
                  <a:cubicBezTo>
                    <a:pt x="694" y="2981"/>
                    <a:pt x="532" y="3281"/>
                    <a:pt x="394" y="3558"/>
                  </a:cubicBezTo>
                  <a:cubicBezTo>
                    <a:pt x="301" y="3720"/>
                    <a:pt x="209" y="3905"/>
                    <a:pt x="139" y="4090"/>
                  </a:cubicBezTo>
                  <a:cubicBezTo>
                    <a:pt x="70" y="4251"/>
                    <a:pt x="24" y="4436"/>
                    <a:pt x="1" y="4644"/>
                  </a:cubicBezTo>
                  <a:cubicBezTo>
                    <a:pt x="1" y="4690"/>
                    <a:pt x="1" y="4760"/>
                    <a:pt x="1" y="4829"/>
                  </a:cubicBezTo>
                  <a:cubicBezTo>
                    <a:pt x="1" y="4898"/>
                    <a:pt x="1" y="4945"/>
                    <a:pt x="24" y="5014"/>
                  </a:cubicBezTo>
                  <a:cubicBezTo>
                    <a:pt x="1179" y="6238"/>
                    <a:pt x="2519" y="7578"/>
                    <a:pt x="2519" y="7578"/>
                  </a:cubicBezTo>
                  <a:cubicBezTo>
                    <a:pt x="3882" y="6585"/>
                    <a:pt x="4922" y="5153"/>
                    <a:pt x="5476" y="4275"/>
                  </a:cubicBezTo>
                  <a:cubicBezTo>
                    <a:pt x="5268" y="3743"/>
                    <a:pt x="5084" y="3258"/>
                    <a:pt x="5014" y="3073"/>
                  </a:cubicBezTo>
                  <a:cubicBezTo>
                    <a:pt x="4991" y="3050"/>
                    <a:pt x="4991" y="3027"/>
                    <a:pt x="4991" y="3027"/>
                  </a:cubicBezTo>
                  <a:cubicBezTo>
                    <a:pt x="4575" y="4367"/>
                    <a:pt x="3490" y="4945"/>
                    <a:pt x="3490" y="4945"/>
                  </a:cubicBezTo>
                  <a:cubicBezTo>
                    <a:pt x="3744" y="4621"/>
                    <a:pt x="3952" y="4182"/>
                    <a:pt x="4090" y="3743"/>
                  </a:cubicBezTo>
                  <a:cubicBezTo>
                    <a:pt x="4136" y="3605"/>
                    <a:pt x="4183" y="3466"/>
                    <a:pt x="4206" y="3327"/>
                  </a:cubicBezTo>
                  <a:cubicBezTo>
                    <a:pt x="4252" y="3189"/>
                    <a:pt x="4275" y="3050"/>
                    <a:pt x="4298" y="2935"/>
                  </a:cubicBezTo>
                  <a:cubicBezTo>
                    <a:pt x="4367" y="2588"/>
                    <a:pt x="4414" y="2334"/>
                    <a:pt x="4414" y="2334"/>
                  </a:cubicBezTo>
                  <a:cubicBezTo>
                    <a:pt x="4391" y="2265"/>
                    <a:pt x="4367" y="2195"/>
                    <a:pt x="4321" y="2126"/>
                  </a:cubicBezTo>
                  <a:cubicBezTo>
                    <a:pt x="4298" y="2057"/>
                    <a:pt x="4252" y="1987"/>
                    <a:pt x="4206" y="1895"/>
                  </a:cubicBezTo>
                  <a:cubicBezTo>
                    <a:pt x="4044" y="1618"/>
                    <a:pt x="3813" y="1340"/>
                    <a:pt x="3582" y="1086"/>
                  </a:cubicBezTo>
                  <a:cubicBezTo>
                    <a:pt x="3536" y="1040"/>
                    <a:pt x="3466" y="971"/>
                    <a:pt x="3420" y="925"/>
                  </a:cubicBezTo>
                  <a:cubicBezTo>
                    <a:pt x="3305" y="786"/>
                    <a:pt x="3189" y="694"/>
                    <a:pt x="3074" y="578"/>
                  </a:cubicBezTo>
                  <a:cubicBezTo>
                    <a:pt x="2681" y="231"/>
                    <a:pt x="2357" y="0"/>
                    <a:pt x="2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29;p42"/>
            <p:cNvSpPr/>
            <p:nvPr/>
          </p:nvSpPr>
          <p:spPr>
            <a:xfrm>
              <a:off x="1940288" y="2792466"/>
              <a:ext cx="327984" cy="225228"/>
            </a:xfrm>
            <a:custGeom>
              <a:avLst/>
              <a:gdLst/>
              <a:ahLst/>
              <a:cxnLst/>
              <a:rect l="l" t="t" r="r" b="b"/>
              <a:pathLst>
                <a:path w="5107" h="3507" extrusionOk="0">
                  <a:moveTo>
                    <a:pt x="73" y="1"/>
                  </a:moveTo>
                  <a:cubicBezTo>
                    <a:pt x="53" y="1"/>
                    <a:pt x="35" y="6"/>
                    <a:pt x="24" y="18"/>
                  </a:cubicBezTo>
                  <a:cubicBezTo>
                    <a:pt x="1" y="64"/>
                    <a:pt x="24" y="110"/>
                    <a:pt x="47" y="133"/>
                  </a:cubicBezTo>
                  <a:lnTo>
                    <a:pt x="4991" y="3507"/>
                  </a:lnTo>
                  <a:lnTo>
                    <a:pt x="5014" y="3507"/>
                  </a:lnTo>
                  <a:cubicBezTo>
                    <a:pt x="5037" y="3507"/>
                    <a:pt x="5060" y="3507"/>
                    <a:pt x="5083" y="3483"/>
                  </a:cubicBezTo>
                  <a:cubicBezTo>
                    <a:pt x="5106" y="3460"/>
                    <a:pt x="5106" y="3414"/>
                    <a:pt x="5060" y="3391"/>
                  </a:cubicBezTo>
                  <a:lnTo>
                    <a:pt x="139" y="18"/>
                  </a:lnTo>
                  <a:cubicBezTo>
                    <a:pt x="116" y="6"/>
                    <a:pt x="93"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30;p42"/>
            <p:cNvSpPr/>
            <p:nvPr/>
          </p:nvSpPr>
          <p:spPr>
            <a:xfrm>
              <a:off x="1944719" y="2681299"/>
              <a:ext cx="319122" cy="190998"/>
            </a:xfrm>
            <a:custGeom>
              <a:avLst/>
              <a:gdLst/>
              <a:ahLst/>
              <a:cxnLst/>
              <a:rect l="l" t="t" r="r" b="b"/>
              <a:pathLst>
                <a:path w="4969" h="2974" extrusionOk="0">
                  <a:moveTo>
                    <a:pt x="79" y="1"/>
                  </a:moveTo>
                  <a:cubicBezTo>
                    <a:pt x="59" y="1"/>
                    <a:pt x="37" y="12"/>
                    <a:pt x="24" y="39"/>
                  </a:cubicBezTo>
                  <a:cubicBezTo>
                    <a:pt x="1" y="62"/>
                    <a:pt x="24" y="109"/>
                    <a:pt x="47" y="132"/>
                  </a:cubicBezTo>
                  <a:lnTo>
                    <a:pt x="4853" y="2950"/>
                  </a:lnTo>
                  <a:cubicBezTo>
                    <a:pt x="4876" y="2973"/>
                    <a:pt x="4899" y="2973"/>
                    <a:pt x="4899" y="2973"/>
                  </a:cubicBezTo>
                  <a:cubicBezTo>
                    <a:pt x="4922" y="2973"/>
                    <a:pt x="4945" y="2950"/>
                    <a:pt x="4968" y="2927"/>
                  </a:cubicBezTo>
                  <a:cubicBezTo>
                    <a:pt x="4968" y="2904"/>
                    <a:pt x="4968" y="2858"/>
                    <a:pt x="4922" y="2835"/>
                  </a:cubicBezTo>
                  <a:lnTo>
                    <a:pt x="116" y="16"/>
                  </a:lnTo>
                  <a:cubicBezTo>
                    <a:pt x="107" y="7"/>
                    <a:pt x="93"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31;p42"/>
            <p:cNvSpPr/>
            <p:nvPr/>
          </p:nvSpPr>
          <p:spPr>
            <a:xfrm>
              <a:off x="1949215" y="2583427"/>
              <a:ext cx="314626" cy="190933"/>
            </a:xfrm>
            <a:custGeom>
              <a:avLst/>
              <a:gdLst/>
              <a:ahLst/>
              <a:cxnLst/>
              <a:rect l="l" t="t" r="r" b="b"/>
              <a:pathLst>
                <a:path w="4899" h="2973" extrusionOk="0">
                  <a:moveTo>
                    <a:pt x="83" y="0"/>
                  </a:moveTo>
                  <a:cubicBezTo>
                    <a:pt x="58" y="0"/>
                    <a:pt x="37" y="11"/>
                    <a:pt x="23" y="38"/>
                  </a:cubicBezTo>
                  <a:cubicBezTo>
                    <a:pt x="0" y="61"/>
                    <a:pt x="23" y="108"/>
                    <a:pt x="46" y="131"/>
                  </a:cubicBezTo>
                  <a:lnTo>
                    <a:pt x="4783" y="2949"/>
                  </a:lnTo>
                  <a:cubicBezTo>
                    <a:pt x="4806" y="2973"/>
                    <a:pt x="4829" y="2973"/>
                    <a:pt x="4829" y="2973"/>
                  </a:cubicBezTo>
                  <a:cubicBezTo>
                    <a:pt x="4852" y="2973"/>
                    <a:pt x="4875" y="2949"/>
                    <a:pt x="4898" y="2926"/>
                  </a:cubicBezTo>
                  <a:cubicBezTo>
                    <a:pt x="4898" y="2903"/>
                    <a:pt x="4898" y="2857"/>
                    <a:pt x="4852" y="2834"/>
                  </a:cubicBezTo>
                  <a:lnTo>
                    <a:pt x="139" y="15"/>
                  </a:lnTo>
                  <a:cubicBezTo>
                    <a:pt x="120" y="6"/>
                    <a:pt x="101"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32;p42"/>
            <p:cNvSpPr/>
            <p:nvPr/>
          </p:nvSpPr>
          <p:spPr>
            <a:xfrm>
              <a:off x="2245914" y="2377534"/>
              <a:ext cx="279047" cy="168327"/>
            </a:xfrm>
            <a:custGeom>
              <a:avLst/>
              <a:gdLst/>
              <a:ahLst/>
              <a:cxnLst/>
              <a:rect l="l" t="t" r="r" b="b"/>
              <a:pathLst>
                <a:path w="4345" h="2621" extrusionOk="0">
                  <a:moveTo>
                    <a:pt x="4268" y="0"/>
                  </a:moveTo>
                  <a:cubicBezTo>
                    <a:pt x="4256" y="0"/>
                    <a:pt x="4242" y="3"/>
                    <a:pt x="4229" y="10"/>
                  </a:cubicBezTo>
                  <a:lnTo>
                    <a:pt x="47" y="2482"/>
                  </a:lnTo>
                  <a:cubicBezTo>
                    <a:pt x="1" y="2505"/>
                    <a:pt x="1" y="2551"/>
                    <a:pt x="24" y="2574"/>
                  </a:cubicBezTo>
                  <a:cubicBezTo>
                    <a:pt x="24" y="2597"/>
                    <a:pt x="47" y="2621"/>
                    <a:pt x="70" y="2621"/>
                  </a:cubicBezTo>
                  <a:cubicBezTo>
                    <a:pt x="93" y="2621"/>
                    <a:pt x="116" y="2597"/>
                    <a:pt x="116" y="2597"/>
                  </a:cubicBezTo>
                  <a:lnTo>
                    <a:pt x="4298" y="125"/>
                  </a:lnTo>
                  <a:cubicBezTo>
                    <a:pt x="4344" y="125"/>
                    <a:pt x="4344" y="79"/>
                    <a:pt x="4321" y="33"/>
                  </a:cubicBezTo>
                  <a:cubicBezTo>
                    <a:pt x="4321" y="17"/>
                    <a:pt x="4298" y="0"/>
                    <a:pt x="4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33;p42"/>
            <p:cNvSpPr/>
            <p:nvPr/>
          </p:nvSpPr>
          <p:spPr>
            <a:xfrm>
              <a:off x="2234097" y="1938328"/>
              <a:ext cx="247835" cy="168327"/>
            </a:xfrm>
            <a:custGeom>
              <a:avLst/>
              <a:gdLst/>
              <a:ahLst/>
              <a:cxnLst/>
              <a:rect l="l" t="t" r="r" b="b"/>
              <a:pathLst>
                <a:path w="3859" h="2621" extrusionOk="0">
                  <a:moveTo>
                    <a:pt x="3768" y="1"/>
                  </a:moveTo>
                  <a:cubicBezTo>
                    <a:pt x="3758" y="1"/>
                    <a:pt x="3750" y="3"/>
                    <a:pt x="3743" y="10"/>
                  </a:cubicBezTo>
                  <a:lnTo>
                    <a:pt x="46" y="2482"/>
                  </a:lnTo>
                  <a:cubicBezTo>
                    <a:pt x="23" y="2505"/>
                    <a:pt x="0" y="2552"/>
                    <a:pt x="23" y="2575"/>
                  </a:cubicBezTo>
                  <a:cubicBezTo>
                    <a:pt x="46" y="2598"/>
                    <a:pt x="69" y="2621"/>
                    <a:pt x="92" y="2621"/>
                  </a:cubicBezTo>
                  <a:cubicBezTo>
                    <a:pt x="92" y="2621"/>
                    <a:pt x="139" y="2598"/>
                    <a:pt x="139" y="2598"/>
                  </a:cubicBezTo>
                  <a:lnTo>
                    <a:pt x="3812" y="149"/>
                  </a:lnTo>
                  <a:cubicBezTo>
                    <a:pt x="3858" y="126"/>
                    <a:pt x="3858" y="80"/>
                    <a:pt x="3835" y="33"/>
                  </a:cubicBezTo>
                  <a:cubicBezTo>
                    <a:pt x="3819" y="17"/>
                    <a:pt x="3791" y="1"/>
                    <a:pt x="3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34;p42"/>
            <p:cNvSpPr/>
            <p:nvPr/>
          </p:nvSpPr>
          <p:spPr>
            <a:xfrm>
              <a:off x="2229602" y="1785482"/>
              <a:ext cx="237495" cy="147583"/>
            </a:xfrm>
            <a:custGeom>
              <a:avLst/>
              <a:gdLst/>
              <a:ahLst/>
              <a:cxnLst/>
              <a:rect l="l" t="t" r="r" b="b"/>
              <a:pathLst>
                <a:path w="3698" h="2298" extrusionOk="0">
                  <a:moveTo>
                    <a:pt x="3599" y="1"/>
                  </a:moveTo>
                  <a:cubicBezTo>
                    <a:pt x="3586" y="1"/>
                    <a:pt x="3572" y="4"/>
                    <a:pt x="3559" y="11"/>
                  </a:cubicBezTo>
                  <a:lnTo>
                    <a:pt x="47" y="2159"/>
                  </a:lnTo>
                  <a:cubicBezTo>
                    <a:pt x="24" y="2182"/>
                    <a:pt x="1" y="2228"/>
                    <a:pt x="24" y="2252"/>
                  </a:cubicBezTo>
                  <a:cubicBezTo>
                    <a:pt x="47" y="2275"/>
                    <a:pt x="70" y="2298"/>
                    <a:pt x="93" y="2298"/>
                  </a:cubicBezTo>
                  <a:cubicBezTo>
                    <a:pt x="93" y="2298"/>
                    <a:pt x="139" y="2275"/>
                    <a:pt x="139" y="2275"/>
                  </a:cubicBezTo>
                  <a:lnTo>
                    <a:pt x="3651" y="126"/>
                  </a:lnTo>
                  <a:cubicBezTo>
                    <a:pt x="3674" y="103"/>
                    <a:pt x="3697" y="57"/>
                    <a:pt x="3674" y="34"/>
                  </a:cubicBezTo>
                  <a:cubicBezTo>
                    <a:pt x="3658" y="17"/>
                    <a:pt x="3630" y="1"/>
                    <a:pt x="3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35;p42"/>
            <p:cNvSpPr/>
            <p:nvPr/>
          </p:nvSpPr>
          <p:spPr>
            <a:xfrm>
              <a:off x="2262290" y="3018523"/>
              <a:ext cx="308653" cy="183163"/>
            </a:xfrm>
            <a:custGeom>
              <a:avLst/>
              <a:gdLst/>
              <a:ahLst/>
              <a:cxnLst/>
              <a:rect l="l" t="t" r="r" b="b"/>
              <a:pathLst>
                <a:path w="4806" h="2852" extrusionOk="0">
                  <a:moveTo>
                    <a:pt x="4715" y="0"/>
                  </a:moveTo>
                  <a:cubicBezTo>
                    <a:pt x="4706" y="0"/>
                    <a:pt x="4697" y="3"/>
                    <a:pt x="4690" y="10"/>
                  </a:cubicBezTo>
                  <a:lnTo>
                    <a:pt x="46" y="2713"/>
                  </a:lnTo>
                  <a:cubicBezTo>
                    <a:pt x="0" y="2736"/>
                    <a:pt x="0" y="2782"/>
                    <a:pt x="23" y="2828"/>
                  </a:cubicBezTo>
                  <a:cubicBezTo>
                    <a:pt x="23" y="2851"/>
                    <a:pt x="46" y="2851"/>
                    <a:pt x="92" y="2851"/>
                  </a:cubicBezTo>
                  <a:lnTo>
                    <a:pt x="116" y="2851"/>
                  </a:lnTo>
                  <a:lnTo>
                    <a:pt x="4759" y="125"/>
                  </a:lnTo>
                  <a:cubicBezTo>
                    <a:pt x="4782" y="125"/>
                    <a:pt x="4806" y="79"/>
                    <a:pt x="4782" y="33"/>
                  </a:cubicBezTo>
                  <a:cubicBezTo>
                    <a:pt x="4766" y="16"/>
                    <a:pt x="4738" y="0"/>
                    <a:pt x="4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36;p42"/>
            <p:cNvSpPr/>
            <p:nvPr/>
          </p:nvSpPr>
          <p:spPr>
            <a:xfrm>
              <a:off x="2217721" y="1593269"/>
              <a:ext cx="68333" cy="2006118"/>
            </a:xfrm>
            <a:custGeom>
              <a:avLst/>
              <a:gdLst/>
              <a:ahLst/>
              <a:cxnLst/>
              <a:rect l="l" t="t" r="r" b="b"/>
              <a:pathLst>
                <a:path w="1064" h="31237" extrusionOk="0">
                  <a:moveTo>
                    <a:pt x="140" y="0"/>
                  </a:moveTo>
                  <a:cubicBezTo>
                    <a:pt x="70" y="0"/>
                    <a:pt x="1" y="69"/>
                    <a:pt x="1" y="139"/>
                  </a:cubicBezTo>
                  <a:cubicBezTo>
                    <a:pt x="116" y="5314"/>
                    <a:pt x="140" y="10489"/>
                    <a:pt x="255" y="15641"/>
                  </a:cubicBezTo>
                  <a:cubicBezTo>
                    <a:pt x="347" y="19384"/>
                    <a:pt x="486" y="23520"/>
                    <a:pt x="648" y="27285"/>
                  </a:cubicBezTo>
                  <a:lnTo>
                    <a:pt x="717" y="29226"/>
                  </a:lnTo>
                  <a:cubicBezTo>
                    <a:pt x="740" y="29873"/>
                    <a:pt x="763" y="30520"/>
                    <a:pt x="833" y="31144"/>
                  </a:cubicBezTo>
                  <a:cubicBezTo>
                    <a:pt x="833" y="31213"/>
                    <a:pt x="879" y="31236"/>
                    <a:pt x="925" y="31236"/>
                  </a:cubicBezTo>
                  <a:cubicBezTo>
                    <a:pt x="994" y="31236"/>
                    <a:pt x="1041" y="31213"/>
                    <a:pt x="1041" y="31144"/>
                  </a:cubicBezTo>
                  <a:cubicBezTo>
                    <a:pt x="1064" y="30497"/>
                    <a:pt x="1064" y="29850"/>
                    <a:pt x="1041" y="29203"/>
                  </a:cubicBezTo>
                  <a:lnTo>
                    <a:pt x="1017" y="27262"/>
                  </a:lnTo>
                  <a:cubicBezTo>
                    <a:pt x="994" y="18229"/>
                    <a:pt x="602" y="9149"/>
                    <a:pt x="301" y="139"/>
                  </a:cubicBezTo>
                  <a:cubicBezTo>
                    <a:pt x="301" y="46"/>
                    <a:pt x="232"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37;p42"/>
            <p:cNvSpPr/>
            <p:nvPr/>
          </p:nvSpPr>
          <p:spPr>
            <a:xfrm>
              <a:off x="1637616" y="3418234"/>
              <a:ext cx="1286505" cy="891794"/>
            </a:xfrm>
            <a:custGeom>
              <a:avLst/>
              <a:gdLst/>
              <a:ahLst/>
              <a:cxnLst/>
              <a:rect l="l" t="t" r="r" b="b"/>
              <a:pathLst>
                <a:path w="20032" h="13886" extrusionOk="0">
                  <a:moveTo>
                    <a:pt x="4575" y="1"/>
                  </a:moveTo>
                  <a:lnTo>
                    <a:pt x="4575" y="486"/>
                  </a:lnTo>
                  <a:cubicBezTo>
                    <a:pt x="4413" y="486"/>
                    <a:pt x="4298" y="601"/>
                    <a:pt x="4298" y="740"/>
                  </a:cubicBezTo>
                  <a:cubicBezTo>
                    <a:pt x="4298" y="902"/>
                    <a:pt x="4413" y="1017"/>
                    <a:pt x="4575" y="1017"/>
                  </a:cubicBezTo>
                  <a:lnTo>
                    <a:pt x="4575" y="1456"/>
                  </a:lnTo>
                  <a:cubicBezTo>
                    <a:pt x="4413" y="1456"/>
                    <a:pt x="4298" y="1572"/>
                    <a:pt x="4298" y="1710"/>
                  </a:cubicBezTo>
                  <a:cubicBezTo>
                    <a:pt x="4298" y="1849"/>
                    <a:pt x="4413" y="1964"/>
                    <a:pt x="4575" y="1964"/>
                  </a:cubicBezTo>
                  <a:lnTo>
                    <a:pt x="4575" y="2403"/>
                  </a:lnTo>
                  <a:lnTo>
                    <a:pt x="4390" y="2403"/>
                  </a:lnTo>
                  <a:cubicBezTo>
                    <a:pt x="4067" y="2403"/>
                    <a:pt x="3766" y="2588"/>
                    <a:pt x="3628" y="2888"/>
                  </a:cubicBezTo>
                  <a:cubicBezTo>
                    <a:pt x="0" y="9889"/>
                    <a:pt x="2680" y="12915"/>
                    <a:pt x="3605" y="13678"/>
                  </a:cubicBezTo>
                  <a:cubicBezTo>
                    <a:pt x="3766" y="13817"/>
                    <a:pt x="3951" y="13886"/>
                    <a:pt x="4159" y="13886"/>
                  </a:cubicBezTo>
                  <a:lnTo>
                    <a:pt x="15873" y="13886"/>
                  </a:lnTo>
                  <a:cubicBezTo>
                    <a:pt x="16081" y="13886"/>
                    <a:pt x="16288" y="13817"/>
                    <a:pt x="16427" y="13678"/>
                  </a:cubicBezTo>
                  <a:cubicBezTo>
                    <a:pt x="17351" y="12915"/>
                    <a:pt x="20031" y="9889"/>
                    <a:pt x="16404" y="2888"/>
                  </a:cubicBezTo>
                  <a:cubicBezTo>
                    <a:pt x="16265" y="2588"/>
                    <a:pt x="15965" y="2403"/>
                    <a:pt x="15642" y="2403"/>
                  </a:cubicBezTo>
                  <a:lnTo>
                    <a:pt x="15480" y="2403"/>
                  </a:lnTo>
                  <a:lnTo>
                    <a:pt x="15480" y="1964"/>
                  </a:lnTo>
                  <a:cubicBezTo>
                    <a:pt x="15618" y="1964"/>
                    <a:pt x="15734" y="1849"/>
                    <a:pt x="15734" y="1710"/>
                  </a:cubicBezTo>
                  <a:cubicBezTo>
                    <a:pt x="15734" y="1572"/>
                    <a:pt x="15618" y="1456"/>
                    <a:pt x="15480" y="1456"/>
                  </a:cubicBezTo>
                  <a:lnTo>
                    <a:pt x="15480" y="1017"/>
                  </a:lnTo>
                  <a:cubicBezTo>
                    <a:pt x="15618" y="1017"/>
                    <a:pt x="15734" y="902"/>
                    <a:pt x="15734" y="740"/>
                  </a:cubicBezTo>
                  <a:cubicBezTo>
                    <a:pt x="15734" y="601"/>
                    <a:pt x="15618" y="486"/>
                    <a:pt x="15480" y="486"/>
                  </a:cubicBezTo>
                  <a:lnTo>
                    <a:pt x="154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38;p42"/>
            <p:cNvSpPr/>
            <p:nvPr/>
          </p:nvSpPr>
          <p:spPr>
            <a:xfrm>
              <a:off x="1756296" y="3697210"/>
              <a:ext cx="1049075" cy="517890"/>
            </a:xfrm>
            <a:custGeom>
              <a:avLst/>
              <a:gdLst/>
              <a:ahLst/>
              <a:cxnLst/>
              <a:rect l="l" t="t" r="r" b="b"/>
              <a:pathLst>
                <a:path w="16335" h="8064" extrusionOk="0">
                  <a:moveTo>
                    <a:pt x="3582" y="0"/>
                  </a:moveTo>
                  <a:cubicBezTo>
                    <a:pt x="3328" y="0"/>
                    <a:pt x="3073" y="116"/>
                    <a:pt x="2958" y="323"/>
                  </a:cubicBezTo>
                  <a:cubicBezTo>
                    <a:pt x="1" y="5245"/>
                    <a:pt x="2196" y="7393"/>
                    <a:pt x="2935" y="7925"/>
                  </a:cubicBezTo>
                  <a:cubicBezTo>
                    <a:pt x="3073" y="8017"/>
                    <a:pt x="3235" y="8063"/>
                    <a:pt x="3397" y="8063"/>
                  </a:cubicBezTo>
                  <a:lnTo>
                    <a:pt x="12939" y="8063"/>
                  </a:lnTo>
                  <a:cubicBezTo>
                    <a:pt x="13100" y="8063"/>
                    <a:pt x="13262" y="8017"/>
                    <a:pt x="13401" y="7925"/>
                  </a:cubicBezTo>
                  <a:cubicBezTo>
                    <a:pt x="14140" y="7393"/>
                    <a:pt x="16335" y="5245"/>
                    <a:pt x="13378" y="323"/>
                  </a:cubicBezTo>
                  <a:cubicBezTo>
                    <a:pt x="13262" y="116"/>
                    <a:pt x="13008" y="0"/>
                    <a:pt x="127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39;p42"/>
            <p:cNvSpPr/>
            <p:nvPr/>
          </p:nvSpPr>
          <p:spPr>
            <a:xfrm>
              <a:off x="1783012" y="3716476"/>
              <a:ext cx="995706" cy="482311"/>
            </a:xfrm>
            <a:custGeom>
              <a:avLst/>
              <a:gdLst/>
              <a:ahLst/>
              <a:cxnLst/>
              <a:rect l="l" t="t" r="r" b="b"/>
              <a:pathLst>
                <a:path w="15504" h="7510" extrusionOk="0">
                  <a:moveTo>
                    <a:pt x="12038" y="208"/>
                  </a:moveTo>
                  <a:cubicBezTo>
                    <a:pt x="12222" y="208"/>
                    <a:pt x="12430" y="324"/>
                    <a:pt x="12523" y="462"/>
                  </a:cubicBezTo>
                  <a:cubicBezTo>
                    <a:pt x="15226" y="4829"/>
                    <a:pt x="13239" y="6700"/>
                    <a:pt x="12569" y="7186"/>
                  </a:cubicBezTo>
                  <a:cubicBezTo>
                    <a:pt x="12453" y="7255"/>
                    <a:pt x="12338" y="7301"/>
                    <a:pt x="12199" y="7301"/>
                  </a:cubicBezTo>
                  <a:lnTo>
                    <a:pt x="3304" y="7301"/>
                  </a:lnTo>
                  <a:cubicBezTo>
                    <a:pt x="3166" y="7301"/>
                    <a:pt x="3050" y="7255"/>
                    <a:pt x="2958" y="7186"/>
                  </a:cubicBezTo>
                  <a:cubicBezTo>
                    <a:pt x="2288" y="6700"/>
                    <a:pt x="301" y="4829"/>
                    <a:pt x="3004" y="462"/>
                  </a:cubicBezTo>
                  <a:cubicBezTo>
                    <a:pt x="3096" y="324"/>
                    <a:pt x="3281" y="208"/>
                    <a:pt x="3489" y="208"/>
                  </a:cubicBezTo>
                  <a:close/>
                  <a:moveTo>
                    <a:pt x="3489" y="0"/>
                  </a:moveTo>
                  <a:cubicBezTo>
                    <a:pt x="3212" y="0"/>
                    <a:pt x="2935" y="139"/>
                    <a:pt x="2819" y="347"/>
                  </a:cubicBezTo>
                  <a:cubicBezTo>
                    <a:pt x="1" y="4875"/>
                    <a:pt x="2103" y="6862"/>
                    <a:pt x="2819" y="7370"/>
                  </a:cubicBezTo>
                  <a:cubicBezTo>
                    <a:pt x="2958" y="7463"/>
                    <a:pt x="3120" y="7509"/>
                    <a:pt x="3304" y="7509"/>
                  </a:cubicBezTo>
                  <a:lnTo>
                    <a:pt x="12199" y="7509"/>
                  </a:lnTo>
                  <a:cubicBezTo>
                    <a:pt x="12384" y="7509"/>
                    <a:pt x="12546" y="7463"/>
                    <a:pt x="12684" y="7370"/>
                  </a:cubicBezTo>
                  <a:cubicBezTo>
                    <a:pt x="13401" y="6862"/>
                    <a:pt x="15503" y="4875"/>
                    <a:pt x="12708" y="347"/>
                  </a:cubicBezTo>
                  <a:cubicBezTo>
                    <a:pt x="12569" y="139"/>
                    <a:pt x="12315" y="0"/>
                    <a:pt x="12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40;p42"/>
            <p:cNvSpPr/>
            <p:nvPr/>
          </p:nvSpPr>
          <p:spPr>
            <a:xfrm>
              <a:off x="1931361" y="3443473"/>
              <a:ext cx="698933" cy="13423"/>
            </a:xfrm>
            <a:custGeom>
              <a:avLst/>
              <a:gdLst/>
              <a:ahLst/>
              <a:cxnLst/>
              <a:rect l="l" t="t" r="r" b="b"/>
              <a:pathLst>
                <a:path w="10883" h="209" extrusionOk="0">
                  <a:moveTo>
                    <a:pt x="93" y="0"/>
                  </a:moveTo>
                  <a:cubicBezTo>
                    <a:pt x="47" y="0"/>
                    <a:pt x="1" y="46"/>
                    <a:pt x="1" y="93"/>
                  </a:cubicBezTo>
                  <a:cubicBezTo>
                    <a:pt x="1" y="162"/>
                    <a:pt x="47" y="208"/>
                    <a:pt x="93" y="208"/>
                  </a:cubicBezTo>
                  <a:lnTo>
                    <a:pt x="10790" y="208"/>
                  </a:lnTo>
                  <a:cubicBezTo>
                    <a:pt x="10837" y="208"/>
                    <a:pt x="10883" y="162"/>
                    <a:pt x="10883" y="93"/>
                  </a:cubicBezTo>
                  <a:cubicBezTo>
                    <a:pt x="10883" y="46"/>
                    <a:pt x="10837" y="0"/>
                    <a:pt x="10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41;p42"/>
            <p:cNvSpPr/>
            <p:nvPr/>
          </p:nvSpPr>
          <p:spPr>
            <a:xfrm>
              <a:off x="1931361" y="3473143"/>
              <a:ext cx="698933" cy="14900"/>
            </a:xfrm>
            <a:custGeom>
              <a:avLst/>
              <a:gdLst/>
              <a:ahLst/>
              <a:cxnLst/>
              <a:rect l="l" t="t" r="r" b="b"/>
              <a:pathLst>
                <a:path w="10883" h="232" extrusionOk="0">
                  <a:moveTo>
                    <a:pt x="93" y="0"/>
                  </a:moveTo>
                  <a:cubicBezTo>
                    <a:pt x="47" y="0"/>
                    <a:pt x="1" y="47"/>
                    <a:pt x="1" y="116"/>
                  </a:cubicBezTo>
                  <a:cubicBezTo>
                    <a:pt x="1" y="185"/>
                    <a:pt x="47" y="231"/>
                    <a:pt x="93" y="231"/>
                  </a:cubicBezTo>
                  <a:lnTo>
                    <a:pt x="10790" y="231"/>
                  </a:lnTo>
                  <a:cubicBezTo>
                    <a:pt x="10837" y="231"/>
                    <a:pt x="10883" y="185"/>
                    <a:pt x="10883" y="116"/>
                  </a:cubicBezTo>
                  <a:cubicBezTo>
                    <a:pt x="10883" y="47"/>
                    <a:pt x="10837" y="0"/>
                    <a:pt x="10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42;p42"/>
            <p:cNvSpPr/>
            <p:nvPr/>
          </p:nvSpPr>
          <p:spPr>
            <a:xfrm>
              <a:off x="1931361" y="3504290"/>
              <a:ext cx="698933" cy="14900"/>
            </a:xfrm>
            <a:custGeom>
              <a:avLst/>
              <a:gdLst/>
              <a:ahLst/>
              <a:cxnLst/>
              <a:rect l="l" t="t" r="r" b="b"/>
              <a:pathLst>
                <a:path w="10883" h="232" extrusionOk="0">
                  <a:moveTo>
                    <a:pt x="93" y="1"/>
                  </a:moveTo>
                  <a:cubicBezTo>
                    <a:pt x="47" y="1"/>
                    <a:pt x="1" y="47"/>
                    <a:pt x="1" y="116"/>
                  </a:cubicBezTo>
                  <a:cubicBezTo>
                    <a:pt x="1" y="162"/>
                    <a:pt x="47" y="232"/>
                    <a:pt x="93" y="232"/>
                  </a:cubicBezTo>
                  <a:lnTo>
                    <a:pt x="10790" y="232"/>
                  </a:lnTo>
                  <a:cubicBezTo>
                    <a:pt x="10837" y="232"/>
                    <a:pt x="10883" y="162"/>
                    <a:pt x="10883" y="116"/>
                  </a:cubicBezTo>
                  <a:cubicBezTo>
                    <a:pt x="10883" y="47"/>
                    <a:pt x="10837" y="1"/>
                    <a:pt x="10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43;p42"/>
            <p:cNvSpPr/>
            <p:nvPr/>
          </p:nvSpPr>
          <p:spPr>
            <a:xfrm>
              <a:off x="1931361" y="3535437"/>
              <a:ext cx="698933" cy="13423"/>
            </a:xfrm>
            <a:custGeom>
              <a:avLst/>
              <a:gdLst/>
              <a:ahLst/>
              <a:cxnLst/>
              <a:rect l="l" t="t" r="r" b="b"/>
              <a:pathLst>
                <a:path w="10883" h="209" extrusionOk="0">
                  <a:moveTo>
                    <a:pt x="93" y="1"/>
                  </a:moveTo>
                  <a:cubicBezTo>
                    <a:pt x="47" y="1"/>
                    <a:pt x="1" y="47"/>
                    <a:pt x="1" y="116"/>
                  </a:cubicBezTo>
                  <a:cubicBezTo>
                    <a:pt x="1" y="162"/>
                    <a:pt x="47" y="209"/>
                    <a:pt x="93" y="209"/>
                  </a:cubicBezTo>
                  <a:lnTo>
                    <a:pt x="10790" y="209"/>
                  </a:lnTo>
                  <a:cubicBezTo>
                    <a:pt x="10837" y="209"/>
                    <a:pt x="10883" y="162"/>
                    <a:pt x="10883" y="116"/>
                  </a:cubicBezTo>
                  <a:cubicBezTo>
                    <a:pt x="10883" y="47"/>
                    <a:pt x="10837" y="1"/>
                    <a:pt x="10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44;p42"/>
            <p:cNvSpPr/>
            <p:nvPr/>
          </p:nvSpPr>
          <p:spPr>
            <a:xfrm>
              <a:off x="2664375" y="3651485"/>
              <a:ext cx="102435" cy="260936"/>
            </a:xfrm>
            <a:custGeom>
              <a:avLst/>
              <a:gdLst/>
              <a:ahLst/>
              <a:cxnLst/>
              <a:rect l="l" t="t" r="r" b="b"/>
              <a:pathLst>
                <a:path w="1595" h="4063" extrusionOk="0">
                  <a:moveTo>
                    <a:pt x="154" y="0"/>
                  </a:moveTo>
                  <a:cubicBezTo>
                    <a:pt x="133" y="0"/>
                    <a:pt x="112" y="6"/>
                    <a:pt x="93" y="19"/>
                  </a:cubicBezTo>
                  <a:cubicBezTo>
                    <a:pt x="23" y="42"/>
                    <a:pt x="0" y="134"/>
                    <a:pt x="23" y="204"/>
                  </a:cubicBezTo>
                  <a:cubicBezTo>
                    <a:pt x="670" y="1544"/>
                    <a:pt x="1109" y="2791"/>
                    <a:pt x="1294" y="3947"/>
                  </a:cubicBezTo>
                  <a:cubicBezTo>
                    <a:pt x="1317" y="4016"/>
                    <a:pt x="1363" y="4062"/>
                    <a:pt x="1433" y="4062"/>
                  </a:cubicBezTo>
                  <a:lnTo>
                    <a:pt x="1456" y="4062"/>
                  </a:lnTo>
                  <a:cubicBezTo>
                    <a:pt x="1548" y="4039"/>
                    <a:pt x="1594" y="3970"/>
                    <a:pt x="1594" y="3900"/>
                  </a:cubicBezTo>
                  <a:cubicBezTo>
                    <a:pt x="1386" y="2722"/>
                    <a:pt x="947" y="1428"/>
                    <a:pt x="300" y="88"/>
                  </a:cubicBezTo>
                  <a:cubicBezTo>
                    <a:pt x="267" y="38"/>
                    <a:pt x="210"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45;p42"/>
            <p:cNvSpPr/>
            <p:nvPr/>
          </p:nvSpPr>
          <p:spPr>
            <a:xfrm>
              <a:off x="2744458" y="3972846"/>
              <a:ext cx="31212" cy="129473"/>
            </a:xfrm>
            <a:custGeom>
              <a:avLst/>
              <a:gdLst/>
              <a:ahLst/>
              <a:cxnLst/>
              <a:rect l="l" t="t" r="r" b="b"/>
              <a:pathLst>
                <a:path w="486" h="2016" extrusionOk="0">
                  <a:moveTo>
                    <a:pt x="351" y="1"/>
                  </a:moveTo>
                  <a:cubicBezTo>
                    <a:pt x="342" y="1"/>
                    <a:pt x="333" y="2"/>
                    <a:pt x="324" y="5"/>
                  </a:cubicBezTo>
                  <a:cubicBezTo>
                    <a:pt x="232" y="5"/>
                    <a:pt x="186" y="75"/>
                    <a:pt x="186" y="144"/>
                  </a:cubicBezTo>
                  <a:cubicBezTo>
                    <a:pt x="186" y="745"/>
                    <a:pt x="139" y="1299"/>
                    <a:pt x="24" y="1830"/>
                  </a:cubicBezTo>
                  <a:cubicBezTo>
                    <a:pt x="1" y="1923"/>
                    <a:pt x="47" y="1992"/>
                    <a:pt x="139" y="2015"/>
                  </a:cubicBezTo>
                  <a:lnTo>
                    <a:pt x="162" y="2015"/>
                  </a:lnTo>
                  <a:cubicBezTo>
                    <a:pt x="232" y="2015"/>
                    <a:pt x="301" y="1969"/>
                    <a:pt x="301" y="1900"/>
                  </a:cubicBezTo>
                  <a:cubicBezTo>
                    <a:pt x="440" y="1345"/>
                    <a:pt x="486" y="745"/>
                    <a:pt x="463" y="144"/>
                  </a:cubicBezTo>
                  <a:cubicBezTo>
                    <a:pt x="463" y="64"/>
                    <a:pt x="410" y="1"/>
                    <a:pt x="3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46;p42"/>
            <p:cNvSpPr/>
            <p:nvPr/>
          </p:nvSpPr>
          <p:spPr>
            <a:xfrm>
              <a:off x="1781535" y="3962763"/>
              <a:ext cx="108408" cy="283478"/>
            </a:xfrm>
            <a:custGeom>
              <a:avLst/>
              <a:gdLst/>
              <a:ahLst/>
              <a:cxnLst/>
              <a:rect l="l" t="t" r="r" b="b"/>
              <a:pathLst>
                <a:path w="1688" h="4414" extrusionOk="0">
                  <a:moveTo>
                    <a:pt x="255" y="1"/>
                  </a:moveTo>
                  <a:cubicBezTo>
                    <a:pt x="185" y="1"/>
                    <a:pt x="116" y="70"/>
                    <a:pt x="116" y="139"/>
                  </a:cubicBezTo>
                  <a:cubicBezTo>
                    <a:pt x="0" y="2311"/>
                    <a:pt x="763" y="3628"/>
                    <a:pt x="1433" y="4367"/>
                  </a:cubicBezTo>
                  <a:cubicBezTo>
                    <a:pt x="1456" y="4390"/>
                    <a:pt x="1479" y="4413"/>
                    <a:pt x="1525" y="4413"/>
                  </a:cubicBezTo>
                  <a:cubicBezTo>
                    <a:pt x="1572" y="4413"/>
                    <a:pt x="1595" y="4413"/>
                    <a:pt x="1618" y="4367"/>
                  </a:cubicBezTo>
                  <a:cubicBezTo>
                    <a:pt x="1687" y="4321"/>
                    <a:pt x="1687" y="4229"/>
                    <a:pt x="1641" y="4182"/>
                  </a:cubicBezTo>
                  <a:cubicBezTo>
                    <a:pt x="1017" y="3489"/>
                    <a:pt x="278" y="2219"/>
                    <a:pt x="393" y="162"/>
                  </a:cubicBezTo>
                  <a:cubicBezTo>
                    <a:pt x="393" y="70"/>
                    <a:pt x="347"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47;p42"/>
            <p:cNvSpPr/>
            <p:nvPr/>
          </p:nvSpPr>
          <p:spPr>
            <a:xfrm>
              <a:off x="3575344" y="3958011"/>
              <a:ext cx="365105" cy="96783"/>
            </a:xfrm>
            <a:custGeom>
              <a:avLst/>
              <a:gdLst/>
              <a:ahLst/>
              <a:cxnLst/>
              <a:rect l="l" t="t" r="r" b="b"/>
              <a:pathLst>
                <a:path w="5685" h="1507" extrusionOk="0">
                  <a:moveTo>
                    <a:pt x="5435" y="1"/>
                  </a:moveTo>
                  <a:cubicBezTo>
                    <a:pt x="5419" y="1"/>
                    <a:pt x="5402" y="2"/>
                    <a:pt x="5384" y="5"/>
                  </a:cubicBezTo>
                  <a:lnTo>
                    <a:pt x="209" y="1068"/>
                  </a:lnTo>
                  <a:cubicBezTo>
                    <a:pt x="93" y="1091"/>
                    <a:pt x="1" y="1207"/>
                    <a:pt x="47" y="1322"/>
                  </a:cubicBezTo>
                  <a:cubicBezTo>
                    <a:pt x="47" y="1438"/>
                    <a:pt x="139" y="1507"/>
                    <a:pt x="255" y="1507"/>
                  </a:cubicBezTo>
                  <a:lnTo>
                    <a:pt x="301" y="1507"/>
                  </a:lnTo>
                  <a:lnTo>
                    <a:pt x="5476" y="444"/>
                  </a:lnTo>
                  <a:cubicBezTo>
                    <a:pt x="5592" y="398"/>
                    <a:pt x="5684" y="306"/>
                    <a:pt x="5661" y="167"/>
                  </a:cubicBezTo>
                  <a:cubicBezTo>
                    <a:pt x="5621" y="66"/>
                    <a:pt x="5546" y="1"/>
                    <a:pt x="5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48;p42"/>
            <p:cNvSpPr/>
            <p:nvPr/>
          </p:nvSpPr>
          <p:spPr>
            <a:xfrm>
              <a:off x="2857230" y="4057425"/>
              <a:ext cx="598040" cy="144308"/>
            </a:xfrm>
            <a:custGeom>
              <a:avLst/>
              <a:gdLst/>
              <a:ahLst/>
              <a:cxnLst/>
              <a:rect l="l" t="t" r="r" b="b"/>
              <a:pathLst>
                <a:path w="9312" h="2247" extrusionOk="0">
                  <a:moveTo>
                    <a:pt x="9079" y="1"/>
                  </a:moveTo>
                  <a:cubicBezTo>
                    <a:pt x="9064" y="1"/>
                    <a:pt x="9049" y="2"/>
                    <a:pt x="9034" y="5"/>
                  </a:cubicBezTo>
                  <a:lnTo>
                    <a:pt x="208" y="1830"/>
                  </a:lnTo>
                  <a:cubicBezTo>
                    <a:pt x="93" y="1853"/>
                    <a:pt x="1" y="1969"/>
                    <a:pt x="24" y="2085"/>
                  </a:cubicBezTo>
                  <a:cubicBezTo>
                    <a:pt x="47" y="2177"/>
                    <a:pt x="139" y="2246"/>
                    <a:pt x="255" y="2246"/>
                  </a:cubicBezTo>
                  <a:lnTo>
                    <a:pt x="278" y="2246"/>
                  </a:lnTo>
                  <a:lnTo>
                    <a:pt x="9126" y="421"/>
                  </a:lnTo>
                  <a:cubicBezTo>
                    <a:pt x="9242" y="398"/>
                    <a:pt x="9311" y="282"/>
                    <a:pt x="9288" y="167"/>
                  </a:cubicBezTo>
                  <a:cubicBezTo>
                    <a:pt x="9268" y="66"/>
                    <a:pt x="9178" y="1"/>
                    <a:pt x="90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49;p42"/>
            <p:cNvSpPr/>
            <p:nvPr/>
          </p:nvSpPr>
          <p:spPr>
            <a:xfrm>
              <a:off x="3153993" y="3663430"/>
              <a:ext cx="697392" cy="297928"/>
            </a:xfrm>
            <a:custGeom>
              <a:avLst/>
              <a:gdLst/>
              <a:ahLst/>
              <a:cxnLst/>
              <a:rect l="l" t="t" r="r" b="b"/>
              <a:pathLst>
                <a:path w="10859" h="4639" extrusionOk="0">
                  <a:moveTo>
                    <a:pt x="10605" y="0"/>
                  </a:moveTo>
                  <a:cubicBezTo>
                    <a:pt x="10574" y="0"/>
                    <a:pt x="10542" y="6"/>
                    <a:pt x="10512" y="18"/>
                  </a:cubicBezTo>
                  <a:lnTo>
                    <a:pt x="162" y="4223"/>
                  </a:lnTo>
                  <a:cubicBezTo>
                    <a:pt x="46" y="4269"/>
                    <a:pt x="0" y="4407"/>
                    <a:pt x="46" y="4523"/>
                  </a:cubicBezTo>
                  <a:cubicBezTo>
                    <a:pt x="70" y="4592"/>
                    <a:pt x="162" y="4638"/>
                    <a:pt x="231" y="4638"/>
                  </a:cubicBezTo>
                  <a:lnTo>
                    <a:pt x="324" y="4638"/>
                  </a:lnTo>
                  <a:lnTo>
                    <a:pt x="10674" y="410"/>
                  </a:lnTo>
                  <a:cubicBezTo>
                    <a:pt x="10790" y="364"/>
                    <a:pt x="10859" y="226"/>
                    <a:pt x="10813" y="133"/>
                  </a:cubicBezTo>
                  <a:cubicBezTo>
                    <a:pt x="10778" y="48"/>
                    <a:pt x="10693" y="0"/>
                    <a:pt x="10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50;p42"/>
            <p:cNvSpPr/>
            <p:nvPr/>
          </p:nvSpPr>
          <p:spPr>
            <a:xfrm>
              <a:off x="2861661" y="3982415"/>
              <a:ext cx="206347" cy="97618"/>
            </a:xfrm>
            <a:custGeom>
              <a:avLst/>
              <a:gdLst/>
              <a:ahLst/>
              <a:cxnLst/>
              <a:rect l="l" t="t" r="r" b="b"/>
              <a:pathLst>
                <a:path w="3213" h="1520" extrusionOk="0">
                  <a:moveTo>
                    <a:pt x="2967" y="0"/>
                  </a:moveTo>
                  <a:cubicBezTo>
                    <a:pt x="2940" y="0"/>
                    <a:pt x="2913" y="6"/>
                    <a:pt x="2889" y="18"/>
                  </a:cubicBezTo>
                  <a:lnTo>
                    <a:pt x="186" y="1104"/>
                  </a:lnTo>
                  <a:cubicBezTo>
                    <a:pt x="70" y="1150"/>
                    <a:pt x="1" y="1289"/>
                    <a:pt x="47" y="1404"/>
                  </a:cubicBezTo>
                  <a:cubicBezTo>
                    <a:pt x="93" y="1474"/>
                    <a:pt x="163" y="1520"/>
                    <a:pt x="255" y="1520"/>
                  </a:cubicBezTo>
                  <a:lnTo>
                    <a:pt x="347" y="1520"/>
                  </a:lnTo>
                  <a:lnTo>
                    <a:pt x="3051" y="411"/>
                  </a:lnTo>
                  <a:cubicBezTo>
                    <a:pt x="3143" y="365"/>
                    <a:pt x="3212" y="249"/>
                    <a:pt x="3166" y="134"/>
                  </a:cubicBezTo>
                  <a:cubicBezTo>
                    <a:pt x="3132" y="48"/>
                    <a:pt x="3047" y="0"/>
                    <a:pt x="2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51;p42"/>
            <p:cNvSpPr/>
            <p:nvPr/>
          </p:nvSpPr>
          <p:spPr>
            <a:xfrm>
              <a:off x="3633207" y="3411619"/>
              <a:ext cx="89077" cy="63066"/>
            </a:xfrm>
            <a:custGeom>
              <a:avLst/>
              <a:gdLst/>
              <a:ahLst/>
              <a:cxnLst/>
              <a:rect l="l" t="t" r="r" b="b"/>
              <a:pathLst>
                <a:path w="1387" h="982" extrusionOk="0">
                  <a:moveTo>
                    <a:pt x="1144" y="1"/>
                  </a:moveTo>
                  <a:cubicBezTo>
                    <a:pt x="1107" y="1"/>
                    <a:pt x="1071" y="11"/>
                    <a:pt x="1040" y="34"/>
                  </a:cubicBezTo>
                  <a:lnTo>
                    <a:pt x="139" y="589"/>
                  </a:lnTo>
                  <a:cubicBezTo>
                    <a:pt x="47" y="658"/>
                    <a:pt x="1" y="797"/>
                    <a:pt x="70" y="889"/>
                  </a:cubicBezTo>
                  <a:cubicBezTo>
                    <a:pt x="116" y="958"/>
                    <a:pt x="186" y="981"/>
                    <a:pt x="255" y="981"/>
                  </a:cubicBezTo>
                  <a:cubicBezTo>
                    <a:pt x="301" y="981"/>
                    <a:pt x="324" y="981"/>
                    <a:pt x="370" y="958"/>
                  </a:cubicBezTo>
                  <a:lnTo>
                    <a:pt x="1271" y="404"/>
                  </a:lnTo>
                  <a:cubicBezTo>
                    <a:pt x="1364" y="335"/>
                    <a:pt x="1387" y="219"/>
                    <a:pt x="1341" y="104"/>
                  </a:cubicBezTo>
                  <a:cubicBezTo>
                    <a:pt x="1295" y="42"/>
                    <a:pt x="1218" y="1"/>
                    <a:pt x="1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52;p42"/>
            <p:cNvSpPr/>
            <p:nvPr/>
          </p:nvSpPr>
          <p:spPr>
            <a:xfrm>
              <a:off x="3291939" y="3489905"/>
              <a:ext cx="305763" cy="196970"/>
            </a:xfrm>
            <a:custGeom>
              <a:avLst/>
              <a:gdLst/>
              <a:ahLst/>
              <a:cxnLst/>
              <a:rect l="l" t="t" r="r" b="b"/>
              <a:pathLst>
                <a:path w="4761" h="3067" extrusionOk="0">
                  <a:moveTo>
                    <a:pt x="4508" y="1"/>
                  </a:moveTo>
                  <a:cubicBezTo>
                    <a:pt x="4466" y="1"/>
                    <a:pt x="4425" y="14"/>
                    <a:pt x="4391" y="40"/>
                  </a:cubicBezTo>
                  <a:lnTo>
                    <a:pt x="140" y="2674"/>
                  </a:lnTo>
                  <a:cubicBezTo>
                    <a:pt x="47" y="2720"/>
                    <a:pt x="1" y="2858"/>
                    <a:pt x="70" y="2951"/>
                  </a:cubicBezTo>
                  <a:cubicBezTo>
                    <a:pt x="116" y="3020"/>
                    <a:pt x="186" y="3066"/>
                    <a:pt x="255" y="3066"/>
                  </a:cubicBezTo>
                  <a:cubicBezTo>
                    <a:pt x="301" y="3066"/>
                    <a:pt x="347" y="3043"/>
                    <a:pt x="371" y="3020"/>
                  </a:cubicBezTo>
                  <a:lnTo>
                    <a:pt x="4622" y="409"/>
                  </a:lnTo>
                  <a:cubicBezTo>
                    <a:pt x="4714" y="340"/>
                    <a:pt x="4760" y="201"/>
                    <a:pt x="4691" y="109"/>
                  </a:cubicBezTo>
                  <a:cubicBezTo>
                    <a:pt x="4648" y="37"/>
                    <a:pt x="4577" y="1"/>
                    <a:pt x="4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53;p42"/>
            <p:cNvSpPr/>
            <p:nvPr/>
          </p:nvSpPr>
          <p:spPr>
            <a:xfrm>
              <a:off x="2870588" y="3682824"/>
              <a:ext cx="414042" cy="265175"/>
            </a:xfrm>
            <a:custGeom>
              <a:avLst/>
              <a:gdLst/>
              <a:ahLst/>
              <a:cxnLst/>
              <a:rect l="l" t="t" r="r" b="b"/>
              <a:pathLst>
                <a:path w="6447" h="4129" extrusionOk="0">
                  <a:moveTo>
                    <a:pt x="6217" y="0"/>
                  </a:moveTo>
                  <a:cubicBezTo>
                    <a:pt x="6176" y="0"/>
                    <a:pt x="6134" y="13"/>
                    <a:pt x="6100" y="39"/>
                  </a:cubicBezTo>
                  <a:lnTo>
                    <a:pt x="139" y="3736"/>
                  </a:lnTo>
                  <a:cubicBezTo>
                    <a:pt x="24" y="3805"/>
                    <a:pt x="0" y="3921"/>
                    <a:pt x="70" y="4036"/>
                  </a:cubicBezTo>
                  <a:cubicBezTo>
                    <a:pt x="93" y="4105"/>
                    <a:pt x="185" y="4129"/>
                    <a:pt x="255" y="4129"/>
                  </a:cubicBezTo>
                  <a:cubicBezTo>
                    <a:pt x="278" y="4129"/>
                    <a:pt x="324" y="4129"/>
                    <a:pt x="370" y="4105"/>
                  </a:cubicBezTo>
                  <a:lnTo>
                    <a:pt x="6331" y="409"/>
                  </a:lnTo>
                  <a:cubicBezTo>
                    <a:pt x="6423" y="340"/>
                    <a:pt x="6446" y="201"/>
                    <a:pt x="6400" y="108"/>
                  </a:cubicBezTo>
                  <a:cubicBezTo>
                    <a:pt x="6357" y="36"/>
                    <a:pt x="6286" y="0"/>
                    <a:pt x="6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54;p42"/>
            <p:cNvSpPr/>
            <p:nvPr/>
          </p:nvSpPr>
          <p:spPr>
            <a:xfrm>
              <a:off x="3303820" y="3112607"/>
              <a:ext cx="182585" cy="179566"/>
            </a:xfrm>
            <a:custGeom>
              <a:avLst/>
              <a:gdLst/>
              <a:ahLst/>
              <a:cxnLst/>
              <a:rect l="l" t="t" r="r" b="b"/>
              <a:pathLst>
                <a:path w="2843" h="2796" extrusionOk="0">
                  <a:moveTo>
                    <a:pt x="2609" y="0"/>
                  </a:moveTo>
                  <a:cubicBezTo>
                    <a:pt x="2554" y="0"/>
                    <a:pt x="2496" y="23"/>
                    <a:pt x="2450" y="69"/>
                  </a:cubicBezTo>
                  <a:lnTo>
                    <a:pt x="93" y="2426"/>
                  </a:lnTo>
                  <a:cubicBezTo>
                    <a:pt x="1" y="2518"/>
                    <a:pt x="1" y="2657"/>
                    <a:pt x="93" y="2726"/>
                  </a:cubicBezTo>
                  <a:cubicBezTo>
                    <a:pt x="139" y="2773"/>
                    <a:pt x="186" y="2796"/>
                    <a:pt x="232" y="2796"/>
                  </a:cubicBezTo>
                  <a:cubicBezTo>
                    <a:pt x="301" y="2796"/>
                    <a:pt x="347" y="2773"/>
                    <a:pt x="393" y="2726"/>
                  </a:cubicBezTo>
                  <a:lnTo>
                    <a:pt x="2750" y="370"/>
                  </a:lnTo>
                  <a:cubicBezTo>
                    <a:pt x="2842" y="301"/>
                    <a:pt x="2842" y="162"/>
                    <a:pt x="2750" y="69"/>
                  </a:cubicBezTo>
                  <a:cubicBezTo>
                    <a:pt x="2715" y="23"/>
                    <a:pt x="2663" y="0"/>
                    <a:pt x="26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55;p42"/>
            <p:cNvSpPr/>
            <p:nvPr/>
          </p:nvSpPr>
          <p:spPr>
            <a:xfrm>
              <a:off x="2831991" y="3312912"/>
              <a:ext cx="454117" cy="448145"/>
            </a:xfrm>
            <a:custGeom>
              <a:avLst/>
              <a:gdLst/>
              <a:ahLst/>
              <a:cxnLst/>
              <a:rect l="l" t="t" r="r" b="b"/>
              <a:pathLst>
                <a:path w="7071" h="6978" extrusionOk="0">
                  <a:moveTo>
                    <a:pt x="6819" y="0"/>
                  </a:moveTo>
                  <a:cubicBezTo>
                    <a:pt x="6764" y="0"/>
                    <a:pt x="6712" y="23"/>
                    <a:pt x="6678" y="69"/>
                  </a:cubicBezTo>
                  <a:lnTo>
                    <a:pt x="93" y="6608"/>
                  </a:lnTo>
                  <a:cubicBezTo>
                    <a:pt x="1" y="6700"/>
                    <a:pt x="1" y="6839"/>
                    <a:pt x="93" y="6908"/>
                  </a:cubicBezTo>
                  <a:cubicBezTo>
                    <a:pt x="139" y="6954"/>
                    <a:pt x="186" y="6977"/>
                    <a:pt x="232" y="6977"/>
                  </a:cubicBezTo>
                  <a:cubicBezTo>
                    <a:pt x="301" y="6977"/>
                    <a:pt x="347" y="6954"/>
                    <a:pt x="394" y="6908"/>
                  </a:cubicBezTo>
                  <a:lnTo>
                    <a:pt x="6978" y="370"/>
                  </a:lnTo>
                  <a:cubicBezTo>
                    <a:pt x="7070" y="277"/>
                    <a:pt x="7070" y="139"/>
                    <a:pt x="6978" y="69"/>
                  </a:cubicBezTo>
                  <a:cubicBezTo>
                    <a:pt x="6932" y="23"/>
                    <a:pt x="6874" y="0"/>
                    <a:pt x="6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56;p42"/>
            <p:cNvSpPr/>
            <p:nvPr/>
          </p:nvSpPr>
          <p:spPr>
            <a:xfrm>
              <a:off x="2892872" y="2872678"/>
              <a:ext cx="292341" cy="446218"/>
            </a:xfrm>
            <a:custGeom>
              <a:avLst/>
              <a:gdLst/>
              <a:ahLst/>
              <a:cxnLst/>
              <a:rect l="l" t="t" r="r" b="b"/>
              <a:pathLst>
                <a:path w="4552" h="6948" extrusionOk="0">
                  <a:moveTo>
                    <a:pt x="4295" y="1"/>
                  </a:moveTo>
                  <a:cubicBezTo>
                    <a:pt x="4226" y="1"/>
                    <a:pt x="4156" y="37"/>
                    <a:pt x="4112" y="109"/>
                  </a:cubicBezTo>
                  <a:lnTo>
                    <a:pt x="46" y="6624"/>
                  </a:lnTo>
                  <a:cubicBezTo>
                    <a:pt x="0" y="6717"/>
                    <a:pt x="23" y="6855"/>
                    <a:pt x="116" y="6924"/>
                  </a:cubicBezTo>
                  <a:cubicBezTo>
                    <a:pt x="162" y="6948"/>
                    <a:pt x="208" y="6948"/>
                    <a:pt x="231" y="6948"/>
                  </a:cubicBezTo>
                  <a:cubicBezTo>
                    <a:pt x="300" y="6948"/>
                    <a:pt x="370" y="6901"/>
                    <a:pt x="416" y="6855"/>
                  </a:cubicBezTo>
                  <a:lnTo>
                    <a:pt x="4482" y="340"/>
                  </a:lnTo>
                  <a:cubicBezTo>
                    <a:pt x="4551" y="224"/>
                    <a:pt x="4528" y="109"/>
                    <a:pt x="4413" y="40"/>
                  </a:cubicBezTo>
                  <a:cubicBezTo>
                    <a:pt x="4378" y="14"/>
                    <a:pt x="4337" y="1"/>
                    <a:pt x="4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57;p42"/>
            <p:cNvSpPr/>
            <p:nvPr/>
          </p:nvSpPr>
          <p:spPr>
            <a:xfrm>
              <a:off x="2757816" y="3371610"/>
              <a:ext cx="115793" cy="163896"/>
            </a:xfrm>
            <a:custGeom>
              <a:avLst/>
              <a:gdLst/>
              <a:ahLst/>
              <a:cxnLst/>
              <a:rect l="l" t="t" r="r" b="b"/>
              <a:pathLst>
                <a:path w="1803" h="2552" extrusionOk="0">
                  <a:moveTo>
                    <a:pt x="1561" y="0"/>
                  </a:moveTo>
                  <a:cubicBezTo>
                    <a:pt x="1487" y="0"/>
                    <a:pt x="1410" y="41"/>
                    <a:pt x="1364" y="103"/>
                  </a:cubicBezTo>
                  <a:lnTo>
                    <a:pt x="70" y="2205"/>
                  </a:lnTo>
                  <a:cubicBezTo>
                    <a:pt x="1" y="2321"/>
                    <a:pt x="24" y="2436"/>
                    <a:pt x="139" y="2506"/>
                  </a:cubicBezTo>
                  <a:cubicBezTo>
                    <a:pt x="162" y="2529"/>
                    <a:pt x="209" y="2552"/>
                    <a:pt x="255" y="2552"/>
                  </a:cubicBezTo>
                  <a:lnTo>
                    <a:pt x="232" y="2529"/>
                  </a:lnTo>
                  <a:cubicBezTo>
                    <a:pt x="324" y="2529"/>
                    <a:pt x="393" y="2506"/>
                    <a:pt x="416" y="2436"/>
                  </a:cubicBezTo>
                  <a:lnTo>
                    <a:pt x="1733" y="334"/>
                  </a:lnTo>
                  <a:cubicBezTo>
                    <a:pt x="1803" y="241"/>
                    <a:pt x="1780" y="103"/>
                    <a:pt x="1664" y="33"/>
                  </a:cubicBezTo>
                  <a:cubicBezTo>
                    <a:pt x="1633" y="10"/>
                    <a:pt x="1597" y="0"/>
                    <a:pt x="1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58;p42"/>
            <p:cNvSpPr/>
            <p:nvPr/>
          </p:nvSpPr>
          <p:spPr>
            <a:xfrm>
              <a:off x="2772651" y="2711034"/>
              <a:ext cx="72764" cy="147904"/>
            </a:xfrm>
            <a:custGeom>
              <a:avLst/>
              <a:gdLst/>
              <a:ahLst/>
              <a:cxnLst/>
              <a:rect l="l" t="t" r="r" b="b"/>
              <a:pathLst>
                <a:path w="1133" h="2303" extrusionOk="0">
                  <a:moveTo>
                    <a:pt x="896" y="0"/>
                  </a:moveTo>
                  <a:cubicBezTo>
                    <a:pt x="808" y="0"/>
                    <a:pt x="730" y="59"/>
                    <a:pt x="694" y="131"/>
                  </a:cubicBezTo>
                  <a:lnTo>
                    <a:pt x="47" y="2025"/>
                  </a:lnTo>
                  <a:cubicBezTo>
                    <a:pt x="1" y="2141"/>
                    <a:pt x="47" y="2256"/>
                    <a:pt x="162" y="2302"/>
                  </a:cubicBezTo>
                  <a:lnTo>
                    <a:pt x="232" y="2302"/>
                  </a:lnTo>
                  <a:cubicBezTo>
                    <a:pt x="324" y="2302"/>
                    <a:pt x="417" y="2256"/>
                    <a:pt x="440" y="2164"/>
                  </a:cubicBezTo>
                  <a:lnTo>
                    <a:pt x="1087" y="292"/>
                  </a:lnTo>
                  <a:cubicBezTo>
                    <a:pt x="1133" y="177"/>
                    <a:pt x="1087" y="38"/>
                    <a:pt x="971" y="15"/>
                  </a:cubicBezTo>
                  <a:cubicBezTo>
                    <a:pt x="946" y="5"/>
                    <a:pt x="9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59;p42"/>
            <p:cNvSpPr/>
            <p:nvPr/>
          </p:nvSpPr>
          <p:spPr>
            <a:xfrm>
              <a:off x="2723715" y="2897981"/>
              <a:ext cx="57929" cy="100444"/>
            </a:xfrm>
            <a:custGeom>
              <a:avLst/>
              <a:gdLst/>
              <a:ahLst/>
              <a:cxnLst/>
              <a:rect l="l" t="t" r="r" b="b"/>
              <a:pathLst>
                <a:path w="902" h="1564" extrusionOk="0">
                  <a:moveTo>
                    <a:pt x="643" y="1"/>
                  </a:moveTo>
                  <a:cubicBezTo>
                    <a:pt x="555" y="1"/>
                    <a:pt x="476" y="63"/>
                    <a:pt x="439" y="154"/>
                  </a:cubicBezTo>
                  <a:lnTo>
                    <a:pt x="46" y="1286"/>
                  </a:lnTo>
                  <a:cubicBezTo>
                    <a:pt x="0" y="1401"/>
                    <a:pt x="70" y="1517"/>
                    <a:pt x="185" y="1563"/>
                  </a:cubicBezTo>
                  <a:lnTo>
                    <a:pt x="254" y="1563"/>
                  </a:lnTo>
                  <a:cubicBezTo>
                    <a:pt x="347" y="1563"/>
                    <a:pt x="416" y="1517"/>
                    <a:pt x="462" y="1425"/>
                  </a:cubicBezTo>
                  <a:lnTo>
                    <a:pt x="855" y="292"/>
                  </a:lnTo>
                  <a:cubicBezTo>
                    <a:pt x="901" y="177"/>
                    <a:pt x="832" y="61"/>
                    <a:pt x="716" y="15"/>
                  </a:cubicBezTo>
                  <a:cubicBezTo>
                    <a:pt x="692" y="5"/>
                    <a:pt x="667"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60;p42"/>
            <p:cNvSpPr/>
            <p:nvPr/>
          </p:nvSpPr>
          <p:spPr>
            <a:xfrm>
              <a:off x="2588659" y="3052303"/>
              <a:ext cx="139555" cy="339287"/>
            </a:xfrm>
            <a:custGeom>
              <a:avLst/>
              <a:gdLst/>
              <a:ahLst/>
              <a:cxnLst/>
              <a:rect l="l" t="t" r="r" b="b"/>
              <a:pathLst>
                <a:path w="2173" h="5283" extrusionOk="0">
                  <a:moveTo>
                    <a:pt x="1912" y="0"/>
                  </a:moveTo>
                  <a:cubicBezTo>
                    <a:pt x="1825" y="0"/>
                    <a:pt x="1747" y="58"/>
                    <a:pt x="1710" y="131"/>
                  </a:cubicBezTo>
                  <a:lnTo>
                    <a:pt x="47" y="4982"/>
                  </a:lnTo>
                  <a:cubicBezTo>
                    <a:pt x="1" y="5098"/>
                    <a:pt x="47" y="5213"/>
                    <a:pt x="163" y="5260"/>
                  </a:cubicBezTo>
                  <a:cubicBezTo>
                    <a:pt x="186" y="5283"/>
                    <a:pt x="209" y="5283"/>
                    <a:pt x="232" y="5283"/>
                  </a:cubicBezTo>
                  <a:cubicBezTo>
                    <a:pt x="324" y="5283"/>
                    <a:pt x="417" y="5213"/>
                    <a:pt x="440" y="5121"/>
                  </a:cubicBezTo>
                  <a:lnTo>
                    <a:pt x="2126" y="292"/>
                  </a:lnTo>
                  <a:cubicBezTo>
                    <a:pt x="2173" y="177"/>
                    <a:pt x="2103" y="38"/>
                    <a:pt x="1988" y="15"/>
                  </a:cubicBezTo>
                  <a:cubicBezTo>
                    <a:pt x="1962" y="5"/>
                    <a:pt x="1937"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61;p42"/>
            <p:cNvSpPr/>
            <p:nvPr/>
          </p:nvSpPr>
          <p:spPr>
            <a:xfrm>
              <a:off x="774106" y="3989222"/>
              <a:ext cx="612811" cy="147198"/>
            </a:xfrm>
            <a:custGeom>
              <a:avLst/>
              <a:gdLst/>
              <a:ahLst/>
              <a:cxnLst/>
              <a:rect l="l" t="t" r="r" b="b"/>
              <a:pathLst>
                <a:path w="9542" h="2292" extrusionOk="0">
                  <a:moveTo>
                    <a:pt x="233" y="0"/>
                  </a:moveTo>
                  <a:cubicBezTo>
                    <a:pt x="134" y="0"/>
                    <a:pt x="43" y="66"/>
                    <a:pt x="23" y="166"/>
                  </a:cubicBezTo>
                  <a:cubicBezTo>
                    <a:pt x="0" y="282"/>
                    <a:pt x="69" y="397"/>
                    <a:pt x="185" y="420"/>
                  </a:cubicBezTo>
                  <a:lnTo>
                    <a:pt x="9265" y="2292"/>
                  </a:lnTo>
                  <a:lnTo>
                    <a:pt x="9311" y="2292"/>
                  </a:lnTo>
                  <a:cubicBezTo>
                    <a:pt x="9403" y="2292"/>
                    <a:pt x="9496" y="2222"/>
                    <a:pt x="9519" y="2130"/>
                  </a:cubicBezTo>
                  <a:cubicBezTo>
                    <a:pt x="9542" y="1991"/>
                    <a:pt x="9473" y="1899"/>
                    <a:pt x="9334" y="1853"/>
                  </a:cubicBezTo>
                  <a:lnTo>
                    <a:pt x="277" y="4"/>
                  </a:lnTo>
                  <a:cubicBezTo>
                    <a:pt x="262" y="1"/>
                    <a:pt x="248" y="0"/>
                    <a:pt x="2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62;p42"/>
            <p:cNvSpPr/>
            <p:nvPr/>
          </p:nvSpPr>
          <p:spPr>
            <a:xfrm>
              <a:off x="1458055" y="4130123"/>
              <a:ext cx="253807" cy="73085"/>
            </a:xfrm>
            <a:custGeom>
              <a:avLst/>
              <a:gdLst/>
              <a:ahLst/>
              <a:cxnLst/>
              <a:rect l="l" t="t" r="r" b="b"/>
              <a:pathLst>
                <a:path w="3952" h="1138" extrusionOk="0">
                  <a:moveTo>
                    <a:pt x="234" y="1"/>
                  </a:moveTo>
                  <a:cubicBezTo>
                    <a:pt x="134" y="1"/>
                    <a:pt x="44" y="66"/>
                    <a:pt x="24" y="167"/>
                  </a:cubicBezTo>
                  <a:cubicBezTo>
                    <a:pt x="1" y="283"/>
                    <a:pt x="70" y="398"/>
                    <a:pt x="186" y="421"/>
                  </a:cubicBezTo>
                  <a:lnTo>
                    <a:pt x="3674" y="1137"/>
                  </a:lnTo>
                  <a:lnTo>
                    <a:pt x="3721" y="1137"/>
                  </a:lnTo>
                  <a:cubicBezTo>
                    <a:pt x="3813" y="1137"/>
                    <a:pt x="3905" y="1068"/>
                    <a:pt x="3928" y="976"/>
                  </a:cubicBezTo>
                  <a:cubicBezTo>
                    <a:pt x="3952" y="860"/>
                    <a:pt x="3882" y="745"/>
                    <a:pt x="3744" y="721"/>
                  </a:cubicBezTo>
                  <a:lnTo>
                    <a:pt x="278" y="5"/>
                  </a:lnTo>
                  <a:cubicBezTo>
                    <a:pt x="263"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63;p42"/>
            <p:cNvSpPr/>
            <p:nvPr/>
          </p:nvSpPr>
          <p:spPr>
            <a:xfrm>
              <a:off x="713225" y="3663430"/>
              <a:ext cx="213732" cy="97618"/>
            </a:xfrm>
            <a:custGeom>
              <a:avLst/>
              <a:gdLst/>
              <a:ahLst/>
              <a:cxnLst/>
              <a:rect l="l" t="t" r="r" b="b"/>
              <a:pathLst>
                <a:path w="3328" h="1520" extrusionOk="0">
                  <a:moveTo>
                    <a:pt x="232" y="0"/>
                  </a:moveTo>
                  <a:cubicBezTo>
                    <a:pt x="143" y="0"/>
                    <a:pt x="58" y="48"/>
                    <a:pt x="24" y="133"/>
                  </a:cubicBezTo>
                  <a:cubicBezTo>
                    <a:pt x="1" y="249"/>
                    <a:pt x="47" y="364"/>
                    <a:pt x="163" y="410"/>
                  </a:cubicBezTo>
                  <a:lnTo>
                    <a:pt x="3004" y="1496"/>
                  </a:lnTo>
                  <a:cubicBezTo>
                    <a:pt x="3051" y="1519"/>
                    <a:pt x="3074" y="1519"/>
                    <a:pt x="3097" y="1519"/>
                  </a:cubicBezTo>
                  <a:cubicBezTo>
                    <a:pt x="3189" y="1519"/>
                    <a:pt x="3258" y="1473"/>
                    <a:pt x="3305" y="1381"/>
                  </a:cubicBezTo>
                  <a:cubicBezTo>
                    <a:pt x="3328" y="1265"/>
                    <a:pt x="3282" y="1150"/>
                    <a:pt x="3166" y="1104"/>
                  </a:cubicBezTo>
                  <a:lnTo>
                    <a:pt x="324" y="18"/>
                  </a:lnTo>
                  <a:cubicBezTo>
                    <a:pt x="295" y="6"/>
                    <a:pt x="263"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64;p42"/>
            <p:cNvSpPr/>
            <p:nvPr/>
          </p:nvSpPr>
          <p:spPr>
            <a:xfrm>
              <a:off x="952125" y="3754110"/>
              <a:ext cx="231522" cy="104875"/>
            </a:xfrm>
            <a:custGeom>
              <a:avLst/>
              <a:gdLst/>
              <a:ahLst/>
              <a:cxnLst/>
              <a:rect l="l" t="t" r="r" b="b"/>
              <a:pathLst>
                <a:path w="3605" h="1633" extrusionOk="0">
                  <a:moveTo>
                    <a:pt x="248" y="1"/>
                  </a:moveTo>
                  <a:cubicBezTo>
                    <a:pt x="155" y="1"/>
                    <a:pt x="65" y="63"/>
                    <a:pt x="47" y="154"/>
                  </a:cubicBezTo>
                  <a:cubicBezTo>
                    <a:pt x="1" y="246"/>
                    <a:pt x="47" y="385"/>
                    <a:pt x="162" y="431"/>
                  </a:cubicBezTo>
                  <a:lnTo>
                    <a:pt x="3281" y="1609"/>
                  </a:lnTo>
                  <a:cubicBezTo>
                    <a:pt x="3304" y="1632"/>
                    <a:pt x="3327" y="1632"/>
                    <a:pt x="3351" y="1632"/>
                  </a:cubicBezTo>
                  <a:cubicBezTo>
                    <a:pt x="3443" y="1632"/>
                    <a:pt x="3512" y="1586"/>
                    <a:pt x="3559" y="1494"/>
                  </a:cubicBezTo>
                  <a:cubicBezTo>
                    <a:pt x="3605" y="1378"/>
                    <a:pt x="3535" y="1263"/>
                    <a:pt x="3420" y="1216"/>
                  </a:cubicBezTo>
                  <a:lnTo>
                    <a:pt x="324" y="15"/>
                  </a:lnTo>
                  <a:cubicBezTo>
                    <a:pt x="299" y="5"/>
                    <a:pt x="274" y="1"/>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65;p42"/>
            <p:cNvSpPr/>
            <p:nvPr/>
          </p:nvSpPr>
          <p:spPr>
            <a:xfrm>
              <a:off x="1232577" y="3860973"/>
              <a:ext cx="454053" cy="190869"/>
            </a:xfrm>
            <a:custGeom>
              <a:avLst/>
              <a:gdLst/>
              <a:ahLst/>
              <a:cxnLst/>
              <a:rect l="l" t="t" r="r" b="b"/>
              <a:pathLst>
                <a:path w="7070" h="2972" extrusionOk="0">
                  <a:moveTo>
                    <a:pt x="250" y="0"/>
                  </a:moveTo>
                  <a:cubicBezTo>
                    <a:pt x="162" y="0"/>
                    <a:pt x="83" y="62"/>
                    <a:pt x="46" y="153"/>
                  </a:cubicBezTo>
                  <a:cubicBezTo>
                    <a:pt x="0" y="269"/>
                    <a:pt x="46" y="384"/>
                    <a:pt x="162" y="430"/>
                  </a:cubicBezTo>
                  <a:lnTo>
                    <a:pt x="6746" y="2949"/>
                  </a:lnTo>
                  <a:cubicBezTo>
                    <a:pt x="6769" y="2949"/>
                    <a:pt x="6793" y="2972"/>
                    <a:pt x="6839" y="2972"/>
                  </a:cubicBezTo>
                  <a:cubicBezTo>
                    <a:pt x="6908" y="2949"/>
                    <a:pt x="7001" y="2902"/>
                    <a:pt x="7024" y="2833"/>
                  </a:cubicBezTo>
                  <a:cubicBezTo>
                    <a:pt x="7070" y="2718"/>
                    <a:pt x="7024" y="2579"/>
                    <a:pt x="6908" y="2533"/>
                  </a:cubicBezTo>
                  <a:lnTo>
                    <a:pt x="324" y="15"/>
                  </a:lnTo>
                  <a:cubicBezTo>
                    <a:pt x="299" y="5"/>
                    <a:pt x="274"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66;p42"/>
            <p:cNvSpPr/>
            <p:nvPr/>
          </p:nvSpPr>
          <p:spPr>
            <a:xfrm>
              <a:off x="840831" y="3411619"/>
              <a:ext cx="569846" cy="361316"/>
            </a:xfrm>
            <a:custGeom>
              <a:avLst/>
              <a:gdLst/>
              <a:ahLst/>
              <a:cxnLst/>
              <a:rect l="l" t="t" r="r" b="b"/>
              <a:pathLst>
                <a:path w="8873" h="5626" extrusionOk="0">
                  <a:moveTo>
                    <a:pt x="245" y="1"/>
                  </a:moveTo>
                  <a:cubicBezTo>
                    <a:pt x="173" y="1"/>
                    <a:pt x="101" y="42"/>
                    <a:pt x="70" y="104"/>
                  </a:cubicBezTo>
                  <a:cubicBezTo>
                    <a:pt x="1" y="196"/>
                    <a:pt x="24" y="335"/>
                    <a:pt x="139" y="404"/>
                  </a:cubicBezTo>
                  <a:lnTo>
                    <a:pt x="8503" y="5602"/>
                  </a:lnTo>
                  <a:cubicBezTo>
                    <a:pt x="8526" y="5625"/>
                    <a:pt x="8572" y="5625"/>
                    <a:pt x="8618" y="5625"/>
                  </a:cubicBezTo>
                  <a:cubicBezTo>
                    <a:pt x="8688" y="5625"/>
                    <a:pt x="8757" y="5602"/>
                    <a:pt x="8803" y="5533"/>
                  </a:cubicBezTo>
                  <a:cubicBezTo>
                    <a:pt x="8873" y="5417"/>
                    <a:pt x="8826" y="5302"/>
                    <a:pt x="8734" y="5233"/>
                  </a:cubicBezTo>
                  <a:lnTo>
                    <a:pt x="347" y="34"/>
                  </a:lnTo>
                  <a:cubicBezTo>
                    <a:pt x="317" y="11"/>
                    <a:pt x="281" y="1"/>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67;p42"/>
            <p:cNvSpPr/>
            <p:nvPr/>
          </p:nvSpPr>
          <p:spPr>
            <a:xfrm>
              <a:off x="1483294" y="3810431"/>
              <a:ext cx="210778" cy="139042"/>
            </a:xfrm>
            <a:custGeom>
              <a:avLst/>
              <a:gdLst/>
              <a:ahLst/>
              <a:cxnLst/>
              <a:rect l="l" t="t" r="r" b="b"/>
              <a:pathLst>
                <a:path w="3282" h="2165" extrusionOk="0">
                  <a:moveTo>
                    <a:pt x="231" y="0"/>
                  </a:moveTo>
                  <a:cubicBezTo>
                    <a:pt x="164" y="0"/>
                    <a:pt x="99" y="36"/>
                    <a:pt x="70" y="108"/>
                  </a:cubicBezTo>
                  <a:cubicBezTo>
                    <a:pt x="1" y="201"/>
                    <a:pt x="24" y="339"/>
                    <a:pt x="139" y="386"/>
                  </a:cubicBezTo>
                  <a:lnTo>
                    <a:pt x="2935" y="2118"/>
                  </a:lnTo>
                  <a:cubicBezTo>
                    <a:pt x="2958" y="2142"/>
                    <a:pt x="3004" y="2165"/>
                    <a:pt x="3027" y="2165"/>
                  </a:cubicBezTo>
                  <a:cubicBezTo>
                    <a:pt x="3120" y="2165"/>
                    <a:pt x="3189" y="2118"/>
                    <a:pt x="3212" y="2049"/>
                  </a:cubicBezTo>
                  <a:cubicBezTo>
                    <a:pt x="3281" y="1957"/>
                    <a:pt x="3258" y="1818"/>
                    <a:pt x="3143" y="1772"/>
                  </a:cubicBezTo>
                  <a:lnTo>
                    <a:pt x="347" y="39"/>
                  </a:lnTo>
                  <a:cubicBezTo>
                    <a:pt x="313" y="13"/>
                    <a:pt x="271"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68;p42"/>
            <p:cNvSpPr/>
            <p:nvPr/>
          </p:nvSpPr>
          <p:spPr>
            <a:xfrm>
              <a:off x="1076778" y="3113699"/>
              <a:ext cx="163254" cy="159208"/>
            </a:xfrm>
            <a:custGeom>
              <a:avLst/>
              <a:gdLst/>
              <a:ahLst/>
              <a:cxnLst/>
              <a:rect l="l" t="t" r="r" b="b"/>
              <a:pathLst>
                <a:path w="2542" h="2479" extrusionOk="0">
                  <a:moveTo>
                    <a:pt x="234" y="1"/>
                  </a:moveTo>
                  <a:cubicBezTo>
                    <a:pt x="179" y="1"/>
                    <a:pt x="127" y="18"/>
                    <a:pt x="93" y="52"/>
                  </a:cubicBezTo>
                  <a:cubicBezTo>
                    <a:pt x="0" y="145"/>
                    <a:pt x="0" y="284"/>
                    <a:pt x="93" y="376"/>
                  </a:cubicBezTo>
                  <a:lnTo>
                    <a:pt x="2149" y="2409"/>
                  </a:lnTo>
                  <a:cubicBezTo>
                    <a:pt x="2195" y="2455"/>
                    <a:pt x="2241" y="2478"/>
                    <a:pt x="2311" y="2478"/>
                  </a:cubicBezTo>
                  <a:cubicBezTo>
                    <a:pt x="2357" y="2478"/>
                    <a:pt x="2403" y="2455"/>
                    <a:pt x="2449" y="2409"/>
                  </a:cubicBezTo>
                  <a:cubicBezTo>
                    <a:pt x="2542" y="2340"/>
                    <a:pt x="2542" y="2201"/>
                    <a:pt x="2449" y="2109"/>
                  </a:cubicBezTo>
                  <a:lnTo>
                    <a:pt x="393" y="52"/>
                  </a:lnTo>
                  <a:cubicBezTo>
                    <a:pt x="347" y="18"/>
                    <a:pt x="289"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69;p42"/>
            <p:cNvSpPr/>
            <p:nvPr/>
          </p:nvSpPr>
          <p:spPr>
            <a:xfrm>
              <a:off x="1277082" y="3312912"/>
              <a:ext cx="442236" cy="436263"/>
            </a:xfrm>
            <a:custGeom>
              <a:avLst/>
              <a:gdLst/>
              <a:ahLst/>
              <a:cxnLst/>
              <a:rect l="l" t="t" r="r" b="b"/>
              <a:pathLst>
                <a:path w="6886" h="6793" extrusionOk="0">
                  <a:moveTo>
                    <a:pt x="252" y="0"/>
                  </a:moveTo>
                  <a:cubicBezTo>
                    <a:pt x="197" y="0"/>
                    <a:pt x="139" y="23"/>
                    <a:pt x="93" y="69"/>
                  </a:cubicBezTo>
                  <a:cubicBezTo>
                    <a:pt x="0" y="139"/>
                    <a:pt x="23" y="277"/>
                    <a:pt x="93" y="370"/>
                  </a:cubicBezTo>
                  <a:lnTo>
                    <a:pt x="6492" y="6746"/>
                  </a:lnTo>
                  <a:cubicBezTo>
                    <a:pt x="6539" y="6770"/>
                    <a:pt x="6608" y="6793"/>
                    <a:pt x="6654" y="6793"/>
                  </a:cubicBezTo>
                  <a:cubicBezTo>
                    <a:pt x="6700" y="6793"/>
                    <a:pt x="6770" y="6770"/>
                    <a:pt x="6816" y="6746"/>
                  </a:cubicBezTo>
                  <a:cubicBezTo>
                    <a:pt x="6885" y="6654"/>
                    <a:pt x="6885" y="6515"/>
                    <a:pt x="6816" y="6423"/>
                  </a:cubicBezTo>
                  <a:lnTo>
                    <a:pt x="393" y="69"/>
                  </a:lnTo>
                  <a:cubicBezTo>
                    <a:pt x="358" y="23"/>
                    <a:pt x="306"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70;p42"/>
            <p:cNvSpPr/>
            <p:nvPr/>
          </p:nvSpPr>
          <p:spPr>
            <a:xfrm>
              <a:off x="1377972" y="2872678"/>
              <a:ext cx="213732" cy="318608"/>
            </a:xfrm>
            <a:custGeom>
              <a:avLst/>
              <a:gdLst/>
              <a:ahLst/>
              <a:cxnLst/>
              <a:rect l="l" t="t" r="r" b="b"/>
              <a:pathLst>
                <a:path w="3328" h="4961" extrusionOk="0">
                  <a:moveTo>
                    <a:pt x="256" y="1"/>
                  </a:moveTo>
                  <a:cubicBezTo>
                    <a:pt x="215" y="1"/>
                    <a:pt x="174" y="14"/>
                    <a:pt x="139" y="40"/>
                  </a:cubicBezTo>
                  <a:cubicBezTo>
                    <a:pt x="23" y="86"/>
                    <a:pt x="0" y="224"/>
                    <a:pt x="70" y="340"/>
                  </a:cubicBezTo>
                  <a:lnTo>
                    <a:pt x="2888" y="4845"/>
                  </a:lnTo>
                  <a:cubicBezTo>
                    <a:pt x="2934" y="4914"/>
                    <a:pt x="3004" y="4961"/>
                    <a:pt x="3073" y="4961"/>
                  </a:cubicBezTo>
                  <a:cubicBezTo>
                    <a:pt x="3119" y="4961"/>
                    <a:pt x="3142" y="4938"/>
                    <a:pt x="3189" y="4914"/>
                  </a:cubicBezTo>
                  <a:cubicBezTo>
                    <a:pt x="3281" y="4868"/>
                    <a:pt x="3327" y="4730"/>
                    <a:pt x="3258" y="4614"/>
                  </a:cubicBezTo>
                  <a:lnTo>
                    <a:pt x="439" y="109"/>
                  </a:lnTo>
                  <a:cubicBezTo>
                    <a:pt x="396" y="37"/>
                    <a:pt x="326"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71;p42"/>
            <p:cNvSpPr/>
            <p:nvPr/>
          </p:nvSpPr>
          <p:spPr>
            <a:xfrm>
              <a:off x="1622781" y="3264361"/>
              <a:ext cx="204806" cy="305314"/>
            </a:xfrm>
            <a:custGeom>
              <a:avLst/>
              <a:gdLst/>
              <a:ahLst/>
              <a:cxnLst/>
              <a:rect l="l" t="t" r="r" b="b"/>
              <a:pathLst>
                <a:path w="3189" h="4754" extrusionOk="0">
                  <a:moveTo>
                    <a:pt x="250" y="1"/>
                  </a:moveTo>
                  <a:cubicBezTo>
                    <a:pt x="206" y="1"/>
                    <a:pt x="159" y="14"/>
                    <a:pt x="116" y="40"/>
                  </a:cubicBezTo>
                  <a:cubicBezTo>
                    <a:pt x="23" y="86"/>
                    <a:pt x="0" y="225"/>
                    <a:pt x="47" y="340"/>
                  </a:cubicBezTo>
                  <a:lnTo>
                    <a:pt x="2750" y="4638"/>
                  </a:lnTo>
                  <a:cubicBezTo>
                    <a:pt x="2796" y="4707"/>
                    <a:pt x="2865" y="4753"/>
                    <a:pt x="2935" y="4753"/>
                  </a:cubicBezTo>
                  <a:cubicBezTo>
                    <a:pt x="2981" y="4753"/>
                    <a:pt x="3004" y="4730"/>
                    <a:pt x="3050" y="4707"/>
                  </a:cubicBezTo>
                  <a:cubicBezTo>
                    <a:pt x="3142" y="4661"/>
                    <a:pt x="3189" y="4522"/>
                    <a:pt x="3119" y="4430"/>
                  </a:cubicBezTo>
                  <a:lnTo>
                    <a:pt x="416" y="109"/>
                  </a:lnTo>
                  <a:cubicBezTo>
                    <a:pt x="387" y="37"/>
                    <a:pt x="322" y="1"/>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72;p42"/>
            <p:cNvSpPr/>
            <p:nvPr/>
          </p:nvSpPr>
          <p:spPr>
            <a:xfrm>
              <a:off x="1717763" y="2710841"/>
              <a:ext cx="56387" cy="100637"/>
            </a:xfrm>
            <a:custGeom>
              <a:avLst/>
              <a:gdLst/>
              <a:ahLst/>
              <a:cxnLst/>
              <a:rect l="l" t="t" r="r" b="b"/>
              <a:pathLst>
                <a:path w="878" h="1567" extrusionOk="0">
                  <a:moveTo>
                    <a:pt x="254" y="0"/>
                  </a:moveTo>
                  <a:cubicBezTo>
                    <a:pt x="223" y="0"/>
                    <a:pt x="192" y="6"/>
                    <a:pt x="162" y="18"/>
                  </a:cubicBezTo>
                  <a:cubicBezTo>
                    <a:pt x="46" y="41"/>
                    <a:pt x="0" y="180"/>
                    <a:pt x="46" y="272"/>
                  </a:cubicBezTo>
                  <a:lnTo>
                    <a:pt x="416" y="1404"/>
                  </a:lnTo>
                  <a:cubicBezTo>
                    <a:pt x="462" y="1497"/>
                    <a:pt x="531" y="1566"/>
                    <a:pt x="624" y="1566"/>
                  </a:cubicBezTo>
                  <a:lnTo>
                    <a:pt x="624" y="1543"/>
                  </a:lnTo>
                  <a:lnTo>
                    <a:pt x="693" y="1543"/>
                  </a:lnTo>
                  <a:cubicBezTo>
                    <a:pt x="809" y="1497"/>
                    <a:pt x="878" y="1381"/>
                    <a:pt x="832" y="1266"/>
                  </a:cubicBezTo>
                  <a:lnTo>
                    <a:pt x="439" y="134"/>
                  </a:lnTo>
                  <a:cubicBezTo>
                    <a:pt x="422" y="48"/>
                    <a:pt x="341"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73;p42"/>
            <p:cNvSpPr/>
            <p:nvPr/>
          </p:nvSpPr>
          <p:spPr>
            <a:xfrm>
              <a:off x="1771131" y="2865164"/>
              <a:ext cx="203328" cy="526432"/>
            </a:xfrm>
            <a:custGeom>
              <a:avLst/>
              <a:gdLst/>
              <a:ahLst/>
              <a:cxnLst/>
              <a:rect l="l" t="t" r="r" b="b"/>
              <a:pathLst>
                <a:path w="3166" h="8197" extrusionOk="0">
                  <a:moveTo>
                    <a:pt x="254" y="0"/>
                  </a:moveTo>
                  <a:cubicBezTo>
                    <a:pt x="224" y="0"/>
                    <a:pt x="192" y="6"/>
                    <a:pt x="162" y="18"/>
                  </a:cubicBezTo>
                  <a:cubicBezTo>
                    <a:pt x="47" y="41"/>
                    <a:pt x="1" y="180"/>
                    <a:pt x="47" y="295"/>
                  </a:cubicBezTo>
                  <a:lnTo>
                    <a:pt x="2727" y="8035"/>
                  </a:lnTo>
                  <a:cubicBezTo>
                    <a:pt x="2750" y="8127"/>
                    <a:pt x="2842" y="8197"/>
                    <a:pt x="2935" y="8197"/>
                  </a:cubicBezTo>
                  <a:cubicBezTo>
                    <a:pt x="2958" y="8197"/>
                    <a:pt x="2981" y="8174"/>
                    <a:pt x="3004" y="8174"/>
                  </a:cubicBezTo>
                  <a:cubicBezTo>
                    <a:pt x="3120" y="8127"/>
                    <a:pt x="3166" y="8012"/>
                    <a:pt x="3120" y="7896"/>
                  </a:cubicBezTo>
                  <a:lnTo>
                    <a:pt x="440" y="133"/>
                  </a:lnTo>
                  <a:cubicBezTo>
                    <a:pt x="423" y="48"/>
                    <a:pt x="34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74;p42"/>
            <p:cNvSpPr/>
            <p:nvPr/>
          </p:nvSpPr>
          <p:spPr>
            <a:xfrm>
              <a:off x="2017417" y="3802532"/>
              <a:ext cx="519432" cy="26781"/>
            </a:xfrm>
            <a:custGeom>
              <a:avLst/>
              <a:gdLst/>
              <a:ahLst/>
              <a:cxnLst/>
              <a:rect l="l" t="t" r="r" b="b"/>
              <a:pathLst>
                <a:path w="8088" h="417" extrusionOk="0">
                  <a:moveTo>
                    <a:pt x="140" y="0"/>
                  </a:moveTo>
                  <a:cubicBezTo>
                    <a:pt x="70" y="0"/>
                    <a:pt x="1" y="93"/>
                    <a:pt x="1" y="208"/>
                  </a:cubicBezTo>
                  <a:cubicBezTo>
                    <a:pt x="1" y="324"/>
                    <a:pt x="70" y="416"/>
                    <a:pt x="140" y="416"/>
                  </a:cubicBezTo>
                  <a:lnTo>
                    <a:pt x="7972" y="416"/>
                  </a:lnTo>
                  <a:cubicBezTo>
                    <a:pt x="8041" y="416"/>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75;p42"/>
            <p:cNvSpPr/>
            <p:nvPr/>
          </p:nvSpPr>
          <p:spPr>
            <a:xfrm>
              <a:off x="2017417" y="3875230"/>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76;p42"/>
            <p:cNvSpPr/>
            <p:nvPr/>
          </p:nvSpPr>
          <p:spPr>
            <a:xfrm>
              <a:off x="2017417" y="3947928"/>
              <a:ext cx="519432" cy="28258"/>
            </a:xfrm>
            <a:custGeom>
              <a:avLst/>
              <a:gdLst/>
              <a:ahLst/>
              <a:cxnLst/>
              <a:rect l="l" t="t" r="r" b="b"/>
              <a:pathLst>
                <a:path w="8088" h="440" extrusionOk="0">
                  <a:moveTo>
                    <a:pt x="140" y="1"/>
                  </a:moveTo>
                  <a:cubicBezTo>
                    <a:pt x="70" y="1"/>
                    <a:pt x="1" y="93"/>
                    <a:pt x="1" y="232"/>
                  </a:cubicBezTo>
                  <a:cubicBezTo>
                    <a:pt x="1" y="347"/>
                    <a:pt x="70" y="439"/>
                    <a:pt x="140" y="439"/>
                  </a:cubicBezTo>
                  <a:lnTo>
                    <a:pt x="7972" y="439"/>
                  </a:lnTo>
                  <a:cubicBezTo>
                    <a:pt x="8041" y="439"/>
                    <a:pt x="8087" y="347"/>
                    <a:pt x="8087" y="232"/>
                  </a:cubicBezTo>
                  <a:cubicBezTo>
                    <a:pt x="8087" y="93"/>
                    <a:pt x="8041" y="1"/>
                    <a:pt x="7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77;p42"/>
            <p:cNvSpPr/>
            <p:nvPr/>
          </p:nvSpPr>
          <p:spPr>
            <a:xfrm>
              <a:off x="2017417" y="4017672"/>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78;p42"/>
            <p:cNvSpPr/>
            <p:nvPr/>
          </p:nvSpPr>
          <p:spPr>
            <a:xfrm>
              <a:off x="2017417" y="4090370"/>
              <a:ext cx="519432" cy="28258"/>
            </a:xfrm>
            <a:custGeom>
              <a:avLst/>
              <a:gdLst/>
              <a:ahLst/>
              <a:cxnLst/>
              <a:rect l="l" t="t" r="r" b="b"/>
              <a:pathLst>
                <a:path w="8088" h="440" extrusionOk="0">
                  <a:moveTo>
                    <a:pt x="140" y="0"/>
                  </a:moveTo>
                  <a:cubicBezTo>
                    <a:pt x="70" y="0"/>
                    <a:pt x="1" y="93"/>
                    <a:pt x="1" y="208"/>
                  </a:cubicBezTo>
                  <a:cubicBezTo>
                    <a:pt x="1" y="347"/>
                    <a:pt x="70" y="439"/>
                    <a:pt x="140" y="439"/>
                  </a:cubicBezTo>
                  <a:lnTo>
                    <a:pt x="7972" y="439"/>
                  </a:lnTo>
                  <a:cubicBezTo>
                    <a:pt x="8041" y="439"/>
                    <a:pt x="8087" y="347"/>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 name="Google Shape;379;p42"/>
            <p:cNvGrpSpPr/>
            <p:nvPr/>
          </p:nvGrpSpPr>
          <p:grpSpPr>
            <a:xfrm>
              <a:off x="668145" y="949095"/>
              <a:ext cx="1126811" cy="1504663"/>
              <a:chOff x="7091420" y="949095"/>
              <a:chExt cx="1126811" cy="1504663"/>
            </a:xfrm>
          </p:grpSpPr>
          <p:sp>
            <p:nvSpPr>
              <p:cNvPr id="193" name="Google Shape;380;p42"/>
              <p:cNvSpPr/>
              <p:nvPr/>
            </p:nvSpPr>
            <p:spPr>
              <a:xfrm>
                <a:off x="7960112" y="2180366"/>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1;p42"/>
              <p:cNvSpPr/>
              <p:nvPr/>
            </p:nvSpPr>
            <p:spPr>
              <a:xfrm>
                <a:off x="7414583" y="121752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2;p42"/>
              <p:cNvSpPr/>
              <p:nvPr/>
            </p:nvSpPr>
            <p:spPr>
              <a:xfrm rot="10800000">
                <a:off x="7091420" y="157114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3;p42"/>
              <p:cNvSpPr/>
              <p:nvPr/>
            </p:nvSpPr>
            <p:spPr>
              <a:xfrm rot="10800000">
                <a:off x="7670646" y="1785470"/>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4;p42"/>
              <p:cNvSpPr/>
              <p:nvPr/>
            </p:nvSpPr>
            <p:spPr>
              <a:xfrm rot="10800000">
                <a:off x="8158531" y="144611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5;p42"/>
              <p:cNvSpPr/>
              <p:nvPr/>
            </p:nvSpPr>
            <p:spPr>
              <a:xfrm rot="10800000">
                <a:off x="7290949" y="2284858"/>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6;p42"/>
              <p:cNvSpPr/>
              <p:nvPr/>
            </p:nvSpPr>
            <p:spPr>
              <a:xfrm rot="10800000">
                <a:off x="7853220" y="94909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0" name="Rectangle 199"/>
          <p:cNvSpPr/>
          <p:nvPr/>
        </p:nvSpPr>
        <p:spPr>
          <a:xfrm>
            <a:off x="8361380" y="2507809"/>
            <a:ext cx="771447" cy="1154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01" name="Rectangle 200"/>
          <p:cNvSpPr/>
          <p:nvPr/>
        </p:nvSpPr>
        <p:spPr>
          <a:xfrm rot="16200000">
            <a:off x="8005135" y="2692972"/>
            <a:ext cx="1449436" cy="307777"/>
          </a:xfrm>
          <a:prstGeom prst="rect">
            <a:avLst/>
          </a:prstGeom>
        </p:spPr>
        <p:txBody>
          <a:bodyPr wrap="none">
            <a:spAutoFit/>
          </a:bodyPr>
          <a:lstStyle/>
          <a:p>
            <a:pPr lvl="0" algn="justLow"/>
            <a:r>
              <a:rPr lang="ar-LB" kern="1200" dirty="0">
                <a:solidFill>
                  <a:srgbClr val="509195"/>
                </a:solidFill>
                <a:latin typeface="29LT Adir ExtraBold" panose="00000906000000000000" pitchFamily="50" charset="-78"/>
                <a:cs typeface="29LT Adir ExtraBold" panose="00000906000000000000" pitchFamily="50" charset="-78"/>
              </a:rPr>
              <a:t>دورنا في مجال </a:t>
            </a:r>
            <a:r>
              <a:rPr lang="ar-LB" kern="1200" dirty="0" smtClean="0">
                <a:solidFill>
                  <a:srgbClr val="509195"/>
                </a:solidFill>
                <a:latin typeface="29LT Adir ExtraBold" panose="00000906000000000000" pitchFamily="50" charset="-78"/>
                <a:cs typeface="29LT Adir ExtraBold" panose="00000906000000000000" pitchFamily="50" charset="-78"/>
              </a:rPr>
              <a:t>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cxnSp>
        <p:nvCxnSpPr>
          <p:cNvPr id="202" name="Straight Connector 201"/>
          <p:cNvCxnSpPr/>
          <p:nvPr/>
        </p:nvCxnSpPr>
        <p:spPr>
          <a:xfrm>
            <a:off x="8522494" y="2122142"/>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753261" y="4274334"/>
            <a:ext cx="1412566" cy="325089"/>
          </a:xfrm>
          <a:prstGeom prst="rect">
            <a:avLst/>
          </a:prstGeom>
        </p:spPr>
        <p:txBody>
          <a:bodyPr wrap="none">
            <a:spAutoFit/>
          </a:bodyPr>
          <a:lstStyle/>
          <a:p>
            <a:pPr algn="justLow" rtl="1">
              <a:lnSpc>
                <a:spcPct val="150000"/>
              </a:lnSpc>
            </a:pPr>
            <a:r>
              <a:rPr lang="ar-LB" sz="1100" dirty="0">
                <a:solidFill>
                  <a:schemeClr val="accent5">
                    <a:lumMod val="75000"/>
                  </a:schemeClr>
                </a:solidFill>
                <a:latin typeface="29LT Adir" panose="00000506000000000000" pitchFamily="50" charset="-78"/>
                <a:cs typeface="29LT Adir" panose="00000506000000000000" pitchFamily="50" charset="-78"/>
              </a:rPr>
              <a:t>الإمام الخامنئي (دام ظله).</a:t>
            </a:r>
          </a:p>
        </p:txBody>
      </p:sp>
    </p:spTree>
    <p:extLst>
      <p:ext uri="{BB962C8B-B14F-4D97-AF65-F5344CB8AC3E}">
        <p14:creationId xmlns:p14="http://schemas.microsoft.com/office/powerpoint/2010/main" val="500960411"/>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up)">
                                      <p:cBhvr>
                                        <p:cTn id="14" dur="500"/>
                                        <p:tgtEl>
                                          <p:spTgt spid="9"/>
                                        </p:tgtEl>
                                      </p:cBhvr>
                                    </p:animEffect>
                                  </p:childTnLst>
                                </p:cTn>
                              </p:par>
                            </p:childTnLst>
                          </p:cTn>
                        </p:par>
                        <p:par>
                          <p:cTn id="15" fill="hold">
                            <p:stCondLst>
                              <p:cond delay="500"/>
                            </p:stCondLst>
                            <p:childTnLst>
                              <p:par>
                                <p:cTn id="16" presetID="22" presetClass="entr" presetSubtype="8" fill="hold" grpId="0" nodeType="afterEffect">
                                  <p:stCondLst>
                                    <p:cond delay="0"/>
                                  </p:stCondLst>
                                  <p:childTnLst>
                                    <p:set>
                                      <p:cBhvr>
                                        <p:cTn id="17" dur="1" fill="hold">
                                          <p:stCondLst>
                                            <p:cond delay="0"/>
                                          </p:stCondLst>
                                        </p:cTn>
                                        <p:tgtEl>
                                          <p:spTgt spid="73"/>
                                        </p:tgtEl>
                                        <p:attrNameLst>
                                          <p:attrName>style.visibility</p:attrName>
                                        </p:attrNameLst>
                                      </p:cBhvr>
                                      <p:to>
                                        <p:strVal val="visible"/>
                                      </p:to>
                                    </p:set>
                                    <p:animEffect transition="in" filter="wipe(left)">
                                      <p:cBhvr>
                                        <p:cTn id="18" dur="500"/>
                                        <p:tgtEl>
                                          <p:spTgt spid="73"/>
                                        </p:tgtEl>
                                      </p:cBhvr>
                                    </p:animEffect>
                                  </p:childTnLst>
                                </p:cTn>
                              </p:par>
                            </p:childTnLst>
                          </p:cTn>
                        </p:par>
                        <p:par>
                          <p:cTn id="19" fill="hold">
                            <p:stCondLst>
                              <p:cond delay="1000"/>
                            </p:stCondLst>
                            <p:childTnLst>
                              <p:par>
                                <p:cTn id="20" presetID="49" presetClass="entr" presetSubtype="0" decel="100000" fill="hold" grpId="0" nodeType="afterEffect">
                                  <p:stCondLst>
                                    <p:cond delay="0"/>
                                  </p:stCondLst>
                                  <p:childTnLst>
                                    <p:set>
                                      <p:cBhvr>
                                        <p:cTn id="21" dur="1" fill="hold">
                                          <p:stCondLst>
                                            <p:cond delay="0"/>
                                          </p:stCondLst>
                                        </p:cTn>
                                        <p:tgtEl>
                                          <p:spTgt spid="74"/>
                                        </p:tgtEl>
                                        <p:attrNameLst>
                                          <p:attrName>style.visibility</p:attrName>
                                        </p:attrNameLst>
                                      </p:cBhvr>
                                      <p:to>
                                        <p:strVal val="visible"/>
                                      </p:to>
                                    </p:set>
                                    <p:anim calcmode="lin" valueType="num">
                                      <p:cBhvr>
                                        <p:cTn id="22" dur="500" fill="hold"/>
                                        <p:tgtEl>
                                          <p:spTgt spid="74"/>
                                        </p:tgtEl>
                                        <p:attrNameLst>
                                          <p:attrName>ppt_w</p:attrName>
                                        </p:attrNameLst>
                                      </p:cBhvr>
                                      <p:tavLst>
                                        <p:tav tm="0">
                                          <p:val>
                                            <p:fltVal val="0"/>
                                          </p:val>
                                        </p:tav>
                                        <p:tav tm="100000">
                                          <p:val>
                                            <p:strVal val="#ppt_w"/>
                                          </p:val>
                                        </p:tav>
                                      </p:tavLst>
                                    </p:anim>
                                    <p:anim calcmode="lin" valueType="num">
                                      <p:cBhvr>
                                        <p:cTn id="23" dur="500" fill="hold"/>
                                        <p:tgtEl>
                                          <p:spTgt spid="74"/>
                                        </p:tgtEl>
                                        <p:attrNameLst>
                                          <p:attrName>ppt_h</p:attrName>
                                        </p:attrNameLst>
                                      </p:cBhvr>
                                      <p:tavLst>
                                        <p:tav tm="0">
                                          <p:val>
                                            <p:fltVal val="0"/>
                                          </p:val>
                                        </p:tav>
                                        <p:tav tm="100000">
                                          <p:val>
                                            <p:strVal val="#ppt_h"/>
                                          </p:val>
                                        </p:tav>
                                      </p:tavLst>
                                    </p:anim>
                                    <p:anim calcmode="lin" valueType="num">
                                      <p:cBhvr>
                                        <p:cTn id="24" dur="500" fill="hold"/>
                                        <p:tgtEl>
                                          <p:spTgt spid="74"/>
                                        </p:tgtEl>
                                        <p:attrNameLst>
                                          <p:attrName>style.rotation</p:attrName>
                                        </p:attrNameLst>
                                      </p:cBhvr>
                                      <p:tavLst>
                                        <p:tav tm="0">
                                          <p:val>
                                            <p:fltVal val="360"/>
                                          </p:val>
                                        </p:tav>
                                        <p:tav tm="100000">
                                          <p:val>
                                            <p:fltVal val="0"/>
                                          </p:val>
                                        </p:tav>
                                      </p:tavLst>
                                    </p:anim>
                                    <p:animEffect transition="in" filter="fade">
                                      <p:cBhvr>
                                        <p:cTn id="25" dur="500"/>
                                        <p:tgtEl>
                                          <p:spTgt spid="7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203"/>
                                        </p:tgtEl>
                                        <p:attrNameLst>
                                          <p:attrName>style.visibility</p:attrName>
                                        </p:attrNameLst>
                                      </p:cBhvr>
                                      <p:to>
                                        <p:strVal val="visible"/>
                                      </p:to>
                                    </p:set>
                                    <p:anim calcmode="lin" valueType="num">
                                      <p:cBhvr>
                                        <p:cTn id="33" dur="500" fill="hold"/>
                                        <p:tgtEl>
                                          <p:spTgt spid="203"/>
                                        </p:tgtEl>
                                        <p:attrNameLst>
                                          <p:attrName>ppt_w</p:attrName>
                                        </p:attrNameLst>
                                      </p:cBhvr>
                                      <p:tavLst>
                                        <p:tav tm="0">
                                          <p:val>
                                            <p:fltVal val="0"/>
                                          </p:val>
                                        </p:tav>
                                        <p:tav tm="100000">
                                          <p:val>
                                            <p:strVal val="#ppt_w"/>
                                          </p:val>
                                        </p:tav>
                                      </p:tavLst>
                                    </p:anim>
                                    <p:anim calcmode="lin" valueType="num">
                                      <p:cBhvr>
                                        <p:cTn id="34" dur="500" fill="hold"/>
                                        <p:tgtEl>
                                          <p:spTgt spid="203"/>
                                        </p:tgtEl>
                                        <p:attrNameLst>
                                          <p:attrName>ppt_h</p:attrName>
                                        </p:attrNameLst>
                                      </p:cBhvr>
                                      <p:tavLst>
                                        <p:tav tm="0">
                                          <p:val>
                                            <p:fltVal val="0"/>
                                          </p:val>
                                        </p:tav>
                                        <p:tav tm="100000">
                                          <p:val>
                                            <p:strVal val="#ppt_h"/>
                                          </p:val>
                                        </p:tav>
                                      </p:tavLst>
                                    </p:anim>
                                    <p:animEffect transition="in" filter="fade">
                                      <p:cBhvr>
                                        <p:cTn id="35"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73" grpId="0" animBg="1"/>
      <p:bldP spid="74" grpId="0" animBg="1"/>
      <p:bldP spid="20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212"/>
        <p:cNvGrpSpPr/>
        <p:nvPr/>
      </p:nvGrpSpPr>
      <p:grpSpPr>
        <a:xfrm>
          <a:off x="0" y="0"/>
          <a:ext cx="0" cy="0"/>
          <a:chOff x="0" y="0"/>
          <a:chExt cx="0" cy="0"/>
        </a:xfrm>
      </p:grpSpPr>
      <p:sp>
        <p:nvSpPr>
          <p:cNvPr id="4" name="Rectangle 3"/>
          <p:cNvSpPr/>
          <p:nvPr/>
        </p:nvSpPr>
        <p:spPr>
          <a:xfrm>
            <a:off x="5763491" y="938646"/>
            <a:ext cx="2763981" cy="464127"/>
          </a:xfrm>
          <a:prstGeom prst="rect">
            <a:avLst/>
          </a:prstGeom>
          <a:solidFill>
            <a:srgbClr val="CE9FBC"/>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7" name="Rectangle 6"/>
          <p:cNvSpPr/>
          <p:nvPr/>
        </p:nvSpPr>
        <p:spPr>
          <a:xfrm>
            <a:off x="838201" y="474519"/>
            <a:ext cx="4925290" cy="464127"/>
          </a:xfrm>
          <a:prstGeom prst="rect">
            <a:avLst/>
          </a:prstGeom>
          <a:solidFill>
            <a:srgbClr val="92C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8" name="TextBox 7"/>
          <p:cNvSpPr txBox="1"/>
          <p:nvPr/>
        </p:nvSpPr>
        <p:spPr>
          <a:xfrm>
            <a:off x="5566063" y="889455"/>
            <a:ext cx="3158837" cy="473206"/>
          </a:xfrm>
          <a:prstGeom prst="rect">
            <a:avLst/>
          </a:prstGeom>
          <a:noFill/>
        </p:spPr>
        <p:txBody>
          <a:bodyPr wrap="square" rtlCol="0">
            <a:spAutoFit/>
          </a:bodyPr>
          <a:lstStyle/>
          <a:p>
            <a:pPr algn="ctr" rtl="1">
              <a:lnSpc>
                <a:spcPct val="150000"/>
              </a:lnSpc>
            </a:pPr>
            <a:r>
              <a:rPr lang="ar-LB" sz="1800" b="1" dirty="0">
                <a:solidFill>
                  <a:srgbClr val="224253"/>
                </a:solidFill>
                <a:latin typeface="29LT Adir" panose="00000506000000000000" pitchFamily="50" charset="-78"/>
                <a:cs typeface="29LT Adir" panose="00000506000000000000" pitchFamily="50" charset="-78"/>
              </a:rPr>
              <a:t>الاستفادة من الفضاء الافتراضي: </a:t>
            </a:r>
          </a:p>
        </p:txBody>
      </p:sp>
      <p:sp>
        <p:nvSpPr>
          <p:cNvPr id="9" name="TextBox 8"/>
          <p:cNvSpPr txBox="1"/>
          <p:nvPr/>
        </p:nvSpPr>
        <p:spPr>
          <a:xfrm>
            <a:off x="838201" y="938646"/>
            <a:ext cx="4925290" cy="1538883"/>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من المهم التعاطي مع وسائل التواصل الاجتماعي (فيسبوك، واتس آب، تيك توك، وغيرها ) كوسائل لبث المفاهيم الأخلاقية والقيميّة، وليست كوسيلة للهو والعبث، بل ينبغي أن تكون وسيلة لنشر الدين وتبيانه، وليس لنشر الفساد. </a:t>
            </a:r>
          </a:p>
        </p:txBody>
      </p:sp>
      <p:sp>
        <p:nvSpPr>
          <p:cNvPr id="10" name="TextBox 9"/>
          <p:cNvSpPr txBox="1"/>
          <p:nvPr/>
        </p:nvSpPr>
        <p:spPr>
          <a:xfrm>
            <a:off x="768928" y="3155216"/>
            <a:ext cx="6661813" cy="1569660"/>
          </a:xfrm>
          <a:prstGeom prst="rect">
            <a:avLst/>
          </a:prstGeom>
          <a:noFill/>
        </p:spPr>
        <p:txBody>
          <a:bodyPr wrap="square" rtlCol="0">
            <a:spAutoFit/>
          </a:bodyPr>
          <a:lstStyle/>
          <a:p>
            <a:pPr algn="justLow" rtl="1">
              <a:lnSpc>
                <a:spcPct val="150000"/>
              </a:lnSpc>
            </a:pPr>
            <a:r>
              <a:rPr lang="ar-LB" sz="1600" b="1" dirty="0" smtClean="0">
                <a:solidFill>
                  <a:srgbClr val="509195"/>
                </a:solidFill>
                <a:latin typeface="29LT Adir" panose="00000506000000000000" pitchFamily="50" charset="-78"/>
                <a:cs typeface="29LT Adir" panose="00000506000000000000" pitchFamily="50" charset="-78"/>
              </a:rPr>
              <a:t>"</a:t>
            </a:r>
            <a:r>
              <a:rPr lang="ar-LB" sz="1600" b="1" dirty="0">
                <a:solidFill>
                  <a:srgbClr val="509195"/>
                </a:solidFill>
                <a:latin typeface="29LT Adir" panose="00000506000000000000" pitchFamily="50" charset="-78"/>
                <a:cs typeface="29LT Adir" panose="00000506000000000000" pitchFamily="50" charset="-78"/>
              </a:rPr>
              <a:t>اليوم، لحسن الحظ، الميدان مفتوح لنشر الأفكار. هذا الفضاء العام إضافة إلى المشكلات التي قد يسبّبها، له أيضًا بركات كبيرة، يمكنكم نشر الأفكار الصائبة والصحيحة، والإجابة عن الإشكالات والإبهامات المختَلَقة في هذا الفضاء بالاستفادة من هذه الإمكانية، كما يمكنكم الجهاد في هذا المجال بالمعنى الحقيقي </a:t>
            </a:r>
            <a:r>
              <a:rPr lang="ar-LB" sz="1600" b="1" dirty="0" smtClean="0">
                <a:solidFill>
                  <a:srgbClr val="509195"/>
                </a:solidFill>
                <a:latin typeface="29LT Adir" panose="00000506000000000000" pitchFamily="50" charset="-78"/>
                <a:cs typeface="29LT Adir" panose="00000506000000000000" pitchFamily="50" charset="-78"/>
              </a:rPr>
              <a:t>للكلمة".</a:t>
            </a:r>
            <a:endParaRPr lang="ar-LB" sz="1600" b="1" dirty="0">
              <a:solidFill>
                <a:srgbClr val="509195"/>
              </a:solidFill>
              <a:latin typeface="29LT Adir" panose="00000506000000000000" pitchFamily="50" charset="-78"/>
              <a:cs typeface="29LT Adir" panose="00000506000000000000" pitchFamily="50" charset="-78"/>
            </a:endParaRPr>
          </a:p>
        </p:txBody>
      </p:sp>
      <p:sp>
        <p:nvSpPr>
          <p:cNvPr id="73" name="Google Shape;567;p38"/>
          <p:cNvSpPr/>
          <p:nvPr/>
        </p:nvSpPr>
        <p:spPr>
          <a:xfrm rot="8655052">
            <a:off x="6090506" y="1915153"/>
            <a:ext cx="817794" cy="107567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rgbClr val="AA88A1"/>
          </a:solidFill>
          <a:ln w="9525" cap="flat" cmpd="sng">
            <a:solidFill>
              <a:srgbClr val="AA88A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Isosceles Triangle 73"/>
          <p:cNvSpPr/>
          <p:nvPr/>
        </p:nvSpPr>
        <p:spPr>
          <a:xfrm rot="11287650">
            <a:off x="6850458" y="2811929"/>
            <a:ext cx="279400" cy="240862"/>
          </a:xfrm>
          <a:prstGeom prst="triangle">
            <a:avLst/>
          </a:prstGeom>
          <a:solidFill>
            <a:srgbClr val="AA88A1"/>
          </a:solidFill>
          <a:ln>
            <a:solidFill>
              <a:srgbClr val="F8E6DC"/>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grpSp>
        <p:nvGrpSpPr>
          <p:cNvPr id="75" name="Google Shape;1119;p64"/>
          <p:cNvGrpSpPr/>
          <p:nvPr/>
        </p:nvGrpSpPr>
        <p:grpSpPr>
          <a:xfrm>
            <a:off x="935183" y="94174"/>
            <a:ext cx="595553" cy="726089"/>
            <a:chOff x="799621" y="936096"/>
            <a:chExt cx="2815272" cy="3432336"/>
          </a:xfrm>
        </p:grpSpPr>
        <p:grpSp>
          <p:nvGrpSpPr>
            <p:cNvPr id="76" name="Google Shape;1120;p64"/>
            <p:cNvGrpSpPr/>
            <p:nvPr/>
          </p:nvGrpSpPr>
          <p:grpSpPr>
            <a:xfrm>
              <a:off x="799621" y="936096"/>
              <a:ext cx="1430604" cy="1481554"/>
              <a:chOff x="848421" y="755796"/>
              <a:chExt cx="1430604" cy="1481554"/>
            </a:xfrm>
          </p:grpSpPr>
          <p:sp>
            <p:nvSpPr>
              <p:cNvPr id="118" name="Google Shape;1121;p64"/>
              <p:cNvSpPr/>
              <p:nvPr/>
            </p:nvSpPr>
            <p:spPr>
              <a:xfrm>
                <a:off x="1967382" y="1618262"/>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1122;p64"/>
              <p:cNvSpPr/>
              <p:nvPr/>
            </p:nvSpPr>
            <p:spPr>
              <a:xfrm>
                <a:off x="1223959" y="943603"/>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1123;p64"/>
              <p:cNvSpPr/>
              <p:nvPr/>
            </p:nvSpPr>
            <p:spPr>
              <a:xfrm rot="10800000">
                <a:off x="848421" y="143046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1124;p64"/>
              <p:cNvSpPr/>
              <p:nvPr/>
            </p:nvSpPr>
            <p:spPr>
              <a:xfrm rot="10800000">
                <a:off x="1546541" y="1685505"/>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1125;p64"/>
              <p:cNvSpPr/>
              <p:nvPr/>
            </p:nvSpPr>
            <p:spPr>
              <a:xfrm rot="10800000">
                <a:off x="2212725" y="1120614"/>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1126;p64"/>
              <p:cNvSpPr/>
              <p:nvPr/>
            </p:nvSpPr>
            <p:spPr>
              <a:xfrm rot="10800000">
                <a:off x="1036149" y="2049550"/>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1127;p64"/>
              <p:cNvSpPr/>
              <p:nvPr/>
            </p:nvSpPr>
            <p:spPr>
              <a:xfrm rot="10800000">
                <a:off x="1749332" y="75579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7" name="Google Shape;1128;p64"/>
            <p:cNvGrpSpPr/>
            <p:nvPr/>
          </p:nvGrpSpPr>
          <p:grpSpPr>
            <a:xfrm>
              <a:off x="1678757" y="2303259"/>
              <a:ext cx="1596201" cy="2065170"/>
              <a:chOff x="3082650" y="333075"/>
              <a:chExt cx="2135100" cy="2762400"/>
            </a:xfrm>
          </p:grpSpPr>
          <p:sp>
            <p:nvSpPr>
              <p:cNvPr id="100" name="Google Shape;1129;p64"/>
              <p:cNvSpPr/>
              <p:nvPr/>
            </p:nvSpPr>
            <p:spPr>
              <a:xfrm>
                <a:off x="3082650" y="333075"/>
                <a:ext cx="2135100" cy="2762400"/>
              </a:xfrm>
              <a:prstGeom prst="snip1Rect">
                <a:avLst>
                  <a:gd name="adj" fmla="val 16667"/>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1130;p64"/>
              <p:cNvSpPr/>
              <p:nvPr/>
            </p:nvSpPr>
            <p:spPr>
              <a:xfrm>
                <a:off x="3309900" y="1252241"/>
                <a:ext cx="1680600" cy="1019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1131;p64"/>
              <p:cNvSpPr/>
              <p:nvPr/>
            </p:nvSpPr>
            <p:spPr>
              <a:xfrm>
                <a:off x="3438100" y="951904"/>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1132;p64"/>
              <p:cNvSpPr/>
              <p:nvPr/>
            </p:nvSpPr>
            <p:spPr>
              <a:xfrm>
                <a:off x="3438100" y="1064522"/>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1133;p64"/>
              <p:cNvSpPr/>
              <p:nvPr/>
            </p:nvSpPr>
            <p:spPr>
              <a:xfrm>
                <a:off x="3438100" y="135140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1134;p64"/>
              <p:cNvSpPr/>
              <p:nvPr/>
            </p:nvSpPr>
            <p:spPr>
              <a:xfrm>
                <a:off x="3438100" y="146403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1135;p64"/>
              <p:cNvSpPr/>
              <p:nvPr/>
            </p:nvSpPr>
            <p:spPr>
              <a:xfrm>
                <a:off x="3438100" y="157666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1136;p64"/>
              <p:cNvSpPr/>
              <p:nvPr/>
            </p:nvSpPr>
            <p:spPr>
              <a:xfrm>
                <a:off x="3438100" y="1689294"/>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1137;p64"/>
              <p:cNvSpPr/>
              <p:nvPr/>
            </p:nvSpPr>
            <p:spPr>
              <a:xfrm>
                <a:off x="3438100" y="180192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1138;p64"/>
              <p:cNvSpPr/>
              <p:nvPr/>
            </p:nvSpPr>
            <p:spPr>
              <a:xfrm>
                <a:off x="3438100" y="191455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1139;p64"/>
              <p:cNvSpPr/>
              <p:nvPr/>
            </p:nvSpPr>
            <p:spPr>
              <a:xfrm>
                <a:off x="3438100" y="2426688"/>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1140;p64"/>
              <p:cNvSpPr/>
              <p:nvPr/>
            </p:nvSpPr>
            <p:spPr>
              <a:xfrm>
                <a:off x="3438100" y="2539319"/>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1141;p64"/>
              <p:cNvSpPr/>
              <p:nvPr/>
            </p:nvSpPr>
            <p:spPr>
              <a:xfrm>
                <a:off x="3438100" y="265195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1142;p64"/>
              <p:cNvSpPr/>
              <p:nvPr/>
            </p:nvSpPr>
            <p:spPr>
              <a:xfrm>
                <a:off x="3438100" y="276458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1143;p64"/>
              <p:cNvSpPr/>
              <p:nvPr/>
            </p:nvSpPr>
            <p:spPr>
              <a:xfrm>
                <a:off x="3438100" y="2042581"/>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1144;p64"/>
              <p:cNvSpPr/>
              <p:nvPr/>
            </p:nvSpPr>
            <p:spPr>
              <a:xfrm>
                <a:off x="3438100" y="215521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1145;p64"/>
              <p:cNvSpPr/>
              <p:nvPr/>
            </p:nvSpPr>
            <p:spPr>
              <a:xfrm>
                <a:off x="3309900" y="841404"/>
                <a:ext cx="1680600" cy="360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1146;p64"/>
              <p:cNvSpPr/>
              <p:nvPr/>
            </p:nvSpPr>
            <p:spPr>
              <a:xfrm>
                <a:off x="3309900" y="2354128"/>
                <a:ext cx="1680600" cy="5118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8" name="Google Shape;1147;p64"/>
            <p:cNvGrpSpPr/>
            <p:nvPr/>
          </p:nvGrpSpPr>
          <p:grpSpPr>
            <a:xfrm rot="1683585">
              <a:off x="2689315" y="1582655"/>
              <a:ext cx="925578" cy="974236"/>
              <a:chOff x="199399" y="3068900"/>
              <a:chExt cx="1520727" cy="1600676"/>
            </a:xfrm>
          </p:grpSpPr>
          <p:sp>
            <p:nvSpPr>
              <p:cNvPr id="87" name="Google Shape;1148;p64"/>
              <p:cNvSpPr/>
              <p:nvPr/>
            </p:nvSpPr>
            <p:spPr>
              <a:xfrm>
                <a:off x="421920" y="3216089"/>
                <a:ext cx="1018648" cy="1164293"/>
              </a:xfrm>
              <a:custGeom>
                <a:avLst/>
                <a:gdLst/>
                <a:ahLst/>
                <a:cxnLst/>
                <a:rect l="l" t="t" r="r" b="b"/>
                <a:pathLst>
                  <a:path w="8249" h="9429" extrusionOk="0">
                    <a:moveTo>
                      <a:pt x="4318" y="1"/>
                    </a:moveTo>
                    <a:cubicBezTo>
                      <a:pt x="3993" y="1"/>
                      <a:pt x="3661" y="39"/>
                      <a:pt x="3328" y="118"/>
                    </a:cubicBezTo>
                    <a:cubicBezTo>
                      <a:pt x="1318" y="603"/>
                      <a:pt x="1" y="2428"/>
                      <a:pt x="278" y="4299"/>
                    </a:cubicBezTo>
                    <a:cubicBezTo>
                      <a:pt x="440" y="5177"/>
                      <a:pt x="902" y="5940"/>
                      <a:pt x="1572" y="6471"/>
                    </a:cubicBezTo>
                    <a:cubicBezTo>
                      <a:pt x="2311" y="7072"/>
                      <a:pt x="2796" y="7927"/>
                      <a:pt x="2958" y="8851"/>
                    </a:cubicBezTo>
                    <a:lnTo>
                      <a:pt x="3073" y="9428"/>
                    </a:lnTo>
                    <a:lnTo>
                      <a:pt x="7255" y="8689"/>
                    </a:lnTo>
                    <a:lnTo>
                      <a:pt x="7140" y="8088"/>
                    </a:lnTo>
                    <a:cubicBezTo>
                      <a:pt x="6978" y="7141"/>
                      <a:pt x="7186" y="6194"/>
                      <a:pt x="7671" y="5339"/>
                    </a:cubicBezTo>
                    <a:cubicBezTo>
                      <a:pt x="8087" y="4646"/>
                      <a:pt x="8249" y="3814"/>
                      <a:pt x="8110" y="2982"/>
                    </a:cubicBezTo>
                    <a:cubicBezTo>
                      <a:pt x="7795" y="1232"/>
                      <a:pt x="6175" y="1"/>
                      <a:pt x="4318" y="1"/>
                    </a:cubicBezTo>
                    <a:close/>
                  </a:path>
                </a:pathLst>
              </a:custGeom>
              <a:solidFill>
                <a:srgbClr val="ECA8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149;p64"/>
              <p:cNvSpPr/>
              <p:nvPr/>
            </p:nvSpPr>
            <p:spPr>
              <a:xfrm>
                <a:off x="667286" y="3589988"/>
                <a:ext cx="576440" cy="824599"/>
              </a:xfrm>
              <a:custGeom>
                <a:avLst/>
                <a:gdLst/>
                <a:ahLst/>
                <a:cxnLst/>
                <a:rect l="l" t="t" r="r" b="b"/>
                <a:pathLst>
                  <a:path w="4668" h="6678" extrusionOk="0">
                    <a:moveTo>
                      <a:pt x="2103" y="1"/>
                    </a:moveTo>
                    <a:cubicBezTo>
                      <a:pt x="2057" y="24"/>
                      <a:pt x="2011" y="47"/>
                      <a:pt x="2011" y="93"/>
                    </a:cubicBezTo>
                    <a:cubicBezTo>
                      <a:pt x="2011" y="116"/>
                      <a:pt x="2057" y="1295"/>
                      <a:pt x="1433" y="1710"/>
                    </a:cubicBezTo>
                    <a:cubicBezTo>
                      <a:pt x="1295" y="1806"/>
                      <a:pt x="1127" y="1853"/>
                      <a:pt x="934" y="1853"/>
                    </a:cubicBezTo>
                    <a:cubicBezTo>
                      <a:pt x="709" y="1853"/>
                      <a:pt x="449" y="1789"/>
                      <a:pt x="162" y="1664"/>
                    </a:cubicBezTo>
                    <a:cubicBezTo>
                      <a:pt x="143" y="1655"/>
                      <a:pt x="124" y="1649"/>
                      <a:pt x="106" y="1649"/>
                    </a:cubicBezTo>
                    <a:cubicBezTo>
                      <a:pt x="82" y="1649"/>
                      <a:pt x="60" y="1660"/>
                      <a:pt x="47" y="1687"/>
                    </a:cubicBezTo>
                    <a:cubicBezTo>
                      <a:pt x="1" y="1733"/>
                      <a:pt x="1" y="1780"/>
                      <a:pt x="47" y="1803"/>
                    </a:cubicBezTo>
                    <a:cubicBezTo>
                      <a:pt x="47" y="1826"/>
                      <a:pt x="1733" y="3951"/>
                      <a:pt x="2218" y="6608"/>
                    </a:cubicBezTo>
                    <a:cubicBezTo>
                      <a:pt x="2218" y="6655"/>
                      <a:pt x="2265" y="6678"/>
                      <a:pt x="2311" y="6678"/>
                    </a:cubicBezTo>
                    <a:lnTo>
                      <a:pt x="2334" y="6678"/>
                    </a:lnTo>
                    <a:cubicBezTo>
                      <a:pt x="2380" y="6678"/>
                      <a:pt x="2403" y="6608"/>
                      <a:pt x="2403" y="6562"/>
                    </a:cubicBezTo>
                    <a:cubicBezTo>
                      <a:pt x="2034" y="4437"/>
                      <a:pt x="855" y="2611"/>
                      <a:pt x="393" y="1941"/>
                    </a:cubicBezTo>
                    <a:lnTo>
                      <a:pt x="393" y="1941"/>
                    </a:lnTo>
                    <a:cubicBezTo>
                      <a:pt x="595" y="2012"/>
                      <a:pt x="784" y="2048"/>
                      <a:pt x="958" y="2048"/>
                    </a:cubicBezTo>
                    <a:cubicBezTo>
                      <a:pt x="1181" y="2048"/>
                      <a:pt x="1380" y="1989"/>
                      <a:pt x="1548" y="1872"/>
                    </a:cubicBezTo>
                    <a:cubicBezTo>
                      <a:pt x="1987" y="1572"/>
                      <a:pt x="2126" y="994"/>
                      <a:pt x="2195" y="578"/>
                    </a:cubicBezTo>
                    <a:cubicBezTo>
                      <a:pt x="2403" y="1087"/>
                      <a:pt x="2704" y="1387"/>
                      <a:pt x="3073" y="1502"/>
                    </a:cubicBezTo>
                    <a:cubicBezTo>
                      <a:pt x="3177" y="1532"/>
                      <a:pt x="3280" y="1545"/>
                      <a:pt x="3382" y="1545"/>
                    </a:cubicBezTo>
                    <a:cubicBezTo>
                      <a:pt x="3757" y="1545"/>
                      <a:pt x="4108" y="1371"/>
                      <a:pt x="4344" y="1225"/>
                    </a:cubicBezTo>
                    <a:lnTo>
                      <a:pt x="4344" y="1225"/>
                    </a:lnTo>
                    <a:cubicBezTo>
                      <a:pt x="3859" y="2796"/>
                      <a:pt x="4205" y="6100"/>
                      <a:pt x="4228" y="6239"/>
                    </a:cubicBezTo>
                    <a:cubicBezTo>
                      <a:pt x="4228" y="6308"/>
                      <a:pt x="4275" y="6331"/>
                      <a:pt x="4321" y="6331"/>
                    </a:cubicBezTo>
                    <a:cubicBezTo>
                      <a:pt x="4367" y="6331"/>
                      <a:pt x="4413" y="6285"/>
                      <a:pt x="4413" y="6216"/>
                    </a:cubicBezTo>
                    <a:cubicBezTo>
                      <a:pt x="4413" y="6192"/>
                      <a:pt x="3997" y="2334"/>
                      <a:pt x="4644" y="994"/>
                    </a:cubicBezTo>
                    <a:cubicBezTo>
                      <a:pt x="4667" y="971"/>
                      <a:pt x="4644" y="925"/>
                      <a:pt x="4598" y="879"/>
                    </a:cubicBezTo>
                    <a:cubicBezTo>
                      <a:pt x="4589" y="869"/>
                      <a:pt x="4575" y="863"/>
                      <a:pt x="4559" y="863"/>
                    </a:cubicBezTo>
                    <a:cubicBezTo>
                      <a:pt x="4537" y="863"/>
                      <a:pt x="4510" y="875"/>
                      <a:pt x="4483" y="902"/>
                    </a:cubicBezTo>
                    <a:cubicBezTo>
                      <a:pt x="4483" y="902"/>
                      <a:pt x="3962" y="1353"/>
                      <a:pt x="3387" y="1353"/>
                    </a:cubicBezTo>
                    <a:cubicBezTo>
                      <a:pt x="3299" y="1353"/>
                      <a:pt x="3209" y="1342"/>
                      <a:pt x="3119" y="1318"/>
                    </a:cubicBezTo>
                    <a:cubicBezTo>
                      <a:pt x="2727" y="1202"/>
                      <a:pt x="2403" y="786"/>
                      <a:pt x="2218" y="70"/>
                    </a:cubicBezTo>
                    <a:cubicBezTo>
                      <a:pt x="2195" y="24"/>
                      <a:pt x="2149" y="1"/>
                      <a:pt x="210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150;p64"/>
              <p:cNvSpPr/>
              <p:nvPr/>
            </p:nvSpPr>
            <p:spPr>
              <a:xfrm>
                <a:off x="752861" y="4288022"/>
                <a:ext cx="627810" cy="190283"/>
              </a:xfrm>
              <a:custGeom>
                <a:avLst/>
                <a:gdLst/>
                <a:ahLst/>
                <a:cxnLst/>
                <a:rect l="l" t="t" r="r" b="b"/>
                <a:pathLst>
                  <a:path w="5084" h="1541" extrusionOk="0">
                    <a:moveTo>
                      <a:pt x="4647" y="0"/>
                    </a:moveTo>
                    <a:cubicBezTo>
                      <a:pt x="4624" y="0"/>
                      <a:pt x="4599" y="3"/>
                      <a:pt x="4575" y="8"/>
                    </a:cubicBezTo>
                    <a:lnTo>
                      <a:pt x="370" y="747"/>
                    </a:lnTo>
                    <a:cubicBezTo>
                      <a:pt x="139" y="794"/>
                      <a:pt x="1" y="1002"/>
                      <a:pt x="47" y="1209"/>
                    </a:cubicBezTo>
                    <a:cubicBezTo>
                      <a:pt x="67" y="1393"/>
                      <a:pt x="232" y="1541"/>
                      <a:pt x="413" y="1541"/>
                    </a:cubicBezTo>
                    <a:cubicBezTo>
                      <a:pt x="437" y="1541"/>
                      <a:pt x="462" y="1538"/>
                      <a:pt x="486" y="1533"/>
                    </a:cubicBezTo>
                    <a:lnTo>
                      <a:pt x="4714" y="794"/>
                    </a:lnTo>
                    <a:cubicBezTo>
                      <a:pt x="4922" y="747"/>
                      <a:pt x="5083" y="539"/>
                      <a:pt x="5037" y="332"/>
                    </a:cubicBezTo>
                    <a:cubicBezTo>
                      <a:pt x="4996" y="148"/>
                      <a:pt x="4829" y="0"/>
                      <a:pt x="4647"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151;p64"/>
              <p:cNvSpPr/>
              <p:nvPr/>
            </p:nvSpPr>
            <p:spPr>
              <a:xfrm>
                <a:off x="770026" y="4384831"/>
                <a:ext cx="627810" cy="189789"/>
              </a:xfrm>
              <a:custGeom>
                <a:avLst/>
                <a:gdLst/>
                <a:ahLst/>
                <a:cxnLst/>
                <a:rect l="l" t="t" r="r" b="b"/>
                <a:pathLst>
                  <a:path w="5084" h="1537" extrusionOk="0">
                    <a:moveTo>
                      <a:pt x="4662" y="1"/>
                    </a:moveTo>
                    <a:cubicBezTo>
                      <a:pt x="4634" y="1"/>
                      <a:pt x="4605" y="4"/>
                      <a:pt x="4575" y="10"/>
                    </a:cubicBezTo>
                    <a:lnTo>
                      <a:pt x="370" y="749"/>
                    </a:lnTo>
                    <a:cubicBezTo>
                      <a:pt x="139" y="795"/>
                      <a:pt x="0" y="980"/>
                      <a:pt x="46" y="1211"/>
                    </a:cubicBezTo>
                    <a:cubicBezTo>
                      <a:pt x="68" y="1404"/>
                      <a:pt x="248" y="1537"/>
                      <a:pt x="458" y="1537"/>
                    </a:cubicBezTo>
                    <a:cubicBezTo>
                      <a:pt x="475" y="1537"/>
                      <a:pt x="492" y="1536"/>
                      <a:pt x="509" y="1534"/>
                    </a:cubicBezTo>
                    <a:lnTo>
                      <a:pt x="4713" y="772"/>
                    </a:lnTo>
                    <a:cubicBezTo>
                      <a:pt x="4921" y="749"/>
                      <a:pt x="5083" y="541"/>
                      <a:pt x="5037" y="333"/>
                    </a:cubicBezTo>
                    <a:cubicBezTo>
                      <a:pt x="4997" y="132"/>
                      <a:pt x="4851" y="1"/>
                      <a:pt x="4662"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152;p64"/>
              <p:cNvSpPr/>
              <p:nvPr/>
            </p:nvSpPr>
            <p:spPr>
              <a:xfrm>
                <a:off x="787067" y="4479787"/>
                <a:ext cx="624970" cy="189789"/>
              </a:xfrm>
              <a:custGeom>
                <a:avLst/>
                <a:gdLst/>
                <a:ahLst/>
                <a:cxnLst/>
                <a:rect l="l" t="t" r="r" b="b"/>
                <a:pathLst>
                  <a:path w="5061" h="1537" extrusionOk="0">
                    <a:moveTo>
                      <a:pt x="4621" y="1"/>
                    </a:moveTo>
                    <a:cubicBezTo>
                      <a:pt x="4606" y="1"/>
                      <a:pt x="4591" y="1"/>
                      <a:pt x="4575" y="3"/>
                    </a:cubicBezTo>
                    <a:lnTo>
                      <a:pt x="347" y="765"/>
                    </a:lnTo>
                    <a:cubicBezTo>
                      <a:pt x="139" y="789"/>
                      <a:pt x="1" y="996"/>
                      <a:pt x="47" y="1204"/>
                    </a:cubicBezTo>
                    <a:cubicBezTo>
                      <a:pt x="67" y="1406"/>
                      <a:pt x="227" y="1537"/>
                      <a:pt x="406" y="1537"/>
                    </a:cubicBezTo>
                    <a:cubicBezTo>
                      <a:pt x="432" y="1537"/>
                      <a:pt x="459" y="1534"/>
                      <a:pt x="486" y="1528"/>
                    </a:cubicBezTo>
                    <a:lnTo>
                      <a:pt x="4714" y="789"/>
                    </a:lnTo>
                    <a:cubicBezTo>
                      <a:pt x="4922" y="742"/>
                      <a:pt x="5061" y="534"/>
                      <a:pt x="5037" y="326"/>
                    </a:cubicBezTo>
                    <a:cubicBezTo>
                      <a:pt x="4995" y="134"/>
                      <a:pt x="4813" y="1"/>
                      <a:pt x="4621"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153;p64"/>
              <p:cNvSpPr/>
              <p:nvPr/>
            </p:nvSpPr>
            <p:spPr>
              <a:xfrm>
                <a:off x="812752" y="4368778"/>
                <a:ext cx="527909" cy="122863"/>
              </a:xfrm>
              <a:custGeom>
                <a:avLst/>
                <a:gdLst/>
                <a:ahLst/>
                <a:cxnLst/>
                <a:rect l="l" t="t" r="r" b="b"/>
                <a:pathLst>
                  <a:path w="4275" h="995" extrusionOk="0">
                    <a:moveTo>
                      <a:pt x="4113" y="1"/>
                    </a:moveTo>
                    <a:lnTo>
                      <a:pt x="116" y="717"/>
                    </a:lnTo>
                    <a:cubicBezTo>
                      <a:pt x="47" y="717"/>
                      <a:pt x="1" y="810"/>
                      <a:pt x="1" y="879"/>
                    </a:cubicBezTo>
                    <a:cubicBezTo>
                      <a:pt x="24" y="948"/>
                      <a:pt x="93" y="994"/>
                      <a:pt x="163" y="994"/>
                    </a:cubicBezTo>
                    <a:lnTo>
                      <a:pt x="186" y="994"/>
                    </a:lnTo>
                    <a:lnTo>
                      <a:pt x="4159" y="278"/>
                    </a:lnTo>
                    <a:cubicBezTo>
                      <a:pt x="4229" y="278"/>
                      <a:pt x="4275" y="209"/>
                      <a:pt x="4275" y="117"/>
                    </a:cubicBezTo>
                    <a:cubicBezTo>
                      <a:pt x="4252" y="47"/>
                      <a:pt x="4183" y="1"/>
                      <a:pt x="4113"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154;p64"/>
              <p:cNvSpPr/>
              <p:nvPr/>
            </p:nvSpPr>
            <p:spPr>
              <a:xfrm>
                <a:off x="829916" y="4465216"/>
                <a:ext cx="527909" cy="123357"/>
              </a:xfrm>
              <a:custGeom>
                <a:avLst/>
                <a:gdLst/>
                <a:ahLst/>
                <a:cxnLst/>
                <a:rect l="l" t="t" r="r" b="b"/>
                <a:pathLst>
                  <a:path w="4275" h="999" extrusionOk="0">
                    <a:moveTo>
                      <a:pt x="4126" y="1"/>
                    </a:moveTo>
                    <a:cubicBezTo>
                      <a:pt x="4114" y="1"/>
                      <a:pt x="4102" y="2"/>
                      <a:pt x="4090" y="6"/>
                    </a:cubicBezTo>
                    <a:lnTo>
                      <a:pt x="116" y="699"/>
                    </a:lnTo>
                    <a:cubicBezTo>
                      <a:pt x="47" y="722"/>
                      <a:pt x="0" y="791"/>
                      <a:pt x="0" y="883"/>
                    </a:cubicBezTo>
                    <a:cubicBezTo>
                      <a:pt x="24" y="953"/>
                      <a:pt x="70" y="999"/>
                      <a:pt x="139" y="999"/>
                    </a:cubicBezTo>
                    <a:lnTo>
                      <a:pt x="185" y="999"/>
                    </a:lnTo>
                    <a:lnTo>
                      <a:pt x="4159" y="283"/>
                    </a:lnTo>
                    <a:cubicBezTo>
                      <a:pt x="4228" y="283"/>
                      <a:pt x="4275" y="190"/>
                      <a:pt x="4275" y="121"/>
                    </a:cubicBezTo>
                    <a:cubicBezTo>
                      <a:pt x="4255" y="61"/>
                      <a:pt x="4200" y="1"/>
                      <a:pt x="4126"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155;p64"/>
              <p:cNvSpPr/>
              <p:nvPr/>
            </p:nvSpPr>
            <p:spPr>
              <a:xfrm>
                <a:off x="1363373" y="3068900"/>
                <a:ext cx="139911" cy="153239"/>
              </a:xfrm>
              <a:custGeom>
                <a:avLst/>
                <a:gdLst/>
                <a:ahLst/>
                <a:cxnLst/>
                <a:rect l="l" t="t" r="r" b="b"/>
                <a:pathLst>
                  <a:path w="1133" h="1241" extrusionOk="0">
                    <a:moveTo>
                      <a:pt x="1029" y="1"/>
                    </a:moveTo>
                    <a:cubicBezTo>
                      <a:pt x="1002" y="1"/>
                      <a:pt x="975" y="12"/>
                      <a:pt x="948" y="39"/>
                    </a:cubicBezTo>
                    <a:lnTo>
                      <a:pt x="47" y="1079"/>
                    </a:lnTo>
                    <a:cubicBezTo>
                      <a:pt x="1" y="1125"/>
                      <a:pt x="1" y="1194"/>
                      <a:pt x="47" y="1217"/>
                    </a:cubicBezTo>
                    <a:cubicBezTo>
                      <a:pt x="70" y="1240"/>
                      <a:pt x="93" y="1240"/>
                      <a:pt x="116" y="1240"/>
                    </a:cubicBezTo>
                    <a:cubicBezTo>
                      <a:pt x="139" y="1240"/>
                      <a:pt x="163" y="1240"/>
                      <a:pt x="186" y="1217"/>
                    </a:cubicBezTo>
                    <a:lnTo>
                      <a:pt x="1087" y="154"/>
                    </a:lnTo>
                    <a:cubicBezTo>
                      <a:pt x="1133" y="108"/>
                      <a:pt x="1133" y="62"/>
                      <a:pt x="1087" y="16"/>
                    </a:cubicBezTo>
                    <a:cubicBezTo>
                      <a:pt x="1068" y="6"/>
                      <a:pt x="1048" y="1"/>
                      <a:pt x="102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156;p64"/>
              <p:cNvSpPr/>
              <p:nvPr/>
            </p:nvSpPr>
            <p:spPr>
              <a:xfrm>
                <a:off x="1474634" y="3389579"/>
                <a:ext cx="120030" cy="49392"/>
              </a:xfrm>
              <a:custGeom>
                <a:avLst/>
                <a:gdLst/>
                <a:ahLst/>
                <a:cxnLst/>
                <a:rect l="l" t="t" r="r" b="b"/>
                <a:pathLst>
                  <a:path w="972" h="400" extrusionOk="0">
                    <a:moveTo>
                      <a:pt x="858" y="0"/>
                    </a:moveTo>
                    <a:cubicBezTo>
                      <a:pt x="850" y="0"/>
                      <a:pt x="841" y="2"/>
                      <a:pt x="833" y="6"/>
                    </a:cubicBezTo>
                    <a:lnTo>
                      <a:pt x="93" y="214"/>
                    </a:lnTo>
                    <a:cubicBezTo>
                      <a:pt x="47" y="237"/>
                      <a:pt x="1" y="284"/>
                      <a:pt x="24" y="330"/>
                    </a:cubicBezTo>
                    <a:cubicBezTo>
                      <a:pt x="47" y="376"/>
                      <a:pt x="70" y="399"/>
                      <a:pt x="116" y="399"/>
                    </a:cubicBezTo>
                    <a:lnTo>
                      <a:pt x="139" y="399"/>
                    </a:lnTo>
                    <a:lnTo>
                      <a:pt x="879" y="191"/>
                    </a:lnTo>
                    <a:cubicBezTo>
                      <a:pt x="925" y="191"/>
                      <a:pt x="971" y="122"/>
                      <a:pt x="948" y="76"/>
                    </a:cubicBezTo>
                    <a:cubicBezTo>
                      <a:pt x="929" y="38"/>
                      <a:pt x="895" y="0"/>
                      <a:pt x="858"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1157;p64"/>
              <p:cNvSpPr/>
              <p:nvPr/>
            </p:nvSpPr>
            <p:spPr>
              <a:xfrm>
                <a:off x="1523163" y="3652716"/>
                <a:ext cx="196963" cy="40131"/>
              </a:xfrm>
              <a:custGeom>
                <a:avLst/>
                <a:gdLst/>
                <a:ahLst/>
                <a:cxnLst/>
                <a:rect l="l" t="t" r="r" b="b"/>
                <a:pathLst>
                  <a:path w="1595" h="325" extrusionOk="0">
                    <a:moveTo>
                      <a:pt x="116" y="1"/>
                    </a:moveTo>
                    <a:cubicBezTo>
                      <a:pt x="47" y="1"/>
                      <a:pt x="1" y="47"/>
                      <a:pt x="1" y="93"/>
                    </a:cubicBezTo>
                    <a:cubicBezTo>
                      <a:pt x="1" y="140"/>
                      <a:pt x="24" y="186"/>
                      <a:pt x="93" y="209"/>
                    </a:cubicBezTo>
                    <a:lnTo>
                      <a:pt x="1479" y="324"/>
                    </a:lnTo>
                    <a:lnTo>
                      <a:pt x="1502" y="324"/>
                    </a:lnTo>
                    <a:cubicBezTo>
                      <a:pt x="1549" y="324"/>
                      <a:pt x="1572" y="301"/>
                      <a:pt x="1595" y="255"/>
                    </a:cubicBezTo>
                    <a:cubicBezTo>
                      <a:pt x="1595" y="186"/>
                      <a:pt x="1549" y="140"/>
                      <a:pt x="1502" y="140"/>
                    </a:cubicBezTo>
                    <a:lnTo>
                      <a:pt x="116" y="1"/>
                    </a:ln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1158;p64"/>
              <p:cNvSpPr/>
              <p:nvPr/>
            </p:nvSpPr>
            <p:spPr>
              <a:xfrm>
                <a:off x="245089" y="3320677"/>
                <a:ext cx="171277" cy="92610"/>
              </a:xfrm>
              <a:custGeom>
                <a:avLst/>
                <a:gdLst/>
                <a:ahLst/>
                <a:cxnLst/>
                <a:rect l="l" t="t" r="r" b="b"/>
                <a:pathLst>
                  <a:path w="1387" h="750" extrusionOk="0">
                    <a:moveTo>
                      <a:pt x="112" y="1"/>
                    </a:moveTo>
                    <a:cubicBezTo>
                      <a:pt x="82" y="1"/>
                      <a:pt x="40" y="22"/>
                      <a:pt x="23" y="56"/>
                    </a:cubicBezTo>
                    <a:cubicBezTo>
                      <a:pt x="0" y="102"/>
                      <a:pt x="23" y="149"/>
                      <a:pt x="69" y="172"/>
                    </a:cubicBezTo>
                    <a:lnTo>
                      <a:pt x="1225" y="749"/>
                    </a:lnTo>
                    <a:lnTo>
                      <a:pt x="1271" y="749"/>
                    </a:lnTo>
                    <a:cubicBezTo>
                      <a:pt x="1294" y="749"/>
                      <a:pt x="1340" y="749"/>
                      <a:pt x="1363" y="703"/>
                    </a:cubicBezTo>
                    <a:cubicBezTo>
                      <a:pt x="1386" y="657"/>
                      <a:pt x="1363" y="611"/>
                      <a:pt x="1317" y="588"/>
                    </a:cubicBezTo>
                    <a:lnTo>
                      <a:pt x="139" y="10"/>
                    </a:lnTo>
                    <a:cubicBezTo>
                      <a:pt x="133" y="4"/>
                      <a:pt x="123" y="1"/>
                      <a:pt x="112"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1159;p64"/>
              <p:cNvSpPr/>
              <p:nvPr/>
            </p:nvSpPr>
            <p:spPr>
              <a:xfrm>
                <a:off x="199399" y="3629995"/>
                <a:ext cx="142752" cy="25807"/>
              </a:xfrm>
              <a:custGeom>
                <a:avLst/>
                <a:gdLst/>
                <a:ahLst/>
                <a:cxnLst/>
                <a:rect l="l" t="t" r="r" b="b"/>
                <a:pathLst>
                  <a:path w="1156" h="209" extrusionOk="0">
                    <a:moveTo>
                      <a:pt x="93" y="0"/>
                    </a:moveTo>
                    <a:cubicBezTo>
                      <a:pt x="47" y="0"/>
                      <a:pt x="1" y="46"/>
                      <a:pt x="1" y="116"/>
                    </a:cubicBezTo>
                    <a:cubicBezTo>
                      <a:pt x="1" y="162"/>
                      <a:pt x="47" y="208"/>
                      <a:pt x="93" y="208"/>
                    </a:cubicBezTo>
                    <a:lnTo>
                      <a:pt x="1040" y="208"/>
                    </a:lnTo>
                    <a:cubicBezTo>
                      <a:pt x="1109" y="208"/>
                      <a:pt x="1156" y="162"/>
                      <a:pt x="1156" y="116"/>
                    </a:cubicBezTo>
                    <a:cubicBezTo>
                      <a:pt x="1156" y="46"/>
                      <a:pt x="1109" y="0"/>
                      <a:pt x="104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1160;p64"/>
              <p:cNvSpPr/>
              <p:nvPr/>
            </p:nvSpPr>
            <p:spPr>
              <a:xfrm>
                <a:off x="225084" y="3891280"/>
                <a:ext cx="165597" cy="98290"/>
              </a:xfrm>
              <a:custGeom>
                <a:avLst/>
                <a:gdLst/>
                <a:ahLst/>
                <a:cxnLst/>
                <a:rect l="l" t="t" r="r" b="b"/>
                <a:pathLst>
                  <a:path w="1341" h="796" extrusionOk="0">
                    <a:moveTo>
                      <a:pt x="1239" y="1"/>
                    </a:moveTo>
                    <a:cubicBezTo>
                      <a:pt x="1227" y="1"/>
                      <a:pt x="1214" y="4"/>
                      <a:pt x="1202" y="10"/>
                    </a:cubicBezTo>
                    <a:lnTo>
                      <a:pt x="70" y="610"/>
                    </a:lnTo>
                    <a:cubicBezTo>
                      <a:pt x="24" y="633"/>
                      <a:pt x="0" y="703"/>
                      <a:pt x="24" y="749"/>
                    </a:cubicBezTo>
                    <a:cubicBezTo>
                      <a:pt x="47" y="772"/>
                      <a:pt x="70" y="795"/>
                      <a:pt x="116" y="795"/>
                    </a:cubicBezTo>
                    <a:cubicBezTo>
                      <a:pt x="116" y="795"/>
                      <a:pt x="162" y="772"/>
                      <a:pt x="162" y="772"/>
                    </a:cubicBezTo>
                    <a:lnTo>
                      <a:pt x="1294" y="171"/>
                    </a:lnTo>
                    <a:cubicBezTo>
                      <a:pt x="1340" y="148"/>
                      <a:pt x="1340" y="102"/>
                      <a:pt x="1317" y="56"/>
                    </a:cubicBezTo>
                    <a:cubicBezTo>
                      <a:pt x="1300" y="22"/>
                      <a:pt x="1271" y="1"/>
                      <a:pt x="123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9" name="Google Shape;1161;p64"/>
            <p:cNvGrpSpPr/>
            <p:nvPr/>
          </p:nvGrpSpPr>
          <p:grpSpPr>
            <a:xfrm>
              <a:off x="3434269" y="3346971"/>
              <a:ext cx="106251" cy="1021461"/>
              <a:chOff x="7636355" y="303784"/>
              <a:chExt cx="409603" cy="3937783"/>
            </a:xfrm>
          </p:grpSpPr>
          <p:sp>
            <p:nvSpPr>
              <p:cNvPr id="80" name="Google Shape;1162;p64"/>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163;p64"/>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164;p64"/>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165;p64"/>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166;p64"/>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167;p64"/>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168;p64"/>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grpSp>
        <p:nvGrpSpPr>
          <p:cNvPr id="125" name="Google Shape;312;p42"/>
          <p:cNvGrpSpPr/>
          <p:nvPr/>
        </p:nvGrpSpPr>
        <p:grpSpPr>
          <a:xfrm>
            <a:off x="7561018" y="3468882"/>
            <a:ext cx="1014946" cy="1042435"/>
            <a:chOff x="668145" y="949095"/>
            <a:chExt cx="3272304" cy="3360933"/>
          </a:xfrm>
        </p:grpSpPr>
        <p:sp>
          <p:nvSpPr>
            <p:cNvPr id="126" name="Google Shape;313;p42"/>
            <p:cNvSpPr/>
            <p:nvPr/>
          </p:nvSpPr>
          <p:spPr>
            <a:xfrm>
              <a:off x="1006465" y="3958011"/>
              <a:ext cx="103912" cy="43414"/>
            </a:xfrm>
            <a:custGeom>
              <a:avLst/>
              <a:gdLst/>
              <a:ahLst/>
              <a:cxnLst/>
              <a:rect l="l" t="t" r="r" b="b"/>
              <a:pathLst>
                <a:path w="1618" h="676" extrusionOk="0">
                  <a:moveTo>
                    <a:pt x="233" y="1"/>
                  </a:moveTo>
                  <a:cubicBezTo>
                    <a:pt x="134" y="1"/>
                    <a:pt x="44" y="66"/>
                    <a:pt x="24" y="167"/>
                  </a:cubicBezTo>
                  <a:cubicBezTo>
                    <a:pt x="1" y="306"/>
                    <a:pt x="70" y="398"/>
                    <a:pt x="186" y="444"/>
                  </a:cubicBezTo>
                  <a:lnTo>
                    <a:pt x="1318" y="675"/>
                  </a:lnTo>
                  <a:lnTo>
                    <a:pt x="1364" y="675"/>
                  </a:lnTo>
                  <a:cubicBezTo>
                    <a:pt x="1479" y="675"/>
                    <a:pt x="1572" y="606"/>
                    <a:pt x="1595" y="490"/>
                  </a:cubicBezTo>
                  <a:cubicBezTo>
                    <a:pt x="1618" y="375"/>
                    <a:pt x="1526" y="259"/>
                    <a:pt x="1410" y="236"/>
                  </a:cubicBezTo>
                  <a:lnTo>
                    <a:pt x="278" y="5"/>
                  </a:lnTo>
                  <a:cubicBezTo>
                    <a:pt x="263" y="2"/>
                    <a:pt x="248" y="1"/>
                    <a:pt x="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14;p42"/>
            <p:cNvSpPr/>
            <p:nvPr/>
          </p:nvSpPr>
          <p:spPr>
            <a:xfrm>
              <a:off x="1944719" y="1412230"/>
              <a:ext cx="681144" cy="1914152"/>
            </a:xfrm>
            <a:custGeom>
              <a:avLst/>
              <a:gdLst/>
              <a:ahLst/>
              <a:cxnLst/>
              <a:rect l="l" t="t" r="r" b="b"/>
              <a:pathLst>
                <a:path w="10606" h="29805" extrusionOk="0">
                  <a:moveTo>
                    <a:pt x="4367" y="0"/>
                  </a:moveTo>
                  <a:cubicBezTo>
                    <a:pt x="3790" y="1109"/>
                    <a:pt x="2958" y="2449"/>
                    <a:pt x="2404" y="3558"/>
                  </a:cubicBezTo>
                  <a:cubicBezTo>
                    <a:pt x="2219" y="3882"/>
                    <a:pt x="2034" y="4251"/>
                    <a:pt x="2011" y="4621"/>
                  </a:cubicBezTo>
                  <a:cubicBezTo>
                    <a:pt x="1988" y="5083"/>
                    <a:pt x="2173" y="5522"/>
                    <a:pt x="2357" y="5938"/>
                  </a:cubicBezTo>
                  <a:cubicBezTo>
                    <a:pt x="2681" y="6631"/>
                    <a:pt x="3004" y="7324"/>
                    <a:pt x="3351" y="7994"/>
                  </a:cubicBezTo>
                  <a:cubicBezTo>
                    <a:pt x="2727" y="7370"/>
                    <a:pt x="1826" y="6562"/>
                    <a:pt x="1549" y="5730"/>
                  </a:cubicBezTo>
                  <a:cubicBezTo>
                    <a:pt x="1364" y="6446"/>
                    <a:pt x="1156" y="7139"/>
                    <a:pt x="1087" y="7879"/>
                  </a:cubicBezTo>
                  <a:cubicBezTo>
                    <a:pt x="994" y="8618"/>
                    <a:pt x="1041" y="9357"/>
                    <a:pt x="1272" y="10050"/>
                  </a:cubicBezTo>
                  <a:lnTo>
                    <a:pt x="2612" y="11783"/>
                  </a:lnTo>
                  <a:lnTo>
                    <a:pt x="1179" y="11275"/>
                  </a:lnTo>
                  <a:lnTo>
                    <a:pt x="1179" y="11275"/>
                  </a:lnTo>
                  <a:cubicBezTo>
                    <a:pt x="1364" y="12430"/>
                    <a:pt x="1248" y="13632"/>
                    <a:pt x="833" y="14694"/>
                  </a:cubicBezTo>
                  <a:cubicBezTo>
                    <a:pt x="763" y="14902"/>
                    <a:pt x="694" y="15087"/>
                    <a:pt x="671" y="15295"/>
                  </a:cubicBezTo>
                  <a:cubicBezTo>
                    <a:pt x="1156" y="15850"/>
                    <a:pt x="1711" y="16219"/>
                    <a:pt x="2311" y="16681"/>
                  </a:cubicBezTo>
                  <a:cubicBezTo>
                    <a:pt x="2889" y="17120"/>
                    <a:pt x="3489" y="17605"/>
                    <a:pt x="3813" y="18275"/>
                  </a:cubicBezTo>
                  <a:lnTo>
                    <a:pt x="3767" y="18298"/>
                  </a:lnTo>
                  <a:cubicBezTo>
                    <a:pt x="3443" y="18067"/>
                    <a:pt x="3120" y="17813"/>
                    <a:pt x="2796" y="17582"/>
                  </a:cubicBezTo>
                  <a:cubicBezTo>
                    <a:pt x="2588" y="17444"/>
                    <a:pt x="2404" y="17282"/>
                    <a:pt x="2196" y="17166"/>
                  </a:cubicBezTo>
                  <a:cubicBezTo>
                    <a:pt x="1872" y="17005"/>
                    <a:pt x="1526" y="16889"/>
                    <a:pt x="1156" y="16797"/>
                  </a:cubicBezTo>
                  <a:cubicBezTo>
                    <a:pt x="856" y="16704"/>
                    <a:pt x="555" y="16635"/>
                    <a:pt x="255" y="16543"/>
                  </a:cubicBezTo>
                  <a:cubicBezTo>
                    <a:pt x="209" y="17744"/>
                    <a:pt x="116" y="19431"/>
                    <a:pt x="47" y="20632"/>
                  </a:cubicBezTo>
                  <a:cubicBezTo>
                    <a:pt x="24" y="21094"/>
                    <a:pt x="1" y="21556"/>
                    <a:pt x="70" y="22018"/>
                  </a:cubicBezTo>
                  <a:cubicBezTo>
                    <a:pt x="301" y="23843"/>
                    <a:pt x="1711" y="25206"/>
                    <a:pt x="3397" y="25923"/>
                  </a:cubicBezTo>
                  <a:cubicBezTo>
                    <a:pt x="3882" y="26131"/>
                    <a:pt x="4437" y="26639"/>
                    <a:pt x="4737" y="27078"/>
                  </a:cubicBezTo>
                  <a:cubicBezTo>
                    <a:pt x="4437" y="26731"/>
                    <a:pt x="3952" y="26754"/>
                    <a:pt x="3397" y="26731"/>
                  </a:cubicBezTo>
                  <a:cubicBezTo>
                    <a:pt x="3281" y="26721"/>
                    <a:pt x="3176" y="26718"/>
                    <a:pt x="3078" y="26718"/>
                  </a:cubicBezTo>
                  <a:cubicBezTo>
                    <a:pt x="2860" y="26718"/>
                    <a:pt x="2678" y="26735"/>
                    <a:pt x="2488" y="26735"/>
                  </a:cubicBezTo>
                  <a:cubicBezTo>
                    <a:pt x="2373" y="26735"/>
                    <a:pt x="2256" y="26729"/>
                    <a:pt x="2126" y="26708"/>
                  </a:cubicBezTo>
                  <a:cubicBezTo>
                    <a:pt x="1826" y="26685"/>
                    <a:pt x="1526" y="26639"/>
                    <a:pt x="1272" y="26523"/>
                  </a:cubicBezTo>
                  <a:cubicBezTo>
                    <a:pt x="994" y="26408"/>
                    <a:pt x="740" y="26200"/>
                    <a:pt x="648" y="25923"/>
                  </a:cubicBezTo>
                  <a:lnTo>
                    <a:pt x="648" y="25923"/>
                  </a:lnTo>
                  <a:cubicBezTo>
                    <a:pt x="1064" y="27448"/>
                    <a:pt x="2034" y="29804"/>
                    <a:pt x="5084" y="29804"/>
                  </a:cubicBezTo>
                  <a:cubicBezTo>
                    <a:pt x="9150" y="29804"/>
                    <a:pt x="9958" y="26524"/>
                    <a:pt x="9958" y="26523"/>
                  </a:cubicBezTo>
                  <a:lnTo>
                    <a:pt x="9958" y="26523"/>
                  </a:lnTo>
                  <a:cubicBezTo>
                    <a:pt x="8850" y="27193"/>
                    <a:pt x="7787" y="27817"/>
                    <a:pt x="7140" y="27956"/>
                  </a:cubicBezTo>
                  <a:cubicBezTo>
                    <a:pt x="7140" y="27956"/>
                    <a:pt x="8457" y="27101"/>
                    <a:pt x="9127" y="26200"/>
                  </a:cubicBezTo>
                  <a:cubicBezTo>
                    <a:pt x="9820" y="25299"/>
                    <a:pt x="10005" y="23451"/>
                    <a:pt x="10005" y="23451"/>
                  </a:cubicBezTo>
                  <a:lnTo>
                    <a:pt x="10005" y="23451"/>
                  </a:lnTo>
                  <a:cubicBezTo>
                    <a:pt x="9727" y="23866"/>
                    <a:pt x="8711" y="24329"/>
                    <a:pt x="8156" y="24536"/>
                  </a:cubicBezTo>
                  <a:cubicBezTo>
                    <a:pt x="7602" y="24744"/>
                    <a:pt x="6377" y="25830"/>
                    <a:pt x="6377" y="25830"/>
                  </a:cubicBezTo>
                  <a:cubicBezTo>
                    <a:pt x="6377" y="25830"/>
                    <a:pt x="7024" y="24144"/>
                    <a:pt x="8226" y="23520"/>
                  </a:cubicBezTo>
                  <a:cubicBezTo>
                    <a:pt x="9427" y="22919"/>
                    <a:pt x="10236" y="21856"/>
                    <a:pt x="10236" y="21856"/>
                  </a:cubicBezTo>
                  <a:cubicBezTo>
                    <a:pt x="10605" y="20355"/>
                    <a:pt x="9935" y="18414"/>
                    <a:pt x="9935" y="18414"/>
                  </a:cubicBezTo>
                  <a:cubicBezTo>
                    <a:pt x="9935" y="18414"/>
                    <a:pt x="9496" y="19592"/>
                    <a:pt x="8364" y="19800"/>
                  </a:cubicBezTo>
                  <a:cubicBezTo>
                    <a:pt x="7232" y="20008"/>
                    <a:pt x="6747" y="20932"/>
                    <a:pt x="6747" y="20932"/>
                  </a:cubicBezTo>
                  <a:cubicBezTo>
                    <a:pt x="7001" y="20193"/>
                    <a:pt x="7556" y="19500"/>
                    <a:pt x="8249" y="18853"/>
                  </a:cubicBezTo>
                  <a:cubicBezTo>
                    <a:pt x="8965" y="18229"/>
                    <a:pt x="9496" y="17143"/>
                    <a:pt x="9496" y="17143"/>
                  </a:cubicBezTo>
                  <a:cubicBezTo>
                    <a:pt x="9196" y="16242"/>
                    <a:pt x="8618" y="13539"/>
                    <a:pt x="8618" y="13539"/>
                  </a:cubicBezTo>
                  <a:lnTo>
                    <a:pt x="7348" y="14186"/>
                  </a:lnTo>
                  <a:lnTo>
                    <a:pt x="8549" y="12892"/>
                  </a:lnTo>
                  <a:cubicBezTo>
                    <a:pt x="8480" y="12315"/>
                    <a:pt x="8526" y="10952"/>
                    <a:pt x="8526" y="10952"/>
                  </a:cubicBezTo>
                  <a:lnTo>
                    <a:pt x="8526" y="10952"/>
                  </a:lnTo>
                  <a:lnTo>
                    <a:pt x="5962" y="13123"/>
                  </a:lnTo>
                  <a:lnTo>
                    <a:pt x="8318" y="9958"/>
                  </a:lnTo>
                  <a:cubicBezTo>
                    <a:pt x="8387" y="9404"/>
                    <a:pt x="8180" y="6146"/>
                    <a:pt x="7948" y="5430"/>
                  </a:cubicBezTo>
                  <a:cubicBezTo>
                    <a:pt x="7694" y="4714"/>
                    <a:pt x="7001" y="3004"/>
                    <a:pt x="7001" y="3004"/>
                  </a:cubicBezTo>
                  <a:cubicBezTo>
                    <a:pt x="6585" y="4367"/>
                    <a:pt x="5500" y="4945"/>
                    <a:pt x="5500" y="4945"/>
                  </a:cubicBezTo>
                  <a:cubicBezTo>
                    <a:pt x="6193" y="4090"/>
                    <a:pt x="6424" y="2334"/>
                    <a:pt x="6424" y="2334"/>
                  </a:cubicBezTo>
                  <a:cubicBezTo>
                    <a:pt x="6031" y="1202"/>
                    <a:pt x="4367"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15;p42"/>
            <p:cNvSpPr/>
            <p:nvPr/>
          </p:nvSpPr>
          <p:spPr>
            <a:xfrm>
              <a:off x="2302299" y="2679308"/>
              <a:ext cx="65379" cy="50543"/>
            </a:xfrm>
            <a:custGeom>
              <a:avLst/>
              <a:gdLst/>
              <a:ahLst/>
              <a:cxnLst/>
              <a:rect l="l" t="t" r="r" b="b"/>
              <a:pathLst>
                <a:path w="1018" h="787" extrusionOk="0">
                  <a:moveTo>
                    <a:pt x="625" y="1"/>
                  </a:moveTo>
                  <a:cubicBezTo>
                    <a:pt x="578" y="1"/>
                    <a:pt x="555" y="24"/>
                    <a:pt x="509" y="24"/>
                  </a:cubicBezTo>
                  <a:cubicBezTo>
                    <a:pt x="463" y="47"/>
                    <a:pt x="417" y="47"/>
                    <a:pt x="394" y="70"/>
                  </a:cubicBezTo>
                  <a:cubicBezTo>
                    <a:pt x="324" y="93"/>
                    <a:pt x="301" y="116"/>
                    <a:pt x="255" y="140"/>
                  </a:cubicBezTo>
                  <a:cubicBezTo>
                    <a:pt x="232" y="163"/>
                    <a:pt x="255" y="140"/>
                    <a:pt x="209" y="186"/>
                  </a:cubicBezTo>
                  <a:cubicBezTo>
                    <a:pt x="186" y="186"/>
                    <a:pt x="163" y="209"/>
                    <a:pt x="163" y="209"/>
                  </a:cubicBezTo>
                  <a:cubicBezTo>
                    <a:pt x="139" y="255"/>
                    <a:pt x="116" y="278"/>
                    <a:pt x="93" y="301"/>
                  </a:cubicBezTo>
                  <a:cubicBezTo>
                    <a:pt x="70" y="324"/>
                    <a:pt x="70" y="324"/>
                    <a:pt x="70" y="324"/>
                  </a:cubicBezTo>
                  <a:cubicBezTo>
                    <a:pt x="70" y="347"/>
                    <a:pt x="24" y="417"/>
                    <a:pt x="24" y="417"/>
                  </a:cubicBezTo>
                  <a:cubicBezTo>
                    <a:pt x="24" y="440"/>
                    <a:pt x="1" y="509"/>
                    <a:pt x="1" y="509"/>
                  </a:cubicBezTo>
                  <a:cubicBezTo>
                    <a:pt x="1" y="555"/>
                    <a:pt x="24" y="579"/>
                    <a:pt x="24" y="602"/>
                  </a:cubicBezTo>
                  <a:lnTo>
                    <a:pt x="70" y="694"/>
                  </a:lnTo>
                  <a:cubicBezTo>
                    <a:pt x="93" y="694"/>
                    <a:pt x="139" y="740"/>
                    <a:pt x="163" y="740"/>
                  </a:cubicBezTo>
                  <a:cubicBezTo>
                    <a:pt x="186" y="763"/>
                    <a:pt x="232" y="763"/>
                    <a:pt x="255" y="786"/>
                  </a:cubicBezTo>
                  <a:lnTo>
                    <a:pt x="440" y="786"/>
                  </a:lnTo>
                  <a:cubicBezTo>
                    <a:pt x="509" y="786"/>
                    <a:pt x="555" y="786"/>
                    <a:pt x="625" y="763"/>
                  </a:cubicBezTo>
                  <a:cubicBezTo>
                    <a:pt x="648" y="763"/>
                    <a:pt x="694" y="740"/>
                    <a:pt x="740" y="717"/>
                  </a:cubicBezTo>
                  <a:cubicBezTo>
                    <a:pt x="763" y="694"/>
                    <a:pt x="809" y="671"/>
                    <a:pt x="833" y="648"/>
                  </a:cubicBezTo>
                  <a:cubicBezTo>
                    <a:pt x="856" y="625"/>
                    <a:pt x="902" y="602"/>
                    <a:pt x="902" y="579"/>
                  </a:cubicBezTo>
                  <a:cubicBezTo>
                    <a:pt x="948" y="532"/>
                    <a:pt x="971" y="486"/>
                    <a:pt x="971" y="440"/>
                  </a:cubicBezTo>
                  <a:cubicBezTo>
                    <a:pt x="994" y="417"/>
                    <a:pt x="994" y="371"/>
                    <a:pt x="994" y="347"/>
                  </a:cubicBezTo>
                  <a:cubicBezTo>
                    <a:pt x="994" y="324"/>
                    <a:pt x="994" y="324"/>
                    <a:pt x="994" y="301"/>
                  </a:cubicBezTo>
                  <a:cubicBezTo>
                    <a:pt x="994" y="301"/>
                    <a:pt x="994" y="278"/>
                    <a:pt x="1017" y="278"/>
                  </a:cubicBezTo>
                  <a:lnTo>
                    <a:pt x="1017" y="255"/>
                  </a:lnTo>
                  <a:lnTo>
                    <a:pt x="1017" y="232"/>
                  </a:lnTo>
                  <a:cubicBezTo>
                    <a:pt x="1017" y="186"/>
                    <a:pt x="994" y="116"/>
                    <a:pt x="948" y="93"/>
                  </a:cubicBezTo>
                  <a:lnTo>
                    <a:pt x="879" y="47"/>
                  </a:lnTo>
                  <a:cubicBezTo>
                    <a:pt x="833" y="24"/>
                    <a:pt x="786"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16;p42"/>
            <p:cNvSpPr/>
            <p:nvPr/>
          </p:nvSpPr>
          <p:spPr>
            <a:xfrm>
              <a:off x="2351300" y="1814317"/>
              <a:ext cx="68269" cy="69425"/>
            </a:xfrm>
            <a:custGeom>
              <a:avLst/>
              <a:gdLst/>
              <a:ahLst/>
              <a:cxnLst/>
              <a:rect l="l" t="t" r="r" b="b"/>
              <a:pathLst>
                <a:path w="1063" h="1081" extrusionOk="0">
                  <a:moveTo>
                    <a:pt x="532" y="0"/>
                  </a:moveTo>
                  <a:cubicBezTo>
                    <a:pt x="485" y="0"/>
                    <a:pt x="439" y="24"/>
                    <a:pt x="393" y="47"/>
                  </a:cubicBezTo>
                  <a:cubicBezTo>
                    <a:pt x="370" y="47"/>
                    <a:pt x="370" y="47"/>
                    <a:pt x="324" y="70"/>
                  </a:cubicBezTo>
                  <a:cubicBezTo>
                    <a:pt x="301" y="70"/>
                    <a:pt x="277" y="93"/>
                    <a:pt x="277" y="93"/>
                  </a:cubicBezTo>
                  <a:cubicBezTo>
                    <a:pt x="231" y="116"/>
                    <a:pt x="208" y="139"/>
                    <a:pt x="162" y="162"/>
                  </a:cubicBezTo>
                  <a:cubicBezTo>
                    <a:pt x="162" y="185"/>
                    <a:pt x="139" y="185"/>
                    <a:pt x="139" y="185"/>
                  </a:cubicBezTo>
                  <a:cubicBezTo>
                    <a:pt x="139" y="208"/>
                    <a:pt x="70" y="278"/>
                    <a:pt x="70" y="278"/>
                  </a:cubicBezTo>
                  <a:cubicBezTo>
                    <a:pt x="70" y="278"/>
                    <a:pt x="70" y="301"/>
                    <a:pt x="70" y="301"/>
                  </a:cubicBezTo>
                  <a:cubicBezTo>
                    <a:pt x="46" y="301"/>
                    <a:pt x="23" y="393"/>
                    <a:pt x="23" y="416"/>
                  </a:cubicBezTo>
                  <a:cubicBezTo>
                    <a:pt x="0" y="439"/>
                    <a:pt x="0" y="486"/>
                    <a:pt x="0" y="532"/>
                  </a:cubicBezTo>
                  <a:cubicBezTo>
                    <a:pt x="0" y="555"/>
                    <a:pt x="23" y="671"/>
                    <a:pt x="23" y="671"/>
                  </a:cubicBezTo>
                  <a:cubicBezTo>
                    <a:pt x="23" y="694"/>
                    <a:pt x="46" y="786"/>
                    <a:pt x="70" y="786"/>
                  </a:cubicBezTo>
                  <a:cubicBezTo>
                    <a:pt x="93" y="832"/>
                    <a:pt x="116" y="855"/>
                    <a:pt x="139" y="902"/>
                  </a:cubicBezTo>
                  <a:lnTo>
                    <a:pt x="162" y="902"/>
                  </a:lnTo>
                  <a:cubicBezTo>
                    <a:pt x="185" y="925"/>
                    <a:pt x="231" y="971"/>
                    <a:pt x="254" y="994"/>
                  </a:cubicBezTo>
                  <a:lnTo>
                    <a:pt x="277" y="994"/>
                  </a:lnTo>
                  <a:lnTo>
                    <a:pt x="301" y="1017"/>
                  </a:lnTo>
                  <a:cubicBezTo>
                    <a:pt x="370" y="1063"/>
                    <a:pt x="416" y="1063"/>
                    <a:pt x="485" y="1063"/>
                  </a:cubicBezTo>
                  <a:cubicBezTo>
                    <a:pt x="509" y="1075"/>
                    <a:pt x="526" y="1081"/>
                    <a:pt x="543" y="1081"/>
                  </a:cubicBezTo>
                  <a:cubicBezTo>
                    <a:pt x="560" y="1081"/>
                    <a:pt x="578" y="1075"/>
                    <a:pt x="601" y="1063"/>
                  </a:cubicBezTo>
                  <a:cubicBezTo>
                    <a:pt x="647" y="1063"/>
                    <a:pt x="693" y="1063"/>
                    <a:pt x="716" y="1040"/>
                  </a:cubicBezTo>
                  <a:cubicBezTo>
                    <a:pt x="763" y="1040"/>
                    <a:pt x="786" y="1017"/>
                    <a:pt x="832" y="971"/>
                  </a:cubicBezTo>
                  <a:cubicBezTo>
                    <a:pt x="878" y="948"/>
                    <a:pt x="924" y="902"/>
                    <a:pt x="947" y="855"/>
                  </a:cubicBezTo>
                  <a:cubicBezTo>
                    <a:pt x="971" y="809"/>
                    <a:pt x="971" y="763"/>
                    <a:pt x="994" y="717"/>
                  </a:cubicBezTo>
                  <a:lnTo>
                    <a:pt x="1017" y="671"/>
                  </a:lnTo>
                  <a:cubicBezTo>
                    <a:pt x="1017" y="671"/>
                    <a:pt x="1040" y="647"/>
                    <a:pt x="1040" y="624"/>
                  </a:cubicBezTo>
                  <a:cubicBezTo>
                    <a:pt x="1040" y="624"/>
                    <a:pt x="1040" y="624"/>
                    <a:pt x="1040" y="601"/>
                  </a:cubicBezTo>
                  <a:cubicBezTo>
                    <a:pt x="1063" y="509"/>
                    <a:pt x="1063" y="439"/>
                    <a:pt x="1040" y="347"/>
                  </a:cubicBezTo>
                  <a:lnTo>
                    <a:pt x="994" y="255"/>
                  </a:lnTo>
                  <a:cubicBezTo>
                    <a:pt x="971" y="185"/>
                    <a:pt x="924" y="162"/>
                    <a:pt x="878" y="116"/>
                  </a:cubicBezTo>
                  <a:cubicBezTo>
                    <a:pt x="855" y="93"/>
                    <a:pt x="809" y="70"/>
                    <a:pt x="786" y="70"/>
                  </a:cubicBezTo>
                  <a:cubicBezTo>
                    <a:pt x="740" y="47"/>
                    <a:pt x="693" y="47"/>
                    <a:pt x="670" y="24"/>
                  </a:cubicBezTo>
                  <a:cubicBezTo>
                    <a:pt x="624" y="24"/>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17;p42"/>
            <p:cNvSpPr/>
            <p:nvPr/>
          </p:nvSpPr>
          <p:spPr>
            <a:xfrm>
              <a:off x="2321630" y="2050200"/>
              <a:ext cx="90554" cy="95049"/>
            </a:xfrm>
            <a:custGeom>
              <a:avLst/>
              <a:gdLst/>
              <a:ahLst/>
              <a:cxnLst/>
              <a:rect l="l" t="t" r="r" b="b"/>
              <a:pathLst>
                <a:path w="1410" h="1480" extrusionOk="0">
                  <a:moveTo>
                    <a:pt x="716" y="1"/>
                  </a:moveTo>
                  <a:cubicBezTo>
                    <a:pt x="624" y="24"/>
                    <a:pt x="555" y="47"/>
                    <a:pt x="485" y="93"/>
                  </a:cubicBezTo>
                  <a:cubicBezTo>
                    <a:pt x="439" y="116"/>
                    <a:pt x="393" y="163"/>
                    <a:pt x="347" y="186"/>
                  </a:cubicBezTo>
                  <a:cubicBezTo>
                    <a:pt x="347" y="209"/>
                    <a:pt x="324" y="209"/>
                    <a:pt x="301" y="209"/>
                  </a:cubicBezTo>
                  <a:lnTo>
                    <a:pt x="301" y="232"/>
                  </a:lnTo>
                  <a:cubicBezTo>
                    <a:pt x="254" y="255"/>
                    <a:pt x="185" y="301"/>
                    <a:pt x="162" y="371"/>
                  </a:cubicBezTo>
                  <a:cubicBezTo>
                    <a:pt x="93" y="417"/>
                    <a:pt x="69" y="486"/>
                    <a:pt x="46" y="555"/>
                  </a:cubicBezTo>
                  <a:cubicBezTo>
                    <a:pt x="46" y="602"/>
                    <a:pt x="46" y="648"/>
                    <a:pt x="46" y="694"/>
                  </a:cubicBezTo>
                  <a:lnTo>
                    <a:pt x="23" y="694"/>
                  </a:lnTo>
                  <a:cubicBezTo>
                    <a:pt x="23" y="763"/>
                    <a:pt x="23" y="810"/>
                    <a:pt x="0" y="879"/>
                  </a:cubicBezTo>
                  <a:cubicBezTo>
                    <a:pt x="0" y="879"/>
                    <a:pt x="23" y="1041"/>
                    <a:pt x="23" y="1041"/>
                  </a:cubicBezTo>
                  <a:lnTo>
                    <a:pt x="46" y="1041"/>
                  </a:lnTo>
                  <a:lnTo>
                    <a:pt x="46" y="1064"/>
                  </a:lnTo>
                  <a:lnTo>
                    <a:pt x="69" y="1133"/>
                  </a:lnTo>
                  <a:cubicBezTo>
                    <a:pt x="93" y="1202"/>
                    <a:pt x="139" y="1249"/>
                    <a:pt x="185" y="1295"/>
                  </a:cubicBezTo>
                  <a:cubicBezTo>
                    <a:pt x="208" y="1318"/>
                    <a:pt x="231" y="1341"/>
                    <a:pt x="254" y="1341"/>
                  </a:cubicBezTo>
                  <a:cubicBezTo>
                    <a:pt x="277" y="1387"/>
                    <a:pt x="324" y="1410"/>
                    <a:pt x="370" y="1433"/>
                  </a:cubicBezTo>
                  <a:cubicBezTo>
                    <a:pt x="393" y="1433"/>
                    <a:pt x="416" y="1433"/>
                    <a:pt x="439" y="1457"/>
                  </a:cubicBezTo>
                  <a:lnTo>
                    <a:pt x="462" y="1457"/>
                  </a:lnTo>
                  <a:cubicBezTo>
                    <a:pt x="485" y="1457"/>
                    <a:pt x="485" y="1457"/>
                    <a:pt x="555" y="1480"/>
                  </a:cubicBezTo>
                  <a:lnTo>
                    <a:pt x="624" y="1480"/>
                  </a:lnTo>
                  <a:cubicBezTo>
                    <a:pt x="716" y="1480"/>
                    <a:pt x="786" y="1457"/>
                    <a:pt x="855" y="1433"/>
                  </a:cubicBezTo>
                  <a:cubicBezTo>
                    <a:pt x="947" y="1387"/>
                    <a:pt x="924" y="1410"/>
                    <a:pt x="994" y="1341"/>
                  </a:cubicBezTo>
                  <a:cubicBezTo>
                    <a:pt x="1040" y="1318"/>
                    <a:pt x="1063" y="1318"/>
                    <a:pt x="1086" y="1272"/>
                  </a:cubicBezTo>
                  <a:cubicBezTo>
                    <a:pt x="1086" y="1272"/>
                    <a:pt x="1086" y="1272"/>
                    <a:pt x="1109" y="1249"/>
                  </a:cubicBezTo>
                  <a:cubicBezTo>
                    <a:pt x="1155" y="1202"/>
                    <a:pt x="1202" y="1156"/>
                    <a:pt x="1225" y="1087"/>
                  </a:cubicBezTo>
                  <a:cubicBezTo>
                    <a:pt x="1248" y="1064"/>
                    <a:pt x="1248" y="1064"/>
                    <a:pt x="1271" y="1041"/>
                  </a:cubicBezTo>
                  <a:cubicBezTo>
                    <a:pt x="1271" y="1041"/>
                    <a:pt x="1271" y="1018"/>
                    <a:pt x="1271" y="1018"/>
                  </a:cubicBezTo>
                  <a:cubicBezTo>
                    <a:pt x="1294" y="948"/>
                    <a:pt x="1340" y="902"/>
                    <a:pt x="1340" y="833"/>
                  </a:cubicBezTo>
                  <a:cubicBezTo>
                    <a:pt x="1363" y="810"/>
                    <a:pt x="1363" y="786"/>
                    <a:pt x="1363" y="763"/>
                  </a:cubicBezTo>
                  <a:cubicBezTo>
                    <a:pt x="1409" y="648"/>
                    <a:pt x="1409" y="555"/>
                    <a:pt x="1363" y="440"/>
                  </a:cubicBezTo>
                  <a:cubicBezTo>
                    <a:pt x="1340" y="348"/>
                    <a:pt x="1294" y="255"/>
                    <a:pt x="1225" y="186"/>
                  </a:cubicBezTo>
                  <a:cubicBezTo>
                    <a:pt x="1132" y="93"/>
                    <a:pt x="1040" y="47"/>
                    <a:pt x="947" y="24"/>
                  </a:cubicBezTo>
                  <a:cubicBezTo>
                    <a:pt x="878" y="1"/>
                    <a:pt x="786"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18;p42"/>
            <p:cNvSpPr/>
            <p:nvPr/>
          </p:nvSpPr>
          <p:spPr>
            <a:xfrm>
              <a:off x="2471456" y="2625941"/>
              <a:ext cx="103912" cy="96462"/>
            </a:xfrm>
            <a:custGeom>
              <a:avLst/>
              <a:gdLst/>
              <a:ahLst/>
              <a:cxnLst/>
              <a:rect l="l" t="t" r="r" b="b"/>
              <a:pathLst>
                <a:path w="1618" h="1502" extrusionOk="0">
                  <a:moveTo>
                    <a:pt x="1479" y="0"/>
                  </a:moveTo>
                  <a:cubicBezTo>
                    <a:pt x="1225" y="347"/>
                    <a:pt x="809" y="786"/>
                    <a:pt x="162" y="901"/>
                  </a:cubicBezTo>
                  <a:cubicBezTo>
                    <a:pt x="116" y="924"/>
                    <a:pt x="47" y="924"/>
                    <a:pt x="1" y="947"/>
                  </a:cubicBezTo>
                  <a:cubicBezTo>
                    <a:pt x="1" y="994"/>
                    <a:pt x="24" y="1017"/>
                    <a:pt x="24" y="1040"/>
                  </a:cubicBezTo>
                  <a:cubicBezTo>
                    <a:pt x="47" y="1109"/>
                    <a:pt x="70" y="1155"/>
                    <a:pt x="93" y="1202"/>
                  </a:cubicBezTo>
                  <a:cubicBezTo>
                    <a:pt x="116" y="1271"/>
                    <a:pt x="185" y="1317"/>
                    <a:pt x="255" y="1363"/>
                  </a:cubicBezTo>
                  <a:cubicBezTo>
                    <a:pt x="278" y="1410"/>
                    <a:pt x="324" y="1433"/>
                    <a:pt x="393" y="1456"/>
                  </a:cubicBezTo>
                  <a:cubicBezTo>
                    <a:pt x="463" y="1479"/>
                    <a:pt x="532" y="1502"/>
                    <a:pt x="624" y="1502"/>
                  </a:cubicBezTo>
                  <a:lnTo>
                    <a:pt x="671" y="1502"/>
                  </a:lnTo>
                  <a:cubicBezTo>
                    <a:pt x="740" y="1502"/>
                    <a:pt x="809" y="1479"/>
                    <a:pt x="879" y="1479"/>
                  </a:cubicBezTo>
                  <a:cubicBezTo>
                    <a:pt x="948" y="1456"/>
                    <a:pt x="1040" y="1410"/>
                    <a:pt x="1110" y="1386"/>
                  </a:cubicBezTo>
                  <a:cubicBezTo>
                    <a:pt x="1179" y="1340"/>
                    <a:pt x="1248" y="1294"/>
                    <a:pt x="1318" y="1248"/>
                  </a:cubicBezTo>
                  <a:cubicBezTo>
                    <a:pt x="1341" y="1225"/>
                    <a:pt x="1341" y="1202"/>
                    <a:pt x="1364" y="1178"/>
                  </a:cubicBezTo>
                  <a:cubicBezTo>
                    <a:pt x="1410" y="1109"/>
                    <a:pt x="1479" y="1063"/>
                    <a:pt x="1502" y="971"/>
                  </a:cubicBezTo>
                  <a:cubicBezTo>
                    <a:pt x="1549" y="924"/>
                    <a:pt x="1572" y="855"/>
                    <a:pt x="1595" y="786"/>
                  </a:cubicBezTo>
                  <a:cubicBezTo>
                    <a:pt x="1595" y="740"/>
                    <a:pt x="1595" y="670"/>
                    <a:pt x="1618" y="601"/>
                  </a:cubicBezTo>
                  <a:cubicBezTo>
                    <a:pt x="1618" y="555"/>
                    <a:pt x="1618" y="532"/>
                    <a:pt x="1618" y="485"/>
                  </a:cubicBezTo>
                  <a:cubicBezTo>
                    <a:pt x="1618" y="485"/>
                    <a:pt x="1618" y="485"/>
                    <a:pt x="1618" y="462"/>
                  </a:cubicBezTo>
                  <a:cubicBezTo>
                    <a:pt x="1618" y="416"/>
                    <a:pt x="1618" y="370"/>
                    <a:pt x="1595" y="324"/>
                  </a:cubicBezTo>
                  <a:cubicBezTo>
                    <a:pt x="1595" y="231"/>
                    <a:pt x="1572" y="162"/>
                    <a:pt x="1525" y="93"/>
                  </a:cubicBezTo>
                  <a:cubicBezTo>
                    <a:pt x="1502" y="46"/>
                    <a:pt x="1479" y="23"/>
                    <a:pt x="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19;p42"/>
            <p:cNvSpPr/>
            <p:nvPr/>
          </p:nvSpPr>
          <p:spPr>
            <a:xfrm>
              <a:off x="2398759" y="2194184"/>
              <a:ext cx="96526" cy="121702"/>
            </a:xfrm>
            <a:custGeom>
              <a:avLst/>
              <a:gdLst/>
              <a:ahLst/>
              <a:cxnLst/>
              <a:rect l="l" t="t" r="r" b="b"/>
              <a:pathLst>
                <a:path w="1503" h="1895" extrusionOk="0">
                  <a:moveTo>
                    <a:pt x="1271" y="0"/>
                  </a:moveTo>
                  <a:cubicBezTo>
                    <a:pt x="1225" y="0"/>
                    <a:pt x="1110" y="23"/>
                    <a:pt x="1086" y="23"/>
                  </a:cubicBezTo>
                  <a:cubicBezTo>
                    <a:pt x="994" y="46"/>
                    <a:pt x="902" y="92"/>
                    <a:pt x="809" y="139"/>
                  </a:cubicBezTo>
                  <a:cubicBezTo>
                    <a:pt x="694" y="185"/>
                    <a:pt x="578" y="277"/>
                    <a:pt x="486" y="370"/>
                  </a:cubicBezTo>
                  <a:cubicBezTo>
                    <a:pt x="463" y="393"/>
                    <a:pt x="440" y="416"/>
                    <a:pt x="393" y="462"/>
                  </a:cubicBezTo>
                  <a:cubicBezTo>
                    <a:pt x="347" y="531"/>
                    <a:pt x="278" y="601"/>
                    <a:pt x="232" y="693"/>
                  </a:cubicBezTo>
                  <a:cubicBezTo>
                    <a:pt x="208" y="739"/>
                    <a:pt x="162" y="786"/>
                    <a:pt x="162" y="832"/>
                  </a:cubicBezTo>
                  <a:cubicBezTo>
                    <a:pt x="116" y="924"/>
                    <a:pt x="70" y="993"/>
                    <a:pt x="47" y="1109"/>
                  </a:cubicBezTo>
                  <a:cubicBezTo>
                    <a:pt x="24" y="1294"/>
                    <a:pt x="1" y="1456"/>
                    <a:pt x="116" y="1640"/>
                  </a:cubicBezTo>
                  <a:cubicBezTo>
                    <a:pt x="139" y="1687"/>
                    <a:pt x="185" y="1733"/>
                    <a:pt x="208" y="1779"/>
                  </a:cubicBezTo>
                  <a:cubicBezTo>
                    <a:pt x="208" y="1779"/>
                    <a:pt x="232" y="1779"/>
                    <a:pt x="232" y="1802"/>
                  </a:cubicBezTo>
                  <a:cubicBezTo>
                    <a:pt x="278" y="1825"/>
                    <a:pt x="301" y="1848"/>
                    <a:pt x="324" y="1871"/>
                  </a:cubicBezTo>
                  <a:cubicBezTo>
                    <a:pt x="347" y="1895"/>
                    <a:pt x="370" y="1895"/>
                    <a:pt x="393" y="1895"/>
                  </a:cubicBezTo>
                  <a:lnTo>
                    <a:pt x="1502" y="716"/>
                  </a:lnTo>
                  <a:cubicBezTo>
                    <a:pt x="1479" y="531"/>
                    <a:pt x="1456" y="277"/>
                    <a:pt x="1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20;p42"/>
            <p:cNvSpPr/>
            <p:nvPr/>
          </p:nvSpPr>
          <p:spPr>
            <a:xfrm>
              <a:off x="2291960" y="2418572"/>
              <a:ext cx="132106" cy="118362"/>
            </a:xfrm>
            <a:custGeom>
              <a:avLst/>
              <a:gdLst/>
              <a:ahLst/>
              <a:cxnLst/>
              <a:rect l="l" t="t" r="r" b="b"/>
              <a:pathLst>
                <a:path w="2057" h="1843" extrusionOk="0">
                  <a:moveTo>
                    <a:pt x="1017" y="0"/>
                  </a:moveTo>
                  <a:cubicBezTo>
                    <a:pt x="965" y="0"/>
                    <a:pt x="913" y="6"/>
                    <a:pt x="855" y="18"/>
                  </a:cubicBezTo>
                  <a:cubicBezTo>
                    <a:pt x="693" y="64"/>
                    <a:pt x="578" y="156"/>
                    <a:pt x="462" y="249"/>
                  </a:cubicBezTo>
                  <a:cubicBezTo>
                    <a:pt x="370" y="318"/>
                    <a:pt x="300" y="434"/>
                    <a:pt x="231" y="526"/>
                  </a:cubicBezTo>
                  <a:cubicBezTo>
                    <a:pt x="162" y="618"/>
                    <a:pt x="116" y="711"/>
                    <a:pt x="69" y="826"/>
                  </a:cubicBezTo>
                  <a:cubicBezTo>
                    <a:pt x="0" y="1034"/>
                    <a:pt x="23" y="1265"/>
                    <a:pt x="116" y="1450"/>
                  </a:cubicBezTo>
                  <a:cubicBezTo>
                    <a:pt x="231" y="1635"/>
                    <a:pt x="416" y="1751"/>
                    <a:pt x="601" y="1820"/>
                  </a:cubicBezTo>
                  <a:cubicBezTo>
                    <a:pt x="647" y="1820"/>
                    <a:pt x="693" y="1820"/>
                    <a:pt x="716" y="1843"/>
                  </a:cubicBezTo>
                  <a:lnTo>
                    <a:pt x="855" y="1843"/>
                  </a:lnTo>
                  <a:cubicBezTo>
                    <a:pt x="947" y="1843"/>
                    <a:pt x="1040" y="1843"/>
                    <a:pt x="1132" y="1820"/>
                  </a:cubicBezTo>
                  <a:cubicBezTo>
                    <a:pt x="1178" y="1820"/>
                    <a:pt x="1248" y="1797"/>
                    <a:pt x="1294" y="1774"/>
                  </a:cubicBezTo>
                  <a:cubicBezTo>
                    <a:pt x="1363" y="1751"/>
                    <a:pt x="1456" y="1704"/>
                    <a:pt x="1548" y="1658"/>
                  </a:cubicBezTo>
                  <a:cubicBezTo>
                    <a:pt x="1710" y="1543"/>
                    <a:pt x="1848" y="1427"/>
                    <a:pt x="1941" y="1242"/>
                  </a:cubicBezTo>
                  <a:cubicBezTo>
                    <a:pt x="1987" y="1173"/>
                    <a:pt x="2010" y="1081"/>
                    <a:pt x="2033" y="988"/>
                  </a:cubicBezTo>
                  <a:cubicBezTo>
                    <a:pt x="2056" y="826"/>
                    <a:pt x="2056" y="711"/>
                    <a:pt x="2033" y="572"/>
                  </a:cubicBezTo>
                  <a:cubicBezTo>
                    <a:pt x="1987" y="364"/>
                    <a:pt x="1848" y="180"/>
                    <a:pt x="1687" y="87"/>
                  </a:cubicBezTo>
                  <a:cubicBezTo>
                    <a:pt x="1565" y="35"/>
                    <a:pt x="1444" y="9"/>
                    <a:pt x="1313" y="9"/>
                  </a:cubicBezTo>
                  <a:cubicBezTo>
                    <a:pt x="1269" y="9"/>
                    <a:pt x="1225" y="12"/>
                    <a:pt x="1178" y="18"/>
                  </a:cubicBezTo>
                  <a:cubicBezTo>
                    <a:pt x="1121" y="6"/>
                    <a:pt x="1069" y="0"/>
                    <a:pt x="1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21;p42"/>
            <p:cNvSpPr/>
            <p:nvPr/>
          </p:nvSpPr>
          <p:spPr>
            <a:xfrm>
              <a:off x="2426952" y="2283194"/>
              <a:ext cx="77195" cy="42323"/>
            </a:xfrm>
            <a:custGeom>
              <a:avLst/>
              <a:gdLst/>
              <a:ahLst/>
              <a:cxnLst/>
              <a:rect l="l" t="t" r="r" b="b"/>
              <a:pathLst>
                <a:path w="1202" h="659" extrusionOk="0">
                  <a:moveTo>
                    <a:pt x="1109" y="0"/>
                  </a:moveTo>
                  <a:lnTo>
                    <a:pt x="1" y="532"/>
                  </a:lnTo>
                  <a:cubicBezTo>
                    <a:pt x="24" y="532"/>
                    <a:pt x="47" y="555"/>
                    <a:pt x="70" y="555"/>
                  </a:cubicBezTo>
                  <a:lnTo>
                    <a:pt x="185" y="555"/>
                  </a:lnTo>
                  <a:cubicBezTo>
                    <a:pt x="232" y="578"/>
                    <a:pt x="301" y="601"/>
                    <a:pt x="370" y="624"/>
                  </a:cubicBezTo>
                  <a:cubicBezTo>
                    <a:pt x="428" y="647"/>
                    <a:pt x="491" y="659"/>
                    <a:pt x="555" y="659"/>
                  </a:cubicBezTo>
                  <a:cubicBezTo>
                    <a:pt x="619" y="659"/>
                    <a:pt x="682" y="647"/>
                    <a:pt x="740" y="624"/>
                  </a:cubicBezTo>
                  <a:lnTo>
                    <a:pt x="809" y="624"/>
                  </a:lnTo>
                  <a:cubicBezTo>
                    <a:pt x="832" y="624"/>
                    <a:pt x="832" y="601"/>
                    <a:pt x="832" y="601"/>
                  </a:cubicBezTo>
                  <a:lnTo>
                    <a:pt x="855" y="601"/>
                  </a:lnTo>
                  <a:cubicBezTo>
                    <a:pt x="855" y="601"/>
                    <a:pt x="1017" y="532"/>
                    <a:pt x="1040" y="532"/>
                  </a:cubicBezTo>
                  <a:cubicBezTo>
                    <a:pt x="1063" y="509"/>
                    <a:pt x="1179" y="416"/>
                    <a:pt x="1202" y="393"/>
                  </a:cubicBezTo>
                  <a:cubicBezTo>
                    <a:pt x="1133" y="162"/>
                    <a:pt x="1109"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22;p42"/>
            <p:cNvSpPr/>
            <p:nvPr/>
          </p:nvSpPr>
          <p:spPr>
            <a:xfrm>
              <a:off x="2088637" y="2619968"/>
              <a:ext cx="127674" cy="118812"/>
            </a:xfrm>
            <a:custGeom>
              <a:avLst/>
              <a:gdLst/>
              <a:ahLst/>
              <a:cxnLst/>
              <a:rect l="l" t="t" r="r" b="b"/>
              <a:pathLst>
                <a:path w="1988" h="1850" extrusionOk="0">
                  <a:moveTo>
                    <a:pt x="694" y="1"/>
                  </a:moveTo>
                  <a:cubicBezTo>
                    <a:pt x="671" y="1"/>
                    <a:pt x="648" y="24"/>
                    <a:pt x="625" y="24"/>
                  </a:cubicBezTo>
                  <a:lnTo>
                    <a:pt x="555" y="24"/>
                  </a:lnTo>
                  <a:cubicBezTo>
                    <a:pt x="440" y="70"/>
                    <a:pt x="324" y="139"/>
                    <a:pt x="232" y="232"/>
                  </a:cubicBezTo>
                  <a:cubicBezTo>
                    <a:pt x="186" y="278"/>
                    <a:pt x="140" y="324"/>
                    <a:pt x="116" y="394"/>
                  </a:cubicBezTo>
                  <a:cubicBezTo>
                    <a:pt x="47" y="509"/>
                    <a:pt x="1" y="648"/>
                    <a:pt x="24" y="763"/>
                  </a:cubicBezTo>
                  <a:cubicBezTo>
                    <a:pt x="24" y="925"/>
                    <a:pt x="47" y="1040"/>
                    <a:pt x="140" y="1156"/>
                  </a:cubicBezTo>
                  <a:cubicBezTo>
                    <a:pt x="186" y="1248"/>
                    <a:pt x="255" y="1341"/>
                    <a:pt x="324" y="1410"/>
                  </a:cubicBezTo>
                  <a:cubicBezTo>
                    <a:pt x="417" y="1503"/>
                    <a:pt x="509" y="1572"/>
                    <a:pt x="625" y="1664"/>
                  </a:cubicBezTo>
                  <a:cubicBezTo>
                    <a:pt x="717" y="1710"/>
                    <a:pt x="810" y="1757"/>
                    <a:pt x="902" y="1803"/>
                  </a:cubicBezTo>
                  <a:cubicBezTo>
                    <a:pt x="994" y="1826"/>
                    <a:pt x="1087" y="1849"/>
                    <a:pt x="1179" y="1849"/>
                  </a:cubicBezTo>
                  <a:cubicBezTo>
                    <a:pt x="1318" y="1849"/>
                    <a:pt x="1433" y="1803"/>
                    <a:pt x="1549" y="1757"/>
                  </a:cubicBezTo>
                  <a:cubicBezTo>
                    <a:pt x="1711" y="1664"/>
                    <a:pt x="1849" y="1479"/>
                    <a:pt x="1895" y="1295"/>
                  </a:cubicBezTo>
                  <a:cubicBezTo>
                    <a:pt x="1988" y="948"/>
                    <a:pt x="1849" y="578"/>
                    <a:pt x="1618" y="324"/>
                  </a:cubicBezTo>
                  <a:cubicBezTo>
                    <a:pt x="1480" y="186"/>
                    <a:pt x="1318" y="93"/>
                    <a:pt x="1133" y="47"/>
                  </a:cubicBezTo>
                  <a:cubicBezTo>
                    <a:pt x="1064" y="24"/>
                    <a:pt x="1017" y="24"/>
                    <a:pt x="948" y="24"/>
                  </a:cubicBezTo>
                  <a:cubicBezTo>
                    <a:pt x="925" y="1"/>
                    <a:pt x="879"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23;p42"/>
            <p:cNvSpPr/>
            <p:nvPr/>
          </p:nvSpPr>
          <p:spPr>
            <a:xfrm>
              <a:off x="1986270" y="2332130"/>
              <a:ext cx="40139" cy="65379"/>
            </a:xfrm>
            <a:custGeom>
              <a:avLst/>
              <a:gdLst/>
              <a:ahLst/>
              <a:cxnLst/>
              <a:rect l="l" t="t" r="r" b="b"/>
              <a:pathLst>
                <a:path w="625" h="1018" extrusionOk="0">
                  <a:moveTo>
                    <a:pt x="324" y="1"/>
                  </a:moveTo>
                  <a:cubicBezTo>
                    <a:pt x="278" y="139"/>
                    <a:pt x="232" y="255"/>
                    <a:pt x="186" y="370"/>
                  </a:cubicBezTo>
                  <a:cubicBezTo>
                    <a:pt x="116" y="578"/>
                    <a:pt x="47" y="763"/>
                    <a:pt x="24" y="971"/>
                  </a:cubicBezTo>
                  <a:lnTo>
                    <a:pt x="1" y="971"/>
                  </a:lnTo>
                  <a:cubicBezTo>
                    <a:pt x="24" y="971"/>
                    <a:pt x="47" y="994"/>
                    <a:pt x="47" y="1017"/>
                  </a:cubicBezTo>
                  <a:cubicBezTo>
                    <a:pt x="116" y="994"/>
                    <a:pt x="162" y="994"/>
                    <a:pt x="232" y="971"/>
                  </a:cubicBezTo>
                  <a:cubicBezTo>
                    <a:pt x="324" y="948"/>
                    <a:pt x="394" y="902"/>
                    <a:pt x="463" y="855"/>
                  </a:cubicBezTo>
                  <a:cubicBezTo>
                    <a:pt x="532" y="786"/>
                    <a:pt x="578" y="694"/>
                    <a:pt x="601" y="624"/>
                  </a:cubicBezTo>
                  <a:cubicBezTo>
                    <a:pt x="601" y="578"/>
                    <a:pt x="601" y="532"/>
                    <a:pt x="625" y="486"/>
                  </a:cubicBezTo>
                  <a:cubicBezTo>
                    <a:pt x="625" y="393"/>
                    <a:pt x="601" y="301"/>
                    <a:pt x="555" y="209"/>
                  </a:cubicBezTo>
                  <a:cubicBezTo>
                    <a:pt x="509" y="139"/>
                    <a:pt x="440" y="70"/>
                    <a:pt x="347" y="24"/>
                  </a:cubicBezTo>
                  <a:cubicBezTo>
                    <a:pt x="347" y="24"/>
                    <a:pt x="324" y="2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24;p42"/>
            <p:cNvSpPr/>
            <p:nvPr/>
          </p:nvSpPr>
          <p:spPr>
            <a:xfrm>
              <a:off x="2113876" y="1965686"/>
              <a:ext cx="117270" cy="116885"/>
            </a:xfrm>
            <a:custGeom>
              <a:avLst/>
              <a:gdLst/>
              <a:ahLst/>
              <a:cxnLst/>
              <a:rect l="l" t="t" r="r" b="b"/>
              <a:pathLst>
                <a:path w="1826" h="1820" extrusionOk="0">
                  <a:moveTo>
                    <a:pt x="601" y="0"/>
                  </a:moveTo>
                  <a:cubicBezTo>
                    <a:pt x="509" y="0"/>
                    <a:pt x="393" y="23"/>
                    <a:pt x="301" y="69"/>
                  </a:cubicBezTo>
                  <a:cubicBezTo>
                    <a:pt x="232" y="116"/>
                    <a:pt x="185" y="162"/>
                    <a:pt x="139" y="231"/>
                  </a:cubicBezTo>
                  <a:cubicBezTo>
                    <a:pt x="70" y="277"/>
                    <a:pt x="47" y="347"/>
                    <a:pt x="24" y="439"/>
                  </a:cubicBezTo>
                  <a:cubicBezTo>
                    <a:pt x="1" y="531"/>
                    <a:pt x="1" y="647"/>
                    <a:pt x="24" y="762"/>
                  </a:cubicBezTo>
                  <a:cubicBezTo>
                    <a:pt x="47" y="832"/>
                    <a:pt x="93" y="924"/>
                    <a:pt x="116" y="1017"/>
                  </a:cubicBezTo>
                  <a:cubicBezTo>
                    <a:pt x="139" y="1040"/>
                    <a:pt x="162" y="1086"/>
                    <a:pt x="185" y="1109"/>
                  </a:cubicBezTo>
                  <a:cubicBezTo>
                    <a:pt x="232" y="1178"/>
                    <a:pt x="278" y="1248"/>
                    <a:pt x="347" y="1317"/>
                  </a:cubicBezTo>
                  <a:cubicBezTo>
                    <a:pt x="370" y="1363"/>
                    <a:pt x="393" y="1386"/>
                    <a:pt x="417" y="1409"/>
                  </a:cubicBezTo>
                  <a:cubicBezTo>
                    <a:pt x="509" y="1502"/>
                    <a:pt x="624" y="1594"/>
                    <a:pt x="740" y="1664"/>
                  </a:cubicBezTo>
                  <a:cubicBezTo>
                    <a:pt x="809" y="1687"/>
                    <a:pt x="879" y="1733"/>
                    <a:pt x="971" y="1756"/>
                  </a:cubicBezTo>
                  <a:cubicBezTo>
                    <a:pt x="1017" y="1779"/>
                    <a:pt x="1040" y="1802"/>
                    <a:pt x="1087" y="1802"/>
                  </a:cubicBezTo>
                  <a:cubicBezTo>
                    <a:pt x="1133" y="1814"/>
                    <a:pt x="1185" y="1819"/>
                    <a:pt x="1237" y="1819"/>
                  </a:cubicBezTo>
                  <a:cubicBezTo>
                    <a:pt x="1289" y="1819"/>
                    <a:pt x="1341" y="1814"/>
                    <a:pt x="1387" y="1802"/>
                  </a:cubicBezTo>
                  <a:cubicBezTo>
                    <a:pt x="1479" y="1779"/>
                    <a:pt x="1549" y="1756"/>
                    <a:pt x="1595" y="1710"/>
                  </a:cubicBezTo>
                  <a:cubicBezTo>
                    <a:pt x="1664" y="1664"/>
                    <a:pt x="1710" y="1594"/>
                    <a:pt x="1757" y="1525"/>
                  </a:cubicBezTo>
                  <a:cubicBezTo>
                    <a:pt x="1803" y="1432"/>
                    <a:pt x="1826" y="1340"/>
                    <a:pt x="1826" y="1248"/>
                  </a:cubicBezTo>
                  <a:cubicBezTo>
                    <a:pt x="1826" y="1155"/>
                    <a:pt x="1826" y="1063"/>
                    <a:pt x="1780" y="994"/>
                  </a:cubicBezTo>
                  <a:cubicBezTo>
                    <a:pt x="1757" y="924"/>
                    <a:pt x="1733" y="832"/>
                    <a:pt x="1687" y="762"/>
                  </a:cubicBezTo>
                  <a:cubicBezTo>
                    <a:pt x="1687" y="716"/>
                    <a:pt x="1664" y="693"/>
                    <a:pt x="1641" y="670"/>
                  </a:cubicBezTo>
                  <a:cubicBezTo>
                    <a:pt x="1572" y="601"/>
                    <a:pt x="1526" y="531"/>
                    <a:pt x="1479" y="462"/>
                  </a:cubicBezTo>
                  <a:cubicBezTo>
                    <a:pt x="1456" y="439"/>
                    <a:pt x="1433" y="416"/>
                    <a:pt x="1410" y="393"/>
                  </a:cubicBezTo>
                  <a:cubicBezTo>
                    <a:pt x="1387" y="370"/>
                    <a:pt x="1364" y="347"/>
                    <a:pt x="1364" y="324"/>
                  </a:cubicBezTo>
                  <a:cubicBezTo>
                    <a:pt x="1294" y="254"/>
                    <a:pt x="1225" y="208"/>
                    <a:pt x="1156" y="162"/>
                  </a:cubicBezTo>
                  <a:cubicBezTo>
                    <a:pt x="1063" y="116"/>
                    <a:pt x="971" y="69"/>
                    <a:pt x="902" y="46"/>
                  </a:cubicBezTo>
                  <a:cubicBezTo>
                    <a:pt x="809" y="0"/>
                    <a:pt x="694"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25;p42"/>
            <p:cNvSpPr/>
            <p:nvPr/>
          </p:nvSpPr>
          <p:spPr>
            <a:xfrm>
              <a:off x="1980362" y="2725355"/>
              <a:ext cx="65314" cy="60883"/>
            </a:xfrm>
            <a:custGeom>
              <a:avLst/>
              <a:gdLst/>
              <a:ahLst/>
              <a:cxnLst/>
              <a:rect l="l" t="t" r="r" b="b"/>
              <a:pathLst>
                <a:path w="1017" h="948" extrusionOk="0">
                  <a:moveTo>
                    <a:pt x="532" y="0"/>
                  </a:moveTo>
                  <a:cubicBezTo>
                    <a:pt x="509" y="23"/>
                    <a:pt x="462" y="23"/>
                    <a:pt x="416" y="23"/>
                  </a:cubicBezTo>
                  <a:cubicBezTo>
                    <a:pt x="370" y="46"/>
                    <a:pt x="324" y="46"/>
                    <a:pt x="301" y="69"/>
                  </a:cubicBezTo>
                  <a:cubicBezTo>
                    <a:pt x="254" y="93"/>
                    <a:pt x="231" y="139"/>
                    <a:pt x="185" y="162"/>
                  </a:cubicBezTo>
                  <a:cubicBezTo>
                    <a:pt x="185" y="162"/>
                    <a:pt x="185" y="162"/>
                    <a:pt x="162" y="185"/>
                  </a:cubicBezTo>
                  <a:cubicBezTo>
                    <a:pt x="162" y="185"/>
                    <a:pt x="139" y="208"/>
                    <a:pt x="116" y="231"/>
                  </a:cubicBezTo>
                  <a:cubicBezTo>
                    <a:pt x="93" y="254"/>
                    <a:pt x="93" y="277"/>
                    <a:pt x="70" y="300"/>
                  </a:cubicBezTo>
                  <a:cubicBezTo>
                    <a:pt x="47" y="324"/>
                    <a:pt x="47" y="347"/>
                    <a:pt x="23" y="393"/>
                  </a:cubicBezTo>
                  <a:cubicBezTo>
                    <a:pt x="23" y="416"/>
                    <a:pt x="23" y="462"/>
                    <a:pt x="0" y="485"/>
                  </a:cubicBezTo>
                  <a:cubicBezTo>
                    <a:pt x="0" y="532"/>
                    <a:pt x="23" y="578"/>
                    <a:pt x="47" y="624"/>
                  </a:cubicBezTo>
                  <a:cubicBezTo>
                    <a:pt x="47" y="670"/>
                    <a:pt x="70" y="693"/>
                    <a:pt x="93" y="716"/>
                  </a:cubicBezTo>
                  <a:cubicBezTo>
                    <a:pt x="116" y="739"/>
                    <a:pt x="116" y="763"/>
                    <a:pt x="162" y="786"/>
                  </a:cubicBezTo>
                  <a:lnTo>
                    <a:pt x="185" y="786"/>
                  </a:lnTo>
                  <a:cubicBezTo>
                    <a:pt x="185" y="786"/>
                    <a:pt x="185" y="809"/>
                    <a:pt x="208" y="809"/>
                  </a:cubicBezTo>
                  <a:lnTo>
                    <a:pt x="185" y="809"/>
                  </a:lnTo>
                  <a:cubicBezTo>
                    <a:pt x="208" y="809"/>
                    <a:pt x="231" y="832"/>
                    <a:pt x="254" y="855"/>
                  </a:cubicBezTo>
                  <a:cubicBezTo>
                    <a:pt x="301" y="878"/>
                    <a:pt x="324" y="901"/>
                    <a:pt x="370" y="901"/>
                  </a:cubicBezTo>
                  <a:cubicBezTo>
                    <a:pt x="393" y="924"/>
                    <a:pt x="439" y="947"/>
                    <a:pt x="486" y="947"/>
                  </a:cubicBezTo>
                  <a:lnTo>
                    <a:pt x="601" y="947"/>
                  </a:lnTo>
                  <a:cubicBezTo>
                    <a:pt x="624" y="947"/>
                    <a:pt x="647" y="947"/>
                    <a:pt x="670" y="924"/>
                  </a:cubicBezTo>
                  <a:lnTo>
                    <a:pt x="786" y="878"/>
                  </a:lnTo>
                  <a:cubicBezTo>
                    <a:pt x="832" y="855"/>
                    <a:pt x="878" y="809"/>
                    <a:pt x="924" y="763"/>
                  </a:cubicBezTo>
                  <a:cubicBezTo>
                    <a:pt x="948" y="739"/>
                    <a:pt x="971" y="693"/>
                    <a:pt x="971" y="647"/>
                  </a:cubicBezTo>
                  <a:cubicBezTo>
                    <a:pt x="994" y="601"/>
                    <a:pt x="1017" y="532"/>
                    <a:pt x="1017" y="485"/>
                  </a:cubicBezTo>
                  <a:cubicBezTo>
                    <a:pt x="1017" y="439"/>
                    <a:pt x="994" y="393"/>
                    <a:pt x="994" y="347"/>
                  </a:cubicBezTo>
                  <a:lnTo>
                    <a:pt x="948" y="231"/>
                  </a:lnTo>
                  <a:cubicBezTo>
                    <a:pt x="924" y="185"/>
                    <a:pt x="878" y="139"/>
                    <a:pt x="832" y="116"/>
                  </a:cubicBezTo>
                  <a:cubicBezTo>
                    <a:pt x="786" y="69"/>
                    <a:pt x="740" y="46"/>
                    <a:pt x="670" y="23"/>
                  </a:cubicBezTo>
                  <a:cubicBezTo>
                    <a:pt x="624" y="0"/>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26;p42"/>
            <p:cNvSpPr/>
            <p:nvPr/>
          </p:nvSpPr>
          <p:spPr>
            <a:xfrm>
              <a:off x="2011509" y="1981998"/>
              <a:ext cx="57929" cy="115793"/>
            </a:xfrm>
            <a:custGeom>
              <a:avLst/>
              <a:gdLst/>
              <a:ahLst/>
              <a:cxnLst/>
              <a:rect l="l" t="t" r="r" b="b"/>
              <a:pathLst>
                <a:path w="902" h="1803" extrusionOk="0">
                  <a:moveTo>
                    <a:pt x="1" y="0"/>
                  </a:moveTo>
                  <a:lnTo>
                    <a:pt x="1" y="0"/>
                  </a:lnTo>
                  <a:cubicBezTo>
                    <a:pt x="24" y="416"/>
                    <a:pt x="93" y="809"/>
                    <a:pt x="232" y="1178"/>
                  </a:cubicBezTo>
                  <a:lnTo>
                    <a:pt x="717" y="1802"/>
                  </a:lnTo>
                  <a:cubicBezTo>
                    <a:pt x="832" y="1687"/>
                    <a:pt x="902" y="1502"/>
                    <a:pt x="902" y="1340"/>
                  </a:cubicBezTo>
                  <a:cubicBezTo>
                    <a:pt x="902" y="1271"/>
                    <a:pt x="902" y="1202"/>
                    <a:pt x="878" y="1132"/>
                  </a:cubicBezTo>
                  <a:cubicBezTo>
                    <a:pt x="855" y="1063"/>
                    <a:pt x="832" y="1017"/>
                    <a:pt x="809" y="947"/>
                  </a:cubicBezTo>
                  <a:cubicBezTo>
                    <a:pt x="786" y="947"/>
                    <a:pt x="786" y="924"/>
                    <a:pt x="786" y="924"/>
                  </a:cubicBezTo>
                  <a:lnTo>
                    <a:pt x="740" y="878"/>
                  </a:lnTo>
                  <a:cubicBezTo>
                    <a:pt x="740" y="855"/>
                    <a:pt x="717" y="855"/>
                    <a:pt x="717" y="832"/>
                  </a:cubicBezTo>
                  <a:cubicBezTo>
                    <a:pt x="717" y="786"/>
                    <a:pt x="717" y="740"/>
                    <a:pt x="717" y="693"/>
                  </a:cubicBezTo>
                  <a:cubicBezTo>
                    <a:pt x="694" y="601"/>
                    <a:pt x="671" y="532"/>
                    <a:pt x="624" y="462"/>
                  </a:cubicBezTo>
                  <a:cubicBezTo>
                    <a:pt x="532" y="254"/>
                    <a:pt x="347" y="93"/>
                    <a:pt x="116" y="23"/>
                  </a:cubicBezTo>
                  <a:cubicBezTo>
                    <a:pt x="93" y="23"/>
                    <a:pt x="47"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27;p42"/>
            <p:cNvSpPr/>
            <p:nvPr/>
          </p:nvSpPr>
          <p:spPr>
            <a:xfrm>
              <a:off x="2093133" y="2256992"/>
              <a:ext cx="102435" cy="115279"/>
            </a:xfrm>
            <a:custGeom>
              <a:avLst/>
              <a:gdLst/>
              <a:ahLst/>
              <a:cxnLst/>
              <a:rect l="l" t="t" r="r" b="b"/>
              <a:pathLst>
                <a:path w="1595" h="1795" extrusionOk="0">
                  <a:moveTo>
                    <a:pt x="638" y="0"/>
                  </a:moveTo>
                  <a:cubicBezTo>
                    <a:pt x="604" y="0"/>
                    <a:pt x="570" y="6"/>
                    <a:pt x="532" y="15"/>
                  </a:cubicBezTo>
                  <a:cubicBezTo>
                    <a:pt x="462" y="15"/>
                    <a:pt x="370" y="39"/>
                    <a:pt x="301" y="85"/>
                  </a:cubicBezTo>
                  <a:cubicBezTo>
                    <a:pt x="277" y="131"/>
                    <a:pt x="231" y="154"/>
                    <a:pt x="185" y="177"/>
                  </a:cubicBezTo>
                  <a:cubicBezTo>
                    <a:pt x="116" y="270"/>
                    <a:pt x="46" y="362"/>
                    <a:pt x="23" y="454"/>
                  </a:cubicBezTo>
                  <a:cubicBezTo>
                    <a:pt x="0" y="616"/>
                    <a:pt x="0" y="709"/>
                    <a:pt x="23" y="870"/>
                  </a:cubicBezTo>
                  <a:cubicBezTo>
                    <a:pt x="23" y="917"/>
                    <a:pt x="46" y="986"/>
                    <a:pt x="70" y="1032"/>
                  </a:cubicBezTo>
                  <a:cubicBezTo>
                    <a:pt x="93" y="1101"/>
                    <a:pt x="116" y="1171"/>
                    <a:pt x="162" y="1240"/>
                  </a:cubicBezTo>
                  <a:cubicBezTo>
                    <a:pt x="162" y="1263"/>
                    <a:pt x="185" y="1286"/>
                    <a:pt x="185" y="1309"/>
                  </a:cubicBezTo>
                  <a:cubicBezTo>
                    <a:pt x="208" y="1332"/>
                    <a:pt x="208" y="1355"/>
                    <a:pt x="231" y="1379"/>
                  </a:cubicBezTo>
                  <a:cubicBezTo>
                    <a:pt x="277" y="1448"/>
                    <a:pt x="324" y="1494"/>
                    <a:pt x="370" y="1563"/>
                  </a:cubicBezTo>
                  <a:lnTo>
                    <a:pt x="393" y="1587"/>
                  </a:lnTo>
                  <a:cubicBezTo>
                    <a:pt x="439" y="1610"/>
                    <a:pt x="485" y="1656"/>
                    <a:pt x="532" y="1679"/>
                  </a:cubicBezTo>
                  <a:cubicBezTo>
                    <a:pt x="555" y="1702"/>
                    <a:pt x="555" y="1702"/>
                    <a:pt x="555" y="1702"/>
                  </a:cubicBezTo>
                  <a:cubicBezTo>
                    <a:pt x="601" y="1725"/>
                    <a:pt x="670" y="1748"/>
                    <a:pt x="716" y="1771"/>
                  </a:cubicBezTo>
                  <a:cubicBezTo>
                    <a:pt x="786" y="1771"/>
                    <a:pt x="855" y="1794"/>
                    <a:pt x="901" y="1794"/>
                  </a:cubicBezTo>
                  <a:cubicBezTo>
                    <a:pt x="924" y="1794"/>
                    <a:pt x="994" y="1771"/>
                    <a:pt x="994" y="1771"/>
                  </a:cubicBezTo>
                  <a:lnTo>
                    <a:pt x="1086" y="1771"/>
                  </a:lnTo>
                  <a:cubicBezTo>
                    <a:pt x="1202" y="1725"/>
                    <a:pt x="1294" y="1679"/>
                    <a:pt x="1386" y="1587"/>
                  </a:cubicBezTo>
                  <a:cubicBezTo>
                    <a:pt x="1479" y="1494"/>
                    <a:pt x="1525" y="1402"/>
                    <a:pt x="1571" y="1286"/>
                  </a:cubicBezTo>
                  <a:cubicBezTo>
                    <a:pt x="1594" y="1240"/>
                    <a:pt x="1594" y="1217"/>
                    <a:pt x="1594" y="1171"/>
                  </a:cubicBezTo>
                  <a:cubicBezTo>
                    <a:pt x="1594" y="1148"/>
                    <a:pt x="1594" y="1101"/>
                    <a:pt x="1594" y="1078"/>
                  </a:cubicBezTo>
                  <a:cubicBezTo>
                    <a:pt x="1594" y="1032"/>
                    <a:pt x="1594" y="986"/>
                    <a:pt x="1594" y="963"/>
                  </a:cubicBezTo>
                  <a:cubicBezTo>
                    <a:pt x="1594" y="940"/>
                    <a:pt x="1594" y="917"/>
                    <a:pt x="1594" y="893"/>
                  </a:cubicBezTo>
                  <a:cubicBezTo>
                    <a:pt x="1594" y="847"/>
                    <a:pt x="1594" y="778"/>
                    <a:pt x="1571" y="732"/>
                  </a:cubicBezTo>
                  <a:lnTo>
                    <a:pt x="1571" y="755"/>
                  </a:lnTo>
                  <a:cubicBezTo>
                    <a:pt x="1548" y="662"/>
                    <a:pt x="1502" y="570"/>
                    <a:pt x="1456" y="501"/>
                  </a:cubicBezTo>
                  <a:cubicBezTo>
                    <a:pt x="1386" y="408"/>
                    <a:pt x="1340" y="339"/>
                    <a:pt x="1271" y="293"/>
                  </a:cubicBezTo>
                  <a:cubicBezTo>
                    <a:pt x="1202" y="223"/>
                    <a:pt x="1132" y="177"/>
                    <a:pt x="1040" y="131"/>
                  </a:cubicBezTo>
                  <a:cubicBezTo>
                    <a:pt x="971" y="85"/>
                    <a:pt x="878" y="39"/>
                    <a:pt x="786" y="39"/>
                  </a:cubicBezTo>
                  <a:cubicBezTo>
                    <a:pt x="732" y="12"/>
                    <a:pt x="685"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28;p42"/>
            <p:cNvSpPr/>
            <p:nvPr/>
          </p:nvSpPr>
          <p:spPr>
            <a:xfrm>
              <a:off x="2073803" y="1412230"/>
              <a:ext cx="351747" cy="486742"/>
            </a:xfrm>
            <a:custGeom>
              <a:avLst/>
              <a:gdLst/>
              <a:ahLst/>
              <a:cxnLst/>
              <a:rect l="l" t="t" r="r" b="b"/>
              <a:pathLst>
                <a:path w="5477" h="7579" extrusionOk="0">
                  <a:moveTo>
                    <a:pt x="2357" y="0"/>
                  </a:moveTo>
                  <a:cubicBezTo>
                    <a:pt x="2219" y="278"/>
                    <a:pt x="2057" y="578"/>
                    <a:pt x="1895" y="878"/>
                  </a:cubicBezTo>
                  <a:cubicBezTo>
                    <a:pt x="1734" y="1179"/>
                    <a:pt x="1549" y="1479"/>
                    <a:pt x="1364" y="1779"/>
                  </a:cubicBezTo>
                  <a:cubicBezTo>
                    <a:pt x="1202" y="2080"/>
                    <a:pt x="1017" y="2380"/>
                    <a:pt x="856" y="2680"/>
                  </a:cubicBezTo>
                  <a:cubicBezTo>
                    <a:pt x="694" y="2981"/>
                    <a:pt x="532" y="3281"/>
                    <a:pt x="394" y="3558"/>
                  </a:cubicBezTo>
                  <a:cubicBezTo>
                    <a:pt x="301" y="3720"/>
                    <a:pt x="209" y="3905"/>
                    <a:pt x="139" y="4090"/>
                  </a:cubicBezTo>
                  <a:cubicBezTo>
                    <a:pt x="70" y="4251"/>
                    <a:pt x="24" y="4436"/>
                    <a:pt x="1" y="4644"/>
                  </a:cubicBezTo>
                  <a:cubicBezTo>
                    <a:pt x="1" y="4690"/>
                    <a:pt x="1" y="4760"/>
                    <a:pt x="1" y="4829"/>
                  </a:cubicBezTo>
                  <a:cubicBezTo>
                    <a:pt x="1" y="4898"/>
                    <a:pt x="1" y="4945"/>
                    <a:pt x="24" y="5014"/>
                  </a:cubicBezTo>
                  <a:cubicBezTo>
                    <a:pt x="1179" y="6238"/>
                    <a:pt x="2519" y="7578"/>
                    <a:pt x="2519" y="7578"/>
                  </a:cubicBezTo>
                  <a:cubicBezTo>
                    <a:pt x="3882" y="6585"/>
                    <a:pt x="4922" y="5153"/>
                    <a:pt x="5476" y="4275"/>
                  </a:cubicBezTo>
                  <a:cubicBezTo>
                    <a:pt x="5268" y="3743"/>
                    <a:pt x="5084" y="3258"/>
                    <a:pt x="5014" y="3073"/>
                  </a:cubicBezTo>
                  <a:cubicBezTo>
                    <a:pt x="4991" y="3050"/>
                    <a:pt x="4991" y="3027"/>
                    <a:pt x="4991" y="3027"/>
                  </a:cubicBezTo>
                  <a:cubicBezTo>
                    <a:pt x="4575" y="4367"/>
                    <a:pt x="3490" y="4945"/>
                    <a:pt x="3490" y="4945"/>
                  </a:cubicBezTo>
                  <a:cubicBezTo>
                    <a:pt x="3744" y="4621"/>
                    <a:pt x="3952" y="4182"/>
                    <a:pt x="4090" y="3743"/>
                  </a:cubicBezTo>
                  <a:cubicBezTo>
                    <a:pt x="4136" y="3605"/>
                    <a:pt x="4183" y="3466"/>
                    <a:pt x="4206" y="3327"/>
                  </a:cubicBezTo>
                  <a:cubicBezTo>
                    <a:pt x="4252" y="3189"/>
                    <a:pt x="4275" y="3050"/>
                    <a:pt x="4298" y="2935"/>
                  </a:cubicBezTo>
                  <a:cubicBezTo>
                    <a:pt x="4367" y="2588"/>
                    <a:pt x="4414" y="2334"/>
                    <a:pt x="4414" y="2334"/>
                  </a:cubicBezTo>
                  <a:cubicBezTo>
                    <a:pt x="4391" y="2265"/>
                    <a:pt x="4367" y="2195"/>
                    <a:pt x="4321" y="2126"/>
                  </a:cubicBezTo>
                  <a:cubicBezTo>
                    <a:pt x="4298" y="2057"/>
                    <a:pt x="4252" y="1987"/>
                    <a:pt x="4206" y="1895"/>
                  </a:cubicBezTo>
                  <a:cubicBezTo>
                    <a:pt x="4044" y="1618"/>
                    <a:pt x="3813" y="1340"/>
                    <a:pt x="3582" y="1086"/>
                  </a:cubicBezTo>
                  <a:cubicBezTo>
                    <a:pt x="3536" y="1040"/>
                    <a:pt x="3466" y="971"/>
                    <a:pt x="3420" y="925"/>
                  </a:cubicBezTo>
                  <a:cubicBezTo>
                    <a:pt x="3305" y="786"/>
                    <a:pt x="3189" y="694"/>
                    <a:pt x="3074" y="578"/>
                  </a:cubicBezTo>
                  <a:cubicBezTo>
                    <a:pt x="2681" y="231"/>
                    <a:pt x="2357" y="0"/>
                    <a:pt x="2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29;p42"/>
            <p:cNvSpPr/>
            <p:nvPr/>
          </p:nvSpPr>
          <p:spPr>
            <a:xfrm>
              <a:off x="1940288" y="2792466"/>
              <a:ext cx="327984" cy="225228"/>
            </a:xfrm>
            <a:custGeom>
              <a:avLst/>
              <a:gdLst/>
              <a:ahLst/>
              <a:cxnLst/>
              <a:rect l="l" t="t" r="r" b="b"/>
              <a:pathLst>
                <a:path w="5107" h="3507" extrusionOk="0">
                  <a:moveTo>
                    <a:pt x="73" y="1"/>
                  </a:moveTo>
                  <a:cubicBezTo>
                    <a:pt x="53" y="1"/>
                    <a:pt x="35" y="6"/>
                    <a:pt x="24" y="18"/>
                  </a:cubicBezTo>
                  <a:cubicBezTo>
                    <a:pt x="1" y="64"/>
                    <a:pt x="24" y="110"/>
                    <a:pt x="47" y="133"/>
                  </a:cubicBezTo>
                  <a:lnTo>
                    <a:pt x="4991" y="3507"/>
                  </a:lnTo>
                  <a:lnTo>
                    <a:pt x="5014" y="3507"/>
                  </a:lnTo>
                  <a:cubicBezTo>
                    <a:pt x="5037" y="3507"/>
                    <a:pt x="5060" y="3507"/>
                    <a:pt x="5083" y="3483"/>
                  </a:cubicBezTo>
                  <a:cubicBezTo>
                    <a:pt x="5106" y="3460"/>
                    <a:pt x="5106" y="3414"/>
                    <a:pt x="5060" y="3391"/>
                  </a:cubicBezTo>
                  <a:lnTo>
                    <a:pt x="139" y="18"/>
                  </a:lnTo>
                  <a:cubicBezTo>
                    <a:pt x="116" y="6"/>
                    <a:pt x="93"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30;p42"/>
            <p:cNvSpPr/>
            <p:nvPr/>
          </p:nvSpPr>
          <p:spPr>
            <a:xfrm>
              <a:off x="1944719" y="2681299"/>
              <a:ext cx="319122" cy="190998"/>
            </a:xfrm>
            <a:custGeom>
              <a:avLst/>
              <a:gdLst/>
              <a:ahLst/>
              <a:cxnLst/>
              <a:rect l="l" t="t" r="r" b="b"/>
              <a:pathLst>
                <a:path w="4969" h="2974" extrusionOk="0">
                  <a:moveTo>
                    <a:pt x="79" y="1"/>
                  </a:moveTo>
                  <a:cubicBezTo>
                    <a:pt x="59" y="1"/>
                    <a:pt x="37" y="12"/>
                    <a:pt x="24" y="39"/>
                  </a:cubicBezTo>
                  <a:cubicBezTo>
                    <a:pt x="1" y="62"/>
                    <a:pt x="24" y="109"/>
                    <a:pt x="47" y="132"/>
                  </a:cubicBezTo>
                  <a:lnTo>
                    <a:pt x="4853" y="2950"/>
                  </a:lnTo>
                  <a:cubicBezTo>
                    <a:pt x="4876" y="2973"/>
                    <a:pt x="4899" y="2973"/>
                    <a:pt x="4899" y="2973"/>
                  </a:cubicBezTo>
                  <a:cubicBezTo>
                    <a:pt x="4922" y="2973"/>
                    <a:pt x="4945" y="2950"/>
                    <a:pt x="4968" y="2927"/>
                  </a:cubicBezTo>
                  <a:cubicBezTo>
                    <a:pt x="4968" y="2904"/>
                    <a:pt x="4968" y="2858"/>
                    <a:pt x="4922" y="2835"/>
                  </a:cubicBezTo>
                  <a:lnTo>
                    <a:pt x="116" y="16"/>
                  </a:lnTo>
                  <a:cubicBezTo>
                    <a:pt x="107" y="7"/>
                    <a:pt x="93"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31;p42"/>
            <p:cNvSpPr/>
            <p:nvPr/>
          </p:nvSpPr>
          <p:spPr>
            <a:xfrm>
              <a:off x="1949215" y="2583427"/>
              <a:ext cx="314626" cy="190933"/>
            </a:xfrm>
            <a:custGeom>
              <a:avLst/>
              <a:gdLst/>
              <a:ahLst/>
              <a:cxnLst/>
              <a:rect l="l" t="t" r="r" b="b"/>
              <a:pathLst>
                <a:path w="4899" h="2973" extrusionOk="0">
                  <a:moveTo>
                    <a:pt x="83" y="0"/>
                  </a:moveTo>
                  <a:cubicBezTo>
                    <a:pt x="58" y="0"/>
                    <a:pt x="37" y="11"/>
                    <a:pt x="23" y="38"/>
                  </a:cubicBezTo>
                  <a:cubicBezTo>
                    <a:pt x="0" y="61"/>
                    <a:pt x="23" y="108"/>
                    <a:pt x="46" y="131"/>
                  </a:cubicBezTo>
                  <a:lnTo>
                    <a:pt x="4783" y="2949"/>
                  </a:lnTo>
                  <a:cubicBezTo>
                    <a:pt x="4806" y="2973"/>
                    <a:pt x="4829" y="2973"/>
                    <a:pt x="4829" y="2973"/>
                  </a:cubicBezTo>
                  <a:cubicBezTo>
                    <a:pt x="4852" y="2973"/>
                    <a:pt x="4875" y="2949"/>
                    <a:pt x="4898" y="2926"/>
                  </a:cubicBezTo>
                  <a:cubicBezTo>
                    <a:pt x="4898" y="2903"/>
                    <a:pt x="4898" y="2857"/>
                    <a:pt x="4852" y="2834"/>
                  </a:cubicBezTo>
                  <a:lnTo>
                    <a:pt x="139" y="15"/>
                  </a:lnTo>
                  <a:cubicBezTo>
                    <a:pt x="120" y="6"/>
                    <a:pt x="101"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32;p42"/>
            <p:cNvSpPr/>
            <p:nvPr/>
          </p:nvSpPr>
          <p:spPr>
            <a:xfrm>
              <a:off x="2245914" y="2377534"/>
              <a:ext cx="279047" cy="168327"/>
            </a:xfrm>
            <a:custGeom>
              <a:avLst/>
              <a:gdLst/>
              <a:ahLst/>
              <a:cxnLst/>
              <a:rect l="l" t="t" r="r" b="b"/>
              <a:pathLst>
                <a:path w="4345" h="2621" extrusionOk="0">
                  <a:moveTo>
                    <a:pt x="4268" y="0"/>
                  </a:moveTo>
                  <a:cubicBezTo>
                    <a:pt x="4256" y="0"/>
                    <a:pt x="4242" y="3"/>
                    <a:pt x="4229" y="10"/>
                  </a:cubicBezTo>
                  <a:lnTo>
                    <a:pt x="47" y="2482"/>
                  </a:lnTo>
                  <a:cubicBezTo>
                    <a:pt x="1" y="2505"/>
                    <a:pt x="1" y="2551"/>
                    <a:pt x="24" y="2574"/>
                  </a:cubicBezTo>
                  <a:cubicBezTo>
                    <a:pt x="24" y="2597"/>
                    <a:pt x="47" y="2621"/>
                    <a:pt x="70" y="2621"/>
                  </a:cubicBezTo>
                  <a:cubicBezTo>
                    <a:pt x="93" y="2621"/>
                    <a:pt x="116" y="2597"/>
                    <a:pt x="116" y="2597"/>
                  </a:cubicBezTo>
                  <a:lnTo>
                    <a:pt x="4298" y="125"/>
                  </a:lnTo>
                  <a:cubicBezTo>
                    <a:pt x="4344" y="125"/>
                    <a:pt x="4344" y="79"/>
                    <a:pt x="4321" y="33"/>
                  </a:cubicBezTo>
                  <a:cubicBezTo>
                    <a:pt x="4321" y="17"/>
                    <a:pt x="4298" y="0"/>
                    <a:pt x="4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33;p42"/>
            <p:cNvSpPr/>
            <p:nvPr/>
          </p:nvSpPr>
          <p:spPr>
            <a:xfrm>
              <a:off x="2234097" y="1938328"/>
              <a:ext cx="247835" cy="168327"/>
            </a:xfrm>
            <a:custGeom>
              <a:avLst/>
              <a:gdLst/>
              <a:ahLst/>
              <a:cxnLst/>
              <a:rect l="l" t="t" r="r" b="b"/>
              <a:pathLst>
                <a:path w="3859" h="2621" extrusionOk="0">
                  <a:moveTo>
                    <a:pt x="3768" y="1"/>
                  </a:moveTo>
                  <a:cubicBezTo>
                    <a:pt x="3758" y="1"/>
                    <a:pt x="3750" y="3"/>
                    <a:pt x="3743" y="10"/>
                  </a:cubicBezTo>
                  <a:lnTo>
                    <a:pt x="46" y="2482"/>
                  </a:lnTo>
                  <a:cubicBezTo>
                    <a:pt x="23" y="2505"/>
                    <a:pt x="0" y="2552"/>
                    <a:pt x="23" y="2575"/>
                  </a:cubicBezTo>
                  <a:cubicBezTo>
                    <a:pt x="46" y="2598"/>
                    <a:pt x="69" y="2621"/>
                    <a:pt x="92" y="2621"/>
                  </a:cubicBezTo>
                  <a:cubicBezTo>
                    <a:pt x="92" y="2621"/>
                    <a:pt x="139" y="2598"/>
                    <a:pt x="139" y="2598"/>
                  </a:cubicBezTo>
                  <a:lnTo>
                    <a:pt x="3812" y="149"/>
                  </a:lnTo>
                  <a:cubicBezTo>
                    <a:pt x="3858" y="126"/>
                    <a:pt x="3858" y="80"/>
                    <a:pt x="3835" y="33"/>
                  </a:cubicBezTo>
                  <a:cubicBezTo>
                    <a:pt x="3819" y="17"/>
                    <a:pt x="3791" y="1"/>
                    <a:pt x="3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34;p42"/>
            <p:cNvSpPr/>
            <p:nvPr/>
          </p:nvSpPr>
          <p:spPr>
            <a:xfrm>
              <a:off x="2229602" y="1785482"/>
              <a:ext cx="237495" cy="147583"/>
            </a:xfrm>
            <a:custGeom>
              <a:avLst/>
              <a:gdLst/>
              <a:ahLst/>
              <a:cxnLst/>
              <a:rect l="l" t="t" r="r" b="b"/>
              <a:pathLst>
                <a:path w="3698" h="2298" extrusionOk="0">
                  <a:moveTo>
                    <a:pt x="3599" y="1"/>
                  </a:moveTo>
                  <a:cubicBezTo>
                    <a:pt x="3586" y="1"/>
                    <a:pt x="3572" y="4"/>
                    <a:pt x="3559" y="11"/>
                  </a:cubicBezTo>
                  <a:lnTo>
                    <a:pt x="47" y="2159"/>
                  </a:lnTo>
                  <a:cubicBezTo>
                    <a:pt x="24" y="2182"/>
                    <a:pt x="1" y="2228"/>
                    <a:pt x="24" y="2252"/>
                  </a:cubicBezTo>
                  <a:cubicBezTo>
                    <a:pt x="47" y="2275"/>
                    <a:pt x="70" y="2298"/>
                    <a:pt x="93" y="2298"/>
                  </a:cubicBezTo>
                  <a:cubicBezTo>
                    <a:pt x="93" y="2298"/>
                    <a:pt x="139" y="2275"/>
                    <a:pt x="139" y="2275"/>
                  </a:cubicBezTo>
                  <a:lnTo>
                    <a:pt x="3651" y="126"/>
                  </a:lnTo>
                  <a:cubicBezTo>
                    <a:pt x="3674" y="103"/>
                    <a:pt x="3697" y="57"/>
                    <a:pt x="3674" y="34"/>
                  </a:cubicBezTo>
                  <a:cubicBezTo>
                    <a:pt x="3658" y="17"/>
                    <a:pt x="3630" y="1"/>
                    <a:pt x="3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35;p42"/>
            <p:cNvSpPr/>
            <p:nvPr/>
          </p:nvSpPr>
          <p:spPr>
            <a:xfrm>
              <a:off x="2262290" y="3018523"/>
              <a:ext cx="308653" cy="183163"/>
            </a:xfrm>
            <a:custGeom>
              <a:avLst/>
              <a:gdLst/>
              <a:ahLst/>
              <a:cxnLst/>
              <a:rect l="l" t="t" r="r" b="b"/>
              <a:pathLst>
                <a:path w="4806" h="2852" extrusionOk="0">
                  <a:moveTo>
                    <a:pt x="4715" y="0"/>
                  </a:moveTo>
                  <a:cubicBezTo>
                    <a:pt x="4706" y="0"/>
                    <a:pt x="4697" y="3"/>
                    <a:pt x="4690" y="10"/>
                  </a:cubicBezTo>
                  <a:lnTo>
                    <a:pt x="46" y="2713"/>
                  </a:lnTo>
                  <a:cubicBezTo>
                    <a:pt x="0" y="2736"/>
                    <a:pt x="0" y="2782"/>
                    <a:pt x="23" y="2828"/>
                  </a:cubicBezTo>
                  <a:cubicBezTo>
                    <a:pt x="23" y="2851"/>
                    <a:pt x="46" y="2851"/>
                    <a:pt x="92" y="2851"/>
                  </a:cubicBezTo>
                  <a:lnTo>
                    <a:pt x="116" y="2851"/>
                  </a:lnTo>
                  <a:lnTo>
                    <a:pt x="4759" y="125"/>
                  </a:lnTo>
                  <a:cubicBezTo>
                    <a:pt x="4782" y="125"/>
                    <a:pt x="4806" y="79"/>
                    <a:pt x="4782" y="33"/>
                  </a:cubicBezTo>
                  <a:cubicBezTo>
                    <a:pt x="4766" y="16"/>
                    <a:pt x="4738" y="0"/>
                    <a:pt x="4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36;p42"/>
            <p:cNvSpPr/>
            <p:nvPr/>
          </p:nvSpPr>
          <p:spPr>
            <a:xfrm>
              <a:off x="2217721" y="1593269"/>
              <a:ext cx="68333" cy="2006118"/>
            </a:xfrm>
            <a:custGeom>
              <a:avLst/>
              <a:gdLst/>
              <a:ahLst/>
              <a:cxnLst/>
              <a:rect l="l" t="t" r="r" b="b"/>
              <a:pathLst>
                <a:path w="1064" h="31237" extrusionOk="0">
                  <a:moveTo>
                    <a:pt x="140" y="0"/>
                  </a:moveTo>
                  <a:cubicBezTo>
                    <a:pt x="70" y="0"/>
                    <a:pt x="1" y="69"/>
                    <a:pt x="1" y="139"/>
                  </a:cubicBezTo>
                  <a:cubicBezTo>
                    <a:pt x="116" y="5314"/>
                    <a:pt x="140" y="10489"/>
                    <a:pt x="255" y="15641"/>
                  </a:cubicBezTo>
                  <a:cubicBezTo>
                    <a:pt x="347" y="19384"/>
                    <a:pt x="486" y="23520"/>
                    <a:pt x="648" y="27285"/>
                  </a:cubicBezTo>
                  <a:lnTo>
                    <a:pt x="717" y="29226"/>
                  </a:lnTo>
                  <a:cubicBezTo>
                    <a:pt x="740" y="29873"/>
                    <a:pt x="763" y="30520"/>
                    <a:pt x="833" y="31144"/>
                  </a:cubicBezTo>
                  <a:cubicBezTo>
                    <a:pt x="833" y="31213"/>
                    <a:pt x="879" y="31236"/>
                    <a:pt x="925" y="31236"/>
                  </a:cubicBezTo>
                  <a:cubicBezTo>
                    <a:pt x="994" y="31236"/>
                    <a:pt x="1041" y="31213"/>
                    <a:pt x="1041" y="31144"/>
                  </a:cubicBezTo>
                  <a:cubicBezTo>
                    <a:pt x="1064" y="30497"/>
                    <a:pt x="1064" y="29850"/>
                    <a:pt x="1041" y="29203"/>
                  </a:cubicBezTo>
                  <a:lnTo>
                    <a:pt x="1017" y="27262"/>
                  </a:lnTo>
                  <a:cubicBezTo>
                    <a:pt x="994" y="18229"/>
                    <a:pt x="602" y="9149"/>
                    <a:pt x="301" y="139"/>
                  </a:cubicBezTo>
                  <a:cubicBezTo>
                    <a:pt x="301" y="46"/>
                    <a:pt x="232"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37;p42"/>
            <p:cNvSpPr/>
            <p:nvPr/>
          </p:nvSpPr>
          <p:spPr>
            <a:xfrm>
              <a:off x="1637616" y="3418234"/>
              <a:ext cx="1286505" cy="891794"/>
            </a:xfrm>
            <a:custGeom>
              <a:avLst/>
              <a:gdLst/>
              <a:ahLst/>
              <a:cxnLst/>
              <a:rect l="l" t="t" r="r" b="b"/>
              <a:pathLst>
                <a:path w="20032" h="13886" extrusionOk="0">
                  <a:moveTo>
                    <a:pt x="4575" y="1"/>
                  </a:moveTo>
                  <a:lnTo>
                    <a:pt x="4575" y="486"/>
                  </a:lnTo>
                  <a:cubicBezTo>
                    <a:pt x="4413" y="486"/>
                    <a:pt x="4298" y="601"/>
                    <a:pt x="4298" y="740"/>
                  </a:cubicBezTo>
                  <a:cubicBezTo>
                    <a:pt x="4298" y="902"/>
                    <a:pt x="4413" y="1017"/>
                    <a:pt x="4575" y="1017"/>
                  </a:cubicBezTo>
                  <a:lnTo>
                    <a:pt x="4575" y="1456"/>
                  </a:lnTo>
                  <a:cubicBezTo>
                    <a:pt x="4413" y="1456"/>
                    <a:pt x="4298" y="1572"/>
                    <a:pt x="4298" y="1710"/>
                  </a:cubicBezTo>
                  <a:cubicBezTo>
                    <a:pt x="4298" y="1849"/>
                    <a:pt x="4413" y="1964"/>
                    <a:pt x="4575" y="1964"/>
                  </a:cubicBezTo>
                  <a:lnTo>
                    <a:pt x="4575" y="2403"/>
                  </a:lnTo>
                  <a:lnTo>
                    <a:pt x="4390" y="2403"/>
                  </a:lnTo>
                  <a:cubicBezTo>
                    <a:pt x="4067" y="2403"/>
                    <a:pt x="3766" y="2588"/>
                    <a:pt x="3628" y="2888"/>
                  </a:cubicBezTo>
                  <a:cubicBezTo>
                    <a:pt x="0" y="9889"/>
                    <a:pt x="2680" y="12915"/>
                    <a:pt x="3605" y="13678"/>
                  </a:cubicBezTo>
                  <a:cubicBezTo>
                    <a:pt x="3766" y="13817"/>
                    <a:pt x="3951" y="13886"/>
                    <a:pt x="4159" y="13886"/>
                  </a:cubicBezTo>
                  <a:lnTo>
                    <a:pt x="15873" y="13886"/>
                  </a:lnTo>
                  <a:cubicBezTo>
                    <a:pt x="16081" y="13886"/>
                    <a:pt x="16288" y="13817"/>
                    <a:pt x="16427" y="13678"/>
                  </a:cubicBezTo>
                  <a:cubicBezTo>
                    <a:pt x="17351" y="12915"/>
                    <a:pt x="20031" y="9889"/>
                    <a:pt x="16404" y="2888"/>
                  </a:cubicBezTo>
                  <a:cubicBezTo>
                    <a:pt x="16265" y="2588"/>
                    <a:pt x="15965" y="2403"/>
                    <a:pt x="15642" y="2403"/>
                  </a:cubicBezTo>
                  <a:lnTo>
                    <a:pt x="15480" y="2403"/>
                  </a:lnTo>
                  <a:lnTo>
                    <a:pt x="15480" y="1964"/>
                  </a:lnTo>
                  <a:cubicBezTo>
                    <a:pt x="15618" y="1964"/>
                    <a:pt x="15734" y="1849"/>
                    <a:pt x="15734" y="1710"/>
                  </a:cubicBezTo>
                  <a:cubicBezTo>
                    <a:pt x="15734" y="1572"/>
                    <a:pt x="15618" y="1456"/>
                    <a:pt x="15480" y="1456"/>
                  </a:cubicBezTo>
                  <a:lnTo>
                    <a:pt x="15480" y="1017"/>
                  </a:lnTo>
                  <a:cubicBezTo>
                    <a:pt x="15618" y="1017"/>
                    <a:pt x="15734" y="902"/>
                    <a:pt x="15734" y="740"/>
                  </a:cubicBezTo>
                  <a:cubicBezTo>
                    <a:pt x="15734" y="601"/>
                    <a:pt x="15618" y="486"/>
                    <a:pt x="15480" y="486"/>
                  </a:cubicBezTo>
                  <a:lnTo>
                    <a:pt x="154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38;p42"/>
            <p:cNvSpPr/>
            <p:nvPr/>
          </p:nvSpPr>
          <p:spPr>
            <a:xfrm>
              <a:off x="1756296" y="3697210"/>
              <a:ext cx="1049075" cy="517890"/>
            </a:xfrm>
            <a:custGeom>
              <a:avLst/>
              <a:gdLst/>
              <a:ahLst/>
              <a:cxnLst/>
              <a:rect l="l" t="t" r="r" b="b"/>
              <a:pathLst>
                <a:path w="16335" h="8064" extrusionOk="0">
                  <a:moveTo>
                    <a:pt x="3582" y="0"/>
                  </a:moveTo>
                  <a:cubicBezTo>
                    <a:pt x="3328" y="0"/>
                    <a:pt x="3073" y="116"/>
                    <a:pt x="2958" y="323"/>
                  </a:cubicBezTo>
                  <a:cubicBezTo>
                    <a:pt x="1" y="5245"/>
                    <a:pt x="2196" y="7393"/>
                    <a:pt x="2935" y="7925"/>
                  </a:cubicBezTo>
                  <a:cubicBezTo>
                    <a:pt x="3073" y="8017"/>
                    <a:pt x="3235" y="8063"/>
                    <a:pt x="3397" y="8063"/>
                  </a:cubicBezTo>
                  <a:lnTo>
                    <a:pt x="12939" y="8063"/>
                  </a:lnTo>
                  <a:cubicBezTo>
                    <a:pt x="13100" y="8063"/>
                    <a:pt x="13262" y="8017"/>
                    <a:pt x="13401" y="7925"/>
                  </a:cubicBezTo>
                  <a:cubicBezTo>
                    <a:pt x="14140" y="7393"/>
                    <a:pt x="16335" y="5245"/>
                    <a:pt x="13378" y="323"/>
                  </a:cubicBezTo>
                  <a:cubicBezTo>
                    <a:pt x="13262" y="116"/>
                    <a:pt x="13008" y="0"/>
                    <a:pt x="127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39;p42"/>
            <p:cNvSpPr/>
            <p:nvPr/>
          </p:nvSpPr>
          <p:spPr>
            <a:xfrm>
              <a:off x="1783012" y="3716476"/>
              <a:ext cx="995706" cy="482311"/>
            </a:xfrm>
            <a:custGeom>
              <a:avLst/>
              <a:gdLst/>
              <a:ahLst/>
              <a:cxnLst/>
              <a:rect l="l" t="t" r="r" b="b"/>
              <a:pathLst>
                <a:path w="15504" h="7510" extrusionOk="0">
                  <a:moveTo>
                    <a:pt x="12038" y="208"/>
                  </a:moveTo>
                  <a:cubicBezTo>
                    <a:pt x="12222" y="208"/>
                    <a:pt x="12430" y="324"/>
                    <a:pt x="12523" y="462"/>
                  </a:cubicBezTo>
                  <a:cubicBezTo>
                    <a:pt x="15226" y="4829"/>
                    <a:pt x="13239" y="6700"/>
                    <a:pt x="12569" y="7186"/>
                  </a:cubicBezTo>
                  <a:cubicBezTo>
                    <a:pt x="12453" y="7255"/>
                    <a:pt x="12338" y="7301"/>
                    <a:pt x="12199" y="7301"/>
                  </a:cubicBezTo>
                  <a:lnTo>
                    <a:pt x="3304" y="7301"/>
                  </a:lnTo>
                  <a:cubicBezTo>
                    <a:pt x="3166" y="7301"/>
                    <a:pt x="3050" y="7255"/>
                    <a:pt x="2958" y="7186"/>
                  </a:cubicBezTo>
                  <a:cubicBezTo>
                    <a:pt x="2288" y="6700"/>
                    <a:pt x="301" y="4829"/>
                    <a:pt x="3004" y="462"/>
                  </a:cubicBezTo>
                  <a:cubicBezTo>
                    <a:pt x="3096" y="324"/>
                    <a:pt x="3281" y="208"/>
                    <a:pt x="3489" y="208"/>
                  </a:cubicBezTo>
                  <a:close/>
                  <a:moveTo>
                    <a:pt x="3489" y="0"/>
                  </a:moveTo>
                  <a:cubicBezTo>
                    <a:pt x="3212" y="0"/>
                    <a:pt x="2935" y="139"/>
                    <a:pt x="2819" y="347"/>
                  </a:cubicBezTo>
                  <a:cubicBezTo>
                    <a:pt x="1" y="4875"/>
                    <a:pt x="2103" y="6862"/>
                    <a:pt x="2819" y="7370"/>
                  </a:cubicBezTo>
                  <a:cubicBezTo>
                    <a:pt x="2958" y="7463"/>
                    <a:pt x="3120" y="7509"/>
                    <a:pt x="3304" y="7509"/>
                  </a:cubicBezTo>
                  <a:lnTo>
                    <a:pt x="12199" y="7509"/>
                  </a:lnTo>
                  <a:cubicBezTo>
                    <a:pt x="12384" y="7509"/>
                    <a:pt x="12546" y="7463"/>
                    <a:pt x="12684" y="7370"/>
                  </a:cubicBezTo>
                  <a:cubicBezTo>
                    <a:pt x="13401" y="6862"/>
                    <a:pt x="15503" y="4875"/>
                    <a:pt x="12708" y="347"/>
                  </a:cubicBezTo>
                  <a:cubicBezTo>
                    <a:pt x="12569" y="139"/>
                    <a:pt x="12315" y="0"/>
                    <a:pt x="12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40;p42"/>
            <p:cNvSpPr/>
            <p:nvPr/>
          </p:nvSpPr>
          <p:spPr>
            <a:xfrm>
              <a:off x="1931361" y="3443473"/>
              <a:ext cx="698933" cy="13423"/>
            </a:xfrm>
            <a:custGeom>
              <a:avLst/>
              <a:gdLst/>
              <a:ahLst/>
              <a:cxnLst/>
              <a:rect l="l" t="t" r="r" b="b"/>
              <a:pathLst>
                <a:path w="10883" h="209" extrusionOk="0">
                  <a:moveTo>
                    <a:pt x="93" y="0"/>
                  </a:moveTo>
                  <a:cubicBezTo>
                    <a:pt x="47" y="0"/>
                    <a:pt x="1" y="46"/>
                    <a:pt x="1" y="93"/>
                  </a:cubicBezTo>
                  <a:cubicBezTo>
                    <a:pt x="1" y="162"/>
                    <a:pt x="47" y="208"/>
                    <a:pt x="93" y="208"/>
                  </a:cubicBezTo>
                  <a:lnTo>
                    <a:pt x="10790" y="208"/>
                  </a:lnTo>
                  <a:cubicBezTo>
                    <a:pt x="10837" y="208"/>
                    <a:pt x="10883" y="162"/>
                    <a:pt x="10883" y="93"/>
                  </a:cubicBezTo>
                  <a:cubicBezTo>
                    <a:pt x="10883" y="46"/>
                    <a:pt x="10837" y="0"/>
                    <a:pt x="10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41;p42"/>
            <p:cNvSpPr/>
            <p:nvPr/>
          </p:nvSpPr>
          <p:spPr>
            <a:xfrm>
              <a:off x="1931361" y="3473143"/>
              <a:ext cx="698933" cy="14900"/>
            </a:xfrm>
            <a:custGeom>
              <a:avLst/>
              <a:gdLst/>
              <a:ahLst/>
              <a:cxnLst/>
              <a:rect l="l" t="t" r="r" b="b"/>
              <a:pathLst>
                <a:path w="10883" h="232" extrusionOk="0">
                  <a:moveTo>
                    <a:pt x="93" y="0"/>
                  </a:moveTo>
                  <a:cubicBezTo>
                    <a:pt x="47" y="0"/>
                    <a:pt x="1" y="47"/>
                    <a:pt x="1" y="116"/>
                  </a:cubicBezTo>
                  <a:cubicBezTo>
                    <a:pt x="1" y="185"/>
                    <a:pt x="47" y="231"/>
                    <a:pt x="93" y="231"/>
                  </a:cubicBezTo>
                  <a:lnTo>
                    <a:pt x="10790" y="231"/>
                  </a:lnTo>
                  <a:cubicBezTo>
                    <a:pt x="10837" y="231"/>
                    <a:pt x="10883" y="185"/>
                    <a:pt x="10883" y="116"/>
                  </a:cubicBezTo>
                  <a:cubicBezTo>
                    <a:pt x="10883" y="47"/>
                    <a:pt x="10837" y="0"/>
                    <a:pt x="10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42;p42"/>
            <p:cNvSpPr/>
            <p:nvPr/>
          </p:nvSpPr>
          <p:spPr>
            <a:xfrm>
              <a:off x="1931361" y="3504290"/>
              <a:ext cx="698933" cy="14900"/>
            </a:xfrm>
            <a:custGeom>
              <a:avLst/>
              <a:gdLst/>
              <a:ahLst/>
              <a:cxnLst/>
              <a:rect l="l" t="t" r="r" b="b"/>
              <a:pathLst>
                <a:path w="10883" h="232" extrusionOk="0">
                  <a:moveTo>
                    <a:pt x="93" y="1"/>
                  </a:moveTo>
                  <a:cubicBezTo>
                    <a:pt x="47" y="1"/>
                    <a:pt x="1" y="47"/>
                    <a:pt x="1" y="116"/>
                  </a:cubicBezTo>
                  <a:cubicBezTo>
                    <a:pt x="1" y="162"/>
                    <a:pt x="47" y="232"/>
                    <a:pt x="93" y="232"/>
                  </a:cubicBezTo>
                  <a:lnTo>
                    <a:pt x="10790" y="232"/>
                  </a:lnTo>
                  <a:cubicBezTo>
                    <a:pt x="10837" y="232"/>
                    <a:pt x="10883" y="162"/>
                    <a:pt x="10883" y="116"/>
                  </a:cubicBezTo>
                  <a:cubicBezTo>
                    <a:pt x="10883" y="47"/>
                    <a:pt x="10837" y="1"/>
                    <a:pt x="10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43;p42"/>
            <p:cNvSpPr/>
            <p:nvPr/>
          </p:nvSpPr>
          <p:spPr>
            <a:xfrm>
              <a:off x="1931361" y="3535437"/>
              <a:ext cx="698933" cy="13423"/>
            </a:xfrm>
            <a:custGeom>
              <a:avLst/>
              <a:gdLst/>
              <a:ahLst/>
              <a:cxnLst/>
              <a:rect l="l" t="t" r="r" b="b"/>
              <a:pathLst>
                <a:path w="10883" h="209" extrusionOk="0">
                  <a:moveTo>
                    <a:pt x="93" y="1"/>
                  </a:moveTo>
                  <a:cubicBezTo>
                    <a:pt x="47" y="1"/>
                    <a:pt x="1" y="47"/>
                    <a:pt x="1" y="116"/>
                  </a:cubicBezTo>
                  <a:cubicBezTo>
                    <a:pt x="1" y="162"/>
                    <a:pt x="47" y="209"/>
                    <a:pt x="93" y="209"/>
                  </a:cubicBezTo>
                  <a:lnTo>
                    <a:pt x="10790" y="209"/>
                  </a:lnTo>
                  <a:cubicBezTo>
                    <a:pt x="10837" y="209"/>
                    <a:pt x="10883" y="162"/>
                    <a:pt x="10883" y="116"/>
                  </a:cubicBezTo>
                  <a:cubicBezTo>
                    <a:pt x="10883" y="47"/>
                    <a:pt x="10837" y="1"/>
                    <a:pt x="10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44;p42"/>
            <p:cNvSpPr/>
            <p:nvPr/>
          </p:nvSpPr>
          <p:spPr>
            <a:xfrm>
              <a:off x="2664375" y="3651485"/>
              <a:ext cx="102435" cy="260936"/>
            </a:xfrm>
            <a:custGeom>
              <a:avLst/>
              <a:gdLst/>
              <a:ahLst/>
              <a:cxnLst/>
              <a:rect l="l" t="t" r="r" b="b"/>
              <a:pathLst>
                <a:path w="1595" h="4063" extrusionOk="0">
                  <a:moveTo>
                    <a:pt x="154" y="0"/>
                  </a:moveTo>
                  <a:cubicBezTo>
                    <a:pt x="133" y="0"/>
                    <a:pt x="112" y="6"/>
                    <a:pt x="93" y="19"/>
                  </a:cubicBezTo>
                  <a:cubicBezTo>
                    <a:pt x="23" y="42"/>
                    <a:pt x="0" y="134"/>
                    <a:pt x="23" y="204"/>
                  </a:cubicBezTo>
                  <a:cubicBezTo>
                    <a:pt x="670" y="1544"/>
                    <a:pt x="1109" y="2791"/>
                    <a:pt x="1294" y="3947"/>
                  </a:cubicBezTo>
                  <a:cubicBezTo>
                    <a:pt x="1317" y="4016"/>
                    <a:pt x="1363" y="4062"/>
                    <a:pt x="1433" y="4062"/>
                  </a:cubicBezTo>
                  <a:lnTo>
                    <a:pt x="1456" y="4062"/>
                  </a:lnTo>
                  <a:cubicBezTo>
                    <a:pt x="1548" y="4039"/>
                    <a:pt x="1594" y="3970"/>
                    <a:pt x="1594" y="3900"/>
                  </a:cubicBezTo>
                  <a:cubicBezTo>
                    <a:pt x="1386" y="2722"/>
                    <a:pt x="947" y="1428"/>
                    <a:pt x="300" y="88"/>
                  </a:cubicBezTo>
                  <a:cubicBezTo>
                    <a:pt x="267" y="38"/>
                    <a:pt x="210"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45;p42"/>
            <p:cNvSpPr/>
            <p:nvPr/>
          </p:nvSpPr>
          <p:spPr>
            <a:xfrm>
              <a:off x="2744458" y="3972846"/>
              <a:ext cx="31212" cy="129473"/>
            </a:xfrm>
            <a:custGeom>
              <a:avLst/>
              <a:gdLst/>
              <a:ahLst/>
              <a:cxnLst/>
              <a:rect l="l" t="t" r="r" b="b"/>
              <a:pathLst>
                <a:path w="486" h="2016" extrusionOk="0">
                  <a:moveTo>
                    <a:pt x="351" y="1"/>
                  </a:moveTo>
                  <a:cubicBezTo>
                    <a:pt x="342" y="1"/>
                    <a:pt x="333" y="2"/>
                    <a:pt x="324" y="5"/>
                  </a:cubicBezTo>
                  <a:cubicBezTo>
                    <a:pt x="232" y="5"/>
                    <a:pt x="186" y="75"/>
                    <a:pt x="186" y="144"/>
                  </a:cubicBezTo>
                  <a:cubicBezTo>
                    <a:pt x="186" y="745"/>
                    <a:pt x="139" y="1299"/>
                    <a:pt x="24" y="1830"/>
                  </a:cubicBezTo>
                  <a:cubicBezTo>
                    <a:pt x="1" y="1923"/>
                    <a:pt x="47" y="1992"/>
                    <a:pt x="139" y="2015"/>
                  </a:cubicBezTo>
                  <a:lnTo>
                    <a:pt x="162" y="2015"/>
                  </a:lnTo>
                  <a:cubicBezTo>
                    <a:pt x="232" y="2015"/>
                    <a:pt x="301" y="1969"/>
                    <a:pt x="301" y="1900"/>
                  </a:cubicBezTo>
                  <a:cubicBezTo>
                    <a:pt x="440" y="1345"/>
                    <a:pt x="486" y="745"/>
                    <a:pt x="463" y="144"/>
                  </a:cubicBezTo>
                  <a:cubicBezTo>
                    <a:pt x="463" y="64"/>
                    <a:pt x="410" y="1"/>
                    <a:pt x="3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46;p42"/>
            <p:cNvSpPr/>
            <p:nvPr/>
          </p:nvSpPr>
          <p:spPr>
            <a:xfrm>
              <a:off x="1781535" y="3962763"/>
              <a:ext cx="108408" cy="283478"/>
            </a:xfrm>
            <a:custGeom>
              <a:avLst/>
              <a:gdLst/>
              <a:ahLst/>
              <a:cxnLst/>
              <a:rect l="l" t="t" r="r" b="b"/>
              <a:pathLst>
                <a:path w="1688" h="4414" extrusionOk="0">
                  <a:moveTo>
                    <a:pt x="255" y="1"/>
                  </a:moveTo>
                  <a:cubicBezTo>
                    <a:pt x="185" y="1"/>
                    <a:pt x="116" y="70"/>
                    <a:pt x="116" y="139"/>
                  </a:cubicBezTo>
                  <a:cubicBezTo>
                    <a:pt x="0" y="2311"/>
                    <a:pt x="763" y="3628"/>
                    <a:pt x="1433" y="4367"/>
                  </a:cubicBezTo>
                  <a:cubicBezTo>
                    <a:pt x="1456" y="4390"/>
                    <a:pt x="1479" y="4413"/>
                    <a:pt x="1525" y="4413"/>
                  </a:cubicBezTo>
                  <a:cubicBezTo>
                    <a:pt x="1572" y="4413"/>
                    <a:pt x="1595" y="4413"/>
                    <a:pt x="1618" y="4367"/>
                  </a:cubicBezTo>
                  <a:cubicBezTo>
                    <a:pt x="1687" y="4321"/>
                    <a:pt x="1687" y="4229"/>
                    <a:pt x="1641" y="4182"/>
                  </a:cubicBezTo>
                  <a:cubicBezTo>
                    <a:pt x="1017" y="3489"/>
                    <a:pt x="278" y="2219"/>
                    <a:pt x="393" y="162"/>
                  </a:cubicBezTo>
                  <a:cubicBezTo>
                    <a:pt x="393" y="70"/>
                    <a:pt x="347"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47;p42"/>
            <p:cNvSpPr/>
            <p:nvPr/>
          </p:nvSpPr>
          <p:spPr>
            <a:xfrm>
              <a:off x="3575344" y="3958011"/>
              <a:ext cx="365105" cy="96783"/>
            </a:xfrm>
            <a:custGeom>
              <a:avLst/>
              <a:gdLst/>
              <a:ahLst/>
              <a:cxnLst/>
              <a:rect l="l" t="t" r="r" b="b"/>
              <a:pathLst>
                <a:path w="5685" h="1507" extrusionOk="0">
                  <a:moveTo>
                    <a:pt x="5435" y="1"/>
                  </a:moveTo>
                  <a:cubicBezTo>
                    <a:pt x="5419" y="1"/>
                    <a:pt x="5402" y="2"/>
                    <a:pt x="5384" y="5"/>
                  </a:cubicBezTo>
                  <a:lnTo>
                    <a:pt x="209" y="1068"/>
                  </a:lnTo>
                  <a:cubicBezTo>
                    <a:pt x="93" y="1091"/>
                    <a:pt x="1" y="1207"/>
                    <a:pt x="47" y="1322"/>
                  </a:cubicBezTo>
                  <a:cubicBezTo>
                    <a:pt x="47" y="1438"/>
                    <a:pt x="139" y="1507"/>
                    <a:pt x="255" y="1507"/>
                  </a:cubicBezTo>
                  <a:lnTo>
                    <a:pt x="301" y="1507"/>
                  </a:lnTo>
                  <a:lnTo>
                    <a:pt x="5476" y="444"/>
                  </a:lnTo>
                  <a:cubicBezTo>
                    <a:pt x="5592" y="398"/>
                    <a:pt x="5684" y="306"/>
                    <a:pt x="5661" y="167"/>
                  </a:cubicBezTo>
                  <a:cubicBezTo>
                    <a:pt x="5621" y="66"/>
                    <a:pt x="5546" y="1"/>
                    <a:pt x="5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48;p42"/>
            <p:cNvSpPr/>
            <p:nvPr/>
          </p:nvSpPr>
          <p:spPr>
            <a:xfrm>
              <a:off x="2857230" y="4057425"/>
              <a:ext cx="598040" cy="144308"/>
            </a:xfrm>
            <a:custGeom>
              <a:avLst/>
              <a:gdLst/>
              <a:ahLst/>
              <a:cxnLst/>
              <a:rect l="l" t="t" r="r" b="b"/>
              <a:pathLst>
                <a:path w="9312" h="2247" extrusionOk="0">
                  <a:moveTo>
                    <a:pt x="9079" y="1"/>
                  </a:moveTo>
                  <a:cubicBezTo>
                    <a:pt x="9064" y="1"/>
                    <a:pt x="9049" y="2"/>
                    <a:pt x="9034" y="5"/>
                  </a:cubicBezTo>
                  <a:lnTo>
                    <a:pt x="208" y="1830"/>
                  </a:lnTo>
                  <a:cubicBezTo>
                    <a:pt x="93" y="1853"/>
                    <a:pt x="1" y="1969"/>
                    <a:pt x="24" y="2085"/>
                  </a:cubicBezTo>
                  <a:cubicBezTo>
                    <a:pt x="47" y="2177"/>
                    <a:pt x="139" y="2246"/>
                    <a:pt x="255" y="2246"/>
                  </a:cubicBezTo>
                  <a:lnTo>
                    <a:pt x="278" y="2246"/>
                  </a:lnTo>
                  <a:lnTo>
                    <a:pt x="9126" y="421"/>
                  </a:lnTo>
                  <a:cubicBezTo>
                    <a:pt x="9242" y="398"/>
                    <a:pt x="9311" y="282"/>
                    <a:pt x="9288" y="167"/>
                  </a:cubicBezTo>
                  <a:cubicBezTo>
                    <a:pt x="9268" y="66"/>
                    <a:pt x="9178" y="1"/>
                    <a:pt x="90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49;p42"/>
            <p:cNvSpPr/>
            <p:nvPr/>
          </p:nvSpPr>
          <p:spPr>
            <a:xfrm>
              <a:off x="3153993" y="3663430"/>
              <a:ext cx="697392" cy="297928"/>
            </a:xfrm>
            <a:custGeom>
              <a:avLst/>
              <a:gdLst/>
              <a:ahLst/>
              <a:cxnLst/>
              <a:rect l="l" t="t" r="r" b="b"/>
              <a:pathLst>
                <a:path w="10859" h="4639" extrusionOk="0">
                  <a:moveTo>
                    <a:pt x="10605" y="0"/>
                  </a:moveTo>
                  <a:cubicBezTo>
                    <a:pt x="10574" y="0"/>
                    <a:pt x="10542" y="6"/>
                    <a:pt x="10512" y="18"/>
                  </a:cubicBezTo>
                  <a:lnTo>
                    <a:pt x="162" y="4223"/>
                  </a:lnTo>
                  <a:cubicBezTo>
                    <a:pt x="46" y="4269"/>
                    <a:pt x="0" y="4407"/>
                    <a:pt x="46" y="4523"/>
                  </a:cubicBezTo>
                  <a:cubicBezTo>
                    <a:pt x="70" y="4592"/>
                    <a:pt x="162" y="4638"/>
                    <a:pt x="231" y="4638"/>
                  </a:cubicBezTo>
                  <a:lnTo>
                    <a:pt x="324" y="4638"/>
                  </a:lnTo>
                  <a:lnTo>
                    <a:pt x="10674" y="410"/>
                  </a:lnTo>
                  <a:cubicBezTo>
                    <a:pt x="10790" y="364"/>
                    <a:pt x="10859" y="226"/>
                    <a:pt x="10813" y="133"/>
                  </a:cubicBezTo>
                  <a:cubicBezTo>
                    <a:pt x="10778" y="48"/>
                    <a:pt x="10693" y="0"/>
                    <a:pt x="10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50;p42"/>
            <p:cNvSpPr/>
            <p:nvPr/>
          </p:nvSpPr>
          <p:spPr>
            <a:xfrm>
              <a:off x="2861661" y="3982415"/>
              <a:ext cx="206347" cy="97618"/>
            </a:xfrm>
            <a:custGeom>
              <a:avLst/>
              <a:gdLst/>
              <a:ahLst/>
              <a:cxnLst/>
              <a:rect l="l" t="t" r="r" b="b"/>
              <a:pathLst>
                <a:path w="3213" h="1520" extrusionOk="0">
                  <a:moveTo>
                    <a:pt x="2967" y="0"/>
                  </a:moveTo>
                  <a:cubicBezTo>
                    <a:pt x="2940" y="0"/>
                    <a:pt x="2913" y="6"/>
                    <a:pt x="2889" y="18"/>
                  </a:cubicBezTo>
                  <a:lnTo>
                    <a:pt x="186" y="1104"/>
                  </a:lnTo>
                  <a:cubicBezTo>
                    <a:pt x="70" y="1150"/>
                    <a:pt x="1" y="1289"/>
                    <a:pt x="47" y="1404"/>
                  </a:cubicBezTo>
                  <a:cubicBezTo>
                    <a:pt x="93" y="1474"/>
                    <a:pt x="163" y="1520"/>
                    <a:pt x="255" y="1520"/>
                  </a:cubicBezTo>
                  <a:lnTo>
                    <a:pt x="347" y="1520"/>
                  </a:lnTo>
                  <a:lnTo>
                    <a:pt x="3051" y="411"/>
                  </a:lnTo>
                  <a:cubicBezTo>
                    <a:pt x="3143" y="365"/>
                    <a:pt x="3212" y="249"/>
                    <a:pt x="3166" y="134"/>
                  </a:cubicBezTo>
                  <a:cubicBezTo>
                    <a:pt x="3132" y="48"/>
                    <a:pt x="3047" y="0"/>
                    <a:pt x="2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51;p42"/>
            <p:cNvSpPr/>
            <p:nvPr/>
          </p:nvSpPr>
          <p:spPr>
            <a:xfrm>
              <a:off x="3633207" y="3411619"/>
              <a:ext cx="89077" cy="63066"/>
            </a:xfrm>
            <a:custGeom>
              <a:avLst/>
              <a:gdLst/>
              <a:ahLst/>
              <a:cxnLst/>
              <a:rect l="l" t="t" r="r" b="b"/>
              <a:pathLst>
                <a:path w="1387" h="982" extrusionOk="0">
                  <a:moveTo>
                    <a:pt x="1144" y="1"/>
                  </a:moveTo>
                  <a:cubicBezTo>
                    <a:pt x="1107" y="1"/>
                    <a:pt x="1071" y="11"/>
                    <a:pt x="1040" y="34"/>
                  </a:cubicBezTo>
                  <a:lnTo>
                    <a:pt x="139" y="589"/>
                  </a:lnTo>
                  <a:cubicBezTo>
                    <a:pt x="47" y="658"/>
                    <a:pt x="1" y="797"/>
                    <a:pt x="70" y="889"/>
                  </a:cubicBezTo>
                  <a:cubicBezTo>
                    <a:pt x="116" y="958"/>
                    <a:pt x="186" y="981"/>
                    <a:pt x="255" y="981"/>
                  </a:cubicBezTo>
                  <a:cubicBezTo>
                    <a:pt x="301" y="981"/>
                    <a:pt x="324" y="981"/>
                    <a:pt x="370" y="958"/>
                  </a:cubicBezTo>
                  <a:lnTo>
                    <a:pt x="1271" y="404"/>
                  </a:lnTo>
                  <a:cubicBezTo>
                    <a:pt x="1364" y="335"/>
                    <a:pt x="1387" y="219"/>
                    <a:pt x="1341" y="104"/>
                  </a:cubicBezTo>
                  <a:cubicBezTo>
                    <a:pt x="1295" y="42"/>
                    <a:pt x="1218" y="1"/>
                    <a:pt x="1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52;p42"/>
            <p:cNvSpPr/>
            <p:nvPr/>
          </p:nvSpPr>
          <p:spPr>
            <a:xfrm>
              <a:off x="3291939" y="3489905"/>
              <a:ext cx="305763" cy="196970"/>
            </a:xfrm>
            <a:custGeom>
              <a:avLst/>
              <a:gdLst/>
              <a:ahLst/>
              <a:cxnLst/>
              <a:rect l="l" t="t" r="r" b="b"/>
              <a:pathLst>
                <a:path w="4761" h="3067" extrusionOk="0">
                  <a:moveTo>
                    <a:pt x="4508" y="1"/>
                  </a:moveTo>
                  <a:cubicBezTo>
                    <a:pt x="4466" y="1"/>
                    <a:pt x="4425" y="14"/>
                    <a:pt x="4391" y="40"/>
                  </a:cubicBezTo>
                  <a:lnTo>
                    <a:pt x="140" y="2674"/>
                  </a:lnTo>
                  <a:cubicBezTo>
                    <a:pt x="47" y="2720"/>
                    <a:pt x="1" y="2858"/>
                    <a:pt x="70" y="2951"/>
                  </a:cubicBezTo>
                  <a:cubicBezTo>
                    <a:pt x="116" y="3020"/>
                    <a:pt x="186" y="3066"/>
                    <a:pt x="255" y="3066"/>
                  </a:cubicBezTo>
                  <a:cubicBezTo>
                    <a:pt x="301" y="3066"/>
                    <a:pt x="347" y="3043"/>
                    <a:pt x="371" y="3020"/>
                  </a:cubicBezTo>
                  <a:lnTo>
                    <a:pt x="4622" y="409"/>
                  </a:lnTo>
                  <a:cubicBezTo>
                    <a:pt x="4714" y="340"/>
                    <a:pt x="4760" y="201"/>
                    <a:pt x="4691" y="109"/>
                  </a:cubicBezTo>
                  <a:cubicBezTo>
                    <a:pt x="4648" y="37"/>
                    <a:pt x="4577" y="1"/>
                    <a:pt x="4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53;p42"/>
            <p:cNvSpPr/>
            <p:nvPr/>
          </p:nvSpPr>
          <p:spPr>
            <a:xfrm>
              <a:off x="2870588" y="3682824"/>
              <a:ext cx="414042" cy="265175"/>
            </a:xfrm>
            <a:custGeom>
              <a:avLst/>
              <a:gdLst/>
              <a:ahLst/>
              <a:cxnLst/>
              <a:rect l="l" t="t" r="r" b="b"/>
              <a:pathLst>
                <a:path w="6447" h="4129" extrusionOk="0">
                  <a:moveTo>
                    <a:pt x="6217" y="0"/>
                  </a:moveTo>
                  <a:cubicBezTo>
                    <a:pt x="6176" y="0"/>
                    <a:pt x="6134" y="13"/>
                    <a:pt x="6100" y="39"/>
                  </a:cubicBezTo>
                  <a:lnTo>
                    <a:pt x="139" y="3736"/>
                  </a:lnTo>
                  <a:cubicBezTo>
                    <a:pt x="24" y="3805"/>
                    <a:pt x="0" y="3921"/>
                    <a:pt x="70" y="4036"/>
                  </a:cubicBezTo>
                  <a:cubicBezTo>
                    <a:pt x="93" y="4105"/>
                    <a:pt x="185" y="4129"/>
                    <a:pt x="255" y="4129"/>
                  </a:cubicBezTo>
                  <a:cubicBezTo>
                    <a:pt x="278" y="4129"/>
                    <a:pt x="324" y="4129"/>
                    <a:pt x="370" y="4105"/>
                  </a:cubicBezTo>
                  <a:lnTo>
                    <a:pt x="6331" y="409"/>
                  </a:lnTo>
                  <a:cubicBezTo>
                    <a:pt x="6423" y="340"/>
                    <a:pt x="6446" y="201"/>
                    <a:pt x="6400" y="108"/>
                  </a:cubicBezTo>
                  <a:cubicBezTo>
                    <a:pt x="6357" y="36"/>
                    <a:pt x="6286" y="0"/>
                    <a:pt x="6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54;p42"/>
            <p:cNvSpPr/>
            <p:nvPr/>
          </p:nvSpPr>
          <p:spPr>
            <a:xfrm>
              <a:off x="3303820" y="3112607"/>
              <a:ext cx="182585" cy="179566"/>
            </a:xfrm>
            <a:custGeom>
              <a:avLst/>
              <a:gdLst/>
              <a:ahLst/>
              <a:cxnLst/>
              <a:rect l="l" t="t" r="r" b="b"/>
              <a:pathLst>
                <a:path w="2843" h="2796" extrusionOk="0">
                  <a:moveTo>
                    <a:pt x="2609" y="0"/>
                  </a:moveTo>
                  <a:cubicBezTo>
                    <a:pt x="2554" y="0"/>
                    <a:pt x="2496" y="23"/>
                    <a:pt x="2450" y="69"/>
                  </a:cubicBezTo>
                  <a:lnTo>
                    <a:pt x="93" y="2426"/>
                  </a:lnTo>
                  <a:cubicBezTo>
                    <a:pt x="1" y="2518"/>
                    <a:pt x="1" y="2657"/>
                    <a:pt x="93" y="2726"/>
                  </a:cubicBezTo>
                  <a:cubicBezTo>
                    <a:pt x="139" y="2773"/>
                    <a:pt x="186" y="2796"/>
                    <a:pt x="232" y="2796"/>
                  </a:cubicBezTo>
                  <a:cubicBezTo>
                    <a:pt x="301" y="2796"/>
                    <a:pt x="347" y="2773"/>
                    <a:pt x="393" y="2726"/>
                  </a:cubicBezTo>
                  <a:lnTo>
                    <a:pt x="2750" y="370"/>
                  </a:lnTo>
                  <a:cubicBezTo>
                    <a:pt x="2842" y="301"/>
                    <a:pt x="2842" y="162"/>
                    <a:pt x="2750" y="69"/>
                  </a:cubicBezTo>
                  <a:cubicBezTo>
                    <a:pt x="2715" y="23"/>
                    <a:pt x="2663" y="0"/>
                    <a:pt x="26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55;p42"/>
            <p:cNvSpPr/>
            <p:nvPr/>
          </p:nvSpPr>
          <p:spPr>
            <a:xfrm>
              <a:off x="2831991" y="3312912"/>
              <a:ext cx="454117" cy="448145"/>
            </a:xfrm>
            <a:custGeom>
              <a:avLst/>
              <a:gdLst/>
              <a:ahLst/>
              <a:cxnLst/>
              <a:rect l="l" t="t" r="r" b="b"/>
              <a:pathLst>
                <a:path w="7071" h="6978" extrusionOk="0">
                  <a:moveTo>
                    <a:pt x="6819" y="0"/>
                  </a:moveTo>
                  <a:cubicBezTo>
                    <a:pt x="6764" y="0"/>
                    <a:pt x="6712" y="23"/>
                    <a:pt x="6678" y="69"/>
                  </a:cubicBezTo>
                  <a:lnTo>
                    <a:pt x="93" y="6608"/>
                  </a:lnTo>
                  <a:cubicBezTo>
                    <a:pt x="1" y="6700"/>
                    <a:pt x="1" y="6839"/>
                    <a:pt x="93" y="6908"/>
                  </a:cubicBezTo>
                  <a:cubicBezTo>
                    <a:pt x="139" y="6954"/>
                    <a:pt x="186" y="6977"/>
                    <a:pt x="232" y="6977"/>
                  </a:cubicBezTo>
                  <a:cubicBezTo>
                    <a:pt x="301" y="6977"/>
                    <a:pt x="347" y="6954"/>
                    <a:pt x="394" y="6908"/>
                  </a:cubicBezTo>
                  <a:lnTo>
                    <a:pt x="6978" y="370"/>
                  </a:lnTo>
                  <a:cubicBezTo>
                    <a:pt x="7070" y="277"/>
                    <a:pt x="7070" y="139"/>
                    <a:pt x="6978" y="69"/>
                  </a:cubicBezTo>
                  <a:cubicBezTo>
                    <a:pt x="6932" y="23"/>
                    <a:pt x="6874" y="0"/>
                    <a:pt x="6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56;p42"/>
            <p:cNvSpPr/>
            <p:nvPr/>
          </p:nvSpPr>
          <p:spPr>
            <a:xfrm>
              <a:off x="2892872" y="2872678"/>
              <a:ext cx="292341" cy="446218"/>
            </a:xfrm>
            <a:custGeom>
              <a:avLst/>
              <a:gdLst/>
              <a:ahLst/>
              <a:cxnLst/>
              <a:rect l="l" t="t" r="r" b="b"/>
              <a:pathLst>
                <a:path w="4552" h="6948" extrusionOk="0">
                  <a:moveTo>
                    <a:pt x="4295" y="1"/>
                  </a:moveTo>
                  <a:cubicBezTo>
                    <a:pt x="4226" y="1"/>
                    <a:pt x="4156" y="37"/>
                    <a:pt x="4112" y="109"/>
                  </a:cubicBezTo>
                  <a:lnTo>
                    <a:pt x="46" y="6624"/>
                  </a:lnTo>
                  <a:cubicBezTo>
                    <a:pt x="0" y="6717"/>
                    <a:pt x="23" y="6855"/>
                    <a:pt x="116" y="6924"/>
                  </a:cubicBezTo>
                  <a:cubicBezTo>
                    <a:pt x="162" y="6948"/>
                    <a:pt x="208" y="6948"/>
                    <a:pt x="231" y="6948"/>
                  </a:cubicBezTo>
                  <a:cubicBezTo>
                    <a:pt x="300" y="6948"/>
                    <a:pt x="370" y="6901"/>
                    <a:pt x="416" y="6855"/>
                  </a:cubicBezTo>
                  <a:lnTo>
                    <a:pt x="4482" y="340"/>
                  </a:lnTo>
                  <a:cubicBezTo>
                    <a:pt x="4551" y="224"/>
                    <a:pt x="4528" y="109"/>
                    <a:pt x="4413" y="40"/>
                  </a:cubicBezTo>
                  <a:cubicBezTo>
                    <a:pt x="4378" y="14"/>
                    <a:pt x="4337" y="1"/>
                    <a:pt x="4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57;p42"/>
            <p:cNvSpPr/>
            <p:nvPr/>
          </p:nvSpPr>
          <p:spPr>
            <a:xfrm>
              <a:off x="2757816" y="3371610"/>
              <a:ext cx="115793" cy="163896"/>
            </a:xfrm>
            <a:custGeom>
              <a:avLst/>
              <a:gdLst/>
              <a:ahLst/>
              <a:cxnLst/>
              <a:rect l="l" t="t" r="r" b="b"/>
              <a:pathLst>
                <a:path w="1803" h="2552" extrusionOk="0">
                  <a:moveTo>
                    <a:pt x="1561" y="0"/>
                  </a:moveTo>
                  <a:cubicBezTo>
                    <a:pt x="1487" y="0"/>
                    <a:pt x="1410" y="41"/>
                    <a:pt x="1364" y="103"/>
                  </a:cubicBezTo>
                  <a:lnTo>
                    <a:pt x="70" y="2205"/>
                  </a:lnTo>
                  <a:cubicBezTo>
                    <a:pt x="1" y="2321"/>
                    <a:pt x="24" y="2436"/>
                    <a:pt x="139" y="2506"/>
                  </a:cubicBezTo>
                  <a:cubicBezTo>
                    <a:pt x="162" y="2529"/>
                    <a:pt x="209" y="2552"/>
                    <a:pt x="255" y="2552"/>
                  </a:cubicBezTo>
                  <a:lnTo>
                    <a:pt x="232" y="2529"/>
                  </a:lnTo>
                  <a:cubicBezTo>
                    <a:pt x="324" y="2529"/>
                    <a:pt x="393" y="2506"/>
                    <a:pt x="416" y="2436"/>
                  </a:cubicBezTo>
                  <a:lnTo>
                    <a:pt x="1733" y="334"/>
                  </a:lnTo>
                  <a:cubicBezTo>
                    <a:pt x="1803" y="241"/>
                    <a:pt x="1780" y="103"/>
                    <a:pt x="1664" y="33"/>
                  </a:cubicBezTo>
                  <a:cubicBezTo>
                    <a:pt x="1633" y="10"/>
                    <a:pt x="1597" y="0"/>
                    <a:pt x="1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58;p42"/>
            <p:cNvSpPr/>
            <p:nvPr/>
          </p:nvSpPr>
          <p:spPr>
            <a:xfrm>
              <a:off x="2772651" y="2711034"/>
              <a:ext cx="72764" cy="147904"/>
            </a:xfrm>
            <a:custGeom>
              <a:avLst/>
              <a:gdLst/>
              <a:ahLst/>
              <a:cxnLst/>
              <a:rect l="l" t="t" r="r" b="b"/>
              <a:pathLst>
                <a:path w="1133" h="2303" extrusionOk="0">
                  <a:moveTo>
                    <a:pt x="896" y="0"/>
                  </a:moveTo>
                  <a:cubicBezTo>
                    <a:pt x="808" y="0"/>
                    <a:pt x="730" y="59"/>
                    <a:pt x="694" y="131"/>
                  </a:cubicBezTo>
                  <a:lnTo>
                    <a:pt x="47" y="2025"/>
                  </a:lnTo>
                  <a:cubicBezTo>
                    <a:pt x="1" y="2141"/>
                    <a:pt x="47" y="2256"/>
                    <a:pt x="162" y="2302"/>
                  </a:cubicBezTo>
                  <a:lnTo>
                    <a:pt x="232" y="2302"/>
                  </a:lnTo>
                  <a:cubicBezTo>
                    <a:pt x="324" y="2302"/>
                    <a:pt x="417" y="2256"/>
                    <a:pt x="440" y="2164"/>
                  </a:cubicBezTo>
                  <a:lnTo>
                    <a:pt x="1087" y="292"/>
                  </a:lnTo>
                  <a:cubicBezTo>
                    <a:pt x="1133" y="177"/>
                    <a:pt x="1087" y="38"/>
                    <a:pt x="971" y="15"/>
                  </a:cubicBezTo>
                  <a:cubicBezTo>
                    <a:pt x="946" y="5"/>
                    <a:pt x="9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59;p42"/>
            <p:cNvSpPr/>
            <p:nvPr/>
          </p:nvSpPr>
          <p:spPr>
            <a:xfrm>
              <a:off x="2723715" y="2897981"/>
              <a:ext cx="57929" cy="100444"/>
            </a:xfrm>
            <a:custGeom>
              <a:avLst/>
              <a:gdLst/>
              <a:ahLst/>
              <a:cxnLst/>
              <a:rect l="l" t="t" r="r" b="b"/>
              <a:pathLst>
                <a:path w="902" h="1564" extrusionOk="0">
                  <a:moveTo>
                    <a:pt x="643" y="1"/>
                  </a:moveTo>
                  <a:cubicBezTo>
                    <a:pt x="555" y="1"/>
                    <a:pt x="476" y="63"/>
                    <a:pt x="439" y="154"/>
                  </a:cubicBezTo>
                  <a:lnTo>
                    <a:pt x="46" y="1286"/>
                  </a:lnTo>
                  <a:cubicBezTo>
                    <a:pt x="0" y="1401"/>
                    <a:pt x="70" y="1517"/>
                    <a:pt x="185" y="1563"/>
                  </a:cubicBezTo>
                  <a:lnTo>
                    <a:pt x="254" y="1563"/>
                  </a:lnTo>
                  <a:cubicBezTo>
                    <a:pt x="347" y="1563"/>
                    <a:pt x="416" y="1517"/>
                    <a:pt x="462" y="1425"/>
                  </a:cubicBezTo>
                  <a:lnTo>
                    <a:pt x="855" y="292"/>
                  </a:lnTo>
                  <a:cubicBezTo>
                    <a:pt x="901" y="177"/>
                    <a:pt x="832" y="61"/>
                    <a:pt x="716" y="15"/>
                  </a:cubicBezTo>
                  <a:cubicBezTo>
                    <a:pt x="692" y="5"/>
                    <a:pt x="667"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60;p42"/>
            <p:cNvSpPr/>
            <p:nvPr/>
          </p:nvSpPr>
          <p:spPr>
            <a:xfrm>
              <a:off x="2588659" y="3052303"/>
              <a:ext cx="139555" cy="339287"/>
            </a:xfrm>
            <a:custGeom>
              <a:avLst/>
              <a:gdLst/>
              <a:ahLst/>
              <a:cxnLst/>
              <a:rect l="l" t="t" r="r" b="b"/>
              <a:pathLst>
                <a:path w="2173" h="5283" extrusionOk="0">
                  <a:moveTo>
                    <a:pt x="1912" y="0"/>
                  </a:moveTo>
                  <a:cubicBezTo>
                    <a:pt x="1825" y="0"/>
                    <a:pt x="1747" y="58"/>
                    <a:pt x="1710" y="131"/>
                  </a:cubicBezTo>
                  <a:lnTo>
                    <a:pt x="47" y="4982"/>
                  </a:lnTo>
                  <a:cubicBezTo>
                    <a:pt x="1" y="5098"/>
                    <a:pt x="47" y="5213"/>
                    <a:pt x="163" y="5260"/>
                  </a:cubicBezTo>
                  <a:cubicBezTo>
                    <a:pt x="186" y="5283"/>
                    <a:pt x="209" y="5283"/>
                    <a:pt x="232" y="5283"/>
                  </a:cubicBezTo>
                  <a:cubicBezTo>
                    <a:pt x="324" y="5283"/>
                    <a:pt x="417" y="5213"/>
                    <a:pt x="440" y="5121"/>
                  </a:cubicBezTo>
                  <a:lnTo>
                    <a:pt x="2126" y="292"/>
                  </a:lnTo>
                  <a:cubicBezTo>
                    <a:pt x="2173" y="177"/>
                    <a:pt x="2103" y="38"/>
                    <a:pt x="1988" y="15"/>
                  </a:cubicBezTo>
                  <a:cubicBezTo>
                    <a:pt x="1962" y="5"/>
                    <a:pt x="1937"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61;p42"/>
            <p:cNvSpPr/>
            <p:nvPr/>
          </p:nvSpPr>
          <p:spPr>
            <a:xfrm>
              <a:off x="774106" y="3989222"/>
              <a:ext cx="612811" cy="147198"/>
            </a:xfrm>
            <a:custGeom>
              <a:avLst/>
              <a:gdLst/>
              <a:ahLst/>
              <a:cxnLst/>
              <a:rect l="l" t="t" r="r" b="b"/>
              <a:pathLst>
                <a:path w="9542" h="2292" extrusionOk="0">
                  <a:moveTo>
                    <a:pt x="233" y="0"/>
                  </a:moveTo>
                  <a:cubicBezTo>
                    <a:pt x="134" y="0"/>
                    <a:pt x="43" y="66"/>
                    <a:pt x="23" y="166"/>
                  </a:cubicBezTo>
                  <a:cubicBezTo>
                    <a:pt x="0" y="282"/>
                    <a:pt x="69" y="397"/>
                    <a:pt x="185" y="420"/>
                  </a:cubicBezTo>
                  <a:lnTo>
                    <a:pt x="9265" y="2292"/>
                  </a:lnTo>
                  <a:lnTo>
                    <a:pt x="9311" y="2292"/>
                  </a:lnTo>
                  <a:cubicBezTo>
                    <a:pt x="9403" y="2292"/>
                    <a:pt x="9496" y="2222"/>
                    <a:pt x="9519" y="2130"/>
                  </a:cubicBezTo>
                  <a:cubicBezTo>
                    <a:pt x="9542" y="1991"/>
                    <a:pt x="9473" y="1899"/>
                    <a:pt x="9334" y="1853"/>
                  </a:cubicBezTo>
                  <a:lnTo>
                    <a:pt x="277" y="4"/>
                  </a:lnTo>
                  <a:cubicBezTo>
                    <a:pt x="262" y="1"/>
                    <a:pt x="248" y="0"/>
                    <a:pt x="2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62;p42"/>
            <p:cNvSpPr/>
            <p:nvPr/>
          </p:nvSpPr>
          <p:spPr>
            <a:xfrm>
              <a:off x="1458055" y="4130123"/>
              <a:ext cx="253807" cy="73085"/>
            </a:xfrm>
            <a:custGeom>
              <a:avLst/>
              <a:gdLst/>
              <a:ahLst/>
              <a:cxnLst/>
              <a:rect l="l" t="t" r="r" b="b"/>
              <a:pathLst>
                <a:path w="3952" h="1138" extrusionOk="0">
                  <a:moveTo>
                    <a:pt x="234" y="1"/>
                  </a:moveTo>
                  <a:cubicBezTo>
                    <a:pt x="134" y="1"/>
                    <a:pt x="44" y="66"/>
                    <a:pt x="24" y="167"/>
                  </a:cubicBezTo>
                  <a:cubicBezTo>
                    <a:pt x="1" y="283"/>
                    <a:pt x="70" y="398"/>
                    <a:pt x="186" y="421"/>
                  </a:cubicBezTo>
                  <a:lnTo>
                    <a:pt x="3674" y="1137"/>
                  </a:lnTo>
                  <a:lnTo>
                    <a:pt x="3721" y="1137"/>
                  </a:lnTo>
                  <a:cubicBezTo>
                    <a:pt x="3813" y="1137"/>
                    <a:pt x="3905" y="1068"/>
                    <a:pt x="3928" y="976"/>
                  </a:cubicBezTo>
                  <a:cubicBezTo>
                    <a:pt x="3952" y="860"/>
                    <a:pt x="3882" y="745"/>
                    <a:pt x="3744" y="721"/>
                  </a:cubicBezTo>
                  <a:lnTo>
                    <a:pt x="278" y="5"/>
                  </a:lnTo>
                  <a:cubicBezTo>
                    <a:pt x="263"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63;p42"/>
            <p:cNvSpPr/>
            <p:nvPr/>
          </p:nvSpPr>
          <p:spPr>
            <a:xfrm>
              <a:off x="713225" y="3663430"/>
              <a:ext cx="213732" cy="97618"/>
            </a:xfrm>
            <a:custGeom>
              <a:avLst/>
              <a:gdLst/>
              <a:ahLst/>
              <a:cxnLst/>
              <a:rect l="l" t="t" r="r" b="b"/>
              <a:pathLst>
                <a:path w="3328" h="1520" extrusionOk="0">
                  <a:moveTo>
                    <a:pt x="232" y="0"/>
                  </a:moveTo>
                  <a:cubicBezTo>
                    <a:pt x="143" y="0"/>
                    <a:pt x="58" y="48"/>
                    <a:pt x="24" y="133"/>
                  </a:cubicBezTo>
                  <a:cubicBezTo>
                    <a:pt x="1" y="249"/>
                    <a:pt x="47" y="364"/>
                    <a:pt x="163" y="410"/>
                  </a:cubicBezTo>
                  <a:lnTo>
                    <a:pt x="3004" y="1496"/>
                  </a:lnTo>
                  <a:cubicBezTo>
                    <a:pt x="3051" y="1519"/>
                    <a:pt x="3074" y="1519"/>
                    <a:pt x="3097" y="1519"/>
                  </a:cubicBezTo>
                  <a:cubicBezTo>
                    <a:pt x="3189" y="1519"/>
                    <a:pt x="3258" y="1473"/>
                    <a:pt x="3305" y="1381"/>
                  </a:cubicBezTo>
                  <a:cubicBezTo>
                    <a:pt x="3328" y="1265"/>
                    <a:pt x="3282" y="1150"/>
                    <a:pt x="3166" y="1104"/>
                  </a:cubicBezTo>
                  <a:lnTo>
                    <a:pt x="324" y="18"/>
                  </a:lnTo>
                  <a:cubicBezTo>
                    <a:pt x="295" y="6"/>
                    <a:pt x="263"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64;p42"/>
            <p:cNvSpPr/>
            <p:nvPr/>
          </p:nvSpPr>
          <p:spPr>
            <a:xfrm>
              <a:off x="952125" y="3754110"/>
              <a:ext cx="231522" cy="104875"/>
            </a:xfrm>
            <a:custGeom>
              <a:avLst/>
              <a:gdLst/>
              <a:ahLst/>
              <a:cxnLst/>
              <a:rect l="l" t="t" r="r" b="b"/>
              <a:pathLst>
                <a:path w="3605" h="1633" extrusionOk="0">
                  <a:moveTo>
                    <a:pt x="248" y="1"/>
                  </a:moveTo>
                  <a:cubicBezTo>
                    <a:pt x="155" y="1"/>
                    <a:pt x="65" y="63"/>
                    <a:pt x="47" y="154"/>
                  </a:cubicBezTo>
                  <a:cubicBezTo>
                    <a:pt x="1" y="246"/>
                    <a:pt x="47" y="385"/>
                    <a:pt x="162" y="431"/>
                  </a:cubicBezTo>
                  <a:lnTo>
                    <a:pt x="3281" y="1609"/>
                  </a:lnTo>
                  <a:cubicBezTo>
                    <a:pt x="3304" y="1632"/>
                    <a:pt x="3327" y="1632"/>
                    <a:pt x="3351" y="1632"/>
                  </a:cubicBezTo>
                  <a:cubicBezTo>
                    <a:pt x="3443" y="1632"/>
                    <a:pt x="3512" y="1586"/>
                    <a:pt x="3559" y="1494"/>
                  </a:cubicBezTo>
                  <a:cubicBezTo>
                    <a:pt x="3605" y="1378"/>
                    <a:pt x="3535" y="1263"/>
                    <a:pt x="3420" y="1216"/>
                  </a:cubicBezTo>
                  <a:lnTo>
                    <a:pt x="324" y="15"/>
                  </a:lnTo>
                  <a:cubicBezTo>
                    <a:pt x="299" y="5"/>
                    <a:pt x="274" y="1"/>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65;p42"/>
            <p:cNvSpPr/>
            <p:nvPr/>
          </p:nvSpPr>
          <p:spPr>
            <a:xfrm>
              <a:off x="1232577" y="3860973"/>
              <a:ext cx="454053" cy="190869"/>
            </a:xfrm>
            <a:custGeom>
              <a:avLst/>
              <a:gdLst/>
              <a:ahLst/>
              <a:cxnLst/>
              <a:rect l="l" t="t" r="r" b="b"/>
              <a:pathLst>
                <a:path w="7070" h="2972" extrusionOk="0">
                  <a:moveTo>
                    <a:pt x="250" y="0"/>
                  </a:moveTo>
                  <a:cubicBezTo>
                    <a:pt x="162" y="0"/>
                    <a:pt x="83" y="62"/>
                    <a:pt x="46" y="153"/>
                  </a:cubicBezTo>
                  <a:cubicBezTo>
                    <a:pt x="0" y="269"/>
                    <a:pt x="46" y="384"/>
                    <a:pt x="162" y="430"/>
                  </a:cubicBezTo>
                  <a:lnTo>
                    <a:pt x="6746" y="2949"/>
                  </a:lnTo>
                  <a:cubicBezTo>
                    <a:pt x="6769" y="2949"/>
                    <a:pt x="6793" y="2972"/>
                    <a:pt x="6839" y="2972"/>
                  </a:cubicBezTo>
                  <a:cubicBezTo>
                    <a:pt x="6908" y="2949"/>
                    <a:pt x="7001" y="2902"/>
                    <a:pt x="7024" y="2833"/>
                  </a:cubicBezTo>
                  <a:cubicBezTo>
                    <a:pt x="7070" y="2718"/>
                    <a:pt x="7024" y="2579"/>
                    <a:pt x="6908" y="2533"/>
                  </a:cubicBezTo>
                  <a:lnTo>
                    <a:pt x="324" y="15"/>
                  </a:lnTo>
                  <a:cubicBezTo>
                    <a:pt x="299" y="5"/>
                    <a:pt x="274"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66;p42"/>
            <p:cNvSpPr/>
            <p:nvPr/>
          </p:nvSpPr>
          <p:spPr>
            <a:xfrm>
              <a:off x="840831" y="3411619"/>
              <a:ext cx="569846" cy="361316"/>
            </a:xfrm>
            <a:custGeom>
              <a:avLst/>
              <a:gdLst/>
              <a:ahLst/>
              <a:cxnLst/>
              <a:rect l="l" t="t" r="r" b="b"/>
              <a:pathLst>
                <a:path w="8873" h="5626" extrusionOk="0">
                  <a:moveTo>
                    <a:pt x="245" y="1"/>
                  </a:moveTo>
                  <a:cubicBezTo>
                    <a:pt x="173" y="1"/>
                    <a:pt x="101" y="42"/>
                    <a:pt x="70" y="104"/>
                  </a:cubicBezTo>
                  <a:cubicBezTo>
                    <a:pt x="1" y="196"/>
                    <a:pt x="24" y="335"/>
                    <a:pt x="139" y="404"/>
                  </a:cubicBezTo>
                  <a:lnTo>
                    <a:pt x="8503" y="5602"/>
                  </a:lnTo>
                  <a:cubicBezTo>
                    <a:pt x="8526" y="5625"/>
                    <a:pt x="8572" y="5625"/>
                    <a:pt x="8618" y="5625"/>
                  </a:cubicBezTo>
                  <a:cubicBezTo>
                    <a:pt x="8688" y="5625"/>
                    <a:pt x="8757" y="5602"/>
                    <a:pt x="8803" y="5533"/>
                  </a:cubicBezTo>
                  <a:cubicBezTo>
                    <a:pt x="8873" y="5417"/>
                    <a:pt x="8826" y="5302"/>
                    <a:pt x="8734" y="5233"/>
                  </a:cubicBezTo>
                  <a:lnTo>
                    <a:pt x="347" y="34"/>
                  </a:lnTo>
                  <a:cubicBezTo>
                    <a:pt x="317" y="11"/>
                    <a:pt x="281" y="1"/>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67;p42"/>
            <p:cNvSpPr/>
            <p:nvPr/>
          </p:nvSpPr>
          <p:spPr>
            <a:xfrm>
              <a:off x="1483294" y="3810431"/>
              <a:ext cx="210778" cy="139042"/>
            </a:xfrm>
            <a:custGeom>
              <a:avLst/>
              <a:gdLst/>
              <a:ahLst/>
              <a:cxnLst/>
              <a:rect l="l" t="t" r="r" b="b"/>
              <a:pathLst>
                <a:path w="3282" h="2165" extrusionOk="0">
                  <a:moveTo>
                    <a:pt x="231" y="0"/>
                  </a:moveTo>
                  <a:cubicBezTo>
                    <a:pt x="164" y="0"/>
                    <a:pt x="99" y="36"/>
                    <a:pt x="70" y="108"/>
                  </a:cubicBezTo>
                  <a:cubicBezTo>
                    <a:pt x="1" y="201"/>
                    <a:pt x="24" y="339"/>
                    <a:pt x="139" y="386"/>
                  </a:cubicBezTo>
                  <a:lnTo>
                    <a:pt x="2935" y="2118"/>
                  </a:lnTo>
                  <a:cubicBezTo>
                    <a:pt x="2958" y="2142"/>
                    <a:pt x="3004" y="2165"/>
                    <a:pt x="3027" y="2165"/>
                  </a:cubicBezTo>
                  <a:cubicBezTo>
                    <a:pt x="3120" y="2165"/>
                    <a:pt x="3189" y="2118"/>
                    <a:pt x="3212" y="2049"/>
                  </a:cubicBezTo>
                  <a:cubicBezTo>
                    <a:pt x="3281" y="1957"/>
                    <a:pt x="3258" y="1818"/>
                    <a:pt x="3143" y="1772"/>
                  </a:cubicBezTo>
                  <a:lnTo>
                    <a:pt x="347" y="39"/>
                  </a:lnTo>
                  <a:cubicBezTo>
                    <a:pt x="313" y="13"/>
                    <a:pt x="271"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68;p42"/>
            <p:cNvSpPr/>
            <p:nvPr/>
          </p:nvSpPr>
          <p:spPr>
            <a:xfrm>
              <a:off x="1076778" y="3113699"/>
              <a:ext cx="163254" cy="159208"/>
            </a:xfrm>
            <a:custGeom>
              <a:avLst/>
              <a:gdLst/>
              <a:ahLst/>
              <a:cxnLst/>
              <a:rect l="l" t="t" r="r" b="b"/>
              <a:pathLst>
                <a:path w="2542" h="2479" extrusionOk="0">
                  <a:moveTo>
                    <a:pt x="234" y="1"/>
                  </a:moveTo>
                  <a:cubicBezTo>
                    <a:pt x="179" y="1"/>
                    <a:pt x="127" y="18"/>
                    <a:pt x="93" y="52"/>
                  </a:cubicBezTo>
                  <a:cubicBezTo>
                    <a:pt x="0" y="145"/>
                    <a:pt x="0" y="284"/>
                    <a:pt x="93" y="376"/>
                  </a:cubicBezTo>
                  <a:lnTo>
                    <a:pt x="2149" y="2409"/>
                  </a:lnTo>
                  <a:cubicBezTo>
                    <a:pt x="2195" y="2455"/>
                    <a:pt x="2241" y="2478"/>
                    <a:pt x="2311" y="2478"/>
                  </a:cubicBezTo>
                  <a:cubicBezTo>
                    <a:pt x="2357" y="2478"/>
                    <a:pt x="2403" y="2455"/>
                    <a:pt x="2449" y="2409"/>
                  </a:cubicBezTo>
                  <a:cubicBezTo>
                    <a:pt x="2542" y="2340"/>
                    <a:pt x="2542" y="2201"/>
                    <a:pt x="2449" y="2109"/>
                  </a:cubicBezTo>
                  <a:lnTo>
                    <a:pt x="393" y="52"/>
                  </a:lnTo>
                  <a:cubicBezTo>
                    <a:pt x="347" y="18"/>
                    <a:pt x="289"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69;p42"/>
            <p:cNvSpPr/>
            <p:nvPr/>
          </p:nvSpPr>
          <p:spPr>
            <a:xfrm>
              <a:off x="1277082" y="3312912"/>
              <a:ext cx="442236" cy="436263"/>
            </a:xfrm>
            <a:custGeom>
              <a:avLst/>
              <a:gdLst/>
              <a:ahLst/>
              <a:cxnLst/>
              <a:rect l="l" t="t" r="r" b="b"/>
              <a:pathLst>
                <a:path w="6886" h="6793" extrusionOk="0">
                  <a:moveTo>
                    <a:pt x="252" y="0"/>
                  </a:moveTo>
                  <a:cubicBezTo>
                    <a:pt x="197" y="0"/>
                    <a:pt x="139" y="23"/>
                    <a:pt x="93" y="69"/>
                  </a:cubicBezTo>
                  <a:cubicBezTo>
                    <a:pt x="0" y="139"/>
                    <a:pt x="23" y="277"/>
                    <a:pt x="93" y="370"/>
                  </a:cubicBezTo>
                  <a:lnTo>
                    <a:pt x="6492" y="6746"/>
                  </a:lnTo>
                  <a:cubicBezTo>
                    <a:pt x="6539" y="6770"/>
                    <a:pt x="6608" y="6793"/>
                    <a:pt x="6654" y="6793"/>
                  </a:cubicBezTo>
                  <a:cubicBezTo>
                    <a:pt x="6700" y="6793"/>
                    <a:pt x="6770" y="6770"/>
                    <a:pt x="6816" y="6746"/>
                  </a:cubicBezTo>
                  <a:cubicBezTo>
                    <a:pt x="6885" y="6654"/>
                    <a:pt x="6885" y="6515"/>
                    <a:pt x="6816" y="6423"/>
                  </a:cubicBezTo>
                  <a:lnTo>
                    <a:pt x="393" y="69"/>
                  </a:lnTo>
                  <a:cubicBezTo>
                    <a:pt x="358" y="23"/>
                    <a:pt x="306"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70;p42"/>
            <p:cNvSpPr/>
            <p:nvPr/>
          </p:nvSpPr>
          <p:spPr>
            <a:xfrm>
              <a:off x="1377972" y="2872678"/>
              <a:ext cx="213732" cy="318608"/>
            </a:xfrm>
            <a:custGeom>
              <a:avLst/>
              <a:gdLst/>
              <a:ahLst/>
              <a:cxnLst/>
              <a:rect l="l" t="t" r="r" b="b"/>
              <a:pathLst>
                <a:path w="3328" h="4961" extrusionOk="0">
                  <a:moveTo>
                    <a:pt x="256" y="1"/>
                  </a:moveTo>
                  <a:cubicBezTo>
                    <a:pt x="215" y="1"/>
                    <a:pt x="174" y="14"/>
                    <a:pt x="139" y="40"/>
                  </a:cubicBezTo>
                  <a:cubicBezTo>
                    <a:pt x="23" y="86"/>
                    <a:pt x="0" y="224"/>
                    <a:pt x="70" y="340"/>
                  </a:cubicBezTo>
                  <a:lnTo>
                    <a:pt x="2888" y="4845"/>
                  </a:lnTo>
                  <a:cubicBezTo>
                    <a:pt x="2934" y="4914"/>
                    <a:pt x="3004" y="4961"/>
                    <a:pt x="3073" y="4961"/>
                  </a:cubicBezTo>
                  <a:cubicBezTo>
                    <a:pt x="3119" y="4961"/>
                    <a:pt x="3142" y="4938"/>
                    <a:pt x="3189" y="4914"/>
                  </a:cubicBezTo>
                  <a:cubicBezTo>
                    <a:pt x="3281" y="4868"/>
                    <a:pt x="3327" y="4730"/>
                    <a:pt x="3258" y="4614"/>
                  </a:cubicBezTo>
                  <a:lnTo>
                    <a:pt x="439" y="109"/>
                  </a:lnTo>
                  <a:cubicBezTo>
                    <a:pt x="396" y="37"/>
                    <a:pt x="326"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71;p42"/>
            <p:cNvSpPr/>
            <p:nvPr/>
          </p:nvSpPr>
          <p:spPr>
            <a:xfrm>
              <a:off x="1622781" y="3264361"/>
              <a:ext cx="204806" cy="305314"/>
            </a:xfrm>
            <a:custGeom>
              <a:avLst/>
              <a:gdLst/>
              <a:ahLst/>
              <a:cxnLst/>
              <a:rect l="l" t="t" r="r" b="b"/>
              <a:pathLst>
                <a:path w="3189" h="4754" extrusionOk="0">
                  <a:moveTo>
                    <a:pt x="250" y="1"/>
                  </a:moveTo>
                  <a:cubicBezTo>
                    <a:pt x="206" y="1"/>
                    <a:pt x="159" y="14"/>
                    <a:pt x="116" y="40"/>
                  </a:cubicBezTo>
                  <a:cubicBezTo>
                    <a:pt x="23" y="86"/>
                    <a:pt x="0" y="225"/>
                    <a:pt x="47" y="340"/>
                  </a:cubicBezTo>
                  <a:lnTo>
                    <a:pt x="2750" y="4638"/>
                  </a:lnTo>
                  <a:cubicBezTo>
                    <a:pt x="2796" y="4707"/>
                    <a:pt x="2865" y="4753"/>
                    <a:pt x="2935" y="4753"/>
                  </a:cubicBezTo>
                  <a:cubicBezTo>
                    <a:pt x="2981" y="4753"/>
                    <a:pt x="3004" y="4730"/>
                    <a:pt x="3050" y="4707"/>
                  </a:cubicBezTo>
                  <a:cubicBezTo>
                    <a:pt x="3142" y="4661"/>
                    <a:pt x="3189" y="4522"/>
                    <a:pt x="3119" y="4430"/>
                  </a:cubicBezTo>
                  <a:lnTo>
                    <a:pt x="416" y="109"/>
                  </a:lnTo>
                  <a:cubicBezTo>
                    <a:pt x="387" y="37"/>
                    <a:pt x="322" y="1"/>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72;p42"/>
            <p:cNvSpPr/>
            <p:nvPr/>
          </p:nvSpPr>
          <p:spPr>
            <a:xfrm>
              <a:off x="1717763" y="2710841"/>
              <a:ext cx="56387" cy="100637"/>
            </a:xfrm>
            <a:custGeom>
              <a:avLst/>
              <a:gdLst/>
              <a:ahLst/>
              <a:cxnLst/>
              <a:rect l="l" t="t" r="r" b="b"/>
              <a:pathLst>
                <a:path w="878" h="1567" extrusionOk="0">
                  <a:moveTo>
                    <a:pt x="254" y="0"/>
                  </a:moveTo>
                  <a:cubicBezTo>
                    <a:pt x="223" y="0"/>
                    <a:pt x="192" y="6"/>
                    <a:pt x="162" y="18"/>
                  </a:cubicBezTo>
                  <a:cubicBezTo>
                    <a:pt x="46" y="41"/>
                    <a:pt x="0" y="180"/>
                    <a:pt x="46" y="272"/>
                  </a:cubicBezTo>
                  <a:lnTo>
                    <a:pt x="416" y="1404"/>
                  </a:lnTo>
                  <a:cubicBezTo>
                    <a:pt x="462" y="1497"/>
                    <a:pt x="531" y="1566"/>
                    <a:pt x="624" y="1566"/>
                  </a:cubicBezTo>
                  <a:lnTo>
                    <a:pt x="624" y="1543"/>
                  </a:lnTo>
                  <a:lnTo>
                    <a:pt x="693" y="1543"/>
                  </a:lnTo>
                  <a:cubicBezTo>
                    <a:pt x="809" y="1497"/>
                    <a:pt x="878" y="1381"/>
                    <a:pt x="832" y="1266"/>
                  </a:cubicBezTo>
                  <a:lnTo>
                    <a:pt x="439" y="134"/>
                  </a:lnTo>
                  <a:cubicBezTo>
                    <a:pt x="422" y="48"/>
                    <a:pt x="341"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73;p42"/>
            <p:cNvSpPr/>
            <p:nvPr/>
          </p:nvSpPr>
          <p:spPr>
            <a:xfrm>
              <a:off x="1771131" y="2865164"/>
              <a:ext cx="203328" cy="526432"/>
            </a:xfrm>
            <a:custGeom>
              <a:avLst/>
              <a:gdLst/>
              <a:ahLst/>
              <a:cxnLst/>
              <a:rect l="l" t="t" r="r" b="b"/>
              <a:pathLst>
                <a:path w="3166" h="8197" extrusionOk="0">
                  <a:moveTo>
                    <a:pt x="254" y="0"/>
                  </a:moveTo>
                  <a:cubicBezTo>
                    <a:pt x="224" y="0"/>
                    <a:pt x="192" y="6"/>
                    <a:pt x="162" y="18"/>
                  </a:cubicBezTo>
                  <a:cubicBezTo>
                    <a:pt x="47" y="41"/>
                    <a:pt x="1" y="180"/>
                    <a:pt x="47" y="295"/>
                  </a:cubicBezTo>
                  <a:lnTo>
                    <a:pt x="2727" y="8035"/>
                  </a:lnTo>
                  <a:cubicBezTo>
                    <a:pt x="2750" y="8127"/>
                    <a:pt x="2842" y="8197"/>
                    <a:pt x="2935" y="8197"/>
                  </a:cubicBezTo>
                  <a:cubicBezTo>
                    <a:pt x="2958" y="8197"/>
                    <a:pt x="2981" y="8174"/>
                    <a:pt x="3004" y="8174"/>
                  </a:cubicBezTo>
                  <a:cubicBezTo>
                    <a:pt x="3120" y="8127"/>
                    <a:pt x="3166" y="8012"/>
                    <a:pt x="3120" y="7896"/>
                  </a:cubicBezTo>
                  <a:lnTo>
                    <a:pt x="440" y="133"/>
                  </a:lnTo>
                  <a:cubicBezTo>
                    <a:pt x="423" y="48"/>
                    <a:pt x="34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74;p42"/>
            <p:cNvSpPr/>
            <p:nvPr/>
          </p:nvSpPr>
          <p:spPr>
            <a:xfrm>
              <a:off x="2017417" y="3802532"/>
              <a:ext cx="519432" cy="26781"/>
            </a:xfrm>
            <a:custGeom>
              <a:avLst/>
              <a:gdLst/>
              <a:ahLst/>
              <a:cxnLst/>
              <a:rect l="l" t="t" r="r" b="b"/>
              <a:pathLst>
                <a:path w="8088" h="417" extrusionOk="0">
                  <a:moveTo>
                    <a:pt x="140" y="0"/>
                  </a:moveTo>
                  <a:cubicBezTo>
                    <a:pt x="70" y="0"/>
                    <a:pt x="1" y="93"/>
                    <a:pt x="1" y="208"/>
                  </a:cubicBezTo>
                  <a:cubicBezTo>
                    <a:pt x="1" y="324"/>
                    <a:pt x="70" y="416"/>
                    <a:pt x="140" y="416"/>
                  </a:cubicBezTo>
                  <a:lnTo>
                    <a:pt x="7972" y="416"/>
                  </a:lnTo>
                  <a:cubicBezTo>
                    <a:pt x="8041" y="416"/>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75;p42"/>
            <p:cNvSpPr/>
            <p:nvPr/>
          </p:nvSpPr>
          <p:spPr>
            <a:xfrm>
              <a:off x="2017417" y="3875230"/>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76;p42"/>
            <p:cNvSpPr/>
            <p:nvPr/>
          </p:nvSpPr>
          <p:spPr>
            <a:xfrm>
              <a:off x="2017417" y="3947928"/>
              <a:ext cx="519432" cy="28258"/>
            </a:xfrm>
            <a:custGeom>
              <a:avLst/>
              <a:gdLst/>
              <a:ahLst/>
              <a:cxnLst/>
              <a:rect l="l" t="t" r="r" b="b"/>
              <a:pathLst>
                <a:path w="8088" h="440" extrusionOk="0">
                  <a:moveTo>
                    <a:pt x="140" y="1"/>
                  </a:moveTo>
                  <a:cubicBezTo>
                    <a:pt x="70" y="1"/>
                    <a:pt x="1" y="93"/>
                    <a:pt x="1" y="232"/>
                  </a:cubicBezTo>
                  <a:cubicBezTo>
                    <a:pt x="1" y="347"/>
                    <a:pt x="70" y="439"/>
                    <a:pt x="140" y="439"/>
                  </a:cubicBezTo>
                  <a:lnTo>
                    <a:pt x="7972" y="439"/>
                  </a:lnTo>
                  <a:cubicBezTo>
                    <a:pt x="8041" y="439"/>
                    <a:pt x="8087" y="347"/>
                    <a:pt x="8087" y="232"/>
                  </a:cubicBezTo>
                  <a:cubicBezTo>
                    <a:pt x="8087" y="93"/>
                    <a:pt x="8041" y="1"/>
                    <a:pt x="7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77;p42"/>
            <p:cNvSpPr/>
            <p:nvPr/>
          </p:nvSpPr>
          <p:spPr>
            <a:xfrm>
              <a:off x="2017417" y="4017672"/>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78;p42"/>
            <p:cNvSpPr/>
            <p:nvPr/>
          </p:nvSpPr>
          <p:spPr>
            <a:xfrm>
              <a:off x="2017417" y="4090370"/>
              <a:ext cx="519432" cy="28258"/>
            </a:xfrm>
            <a:custGeom>
              <a:avLst/>
              <a:gdLst/>
              <a:ahLst/>
              <a:cxnLst/>
              <a:rect l="l" t="t" r="r" b="b"/>
              <a:pathLst>
                <a:path w="8088" h="440" extrusionOk="0">
                  <a:moveTo>
                    <a:pt x="140" y="0"/>
                  </a:moveTo>
                  <a:cubicBezTo>
                    <a:pt x="70" y="0"/>
                    <a:pt x="1" y="93"/>
                    <a:pt x="1" y="208"/>
                  </a:cubicBezTo>
                  <a:cubicBezTo>
                    <a:pt x="1" y="347"/>
                    <a:pt x="70" y="439"/>
                    <a:pt x="140" y="439"/>
                  </a:cubicBezTo>
                  <a:lnTo>
                    <a:pt x="7972" y="439"/>
                  </a:lnTo>
                  <a:cubicBezTo>
                    <a:pt x="8041" y="439"/>
                    <a:pt x="8087" y="347"/>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 name="Google Shape;379;p42"/>
            <p:cNvGrpSpPr/>
            <p:nvPr/>
          </p:nvGrpSpPr>
          <p:grpSpPr>
            <a:xfrm>
              <a:off x="668145" y="949095"/>
              <a:ext cx="1126811" cy="1504663"/>
              <a:chOff x="7091420" y="949095"/>
              <a:chExt cx="1126811" cy="1504663"/>
            </a:xfrm>
          </p:grpSpPr>
          <p:sp>
            <p:nvSpPr>
              <p:cNvPr id="193" name="Google Shape;380;p42"/>
              <p:cNvSpPr/>
              <p:nvPr/>
            </p:nvSpPr>
            <p:spPr>
              <a:xfrm>
                <a:off x="7960112" y="2180366"/>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1;p42"/>
              <p:cNvSpPr/>
              <p:nvPr/>
            </p:nvSpPr>
            <p:spPr>
              <a:xfrm>
                <a:off x="7414583" y="121752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2;p42"/>
              <p:cNvSpPr/>
              <p:nvPr/>
            </p:nvSpPr>
            <p:spPr>
              <a:xfrm rot="10800000">
                <a:off x="7091420" y="157114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3;p42"/>
              <p:cNvSpPr/>
              <p:nvPr/>
            </p:nvSpPr>
            <p:spPr>
              <a:xfrm rot="10800000">
                <a:off x="7670646" y="1785470"/>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4;p42"/>
              <p:cNvSpPr/>
              <p:nvPr/>
            </p:nvSpPr>
            <p:spPr>
              <a:xfrm rot="10800000">
                <a:off x="8158531" y="144611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5;p42"/>
              <p:cNvSpPr/>
              <p:nvPr/>
            </p:nvSpPr>
            <p:spPr>
              <a:xfrm rot="10800000">
                <a:off x="7290949" y="2284858"/>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6;p42"/>
              <p:cNvSpPr/>
              <p:nvPr/>
            </p:nvSpPr>
            <p:spPr>
              <a:xfrm rot="10800000">
                <a:off x="7853220" y="94909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0" name="Rectangle 199"/>
          <p:cNvSpPr/>
          <p:nvPr/>
        </p:nvSpPr>
        <p:spPr>
          <a:xfrm>
            <a:off x="8361380" y="2507809"/>
            <a:ext cx="771447" cy="1154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01" name="Rectangle 200"/>
          <p:cNvSpPr/>
          <p:nvPr/>
        </p:nvSpPr>
        <p:spPr>
          <a:xfrm rot="16200000">
            <a:off x="8005135" y="2692972"/>
            <a:ext cx="1449436" cy="307777"/>
          </a:xfrm>
          <a:prstGeom prst="rect">
            <a:avLst/>
          </a:prstGeom>
        </p:spPr>
        <p:txBody>
          <a:bodyPr wrap="none">
            <a:spAutoFit/>
          </a:bodyPr>
          <a:lstStyle/>
          <a:p>
            <a:pPr lvl="0" algn="justLow"/>
            <a:r>
              <a:rPr lang="ar-LB" kern="1200" dirty="0">
                <a:solidFill>
                  <a:srgbClr val="509195"/>
                </a:solidFill>
                <a:latin typeface="29LT Adir ExtraBold" panose="00000906000000000000" pitchFamily="50" charset="-78"/>
                <a:cs typeface="29LT Adir ExtraBold" panose="00000906000000000000" pitchFamily="50" charset="-78"/>
              </a:rPr>
              <a:t>دورنا في مجال </a:t>
            </a:r>
            <a:r>
              <a:rPr lang="ar-LB" kern="1200" dirty="0" smtClean="0">
                <a:solidFill>
                  <a:srgbClr val="509195"/>
                </a:solidFill>
                <a:latin typeface="29LT Adir ExtraBold" panose="00000906000000000000" pitchFamily="50" charset="-78"/>
                <a:cs typeface="29LT Adir ExtraBold" panose="00000906000000000000" pitchFamily="50" charset="-78"/>
              </a:rPr>
              <a:t>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cxnSp>
        <p:nvCxnSpPr>
          <p:cNvPr id="202" name="Straight Connector 201"/>
          <p:cNvCxnSpPr/>
          <p:nvPr/>
        </p:nvCxnSpPr>
        <p:spPr>
          <a:xfrm>
            <a:off x="8522494" y="2122142"/>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753261" y="4316782"/>
            <a:ext cx="1412566" cy="325089"/>
          </a:xfrm>
          <a:prstGeom prst="rect">
            <a:avLst/>
          </a:prstGeom>
        </p:spPr>
        <p:txBody>
          <a:bodyPr wrap="none">
            <a:spAutoFit/>
          </a:bodyPr>
          <a:lstStyle/>
          <a:p>
            <a:pPr algn="justLow" rtl="1">
              <a:lnSpc>
                <a:spcPct val="150000"/>
              </a:lnSpc>
            </a:pPr>
            <a:r>
              <a:rPr lang="ar-LB" sz="1100" dirty="0">
                <a:solidFill>
                  <a:schemeClr val="accent5">
                    <a:lumMod val="75000"/>
                  </a:schemeClr>
                </a:solidFill>
                <a:latin typeface="29LT Adir" panose="00000506000000000000" pitchFamily="50" charset="-78"/>
                <a:cs typeface="29LT Adir" panose="00000506000000000000" pitchFamily="50" charset="-78"/>
              </a:rPr>
              <a:t>الإمام الخامنئي (دام ظله).</a:t>
            </a:r>
          </a:p>
        </p:txBody>
      </p:sp>
    </p:spTree>
    <p:extLst>
      <p:ext uri="{BB962C8B-B14F-4D97-AF65-F5344CB8AC3E}">
        <p14:creationId xmlns:p14="http://schemas.microsoft.com/office/powerpoint/2010/main" val="3454581840"/>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up)">
                                      <p:cBhvr>
                                        <p:cTn id="14" dur="500"/>
                                        <p:tgtEl>
                                          <p:spTgt spid="9"/>
                                        </p:tgtEl>
                                      </p:cBhvr>
                                    </p:animEffect>
                                  </p:childTnLst>
                                </p:cTn>
                              </p:par>
                            </p:childTnLst>
                          </p:cTn>
                        </p:par>
                        <p:par>
                          <p:cTn id="15" fill="hold">
                            <p:stCondLst>
                              <p:cond delay="500"/>
                            </p:stCondLst>
                            <p:childTnLst>
                              <p:par>
                                <p:cTn id="16" presetID="22" presetClass="entr" presetSubtype="8" fill="hold" grpId="0" nodeType="afterEffect">
                                  <p:stCondLst>
                                    <p:cond delay="0"/>
                                  </p:stCondLst>
                                  <p:childTnLst>
                                    <p:set>
                                      <p:cBhvr>
                                        <p:cTn id="17" dur="1" fill="hold">
                                          <p:stCondLst>
                                            <p:cond delay="0"/>
                                          </p:stCondLst>
                                        </p:cTn>
                                        <p:tgtEl>
                                          <p:spTgt spid="73"/>
                                        </p:tgtEl>
                                        <p:attrNameLst>
                                          <p:attrName>style.visibility</p:attrName>
                                        </p:attrNameLst>
                                      </p:cBhvr>
                                      <p:to>
                                        <p:strVal val="visible"/>
                                      </p:to>
                                    </p:set>
                                    <p:animEffect transition="in" filter="wipe(left)">
                                      <p:cBhvr>
                                        <p:cTn id="18" dur="500"/>
                                        <p:tgtEl>
                                          <p:spTgt spid="73"/>
                                        </p:tgtEl>
                                      </p:cBhvr>
                                    </p:animEffect>
                                  </p:childTnLst>
                                </p:cTn>
                              </p:par>
                            </p:childTnLst>
                          </p:cTn>
                        </p:par>
                        <p:par>
                          <p:cTn id="19" fill="hold">
                            <p:stCondLst>
                              <p:cond delay="1000"/>
                            </p:stCondLst>
                            <p:childTnLst>
                              <p:par>
                                <p:cTn id="20" presetID="49" presetClass="entr" presetSubtype="0" decel="100000" fill="hold" grpId="0" nodeType="afterEffect">
                                  <p:stCondLst>
                                    <p:cond delay="0"/>
                                  </p:stCondLst>
                                  <p:childTnLst>
                                    <p:set>
                                      <p:cBhvr>
                                        <p:cTn id="21" dur="1" fill="hold">
                                          <p:stCondLst>
                                            <p:cond delay="0"/>
                                          </p:stCondLst>
                                        </p:cTn>
                                        <p:tgtEl>
                                          <p:spTgt spid="74"/>
                                        </p:tgtEl>
                                        <p:attrNameLst>
                                          <p:attrName>style.visibility</p:attrName>
                                        </p:attrNameLst>
                                      </p:cBhvr>
                                      <p:to>
                                        <p:strVal val="visible"/>
                                      </p:to>
                                    </p:set>
                                    <p:anim calcmode="lin" valueType="num">
                                      <p:cBhvr>
                                        <p:cTn id="22" dur="500" fill="hold"/>
                                        <p:tgtEl>
                                          <p:spTgt spid="74"/>
                                        </p:tgtEl>
                                        <p:attrNameLst>
                                          <p:attrName>ppt_w</p:attrName>
                                        </p:attrNameLst>
                                      </p:cBhvr>
                                      <p:tavLst>
                                        <p:tav tm="0">
                                          <p:val>
                                            <p:fltVal val="0"/>
                                          </p:val>
                                        </p:tav>
                                        <p:tav tm="100000">
                                          <p:val>
                                            <p:strVal val="#ppt_w"/>
                                          </p:val>
                                        </p:tav>
                                      </p:tavLst>
                                    </p:anim>
                                    <p:anim calcmode="lin" valueType="num">
                                      <p:cBhvr>
                                        <p:cTn id="23" dur="500" fill="hold"/>
                                        <p:tgtEl>
                                          <p:spTgt spid="74"/>
                                        </p:tgtEl>
                                        <p:attrNameLst>
                                          <p:attrName>ppt_h</p:attrName>
                                        </p:attrNameLst>
                                      </p:cBhvr>
                                      <p:tavLst>
                                        <p:tav tm="0">
                                          <p:val>
                                            <p:fltVal val="0"/>
                                          </p:val>
                                        </p:tav>
                                        <p:tav tm="100000">
                                          <p:val>
                                            <p:strVal val="#ppt_h"/>
                                          </p:val>
                                        </p:tav>
                                      </p:tavLst>
                                    </p:anim>
                                    <p:anim calcmode="lin" valueType="num">
                                      <p:cBhvr>
                                        <p:cTn id="24" dur="500" fill="hold"/>
                                        <p:tgtEl>
                                          <p:spTgt spid="74"/>
                                        </p:tgtEl>
                                        <p:attrNameLst>
                                          <p:attrName>style.rotation</p:attrName>
                                        </p:attrNameLst>
                                      </p:cBhvr>
                                      <p:tavLst>
                                        <p:tav tm="0">
                                          <p:val>
                                            <p:fltVal val="360"/>
                                          </p:val>
                                        </p:tav>
                                        <p:tav tm="100000">
                                          <p:val>
                                            <p:fltVal val="0"/>
                                          </p:val>
                                        </p:tav>
                                      </p:tavLst>
                                    </p:anim>
                                    <p:animEffect transition="in" filter="fade">
                                      <p:cBhvr>
                                        <p:cTn id="25" dur="500"/>
                                        <p:tgtEl>
                                          <p:spTgt spid="74"/>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up)">
                                      <p:cBhvr>
                                        <p:cTn id="30" dur="500"/>
                                        <p:tgtEl>
                                          <p:spTgt spid="10"/>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203"/>
                                        </p:tgtEl>
                                        <p:attrNameLst>
                                          <p:attrName>style.visibility</p:attrName>
                                        </p:attrNameLst>
                                      </p:cBhvr>
                                      <p:to>
                                        <p:strVal val="visible"/>
                                      </p:to>
                                    </p:set>
                                    <p:anim calcmode="lin" valueType="num">
                                      <p:cBhvr>
                                        <p:cTn id="33" dur="500" fill="hold"/>
                                        <p:tgtEl>
                                          <p:spTgt spid="203"/>
                                        </p:tgtEl>
                                        <p:attrNameLst>
                                          <p:attrName>ppt_w</p:attrName>
                                        </p:attrNameLst>
                                      </p:cBhvr>
                                      <p:tavLst>
                                        <p:tav tm="0">
                                          <p:val>
                                            <p:fltVal val="0"/>
                                          </p:val>
                                        </p:tav>
                                        <p:tav tm="100000">
                                          <p:val>
                                            <p:strVal val="#ppt_w"/>
                                          </p:val>
                                        </p:tav>
                                      </p:tavLst>
                                    </p:anim>
                                    <p:anim calcmode="lin" valueType="num">
                                      <p:cBhvr>
                                        <p:cTn id="34" dur="500" fill="hold"/>
                                        <p:tgtEl>
                                          <p:spTgt spid="203"/>
                                        </p:tgtEl>
                                        <p:attrNameLst>
                                          <p:attrName>ppt_h</p:attrName>
                                        </p:attrNameLst>
                                      </p:cBhvr>
                                      <p:tavLst>
                                        <p:tav tm="0">
                                          <p:val>
                                            <p:fltVal val="0"/>
                                          </p:val>
                                        </p:tav>
                                        <p:tav tm="100000">
                                          <p:val>
                                            <p:strVal val="#ppt_h"/>
                                          </p:val>
                                        </p:tav>
                                      </p:tavLst>
                                    </p:anim>
                                    <p:animEffect transition="in" filter="fade">
                                      <p:cBhvr>
                                        <p:cTn id="35"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73" grpId="0" animBg="1"/>
      <p:bldP spid="74" grpId="0" animBg="1"/>
      <p:bldP spid="203"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1212"/>
        <p:cNvGrpSpPr/>
        <p:nvPr/>
      </p:nvGrpSpPr>
      <p:grpSpPr>
        <a:xfrm>
          <a:off x="0" y="0"/>
          <a:ext cx="0" cy="0"/>
          <a:chOff x="0" y="0"/>
          <a:chExt cx="0" cy="0"/>
        </a:xfrm>
      </p:grpSpPr>
      <p:sp>
        <p:nvSpPr>
          <p:cNvPr id="4" name="Rectangle 3"/>
          <p:cNvSpPr/>
          <p:nvPr/>
        </p:nvSpPr>
        <p:spPr>
          <a:xfrm>
            <a:off x="5763491" y="938646"/>
            <a:ext cx="2763981" cy="464127"/>
          </a:xfrm>
          <a:prstGeom prst="rect">
            <a:avLst/>
          </a:prstGeom>
          <a:solidFill>
            <a:srgbClr val="CE9FBC"/>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7" name="Rectangle 6"/>
          <p:cNvSpPr/>
          <p:nvPr/>
        </p:nvSpPr>
        <p:spPr>
          <a:xfrm>
            <a:off x="838201" y="474519"/>
            <a:ext cx="4925290" cy="464127"/>
          </a:xfrm>
          <a:prstGeom prst="rect">
            <a:avLst/>
          </a:prstGeom>
          <a:solidFill>
            <a:srgbClr val="92CCCA"/>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8" name="TextBox 7"/>
          <p:cNvSpPr txBox="1"/>
          <p:nvPr/>
        </p:nvSpPr>
        <p:spPr>
          <a:xfrm>
            <a:off x="5566063" y="889455"/>
            <a:ext cx="3158837" cy="515526"/>
          </a:xfrm>
          <a:prstGeom prst="rect">
            <a:avLst/>
          </a:prstGeom>
          <a:noFill/>
        </p:spPr>
        <p:txBody>
          <a:bodyPr wrap="square" rtlCol="0">
            <a:spAutoFit/>
          </a:bodyPr>
          <a:lstStyle/>
          <a:p>
            <a:pPr algn="ctr" rtl="1">
              <a:lnSpc>
                <a:spcPct val="150000"/>
              </a:lnSpc>
            </a:pPr>
            <a:r>
              <a:rPr lang="ar-LB" sz="2000" b="1" dirty="0">
                <a:solidFill>
                  <a:srgbClr val="224253"/>
                </a:solidFill>
                <a:latin typeface="29LT Adir" panose="00000506000000000000" pitchFamily="50" charset="-78"/>
                <a:cs typeface="29LT Adir" panose="00000506000000000000" pitchFamily="50" charset="-78"/>
              </a:rPr>
              <a:t>رسم دور المرأة:</a:t>
            </a:r>
          </a:p>
        </p:txBody>
      </p:sp>
      <p:sp>
        <p:nvSpPr>
          <p:cNvPr id="9" name="TextBox 8"/>
          <p:cNvSpPr txBox="1"/>
          <p:nvPr/>
        </p:nvSpPr>
        <p:spPr>
          <a:xfrm>
            <a:off x="838201" y="938646"/>
            <a:ext cx="4925290" cy="800219"/>
          </a:xfrm>
          <a:prstGeom prst="rect">
            <a:avLst/>
          </a:prstGeom>
          <a:noFill/>
        </p:spPr>
        <p:txBody>
          <a:bodyPr wrap="square" rtlCol="0">
            <a:spAutoFit/>
          </a:bodyPr>
          <a:lstStyle/>
          <a:p>
            <a:pPr algn="justLow" rtl="1">
              <a:lnSpc>
                <a:spcPct val="150000"/>
              </a:lnSpc>
            </a:pPr>
            <a:r>
              <a:rPr lang="ar-LB" sz="1600" b="1" dirty="0">
                <a:solidFill>
                  <a:srgbClr val="224253"/>
                </a:solidFill>
                <a:latin typeface="29LT Adir" panose="00000506000000000000" pitchFamily="50" charset="-78"/>
                <a:cs typeface="29LT Adir" panose="00000506000000000000" pitchFamily="50" charset="-78"/>
              </a:rPr>
              <a:t>من المفترض علينا كفتيات العمل الجدّي والحثيث من أجل رسم وتحديد دورنا المستقبليّ بما يتناسب مع وجهة نظر </a:t>
            </a:r>
            <a:r>
              <a:rPr lang="ar-LB" sz="1600" b="1" dirty="0" smtClean="0">
                <a:solidFill>
                  <a:srgbClr val="224253"/>
                </a:solidFill>
                <a:latin typeface="29LT Adir" panose="00000506000000000000" pitchFamily="50" charset="-78"/>
                <a:cs typeface="29LT Adir" panose="00000506000000000000" pitchFamily="50" charset="-78"/>
              </a:rPr>
              <a:t>الإسلام.</a:t>
            </a:r>
            <a:endParaRPr lang="ar-LB" sz="1600" b="1" dirty="0">
              <a:solidFill>
                <a:srgbClr val="224253"/>
              </a:solidFill>
              <a:latin typeface="29LT Adir" panose="00000506000000000000" pitchFamily="50" charset="-78"/>
              <a:cs typeface="29LT Adir" panose="00000506000000000000" pitchFamily="50" charset="-78"/>
            </a:endParaRPr>
          </a:p>
        </p:txBody>
      </p:sp>
      <p:sp>
        <p:nvSpPr>
          <p:cNvPr id="10" name="TextBox 9"/>
          <p:cNvSpPr txBox="1"/>
          <p:nvPr/>
        </p:nvSpPr>
        <p:spPr>
          <a:xfrm>
            <a:off x="768928" y="3259643"/>
            <a:ext cx="6661813" cy="430887"/>
          </a:xfrm>
          <a:prstGeom prst="rect">
            <a:avLst/>
          </a:prstGeom>
          <a:noFill/>
        </p:spPr>
        <p:txBody>
          <a:bodyPr wrap="square" rtlCol="0">
            <a:spAutoFit/>
          </a:bodyPr>
          <a:lstStyle/>
          <a:p>
            <a:pPr algn="justLow" rtl="1">
              <a:lnSpc>
                <a:spcPct val="150000"/>
              </a:lnSpc>
            </a:pPr>
            <a:r>
              <a:rPr lang="ar-LB" sz="1600" b="1" dirty="0">
                <a:solidFill>
                  <a:srgbClr val="509195"/>
                </a:solidFill>
                <a:latin typeface="29LT Adir" panose="00000506000000000000" pitchFamily="50" charset="-78"/>
                <a:cs typeface="29LT Adir" panose="00000506000000000000" pitchFamily="50" charset="-78"/>
              </a:rPr>
              <a:t>"من أهم مسؤولياتكن اليوم رسم دور المرأة من وِجهة نظر الإسلام وإبرازه وإيضاحه".</a:t>
            </a:r>
          </a:p>
        </p:txBody>
      </p:sp>
      <p:sp>
        <p:nvSpPr>
          <p:cNvPr id="73" name="Google Shape;567;p38"/>
          <p:cNvSpPr/>
          <p:nvPr/>
        </p:nvSpPr>
        <p:spPr>
          <a:xfrm rot="8655052">
            <a:off x="6090506" y="1801917"/>
            <a:ext cx="817794" cy="107567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rgbClr val="AA88A1"/>
          </a:solidFill>
          <a:ln w="9525" cap="flat" cmpd="sng">
            <a:solidFill>
              <a:srgbClr val="AA88A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Isosceles Triangle 73"/>
          <p:cNvSpPr/>
          <p:nvPr/>
        </p:nvSpPr>
        <p:spPr>
          <a:xfrm rot="11287650">
            <a:off x="6850458" y="2698693"/>
            <a:ext cx="279400" cy="240862"/>
          </a:xfrm>
          <a:prstGeom prst="triangle">
            <a:avLst/>
          </a:prstGeom>
          <a:solidFill>
            <a:srgbClr val="AA88A1"/>
          </a:solidFill>
          <a:ln>
            <a:solidFill>
              <a:srgbClr val="F8E6DC"/>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grpSp>
        <p:nvGrpSpPr>
          <p:cNvPr id="75" name="Google Shape;1119;p64"/>
          <p:cNvGrpSpPr/>
          <p:nvPr/>
        </p:nvGrpSpPr>
        <p:grpSpPr>
          <a:xfrm>
            <a:off x="935183" y="94174"/>
            <a:ext cx="595553" cy="726089"/>
            <a:chOff x="799621" y="936096"/>
            <a:chExt cx="2815272" cy="3432336"/>
          </a:xfrm>
        </p:grpSpPr>
        <p:grpSp>
          <p:nvGrpSpPr>
            <p:cNvPr id="76" name="Google Shape;1120;p64"/>
            <p:cNvGrpSpPr/>
            <p:nvPr/>
          </p:nvGrpSpPr>
          <p:grpSpPr>
            <a:xfrm>
              <a:off x="799621" y="936096"/>
              <a:ext cx="1430604" cy="1481554"/>
              <a:chOff x="848421" y="755796"/>
              <a:chExt cx="1430604" cy="1481554"/>
            </a:xfrm>
          </p:grpSpPr>
          <p:sp>
            <p:nvSpPr>
              <p:cNvPr id="118" name="Google Shape;1121;p64"/>
              <p:cNvSpPr/>
              <p:nvPr/>
            </p:nvSpPr>
            <p:spPr>
              <a:xfrm>
                <a:off x="1967382" y="1618262"/>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9" name="Google Shape;1122;p64"/>
              <p:cNvSpPr/>
              <p:nvPr/>
            </p:nvSpPr>
            <p:spPr>
              <a:xfrm>
                <a:off x="1223959" y="943603"/>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0" name="Google Shape;1123;p64"/>
              <p:cNvSpPr/>
              <p:nvPr/>
            </p:nvSpPr>
            <p:spPr>
              <a:xfrm rot="10800000">
                <a:off x="848421" y="143046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1" name="Google Shape;1124;p64"/>
              <p:cNvSpPr/>
              <p:nvPr/>
            </p:nvSpPr>
            <p:spPr>
              <a:xfrm rot="10800000">
                <a:off x="1546541" y="1685505"/>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2" name="Google Shape;1125;p64"/>
              <p:cNvSpPr/>
              <p:nvPr/>
            </p:nvSpPr>
            <p:spPr>
              <a:xfrm rot="10800000">
                <a:off x="2212725" y="1120614"/>
                <a:ext cx="66300" cy="66300"/>
              </a:xfrm>
              <a:prstGeom prst="ellipse">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3" name="Google Shape;1126;p64"/>
              <p:cNvSpPr/>
              <p:nvPr/>
            </p:nvSpPr>
            <p:spPr>
              <a:xfrm rot="10800000">
                <a:off x="1036149" y="2049550"/>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24" name="Google Shape;1127;p64"/>
              <p:cNvSpPr/>
              <p:nvPr/>
            </p:nvSpPr>
            <p:spPr>
              <a:xfrm rot="10800000">
                <a:off x="1749332" y="755796"/>
                <a:ext cx="187800" cy="1878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7" name="Google Shape;1128;p64"/>
            <p:cNvGrpSpPr/>
            <p:nvPr/>
          </p:nvGrpSpPr>
          <p:grpSpPr>
            <a:xfrm>
              <a:off x="1678757" y="2303259"/>
              <a:ext cx="1596201" cy="2065170"/>
              <a:chOff x="3082650" y="333075"/>
              <a:chExt cx="2135100" cy="2762400"/>
            </a:xfrm>
          </p:grpSpPr>
          <p:sp>
            <p:nvSpPr>
              <p:cNvPr id="100" name="Google Shape;1129;p64"/>
              <p:cNvSpPr/>
              <p:nvPr/>
            </p:nvSpPr>
            <p:spPr>
              <a:xfrm>
                <a:off x="3082650" y="333075"/>
                <a:ext cx="2135100" cy="2762400"/>
              </a:xfrm>
              <a:prstGeom prst="snip1Rect">
                <a:avLst>
                  <a:gd name="adj" fmla="val 16667"/>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1" name="Google Shape;1130;p64"/>
              <p:cNvSpPr/>
              <p:nvPr/>
            </p:nvSpPr>
            <p:spPr>
              <a:xfrm>
                <a:off x="3309900" y="1252241"/>
                <a:ext cx="1680600" cy="1019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2" name="Google Shape;1131;p64"/>
              <p:cNvSpPr/>
              <p:nvPr/>
            </p:nvSpPr>
            <p:spPr>
              <a:xfrm>
                <a:off x="3438100" y="951904"/>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3" name="Google Shape;1132;p64"/>
              <p:cNvSpPr/>
              <p:nvPr/>
            </p:nvSpPr>
            <p:spPr>
              <a:xfrm>
                <a:off x="3438100" y="1064522"/>
                <a:ext cx="779553"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4" name="Google Shape;1133;p64"/>
              <p:cNvSpPr/>
              <p:nvPr/>
            </p:nvSpPr>
            <p:spPr>
              <a:xfrm>
                <a:off x="3438100" y="135140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5" name="Google Shape;1134;p64"/>
              <p:cNvSpPr/>
              <p:nvPr/>
            </p:nvSpPr>
            <p:spPr>
              <a:xfrm>
                <a:off x="3438100" y="146403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6" name="Google Shape;1135;p64"/>
              <p:cNvSpPr/>
              <p:nvPr/>
            </p:nvSpPr>
            <p:spPr>
              <a:xfrm>
                <a:off x="3438100" y="1576663"/>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7" name="Google Shape;1136;p64"/>
              <p:cNvSpPr/>
              <p:nvPr/>
            </p:nvSpPr>
            <p:spPr>
              <a:xfrm>
                <a:off x="3438100" y="1689294"/>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8" name="Google Shape;1137;p64"/>
              <p:cNvSpPr/>
              <p:nvPr/>
            </p:nvSpPr>
            <p:spPr>
              <a:xfrm>
                <a:off x="3438100" y="180192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09" name="Google Shape;1138;p64"/>
              <p:cNvSpPr/>
              <p:nvPr/>
            </p:nvSpPr>
            <p:spPr>
              <a:xfrm>
                <a:off x="3438100" y="1914555"/>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0" name="Google Shape;1139;p64"/>
              <p:cNvSpPr/>
              <p:nvPr/>
            </p:nvSpPr>
            <p:spPr>
              <a:xfrm>
                <a:off x="3438100" y="2426688"/>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1" name="Google Shape;1140;p64"/>
              <p:cNvSpPr/>
              <p:nvPr/>
            </p:nvSpPr>
            <p:spPr>
              <a:xfrm>
                <a:off x="3438100" y="2539319"/>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2" name="Google Shape;1141;p64"/>
              <p:cNvSpPr/>
              <p:nvPr/>
            </p:nvSpPr>
            <p:spPr>
              <a:xfrm>
                <a:off x="3438100" y="265195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3" name="Google Shape;1142;p64"/>
              <p:cNvSpPr/>
              <p:nvPr/>
            </p:nvSpPr>
            <p:spPr>
              <a:xfrm>
                <a:off x="3438100" y="2764580"/>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4" name="Google Shape;1143;p64"/>
              <p:cNvSpPr/>
              <p:nvPr/>
            </p:nvSpPr>
            <p:spPr>
              <a:xfrm>
                <a:off x="3438100" y="2042581"/>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5" name="Google Shape;1144;p64"/>
              <p:cNvSpPr/>
              <p:nvPr/>
            </p:nvSpPr>
            <p:spPr>
              <a:xfrm>
                <a:off x="3438100" y="2155212"/>
                <a:ext cx="1424219" cy="24432"/>
              </a:xfrm>
              <a:custGeom>
                <a:avLst/>
                <a:gdLst/>
                <a:ahLst/>
                <a:cxnLst/>
                <a:rect l="l" t="t" r="r" b="b"/>
                <a:pathLst>
                  <a:path w="13701" h="440" extrusionOk="0">
                    <a:moveTo>
                      <a:pt x="208" y="0"/>
                    </a:moveTo>
                    <a:cubicBezTo>
                      <a:pt x="93" y="0"/>
                      <a:pt x="0" y="93"/>
                      <a:pt x="0" y="208"/>
                    </a:cubicBezTo>
                    <a:cubicBezTo>
                      <a:pt x="0" y="324"/>
                      <a:pt x="93" y="439"/>
                      <a:pt x="208" y="439"/>
                    </a:cubicBezTo>
                    <a:lnTo>
                      <a:pt x="13469" y="439"/>
                    </a:lnTo>
                    <a:cubicBezTo>
                      <a:pt x="13585" y="439"/>
                      <a:pt x="13701" y="324"/>
                      <a:pt x="13701" y="208"/>
                    </a:cubicBezTo>
                    <a:cubicBezTo>
                      <a:pt x="13701" y="93"/>
                      <a:pt x="13585" y="0"/>
                      <a:pt x="1346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6" name="Google Shape;1145;p64"/>
              <p:cNvSpPr/>
              <p:nvPr/>
            </p:nvSpPr>
            <p:spPr>
              <a:xfrm>
                <a:off x="3309900" y="841404"/>
                <a:ext cx="1680600" cy="360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117" name="Google Shape;1146;p64"/>
              <p:cNvSpPr/>
              <p:nvPr/>
            </p:nvSpPr>
            <p:spPr>
              <a:xfrm>
                <a:off x="3309900" y="2354128"/>
                <a:ext cx="1680600" cy="5118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8" name="Google Shape;1147;p64"/>
            <p:cNvGrpSpPr/>
            <p:nvPr/>
          </p:nvGrpSpPr>
          <p:grpSpPr>
            <a:xfrm rot="1683585">
              <a:off x="2689315" y="1582655"/>
              <a:ext cx="925578" cy="974236"/>
              <a:chOff x="199399" y="3068900"/>
              <a:chExt cx="1520727" cy="1600676"/>
            </a:xfrm>
          </p:grpSpPr>
          <p:sp>
            <p:nvSpPr>
              <p:cNvPr id="87" name="Google Shape;1148;p64"/>
              <p:cNvSpPr/>
              <p:nvPr/>
            </p:nvSpPr>
            <p:spPr>
              <a:xfrm>
                <a:off x="421920" y="3216089"/>
                <a:ext cx="1018648" cy="1164293"/>
              </a:xfrm>
              <a:custGeom>
                <a:avLst/>
                <a:gdLst/>
                <a:ahLst/>
                <a:cxnLst/>
                <a:rect l="l" t="t" r="r" b="b"/>
                <a:pathLst>
                  <a:path w="8249" h="9429" extrusionOk="0">
                    <a:moveTo>
                      <a:pt x="4318" y="1"/>
                    </a:moveTo>
                    <a:cubicBezTo>
                      <a:pt x="3993" y="1"/>
                      <a:pt x="3661" y="39"/>
                      <a:pt x="3328" y="118"/>
                    </a:cubicBezTo>
                    <a:cubicBezTo>
                      <a:pt x="1318" y="603"/>
                      <a:pt x="1" y="2428"/>
                      <a:pt x="278" y="4299"/>
                    </a:cubicBezTo>
                    <a:cubicBezTo>
                      <a:pt x="440" y="5177"/>
                      <a:pt x="902" y="5940"/>
                      <a:pt x="1572" y="6471"/>
                    </a:cubicBezTo>
                    <a:cubicBezTo>
                      <a:pt x="2311" y="7072"/>
                      <a:pt x="2796" y="7927"/>
                      <a:pt x="2958" y="8851"/>
                    </a:cubicBezTo>
                    <a:lnTo>
                      <a:pt x="3073" y="9428"/>
                    </a:lnTo>
                    <a:lnTo>
                      <a:pt x="7255" y="8689"/>
                    </a:lnTo>
                    <a:lnTo>
                      <a:pt x="7140" y="8088"/>
                    </a:lnTo>
                    <a:cubicBezTo>
                      <a:pt x="6978" y="7141"/>
                      <a:pt x="7186" y="6194"/>
                      <a:pt x="7671" y="5339"/>
                    </a:cubicBezTo>
                    <a:cubicBezTo>
                      <a:pt x="8087" y="4646"/>
                      <a:pt x="8249" y="3814"/>
                      <a:pt x="8110" y="2982"/>
                    </a:cubicBezTo>
                    <a:cubicBezTo>
                      <a:pt x="7795" y="1232"/>
                      <a:pt x="6175" y="1"/>
                      <a:pt x="4318" y="1"/>
                    </a:cubicBezTo>
                    <a:close/>
                  </a:path>
                </a:pathLst>
              </a:custGeom>
              <a:solidFill>
                <a:srgbClr val="ECA8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8" name="Google Shape;1149;p64"/>
              <p:cNvSpPr/>
              <p:nvPr/>
            </p:nvSpPr>
            <p:spPr>
              <a:xfrm>
                <a:off x="667286" y="3589988"/>
                <a:ext cx="576440" cy="824599"/>
              </a:xfrm>
              <a:custGeom>
                <a:avLst/>
                <a:gdLst/>
                <a:ahLst/>
                <a:cxnLst/>
                <a:rect l="l" t="t" r="r" b="b"/>
                <a:pathLst>
                  <a:path w="4668" h="6678" extrusionOk="0">
                    <a:moveTo>
                      <a:pt x="2103" y="1"/>
                    </a:moveTo>
                    <a:cubicBezTo>
                      <a:pt x="2057" y="24"/>
                      <a:pt x="2011" y="47"/>
                      <a:pt x="2011" y="93"/>
                    </a:cubicBezTo>
                    <a:cubicBezTo>
                      <a:pt x="2011" y="116"/>
                      <a:pt x="2057" y="1295"/>
                      <a:pt x="1433" y="1710"/>
                    </a:cubicBezTo>
                    <a:cubicBezTo>
                      <a:pt x="1295" y="1806"/>
                      <a:pt x="1127" y="1853"/>
                      <a:pt x="934" y="1853"/>
                    </a:cubicBezTo>
                    <a:cubicBezTo>
                      <a:pt x="709" y="1853"/>
                      <a:pt x="449" y="1789"/>
                      <a:pt x="162" y="1664"/>
                    </a:cubicBezTo>
                    <a:cubicBezTo>
                      <a:pt x="143" y="1655"/>
                      <a:pt x="124" y="1649"/>
                      <a:pt x="106" y="1649"/>
                    </a:cubicBezTo>
                    <a:cubicBezTo>
                      <a:pt x="82" y="1649"/>
                      <a:pt x="60" y="1660"/>
                      <a:pt x="47" y="1687"/>
                    </a:cubicBezTo>
                    <a:cubicBezTo>
                      <a:pt x="1" y="1733"/>
                      <a:pt x="1" y="1780"/>
                      <a:pt x="47" y="1803"/>
                    </a:cubicBezTo>
                    <a:cubicBezTo>
                      <a:pt x="47" y="1826"/>
                      <a:pt x="1733" y="3951"/>
                      <a:pt x="2218" y="6608"/>
                    </a:cubicBezTo>
                    <a:cubicBezTo>
                      <a:pt x="2218" y="6655"/>
                      <a:pt x="2265" y="6678"/>
                      <a:pt x="2311" y="6678"/>
                    </a:cubicBezTo>
                    <a:lnTo>
                      <a:pt x="2334" y="6678"/>
                    </a:lnTo>
                    <a:cubicBezTo>
                      <a:pt x="2380" y="6678"/>
                      <a:pt x="2403" y="6608"/>
                      <a:pt x="2403" y="6562"/>
                    </a:cubicBezTo>
                    <a:cubicBezTo>
                      <a:pt x="2034" y="4437"/>
                      <a:pt x="855" y="2611"/>
                      <a:pt x="393" y="1941"/>
                    </a:cubicBezTo>
                    <a:lnTo>
                      <a:pt x="393" y="1941"/>
                    </a:lnTo>
                    <a:cubicBezTo>
                      <a:pt x="595" y="2012"/>
                      <a:pt x="784" y="2048"/>
                      <a:pt x="958" y="2048"/>
                    </a:cubicBezTo>
                    <a:cubicBezTo>
                      <a:pt x="1181" y="2048"/>
                      <a:pt x="1380" y="1989"/>
                      <a:pt x="1548" y="1872"/>
                    </a:cubicBezTo>
                    <a:cubicBezTo>
                      <a:pt x="1987" y="1572"/>
                      <a:pt x="2126" y="994"/>
                      <a:pt x="2195" y="578"/>
                    </a:cubicBezTo>
                    <a:cubicBezTo>
                      <a:pt x="2403" y="1087"/>
                      <a:pt x="2704" y="1387"/>
                      <a:pt x="3073" y="1502"/>
                    </a:cubicBezTo>
                    <a:cubicBezTo>
                      <a:pt x="3177" y="1532"/>
                      <a:pt x="3280" y="1545"/>
                      <a:pt x="3382" y="1545"/>
                    </a:cubicBezTo>
                    <a:cubicBezTo>
                      <a:pt x="3757" y="1545"/>
                      <a:pt x="4108" y="1371"/>
                      <a:pt x="4344" y="1225"/>
                    </a:cubicBezTo>
                    <a:lnTo>
                      <a:pt x="4344" y="1225"/>
                    </a:lnTo>
                    <a:cubicBezTo>
                      <a:pt x="3859" y="2796"/>
                      <a:pt x="4205" y="6100"/>
                      <a:pt x="4228" y="6239"/>
                    </a:cubicBezTo>
                    <a:cubicBezTo>
                      <a:pt x="4228" y="6308"/>
                      <a:pt x="4275" y="6331"/>
                      <a:pt x="4321" y="6331"/>
                    </a:cubicBezTo>
                    <a:cubicBezTo>
                      <a:pt x="4367" y="6331"/>
                      <a:pt x="4413" y="6285"/>
                      <a:pt x="4413" y="6216"/>
                    </a:cubicBezTo>
                    <a:cubicBezTo>
                      <a:pt x="4413" y="6192"/>
                      <a:pt x="3997" y="2334"/>
                      <a:pt x="4644" y="994"/>
                    </a:cubicBezTo>
                    <a:cubicBezTo>
                      <a:pt x="4667" y="971"/>
                      <a:pt x="4644" y="925"/>
                      <a:pt x="4598" y="879"/>
                    </a:cubicBezTo>
                    <a:cubicBezTo>
                      <a:pt x="4589" y="869"/>
                      <a:pt x="4575" y="863"/>
                      <a:pt x="4559" y="863"/>
                    </a:cubicBezTo>
                    <a:cubicBezTo>
                      <a:pt x="4537" y="863"/>
                      <a:pt x="4510" y="875"/>
                      <a:pt x="4483" y="902"/>
                    </a:cubicBezTo>
                    <a:cubicBezTo>
                      <a:pt x="4483" y="902"/>
                      <a:pt x="3962" y="1353"/>
                      <a:pt x="3387" y="1353"/>
                    </a:cubicBezTo>
                    <a:cubicBezTo>
                      <a:pt x="3299" y="1353"/>
                      <a:pt x="3209" y="1342"/>
                      <a:pt x="3119" y="1318"/>
                    </a:cubicBezTo>
                    <a:cubicBezTo>
                      <a:pt x="2727" y="1202"/>
                      <a:pt x="2403" y="786"/>
                      <a:pt x="2218" y="70"/>
                    </a:cubicBezTo>
                    <a:cubicBezTo>
                      <a:pt x="2195" y="24"/>
                      <a:pt x="2149" y="1"/>
                      <a:pt x="2103" y="1"/>
                    </a:cubicBezTo>
                    <a:close/>
                  </a:path>
                </a:pathLst>
              </a:custGeom>
              <a:solidFill>
                <a:schemeClr val="l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9" name="Google Shape;1150;p64"/>
              <p:cNvSpPr/>
              <p:nvPr/>
            </p:nvSpPr>
            <p:spPr>
              <a:xfrm>
                <a:off x="752861" y="4288022"/>
                <a:ext cx="627810" cy="190283"/>
              </a:xfrm>
              <a:custGeom>
                <a:avLst/>
                <a:gdLst/>
                <a:ahLst/>
                <a:cxnLst/>
                <a:rect l="l" t="t" r="r" b="b"/>
                <a:pathLst>
                  <a:path w="5084" h="1541" extrusionOk="0">
                    <a:moveTo>
                      <a:pt x="4647" y="0"/>
                    </a:moveTo>
                    <a:cubicBezTo>
                      <a:pt x="4624" y="0"/>
                      <a:pt x="4599" y="3"/>
                      <a:pt x="4575" y="8"/>
                    </a:cubicBezTo>
                    <a:lnTo>
                      <a:pt x="370" y="747"/>
                    </a:lnTo>
                    <a:cubicBezTo>
                      <a:pt x="139" y="794"/>
                      <a:pt x="1" y="1002"/>
                      <a:pt x="47" y="1209"/>
                    </a:cubicBezTo>
                    <a:cubicBezTo>
                      <a:pt x="67" y="1393"/>
                      <a:pt x="232" y="1541"/>
                      <a:pt x="413" y="1541"/>
                    </a:cubicBezTo>
                    <a:cubicBezTo>
                      <a:pt x="437" y="1541"/>
                      <a:pt x="462" y="1538"/>
                      <a:pt x="486" y="1533"/>
                    </a:cubicBezTo>
                    <a:lnTo>
                      <a:pt x="4714" y="794"/>
                    </a:lnTo>
                    <a:cubicBezTo>
                      <a:pt x="4922" y="747"/>
                      <a:pt x="5083" y="539"/>
                      <a:pt x="5037" y="332"/>
                    </a:cubicBezTo>
                    <a:cubicBezTo>
                      <a:pt x="4996" y="148"/>
                      <a:pt x="4829" y="0"/>
                      <a:pt x="4647"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0" name="Google Shape;1151;p64"/>
              <p:cNvSpPr/>
              <p:nvPr/>
            </p:nvSpPr>
            <p:spPr>
              <a:xfrm>
                <a:off x="770026" y="4384831"/>
                <a:ext cx="627810" cy="189789"/>
              </a:xfrm>
              <a:custGeom>
                <a:avLst/>
                <a:gdLst/>
                <a:ahLst/>
                <a:cxnLst/>
                <a:rect l="l" t="t" r="r" b="b"/>
                <a:pathLst>
                  <a:path w="5084" h="1537" extrusionOk="0">
                    <a:moveTo>
                      <a:pt x="4662" y="1"/>
                    </a:moveTo>
                    <a:cubicBezTo>
                      <a:pt x="4634" y="1"/>
                      <a:pt x="4605" y="4"/>
                      <a:pt x="4575" y="10"/>
                    </a:cubicBezTo>
                    <a:lnTo>
                      <a:pt x="370" y="749"/>
                    </a:lnTo>
                    <a:cubicBezTo>
                      <a:pt x="139" y="795"/>
                      <a:pt x="0" y="980"/>
                      <a:pt x="46" y="1211"/>
                    </a:cubicBezTo>
                    <a:cubicBezTo>
                      <a:pt x="68" y="1404"/>
                      <a:pt x="248" y="1537"/>
                      <a:pt x="458" y="1537"/>
                    </a:cubicBezTo>
                    <a:cubicBezTo>
                      <a:pt x="475" y="1537"/>
                      <a:pt x="492" y="1536"/>
                      <a:pt x="509" y="1534"/>
                    </a:cubicBezTo>
                    <a:lnTo>
                      <a:pt x="4713" y="772"/>
                    </a:lnTo>
                    <a:cubicBezTo>
                      <a:pt x="4921" y="749"/>
                      <a:pt x="5083" y="541"/>
                      <a:pt x="5037" y="333"/>
                    </a:cubicBezTo>
                    <a:cubicBezTo>
                      <a:pt x="4997" y="132"/>
                      <a:pt x="4851" y="1"/>
                      <a:pt x="4662"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1" name="Google Shape;1152;p64"/>
              <p:cNvSpPr/>
              <p:nvPr/>
            </p:nvSpPr>
            <p:spPr>
              <a:xfrm>
                <a:off x="787067" y="4479787"/>
                <a:ext cx="624970" cy="189789"/>
              </a:xfrm>
              <a:custGeom>
                <a:avLst/>
                <a:gdLst/>
                <a:ahLst/>
                <a:cxnLst/>
                <a:rect l="l" t="t" r="r" b="b"/>
                <a:pathLst>
                  <a:path w="5061" h="1537" extrusionOk="0">
                    <a:moveTo>
                      <a:pt x="4621" y="1"/>
                    </a:moveTo>
                    <a:cubicBezTo>
                      <a:pt x="4606" y="1"/>
                      <a:pt x="4591" y="1"/>
                      <a:pt x="4575" y="3"/>
                    </a:cubicBezTo>
                    <a:lnTo>
                      <a:pt x="347" y="765"/>
                    </a:lnTo>
                    <a:cubicBezTo>
                      <a:pt x="139" y="789"/>
                      <a:pt x="1" y="996"/>
                      <a:pt x="47" y="1204"/>
                    </a:cubicBezTo>
                    <a:cubicBezTo>
                      <a:pt x="67" y="1406"/>
                      <a:pt x="227" y="1537"/>
                      <a:pt x="406" y="1537"/>
                    </a:cubicBezTo>
                    <a:cubicBezTo>
                      <a:pt x="432" y="1537"/>
                      <a:pt x="459" y="1534"/>
                      <a:pt x="486" y="1528"/>
                    </a:cubicBezTo>
                    <a:lnTo>
                      <a:pt x="4714" y="789"/>
                    </a:lnTo>
                    <a:cubicBezTo>
                      <a:pt x="4922" y="742"/>
                      <a:pt x="5061" y="534"/>
                      <a:pt x="5037" y="326"/>
                    </a:cubicBezTo>
                    <a:cubicBezTo>
                      <a:pt x="4995" y="134"/>
                      <a:pt x="4813" y="1"/>
                      <a:pt x="4621"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2" name="Google Shape;1153;p64"/>
              <p:cNvSpPr/>
              <p:nvPr/>
            </p:nvSpPr>
            <p:spPr>
              <a:xfrm>
                <a:off x="812752" y="4368778"/>
                <a:ext cx="527909" cy="122863"/>
              </a:xfrm>
              <a:custGeom>
                <a:avLst/>
                <a:gdLst/>
                <a:ahLst/>
                <a:cxnLst/>
                <a:rect l="l" t="t" r="r" b="b"/>
                <a:pathLst>
                  <a:path w="4275" h="995" extrusionOk="0">
                    <a:moveTo>
                      <a:pt x="4113" y="1"/>
                    </a:moveTo>
                    <a:lnTo>
                      <a:pt x="116" y="717"/>
                    </a:lnTo>
                    <a:cubicBezTo>
                      <a:pt x="47" y="717"/>
                      <a:pt x="1" y="810"/>
                      <a:pt x="1" y="879"/>
                    </a:cubicBezTo>
                    <a:cubicBezTo>
                      <a:pt x="24" y="948"/>
                      <a:pt x="93" y="994"/>
                      <a:pt x="163" y="994"/>
                    </a:cubicBezTo>
                    <a:lnTo>
                      <a:pt x="186" y="994"/>
                    </a:lnTo>
                    <a:lnTo>
                      <a:pt x="4159" y="278"/>
                    </a:lnTo>
                    <a:cubicBezTo>
                      <a:pt x="4229" y="278"/>
                      <a:pt x="4275" y="209"/>
                      <a:pt x="4275" y="117"/>
                    </a:cubicBezTo>
                    <a:cubicBezTo>
                      <a:pt x="4252" y="47"/>
                      <a:pt x="4183" y="1"/>
                      <a:pt x="4113"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3" name="Google Shape;1154;p64"/>
              <p:cNvSpPr/>
              <p:nvPr/>
            </p:nvSpPr>
            <p:spPr>
              <a:xfrm>
                <a:off x="829916" y="4465216"/>
                <a:ext cx="527909" cy="123357"/>
              </a:xfrm>
              <a:custGeom>
                <a:avLst/>
                <a:gdLst/>
                <a:ahLst/>
                <a:cxnLst/>
                <a:rect l="l" t="t" r="r" b="b"/>
                <a:pathLst>
                  <a:path w="4275" h="999" extrusionOk="0">
                    <a:moveTo>
                      <a:pt x="4126" y="1"/>
                    </a:moveTo>
                    <a:cubicBezTo>
                      <a:pt x="4114" y="1"/>
                      <a:pt x="4102" y="2"/>
                      <a:pt x="4090" y="6"/>
                    </a:cubicBezTo>
                    <a:lnTo>
                      <a:pt x="116" y="699"/>
                    </a:lnTo>
                    <a:cubicBezTo>
                      <a:pt x="47" y="722"/>
                      <a:pt x="0" y="791"/>
                      <a:pt x="0" y="883"/>
                    </a:cubicBezTo>
                    <a:cubicBezTo>
                      <a:pt x="24" y="953"/>
                      <a:pt x="70" y="999"/>
                      <a:pt x="139" y="999"/>
                    </a:cubicBezTo>
                    <a:lnTo>
                      <a:pt x="185" y="999"/>
                    </a:lnTo>
                    <a:lnTo>
                      <a:pt x="4159" y="283"/>
                    </a:lnTo>
                    <a:cubicBezTo>
                      <a:pt x="4228" y="283"/>
                      <a:pt x="4275" y="190"/>
                      <a:pt x="4275" y="121"/>
                    </a:cubicBezTo>
                    <a:cubicBezTo>
                      <a:pt x="4255" y="61"/>
                      <a:pt x="4200" y="1"/>
                      <a:pt x="4126" y="1"/>
                    </a:cubicBezTo>
                    <a:close/>
                  </a:path>
                </a:pathLst>
              </a:cu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4" name="Google Shape;1155;p64"/>
              <p:cNvSpPr/>
              <p:nvPr/>
            </p:nvSpPr>
            <p:spPr>
              <a:xfrm>
                <a:off x="1363373" y="3068900"/>
                <a:ext cx="139911" cy="153239"/>
              </a:xfrm>
              <a:custGeom>
                <a:avLst/>
                <a:gdLst/>
                <a:ahLst/>
                <a:cxnLst/>
                <a:rect l="l" t="t" r="r" b="b"/>
                <a:pathLst>
                  <a:path w="1133" h="1241" extrusionOk="0">
                    <a:moveTo>
                      <a:pt x="1029" y="1"/>
                    </a:moveTo>
                    <a:cubicBezTo>
                      <a:pt x="1002" y="1"/>
                      <a:pt x="975" y="12"/>
                      <a:pt x="948" y="39"/>
                    </a:cubicBezTo>
                    <a:lnTo>
                      <a:pt x="47" y="1079"/>
                    </a:lnTo>
                    <a:cubicBezTo>
                      <a:pt x="1" y="1125"/>
                      <a:pt x="1" y="1194"/>
                      <a:pt x="47" y="1217"/>
                    </a:cubicBezTo>
                    <a:cubicBezTo>
                      <a:pt x="70" y="1240"/>
                      <a:pt x="93" y="1240"/>
                      <a:pt x="116" y="1240"/>
                    </a:cubicBezTo>
                    <a:cubicBezTo>
                      <a:pt x="139" y="1240"/>
                      <a:pt x="163" y="1240"/>
                      <a:pt x="186" y="1217"/>
                    </a:cubicBezTo>
                    <a:lnTo>
                      <a:pt x="1087" y="154"/>
                    </a:lnTo>
                    <a:cubicBezTo>
                      <a:pt x="1133" y="108"/>
                      <a:pt x="1133" y="62"/>
                      <a:pt x="1087" y="16"/>
                    </a:cubicBezTo>
                    <a:cubicBezTo>
                      <a:pt x="1068" y="6"/>
                      <a:pt x="1048" y="1"/>
                      <a:pt x="102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5" name="Google Shape;1156;p64"/>
              <p:cNvSpPr/>
              <p:nvPr/>
            </p:nvSpPr>
            <p:spPr>
              <a:xfrm>
                <a:off x="1474634" y="3389579"/>
                <a:ext cx="120030" cy="49392"/>
              </a:xfrm>
              <a:custGeom>
                <a:avLst/>
                <a:gdLst/>
                <a:ahLst/>
                <a:cxnLst/>
                <a:rect l="l" t="t" r="r" b="b"/>
                <a:pathLst>
                  <a:path w="972" h="400" extrusionOk="0">
                    <a:moveTo>
                      <a:pt x="858" y="0"/>
                    </a:moveTo>
                    <a:cubicBezTo>
                      <a:pt x="850" y="0"/>
                      <a:pt x="841" y="2"/>
                      <a:pt x="833" y="6"/>
                    </a:cubicBezTo>
                    <a:lnTo>
                      <a:pt x="93" y="214"/>
                    </a:lnTo>
                    <a:cubicBezTo>
                      <a:pt x="47" y="237"/>
                      <a:pt x="1" y="284"/>
                      <a:pt x="24" y="330"/>
                    </a:cubicBezTo>
                    <a:cubicBezTo>
                      <a:pt x="47" y="376"/>
                      <a:pt x="70" y="399"/>
                      <a:pt x="116" y="399"/>
                    </a:cubicBezTo>
                    <a:lnTo>
                      <a:pt x="139" y="399"/>
                    </a:lnTo>
                    <a:lnTo>
                      <a:pt x="879" y="191"/>
                    </a:lnTo>
                    <a:cubicBezTo>
                      <a:pt x="925" y="191"/>
                      <a:pt x="971" y="122"/>
                      <a:pt x="948" y="76"/>
                    </a:cubicBezTo>
                    <a:cubicBezTo>
                      <a:pt x="929" y="38"/>
                      <a:pt x="895" y="0"/>
                      <a:pt x="858"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6" name="Google Shape;1157;p64"/>
              <p:cNvSpPr/>
              <p:nvPr/>
            </p:nvSpPr>
            <p:spPr>
              <a:xfrm>
                <a:off x="1523163" y="3652716"/>
                <a:ext cx="196963" cy="40131"/>
              </a:xfrm>
              <a:custGeom>
                <a:avLst/>
                <a:gdLst/>
                <a:ahLst/>
                <a:cxnLst/>
                <a:rect l="l" t="t" r="r" b="b"/>
                <a:pathLst>
                  <a:path w="1595" h="325" extrusionOk="0">
                    <a:moveTo>
                      <a:pt x="116" y="1"/>
                    </a:moveTo>
                    <a:cubicBezTo>
                      <a:pt x="47" y="1"/>
                      <a:pt x="1" y="47"/>
                      <a:pt x="1" y="93"/>
                    </a:cubicBezTo>
                    <a:cubicBezTo>
                      <a:pt x="1" y="140"/>
                      <a:pt x="24" y="186"/>
                      <a:pt x="93" y="209"/>
                    </a:cubicBezTo>
                    <a:lnTo>
                      <a:pt x="1479" y="324"/>
                    </a:lnTo>
                    <a:lnTo>
                      <a:pt x="1502" y="324"/>
                    </a:lnTo>
                    <a:cubicBezTo>
                      <a:pt x="1549" y="324"/>
                      <a:pt x="1572" y="301"/>
                      <a:pt x="1595" y="255"/>
                    </a:cubicBezTo>
                    <a:cubicBezTo>
                      <a:pt x="1595" y="186"/>
                      <a:pt x="1549" y="140"/>
                      <a:pt x="1502" y="140"/>
                    </a:cubicBezTo>
                    <a:lnTo>
                      <a:pt x="116" y="1"/>
                    </a:ln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7" name="Google Shape;1158;p64"/>
              <p:cNvSpPr/>
              <p:nvPr/>
            </p:nvSpPr>
            <p:spPr>
              <a:xfrm>
                <a:off x="245089" y="3320677"/>
                <a:ext cx="171277" cy="92610"/>
              </a:xfrm>
              <a:custGeom>
                <a:avLst/>
                <a:gdLst/>
                <a:ahLst/>
                <a:cxnLst/>
                <a:rect l="l" t="t" r="r" b="b"/>
                <a:pathLst>
                  <a:path w="1387" h="750" extrusionOk="0">
                    <a:moveTo>
                      <a:pt x="112" y="1"/>
                    </a:moveTo>
                    <a:cubicBezTo>
                      <a:pt x="82" y="1"/>
                      <a:pt x="40" y="22"/>
                      <a:pt x="23" y="56"/>
                    </a:cubicBezTo>
                    <a:cubicBezTo>
                      <a:pt x="0" y="102"/>
                      <a:pt x="23" y="149"/>
                      <a:pt x="69" y="172"/>
                    </a:cubicBezTo>
                    <a:lnTo>
                      <a:pt x="1225" y="749"/>
                    </a:lnTo>
                    <a:lnTo>
                      <a:pt x="1271" y="749"/>
                    </a:lnTo>
                    <a:cubicBezTo>
                      <a:pt x="1294" y="749"/>
                      <a:pt x="1340" y="749"/>
                      <a:pt x="1363" y="703"/>
                    </a:cubicBezTo>
                    <a:cubicBezTo>
                      <a:pt x="1386" y="657"/>
                      <a:pt x="1363" y="611"/>
                      <a:pt x="1317" y="588"/>
                    </a:cubicBezTo>
                    <a:lnTo>
                      <a:pt x="139" y="10"/>
                    </a:lnTo>
                    <a:cubicBezTo>
                      <a:pt x="133" y="4"/>
                      <a:pt x="123" y="1"/>
                      <a:pt x="112"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8" name="Google Shape;1159;p64"/>
              <p:cNvSpPr/>
              <p:nvPr/>
            </p:nvSpPr>
            <p:spPr>
              <a:xfrm>
                <a:off x="199399" y="3629995"/>
                <a:ext cx="142752" cy="25807"/>
              </a:xfrm>
              <a:custGeom>
                <a:avLst/>
                <a:gdLst/>
                <a:ahLst/>
                <a:cxnLst/>
                <a:rect l="l" t="t" r="r" b="b"/>
                <a:pathLst>
                  <a:path w="1156" h="209" extrusionOk="0">
                    <a:moveTo>
                      <a:pt x="93" y="0"/>
                    </a:moveTo>
                    <a:cubicBezTo>
                      <a:pt x="47" y="0"/>
                      <a:pt x="1" y="46"/>
                      <a:pt x="1" y="116"/>
                    </a:cubicBezTo>
                    <a:cubicBezTo>
                      <a:pt x="1" y="162"/>
                      <a:pt x="47" y="208"/>
                      <a:pt x="93" y="208"/>
                    </a:cubicBezTo>
                    <a:lnTo>
                      <a:pt x="1040" y="208"/>
                    </a:lnTo>
                    <a:cubicBezTo>
                      <a:pt x="1109" y="208"/>
                      <a:pt x="1156" y="162"/>
                      <a:pt x="1156" y="116"/>
                    </a:cubicBezTo>
                    <a:cubicBezTo>
                      <a:pt x="1156" y="46"/>
                      <a:pt x="1109" y="0"/>
                      <a:pt x="104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99" name="Google Shape;1160;p64"/>
              <p:cNvSpPr/>
              <p:nvPr/>
            </p:nvSpPr>
            <p:spPr>
              <a:xfrm>
                <a:off x="225084" y="3891280"/>
                <a:ext cx="165597" cy="98290"/>
              </a:xfrm>
              <a:custGeom>
                <a:avLst/>
                <a:gdLst/>
                <a:ahLst/>
                <a:cxnLst/>
                <a:rect l="l" t="t" r="r" b="b"/>
                <a:pathLst>
                  <a:path w="1341" h="796" extrusionOk="0">
                    <a:moveTo>
                      <a:pt x="1239" y="1"/>
                    </a:moveTo>
                    <a:cubicBezTo>
                      <a:pt x="1227" y="1"/>
                      <a:pt x="1214" y="4"/>
                      <a:pt x="1202" y="10"/>
                    </a:cubicBezTo>
                    <a:lnTo>
                      <a:pt x="70" y="610"/>
                    </a:lnTo>
                    <a:cubicBezTo>
                      <a:pt x="24" y="633"/>
                      <a:pt x="0" y="703"/>
                      <a:pt x="24" y="749"/>
                    </a:cubicBezTo>
                    <a:cubicBezTo>
                      <a:pt x="47" y="772"/>
                      <a:pt x="70" y="795"/>
                      <a:pt x="116" y="795"/>
                    </a:cubicBezTo>
                    <a:cubicBezTo>
                      <a:pt x="116" y="795"/>
                      <a:pt x="162" y="772"/>
                      <a:pt x="162" y="772"/>
                    </a:cubicBezTo>
                    <a:lnTo>
                      <a:pt x="1294" y="171"/>
                    </a:lnTo>
                    <a:cubicBezTo>
                      <a:pt x="1340" y="148"/>
                      <a:pt x="1340" y="102"/>
                      <a:pt x="1317" y="56"/>
                    </a:cubicBezTo>
                    <a:cubicBezTo>
                      <a:pt x="1300" y="22"/>
                      <a:pt x="1271" y="1"/>
                      <a:pt x="123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nvGrpSpPr>
            <p:cNvPr id="79" name="Google Shape;1161;p64"/>
            <p:cNvGrpSpPr/>
            <p:nvPr/>
          </p:nvGrpSpPr>
          <p:grpSpPr>
            <a:xfrm>
              <a:off x="3434269" y="3346971"/>
              <a:ext cx="106251" cy="1021461"/>
              <a:chOff x="7636355" y="303784"/>
              <a:chExt cx="409603" cy="3937783"/>
            </a:xfrm>
          </p:grpSpPr>
          <p:sp>
            <p:nvSpPr>
              <p:cNvPr id="80" name="Google Shape;1162;p64"/>
              <p:cNvSpPr/>
              <p:nvPr/>
            </p:nvSpPr>
            <p:spPr>
              <a:xfrm>
                <a:off x="7636458" y="631071"/>
                <a:ext cx="409500" cy="3264000"/>
              </a:xfrm>
              <a:prstGeom prst="rect">
                <a:avLst/>
              </a:prstGeom>
              <a:solidFill>
                <a:schemeClr val="l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1" name="Google Shape;1163;p64"/>
              <p:cNvSpPr/>
              <p:nvPr/>
            </p:nvSpPr>
            <p:spPr>
              <a:xfrm>
                <a:off x="7636458" y="519414"/>
                <a:ext cx="409500" cy="1116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2" name="Google Shape;1164;p64"/>
              <p:cNvSpPr/>
              <p:nvPr/>
            </p:nvSpPr>
            <p:spPr>
              <a:xfrm>
                <a:off x="7636458" y="303784"/>
                <a:ext cx="409500" cy="215100"/>
              </a:xfrm>
              <a:prstGeom prst="rect">
                <a:avLst/>
              </a:pr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3" name="Google Shape;1165;p64"/>
              <p:cNvSpPr/>
              <p:nvPr/>
            </p:nvSpPr>
            <p:spPr>
              <a:xfrm rot="10800000">
                <a:off x="7636355" y="3887267"/>
                <a:ext cx="409500" cy="354300"/>
              </a:xfrm>
              <a:prstGeom prst="triangle">
                <a:avLst>
                  <a:gd name="adj" fmla="val 50000"/>
                </a:avLst>
              </a:prstGeom>
              <a:solidFill>
                <a:schemeClr val="dk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4" name="Google Shape;1166;p64"/>
              <p:cNvSpPr/>
              <p:nvPr/>
            </p:nvSpPr>
            <p:spPr>
              <a:xfrm>
                <a:off x="7693633"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5" name="Google Shape;1167;p64"/>
              <p:cNvSpPr/>
              <p:nvPr/>
            </p:nvSpPr>
            <p:spPr>
              <a:xfrm>
                <a:off x="7814996"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86" name="Google Shape;1168;p64"/>
              <p:cNvSpPr/>
              <p:nvPr/>
            </p:nvSpPr>
            <p:spPr>
              <a:xfrm>
                <a:off x="7936358" y="631071"/>
                <a:ext cx="58200" cy="3255900"/>
              </a:xfrm>
              <a:prstGeom prst="rect">
                <a:avLst/>
              </a:prstGeom>
              <a:solidFill>
                <a:schemeClr val="accent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grpSp>
      <p:grpSp>
        <p:nvGrpSpPr>
          <p:cNvPr id="125" name="Google Shape;312;p42"/>
          <p:cNvGrpSpPr/>
          <p:nvPr/>
        </p:nvGrpSpPr>
        <p:grpSpPr>
          <a:xfrm>
            <a:off x="7561018" y="2770134"/>
            <a:ext cx="1014946" cy="1042435"/>
            <a:chOff x="668145" y="949095"/>
            <a:chExt cx="3272304" cy="3360933"/>
          </a:xfrm>
        </p:grpSpPr>
        <p:sp>
          <p:nvSpPr>
            <p:cNvPr id="126" name="Google Shape;313;p42"/>
            <p:cNvSpPr/>
            <p:nvPr/>
          </p:nvSpPr>
          <p:spPr>
            <a:xfrm>
              <a:off x="1006465" y="3958011"/>
              <a:ext cx="103912" cy="43414"/>
            </a:xfrm>
            <a:custGeom>
              <a:avLst/>
              <a:gdLst/>
              <a:ahLst/>
              <a:cxnLst/>
              <a:rect l="l" t="t" r="r" b="b"/>
              <a:pathLst>
                <a:path w="1618" h="676" extrusionOk="0">
                  <a:moveTo>
                    <a:pt x="233" y="1"/>
                  </a:moveTo>
                  <a:cubicBezTo>
                    <a:pt x="134" y="1"/>
                    <a:pt x="44" y="66"/>
                    <a:pt x="24" y="167"/>
                  </a:cubicBezTo>
                  <a:cubicBezTo>
                    <a:pt x="1" y="306"/>
                    <a:pt x="70" y="398"/>
                    <a:pt x="186" y="444"/>
                  </a:cubicBezTo>
                  <a:lnTo>
                    <a:pt x="1318" y="675"/>
                  </a:lnTo>
                  <a:lnTo>
                    <a:pt x="1364" y="675"/>
                  </a:lnTo>
                  <a:cubicBezTo>
                    <a:pt x="1479" y="675"/>
                    <a:pt x="1572" y="606"/>
                    <a:pt x="1595" y="490"/>
                  </a:cubicBezTo>
                  <a:cubicBezTo>
                    <a:pt x="1618" y="375"/>
                    <a:pt x="1526" y="259"/>
                    <a:pt x="1410" y="236"/>
                  </a:cubicBezTo>
                  <a:lnTo>
                    <a:pt x="278" y="5"/>
                  </a:lnTo>
                  <a:cubicBezTo>
                    <a:pt x="263" y="2"/>
                    <a:pt x="248" y="1"/>
                    <a:pt x="2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14;p42"/>
            <p:cNvSpPr/>
            <p:nvPr/>
          </p:nvSpPr>
          <p:spPr>
            <a:xfrm>
              <a:off x="1944719" y="1412230"/>
              <a:ext cx="681144" cy="1914152"/>
            </a:xfrm>
            <a:custGeom>
              <a:avLst/>
              <a:gdLst/>
              <a:ahLst/>
              <a:cxnLst/>
              <a:rect l="l" t="t" r="r" b="b"/>
              <a:pathLst>
                <a:path w="10606" h="29805" extrusionOk="0">
                  <a:moveTo>
                    <a:pt x="4367" y="0"/>
                  </a:moveTo>
                  <a:cubicBezTo>
                    <a:pt x="3790" y="1109"/>
                    <a:pt x="2958" y="2449"/>
                    <a:pt x="2404" y="3558"/>
                  </a:cubicBezTo>
                  <a:cubicBezTo>
                    <a:pt x="2219" y="3882"/>
                    <a:pt x="2034" y="4251"/>
                    <a:pt x="2011" y="4621"/>
                  </a:cubicBezTo>
                  <a:cubicBezTo>
                    <a:pt x="1988" y="5083"/>
                    <a:pt x="2173" y="5522"/>
                    <a:pt x="2357" y="5938"/>
                  </a:cubicBezTo>
                  <a:cubicBezTo>
                    <a:pt x="2681" y="6631"/>
                    <a:pt x="3004" y="7324"/>
                    <a:pt x="3351" y="7994"/>
                  </a:cubicBezTo>
                  <a:cubicBezTo>
                    <a:pt x="2727" y="7370"/>
                    <a:pt x="1826" y="6562"/>
                    <a:pt x="1549" y="5730"/>
                  </a:cubicBezTo>
                  <a:cubicBezTo>
                    <a:pt x="1364" y="6446"/>
                    <a:pt x="1156" y="7139"/>
                    <a:pt x="1087" y="7879"/>
                  </a:cubicBezTo>
                  <a:cubicBezTo>
                    <a:pt x="994" y="8618"/>
                    <a:pt x="1041" y="9357"/>
                    <a:pt x="1272" y="10050"/>
                  </a:cubicBezTo>
                  <a:lnTo>
                    <a:pt x="2612" y="11783"/>
                  </a:lnTo>
                  <a:lnTo>
                    <a:pt x="1179" y="11275"/>
                  </a:lnTo>
                  <a:lnTo>
                    <a:pt x="1179" y="11275"/>
                  </a:lnTo>
                  <a:cubicBezTo>
                    <a:pt x="1364" y="12430"/>
                    <a:pt x="1248" y="13632"/>
                    <a:pt x="833" y="14694"/>
                  </a:cubicBezTo>
                  <a:cubicBezTo>
                    <a:pt x="763" y="14902"/>
                    <a:pt x="694" y="15087"/>
                    <a:pt x="671" y="15295"/>
                  </a:cubicBezTo>
                  <a:cubicBezTo>
                    <a:pt x="1156" y="15850"/>
                    <a:pt x="1711" y="16219"/>
                    <a:pt x="2311" y="16681"/>
                  </a:cubicBezTo>
                  <a:cubicBezTo>
                    <a:pt x="2889" y="17120"/>
                    <a:pt x="3489" y="17605"/>
                    <a:pt x="3813" y="18275"/>
                  </a:cubicBezTo>
                  <a:lnTo>
                    <a:pt x="3767" y="18298"/>
                  </a:lnTo>
                  <a:cubicBezTo>
                    <a:pt x="3443" y="18067"/>
                    <a:pt x="3120" y="17813"/>
                    <a:pt x="2796" y="17582"/>
                  </a:cubicBezTo>
                  <a:cubicBezTo>
                    <a:pt x="2588" y="17444"/>
                    <a:pt x="2404" y="17282"/>
                    <a:pt x="2196" y="17166"/>
                  </a:cubicBezTo>
                  <a:cubicBezTo>
                    <a:pt x="1872" y="17005"/>
                    <a:pt x="1526" y="16889"/>
                    <a:pt x="1156" y="16797"/>
                  </a:cubicBezTo>
                  <a:cubicBezTo>
                    <a:pt x="856" y="16704"/>
                    <a:pt x="555" y="16635"/>
                    <a:pt x="255" y="16543"/>
                  </a:cubicBezTo>
                  <a:cubicBezTo>
                    <a:pt x="209" y="17744"/>
                    <a:pt x="116" y="19431"/>
                    <a:pt x="47" y="20632"/>
                  </a:cubicBezTo>
                  <a:cubicBezTo>
                    <a:pt x="24" y="21094"/>
                    <a:pt x="1" y="21556"/>
                    <a:pt x="70" y="22018"/>
                  </a:cubicBezTo>
                  <a:cubicBezTo>
                    <a:pt x="301" y="23843"/>
                    <a:pt x="1711" y="25206"/>
                    <a:pt x="3397" y="25923"/>
                  </a:cubicBezTo>
                  <a:cubicBezTo>
                    <a:pt x="3882" y="26131"/>
                    <a:pt x="4437" y="26639"/>
                    <a:pt x="4737" y="27078"/>
                  </a:cubicBezTo>
                  <a:cubicBezTo>
                    <a:pt x="4437" y="26731"/>
                    <a:pt x="3952" y="26754"/>
                    <a:pt x="3397" y="26731"/>
                  </a:cubicBezTo>
                  <a:cubicBezTo>
                    <a:pt x="3281" y="26721"/>
                    <a:pt x="3176" y="26718"/>
                    <a:pt x="3078" y="26718"/>
                  </a:cubicBezTo>
                  <a:cubicBezTo>
                    <a:pt x="2860" y="26718"/>
                    <a:pt x="2678" y="26735"/>
                    <a:pt x="2488" y="26735"/>
                  </a:cubicBezTo>
                  <a:cubicBezTo>
                    <a:pt x="2373" y="26735"/>
                    <a:pt x="2256" y="26729"/>
                    <a:pt x="2126" y="26708"/>
                  </a:cubicBezTo>
                  <a:cubicBezTo>
                    <a:pt x="1826" y="26685"/>
                    <a:pt x="1526" y="26639"/>
                    <a:pt x="1272" y="26523"/>
                  </a:cubicBezTo>
                  <a:cubicBezTo>
                    <a:pt x="994" y="26408"/>
                    <a:pt x="740" y="26200"/>
                    <a:pt x="648" y="25923"/>
                  </a:cubicBezTo>
                  <a:lnTo>
                    <a:pt x="648" y="25923"/>
                  </a:lnTo>
                  <a:cubicBezTo>
                    <a:pt x="1064" y="27448"/>
                    <a:pt x="2034" y="29804"/>
                    <a:pt x="5084" y="29804"/>
                  </a:cubicBezTo>
                  <a:cubicBezTo>
                    <a:pt x="9150" y="29804"/>
                    <a:pt x="9958" y="26524"/>
                    <a:pt x="9958" y="26523"/>
                  </a:cubicBezTo>
                  <a:lnTo>
                    <a:pt x="9958" y="26523"/>
                  </a:lnTo>
                  <a:cubicBezTo>
                    <a:pt x="8850" y="27193"/>
                    <a:pt x="7787" y="27817"/>
                    <a:pt x="7140" y="27956"/>
                  </a:cubicBezTo>
                  <a:cubicBezTo>
                    <a:pt x="7140" y="27956"/>
                    <a:pt x="8457" y="27101"/>
                    <a:pt x="9127" y="26200"/>
                  </a:cubicBezTo>
                  <a:cubicBezTo>
                    <a:pt x="9820" y="25299"/>
                    <a:pt x="10005" y="23451"/>
                    <a:pt x="10005" y="23451"/>
                  </a:cubicBezTo>
                  <a:lnTo>
                    <a:pt x="10005" y="23451"/>
                  </a:lnTo>
                  <a:cubicBezTo>
                    <a:pt x="9727" y="23866"/>
                    <a:pt x="8711" y="24329"/>
                    <a:pt x="8156" y="24536"/>
                  </a:cubicBezTo>
                  <a:cubicBezTo>
                    <a:pt x="7602" y="24744"/>
                    <a:pt x="6377" y="25830"/>
                    <a:pt x="6377" y="25830"/>
                  </a:cubicBezTo>
                  <a:cubicBezTo>
                    <a:pt x="6377" y="25830"/>
                    <a:pt x="7024" y="24144"/>
                    <a:pt x="8226" y="23520"/>
                  </a:cubicBezTo>
                  <a:cubicBezTo>
                    <a:pt x="9427" y="22919"/>
                    <a:pt x="10236" y="21856"/>
                    <a:pt x="10236" y="21856"/>
                  </a:cubicBezTo>
                  <a:cubicBezTo>
                    <a:pt x="10605" y="20355"/>
                    <a:pt x="9935" y="18414"/>
                    <a:pt x="9935" y="18414"/>
                  </a:cubicBezTo>
                  <a:cubicBezTo>
                    <a:pt x="9935" y="18414"/>
                    <a:pt x="9496" y="19592"/>
                    <a:pt x="8364" y="19800"/>
                  </a:cubicBezTo>
                  <a:cubicBezTo>
                    <a:pt x="7232" y="20008"/>
                    <a:pt x="6747" y="20932"/>
                    <a:pt x="6747" y="20932"/>
                  </a:cubicBezTo>
                  <a:cubicBezTo>
                    <a:pt x="7001" y="20193"/>
                    <a:pt x="7556" y="19500"/>
                    <a:pt x="8249" y="18853"/>
                  </a:cubicBezTo>
                  <a:cubicBezTo>
                    <a:pt x="8965" y="18229"/>
                    <a:pt x="9496" y="17143"/>
                    <a:pt x="9496" y="17143"/>
                  </a:cubicBezTo>
                  <a:cubicBezTo>
                    <a:pt x="9196" y="16242"/>
                    <a:pt x="8618" y="13539"/>
                    <a:pt x="8618" y="13539"/>
                  </a:cubicBezTo>
                  <a:lnTo>
                    <a:pt x="7348" y="14186"/>
                  </a:lnTo>
                  <a:lnTo>
                    <a:pt x="8549" y="12892"/>
                  </a:lnTo>
                  <a:cubicBezTo>
                    <a:pt x="8480" y="12315"/>
                    <a:pt x="8526" y="10952"/>
                    <a:pt x="8526" y="10952"/>
                  </a:cubicBezTo>
                  <a:lnTo>
                    <a:pt x="8526" y="10952"/>
                  </a:lnTo>
                  <a:lnTo>
                    <a:pt x="5962" y="13123"/>
                  </a:lnTo>
                  <a:lnTo>
                    <a:pt x="8318" y="9958"/>
                  </a:lnTo>
                  <a:cubicBezTo>
                    <a:pt x="8387" y="9404"/>
                    <a:pt x="8180" y="6146"/>
                    <a:pt x="7948" y="5430"/>
                  </a:cubicBezTo>
                  <a:cubicBezTo>
                    <a:pt x="7694" y="4714"/>
                    <a:pt x="7001" y="3004"/>
                    <a:pt x="7001" y="3004"/>
                  </a:cubicBezTo>
                  <a:cubicBezTo>
                    <a:pt x="6585" y="4367"/>
                    <a:pt x="5500" y="4945"/>
                    <a:pt x="5500" y="4945"/>
                  </a:cubicBezTo>
                  <a:cubicBezTo>
                    <a:pt x="6193" y="4090"/>
                    <a:pt x="6424" y="2334"/>
                    <a:pt x="6424" y="2334"/>
                  </a:cubicBezTo>
                  <a:cubicBezTo>
                    <a:pt x="6031" y="1202"/>
                    <a:pt x="4367" y="0"/>
                    <a:pt x="43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15;p42"/>
            <p:cNvSpPr/>
            <p:nvPr/>
          </p:nvSpPr>
          <p:spPr>
            <a:xfrm>
              <a:off x="2302299" y="2679308"/>
              <a:ext cx="65379" cy="50543"/>
            </a:xfrm>
            <a:custGeom>
              <a:avLst/>
              <a:gdLst/>
              <a:ahLst/>
              <a:cxnLst/>
              <a:rect l="l" t="t" r="r" b="b"/>
              <a:pathLst>
                <a:path w="1018" h="787" extrusionOk="0">
                  <a:moveTo>
                    <a:pt x="625" y="1"/>
                  </a:moveTo>
                  <a:cubicBezTo>
                    <a:pt x="578" y="1"/>
                    <a:pt x="555" y="24"/>
                    <a:pt x="509" y="24"/>
                  </a:cubicBezTo>
                  <a:cubicBezTo>
                    <a:pt x="463" y="47"/>
                    <a:pt x="417" y="47"/>
                    <a:pt x="394" y="70"/>
                  </a:cubicBezTo>
                  <a:cubicBezTo>
                    <a:pt x="324" y="93"/>
                    <a:pt x="301" y="116"/>
                    <a:pt x="255" y="140"/>
                  </a:cubicBezTo>
                  <a:cubicBezTo>
                    <a:pt x="232" y="163"/>
                    <a:pt x="255" y="140"/>
                    <a:pt x="209" y="186"/>
                  </a:cubicBezTo>
                  <a:cubicBezTo>
                    <a:pt x="186" y="186"/>
                    <a:pt x="163" y="209"/>
                    <a:pt x="163" y="209"/>
                  </a:cubicBezTo>
                  <a:cubicBezTo>
                    <a:pt x="139" y="255"/>
                    <a:pt x="116" y="278"/>
                    <a:pt x="93" y="301"/>
                  </a:cubicBezTo>
                  <a:cubicBezTo>
                    <a:pt x="70" y="324"/>
                    <a:pt x="70" y="324"/>
                    <a:pt x="70" y="324"/>
                  </a:cubicBezTo>
                  <a:cubicBezTo>
                    <a:pt x="70" y="347"/>
                    <a:pt x="24" y="417"/>
                    <a:pt x="24" y="417"/>
                  </a:cubicBezTo>
                  <a:cubicBezTo>
                    <a:pt x="24" y="440"/>
                    <a:pt x="1" y="509"/>
                    <a:pt x="1" y="509"/>
                  </a:cubicBezTo>
                  <a:cubicBezTo>
                    <a:pt x="1" y="555"/>
                    <a:pt x="24" y="579"/>
                    <a:pt x="24" y="602"/>
                  </a:cubicBezTo>
                  <a:lnTo>
                    <a:pt x="70" y="694"/>
                  </a:lnTo>
                  <a:cubicBezTo>
                    <a:pt x="93" y="694"/>
                    <a:pt x="139" y="740"/>
                    <a:pt x="163" y="740"/>
                  </a:cubicBezTo>
                  <a:cubicBezTo>
                    <a:pt x="186" y="763"/>
                    <a:pt x="232" y="763"/>
                    <a:pt x="255" y="786"/>
                  </a:cubicBezTo>
                  <a:lnTo>
                    <a:pt x="440" y="786"/>
                  </a:lnTo>
                  <a:cubicBezTo>
                    <a:pt x="509" y="786"/>
                    <a:pt x="555" y="786"/>
                    <a:pt x="625" y="763"/>
                  </a:cubicBezTo>
                  <a:cubicBezTo>
                    <a:pt x="648" y="763"/>
                    <a:pt x="694" y="740"/>
                    <a:pt x="740" y="717"/>
                  </a:cubicBezTo>
                  <a:cubicBezTo>
                    <a:pt x="763" y="694"/>
                    <a:pt x="809" y="671"/>
                    <a:pt x="833" y="648"/>
                  </a:cubicBezTo>
                  <a:cubicBezTo>
                    <a:pt x="856" y="625"/>
                    <a:pt x="902" y="602"/>
                    <a:pt x="902" y="579"/>
                  </a:cubicBezTo>
                  <a:cubicBezTo>
                    <a:pt x="948" y="532"/>
                    <a:pt x="971" y="486"/>
                    <a:pt x="971" y="440"/>
                  </a:cubicBezTo>
                  <a:cubicBezTo>
                    <a:pt x="994" y="417"/>
                    <a:pt x="994" y="371"/>
                    <a:pt x="994" y="347"/>
                  </a:cubicBezTo>
                  <a:cubicBezTo>
                    <a:pt x="994" y="324"/>
                    <a:pt x="994" y="324"/>
                    <a:pt x="994" y="301"/>
                  </a:cubicBezTo>
                  <a:cubicBezTo>
                    <a:pt x="994" y="301"/>
                    <a:pt x="994" y="278"/>
                    <a:pt x="1017" y="278"/>
                  </a:cubicBezTo>
                  <a:lnTo>
                    <a:pt x="1017" y="255"/>
                  </a:lnTo>
                  <a:lnTo>
                    <a:pt x="1017" y="232"/>
                  </a:lnTo>
                  <a:cubicBezTo>
                    <a:pt x="1017" y="186"/>
                    <a:pt x="994" y="116"/>
                    <a:pt x="948" y="93"/>
                  </a:cubicBezTo>
                  <a:lnTo>
                    <a:pt x="879" y="47"/>
                  </a:lnTo>
                  <a:cubicBezTo>
                    <a:pt x="833" y="24"/>
                    <a:pt x="786"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16;p42"/>
            <p:cNvSpPr/>
            <p:nvPr/>
          </p:nvSpPr>
          <p:spPr>
            <a:xfrm>
              <a:off x="2351300" y="1814317"/>
              <a:ext cx="68269" cy="69425"/>
            </a:xfrm>
            <a:custGeom>
              <a:avLst/>
              <a:gdLst/>
              <a:ahLst/>
              <a:cxnLst/>
              <a:rect l="l" t="t" r="r" b="b"/>
              <a:pathLst>
                <a:path w="1063" h="1081" extrusionOk="0">
                  <a:moveTo>
                    <a:pt x="532" y="0"/>
                  </a:moveTo>
                  <a:cubicBezTo>
                    <a:pt x="485" y="0"/>
                    <a:pt x="439" y="24"/>
                    <a:pt x="393" y="47"/>
                  </a:cubicBezTo>
                  <a:cubicBezTo>
                    <a:pt x="370" y="47"/>
                    <a:pt x="370" y="47"/>
                    <a:pt x="324" y="70"/>
                  </a:cubicBezTo>
                  <a:cubicBezTo>
                    <a:pt x="301" y="70"/>
                    <a:pt x="277" y="93"/>
                    <a:pt x="277" y="93"/>
                  </a:cubicBezTo>
                  <a:cubicBezTo>
                    <a:pt x="231" y="116"/>
                    <a:pt x="208" y="139"/>
                    <a:pt x="162" y="162"/>
                  </a:cubicBezTo>
                  <a:cubicBezTo>
                    <a:pt x="162" y="185"/>
                    <a:pt x="139" y="185"/>
                    <a:pt x="139" y="185"/>
                  </a:cubicBezTo>
                  <a:cubicBezTo>
                    <a:pt x="139" y="208"/>
                    <a:pt x="70" y="278"/>
                    <a:pt x="70" y="278"/>
                  </a:cubicBezTo>
                  <a:cubicBezTo>
                    <a:pt x="70" y="278"/>
                    <a:pt x="70" y="301"/>
                    <a:pt x="70" y="301"/>
                  </a:cubicBezTo>
                  <a:cubicBezTo>
                    <a:pt x="46" y="301"/>
                    <a:pt x="23" y="393"/>
                    <a:pt x="23" y="416"/>
                  </a:cubicBezTo>
                  <a:cubicBezTo>
                    <a:pt x="0" y="439"/>
                    <a:pt x="0" y="486"/>
                    <a:pt x="0" y="532"/>
                  </a:cubicBezTo>
                  <a:cubicBezTo>
                    <a:pt x="0" y="555"/>
                    <a:pt x="23" y="671"/>
                    <a:pt x="23" y="671"/>
                  </a:cubicBezTo>
                  <a:cubicBezTo>
                    <a:pt x="23" y="694"/>
                    <a:pt x="46" y="786"/>
                    <a:pt x="70" y="786"/>
                  </a:cubicBezTo>
                  <a:cubicBezTo>
                    <a:pt x="93" y="832"/>
                    <a:pt x="116" y="855"/>
                    <a:pt x="139" y="902"/>
                  </a:cubicBezTo>
                  <a:lnTo>
                    <a:pt x="162" y="902"/>
                  </a:lnTo>
                  <a:cubicBezTo>
                    <a:pt x="185" y="925"/>
                    <a:pt x="231" y="971"/>
                    <a:pt x="254" y="994"/>
                  </a:cubicBezTo>
                  <a:lnTo>
                    <a:pt x="277" y="994"/>
                  </a:lnTo>
                  <a:lnTo>
                    <a:pt x="301" y="1017"/>
                  </a:lnTo>
                  <a:cubicBezTo>
                    <a:pt x="370" y="1063"/>
                    <a:pt x="416" y="1063"/>
                    <a:pt x="485" y="1063"/>
                  </a:cubicBezTo>
                  <a:cubicBezTo>
                    <a:pt x="509" y="1075"/>
                    <a:pt x="526" y="1081"/>
                    <a:pt x="543" y="1081"/>
                  </a:cubicBezTo>
                  <a:cubicBezTo>
                    <a:pt x="560" y="1081"/>
                    <a:pt x="578" y="1075"/>
                    <a:pt x="601" y="1063"/>
                  </a:cubicBezTo>
                  <a:cubicBezTo>
                    <a:pt x="647" y="1063"/>
                    <a:pt x="693" y="1063"/>
                    <a:pt x="716" y="1040"/>
                  </a:cubicBezTo>
                  <a:cubicBezTo>
                    <a:pt x="763" y="1040"/>
                    <a:pt x="786" y="1017"/>
                    <a:pt x="832" y="971"/>
                  </a:cubicBezTo>
                  <a:cubicBezTo>
                    <a:pt x="878" y="948"/>
                    <a:pt x="924" y="902"/>
                    <a:pt x="947" y="855"/>
                  </a:cubicBezTo>
                  <a:cubicBezTo>
                    <a:pt x="971" y="809"/>
                    <a:pt x="971" y="763"/>
                    <a:pt x="994" y="717"/>
                  </a:cubicBezTo>
                  <a:lnTo>
                    <a:pt x="1017" y="671"/>
                  </a:lnTo>
                  <a:cubicBezTo>
                    <a:pt x="1017" y="671"/>
                    <a:pt x="1040" y="647"/>
                    <a:pt x="1040" y="624"/>
                  </a:cubicBezTo>
                  <a:cubicBezTo>
                    <a:pt x="1040" y="624"/>
                    <a:pt x="1040" y="624"/>
                    <a:pt x="1040" y="601"/>
                  </a:cubicBezTo>
                  <a:cubicBezTo>
                    <a:pt x="1063" y="509"/>
                    <a:pt x="1063" y="439"/>
                    <a:pt x="1040" y="347"/>
                  </a:cubicBezTo>
                  <a:lnTo>
                    <a:pt x="994" y="255"/>
                  </a:lnTo>
                  <a:cubicBezTo>
                    <a:pt x="971" y="185"/>
                    <a:pt x="924" y="162"/>
                    <a:pt x="878" y="116"/>
                  </a:cubicBezTo>
                  <a:cubicBezTo>
                    <a:pt x="855" y="93"/>
                    <a:pt x="809" y="70"/>
                    <a:pt x="786" y="70"/>
                  </a:cubicBezTo>
                  <a:cubicBezTo>
                    <a:pt x="740" y="47"/>
                    <a:pt x="693" y="47"/>
                    <a:pt x="670" y="24"/>
                  </a:cubicBezTo>
                  <a:cubicBezTo>
                    <a:pt x="624" y="24"/>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17;p42"/>
            <p:cNvSpPr/>
            <p:nvPr/>
          </p:nvSpPr>
          <p:spPr>
            <a:xfrm>
              <a:off x="2321630" y="2050200"/>
              <a:ext cx="90554" cy="95049"/>
            </a:xfrm>
            <a:custGeom>
              <a:avLst/>
              <a:gdLst/>
              <a:ahLst/>
              <a:cxnLst/>
              <a:rect l="l" t="t" r="r" b="b"/>
              <a:pathLst>
                <a:path w="1410" h="1480" extrusionOk="0">
                  <a:moveTo>
                    <a:pt x="716" y="1"/>
                  </a:moveTo>
                  <a:cubicBezTo>
                    <a:pt x="624" y="24"/>
                    <a:pt x="555" y="47"/>
                    <a:pt x="485" y="93"/>
                  </a:cubicBezTo>
                  <a:cubicBezTo>
                    <a:pt x="439" y="116"/>
                    <a:pt x="393" y="163"/>
                    <a:pt x="347" y="186"/>
                  </a:cubicBezTo>
                  <a:cubicBezTo>
                    <a:pt x="347" y="209"/>
                    <a:pt x="324" y="209"/>
                    <a:pt x="301" y="209"/>
                  </a:cubicBezTo>
                  <a:lnTo>
                    <a:pt x="301" y="232"/>
                  </a:lnTo>
                  <a:cubicBezTo>
                    <a:pt x="254" y="255"/>
                    <a:pt x="185" y="301"/>
                    <a:pt x="162" y="371"/>
                  </a:cubicBezTo>
                  <a:cubicBezTo>
                    <a:pt x="93" y="417"/>
                    <a:pt x="69" y="486"/>
                    <a:pt x="46" y="555"/>
                  </a:cubicBezTo>
                  <a:cubicBezTo>
                    <a:pt x="46" y="602"/>
                    <a:pt x="46" y="648"/>
                    <a:pt x="46" y="694"/>
                  </a:cubicBezTo>
                  <a:lnTo>
                    <a:pt x="23" y="694"/>
                  </a:lnTo>
                  <a:cubicBezTo>
                    <a:pt x="23" y="763"/>
                    <a:pt x="23" y="810"/>
                    <a:pt x="0" y="879"/>
                  </a:cubicBezTo>
                  <a:cubicBezTo>
                    <a:pt x="0" y="879"/>
                    <a:pt x="23" y="1041"/>
                    <a:pt x="23" y="1041"/>
                  </a:cubicBezTo>
                  <a:lnTo>
                    <a:pt x="46" y="1041"/>
                  </a:lnTo>
                  <a:lnTo>
                    <a:pt x="46" y="1064"/>
                  </a:lnTo>
                  <a:lnTo>
                    <a:pt x="69" y="1133"/>
                  </a:lnTo>
                  <a:cubicBezTo>
                    <a:pt x="93" y="1202"/>
                    <a:pt x="139" y="1249"/>
                    <a:pt x="185" y="1295"/>
                  </a:cubicBezTo>
                  <a:cubicBezTo>
                    <a:pt x="208" y="1318"/>
                    <a:pt x="231" y="1341"/>
                    <a:pt x="254" y="1341"/>
                  </a:cubicBezTo>
                  <a:cubicBezTo>
                    <a:pt x="277" y="1387"/>
                    <a:pt x="324" y="1410"/>
                    <a:pt x="370" y="1433"/>
                  </a:cubicBezTo>
                  <a:cubicBezTo>
                    <a:pt x="393" y="1433"/>
                    <a:pt x="416" y="1433"/>
                    <a:pt x="439" y="1457"/>
                  </a:cubicBezTo>
                  <a:lnTo>
                    <a:pt x="462" y="1457"/>
                  </a:lnTo>
                  <a:cubicBezTo>
                    <a:pt x="485" y="1457"/>
                    <a:pt x="485" y="1457"/>
                    <a:pt x="555" y="1480"/>
                  </a:cubicBezTo>
                  <a:lnTo>
                    <a:pt x="624" y="1480"/>
                  </a:lnTo>
                  <a:cubicBezTo>
                    <a:pt x="716" y="1480"/>
                    <a:pt x="786" y="1457"/>
                    <a:pt x="855" y="1433"/>
                  </a:cubicBezTo>
                  <a:cubicBezTo>
                    <a:pt x="947" y="1387"/>
                    <a:pt x="924" y="1410"/>
                    <a:pt x="994" y="1341"/>
                  </a:cubicBezTo>
                  <a:cubicBezTo>
                    <a:pt x="1040" y="1318"/>
                    <a:pt x="1063" y="1318"/>
                    <a:pt x="1086" y="1272"/>
                  </a:cubicBezTo>
                  <a:cubicBezTo>
                    <a:pt x="1086" y="1272"/>
                    <a:pt x="1086" y="1272"/>
                    <a:pt x="1109" y="1249"/>
                  </a:cubicBezTo>
                  <a:cubicBezTo>
                    <a:pt x="1155" y="1202"/>
                    <a:pt x="1202" y="1156"/>
                    <a:pt x="1225" y="1087"/>
                  </a:cubicBezTo>
                  <a:cubicBezTo>
                    <a:pt x="1248" y="1064"/>
                    <a:pt x="1248" y="1064"/>
                    <a:pt x="1271" y="1041"/>
                  </a:cubicBezTo>
                  <a:cubicBezTo>
                    <a:pt x="1271" y="1041"/>
                    <a:pt x="1271" y="1018"/>
                    <a:pt x="1271" y="1018"/>
                  </a:cubicBezTo>
                  <a:cubicBezTo>
                    <a:pt x="1294" y="948"/>
                    <a:pt x="1340" y="902"/>
                    <a:pt x="1340" y="833"/>
                  </a:cubicBezTo>
                  <a:cubicBezTo>
                    <a:pt x="1363" y="810"/>
                    <a:pt x="1363" y="786"/>
                    <a:pt x="1363" y="763"/>
                  </a:cubicBezTo>
                  <a:cubicBezTo>
                    <a:pt x="1409" y="648"/>
                    <a:pt x="1409" y="555"/>
                    <a:pt x="1363" y="440"/>
                  </a:cubicBezTo>
                  <a:cubicBezTo>
                    <a:pt x="1340" y="348"/>
                    <a:pt x="1294" y="255"/>
                    <a:pt x="1225" y="186"/>
                  </a:cubicBezTo>
                  <a:cubicBezTo>
                    <a:pt x="1132" y="93"/>
                    <a:pt x="1040" y="47"/>
                    <a:pt x="947" y="24"/>
                  </a:cubicBezTo>
                  <a:cubicBezTo>
                    <a:pt x="878" y="1"/>
                    <a:pt x="786" y="1"/>
                    <a:pt x="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18;p42"/>
            <p:cNvSpPr/>
            <p:nvPr/>
          </p:nvSpPr>
          <p:spPr>
            <a:xfrm>
              <a:off x="2471456" y="2625941"/>
              <a:ext cx="103912" cy="96462"/>
            </a:xfrm>
            <a:custGeom>
              <a:avLst/>
              <a:gdLst/>
              <a:ahLst/>
              <a:cxnLst/>
              <a:rect l="l" t="t" r="r" b="b"/>
              <a:pathLst>
                <a:path w="1618" h="1502" extrusionOk="0">
                  <a:moveTo>
                    <a:pt x="1479" y="0"/>
                  </a:moveTo>
                  <a:cubicBezTo>
                    <a:pt x="1225" y="347"/>
                    <a:pt x="809" y="786"/>
                    <a:pt x="162" y="901"/>
                  </a:cubicBezTo>
                  <a:cubicBezTo>
                    <a:pt x="116" y="924"/>
                    <a:pt x="47" y="924"/>
                    <a:pt x="1" y="947"/>
                  </a:cubicBezTo>
                  <a:cubicBezTo>
                    <a:pt x="1" y="994"/>
                    <a:pt x="24" y="1017"/>
                    <a:pt x="24" y="1040"/>
                  </a:cubicBezTo>
                  <a:cubicBezTo>
                    <a:pt x="47" y="1109"/>
                    <a:pt x="70" y="1155"/>
                    <a:pt x="93" y="1202"/>
                  </a:cubicBezTo>
                  <a:cubicBezTo>
                    <a:pt x="116" y="1271"/>
                    <a:pt x="185" y="1317"/>
                    <a:pt x="255" y="1363"/>
                  </a:cubicBezTo>
                  <a:cubicBezTo>
                    <a:pt x="278" y="1410"/>
                    <a:pt x="324" y="1433"/>
                    <a:pt x="393" y="1456"/>
                  </a:cubicBezTo>
                  <a:cubicBezTo>
                    <a:pt x="463" y="1479"/>
                    <a:pt x="532" y="1502"/>
                    <a:pt x="624" y="1502"/>
                  </a:cubicBezTo>
                  <a:lnTo>
                    <a:pt x="671" y="1502"/>
                  </a:lnTo>
                  <a:cubicBezTo>
                    <a:pt x="740" y="1502"/>
                    <a:pt x="809" y="1479"/>
                    <a:pt x="879" y="1479"/>
                  </a:cubicBezTo>
                  <a:cubicBezTo>
                    <a:pt x="948" y="1456"/>
                    <a:pt x="1040" y="1410"/>
                    <a:pt x="1110" y="1386"/>
                  </a:cubicBezTo>
                  <a:cubicBezTo>
                    <a:pt x="1179" y="1340"/>
                    <a:pt x="1248" y="1294"/>
                    <a:pt x="1318" y="1248"/>
                  </a:cubicBezTo>
                  <a:cubicBezTo>
                    <a:pt x="1341" y="1225"/>
                    <a:pt x="1341" y="1202"/>
                    <a:pt x="1364" y="1178"/>
                  </a:cubicBezTo>
                  <a:cubicBezTo>
                    <a:pt x="1410" y="1109"/>
                    <a:pt x="1479" y="1063"/>
                    <a:pt x="1502" y="971"/>
                  </a:cubicBezTo>
                  <a:cubicBezTo>
                    <a:pt x="1549" y="924"/>
                    <a:pt x="1572" y="855"/>
                    <a:pt x="1595" y="786"/>
                  </a:cubicBezTo>
                  <a:cubicBezTo>
                    <a:pt x="1595" y="740"/>
                    <a:pt x="1595" y="670"/>
                    <a:pt x="1618" y="601"/>
                  </a:cubicBezTo>
                  <a:cubicBezTo>
                    <a:pt x="1618" y="555"/>
                    <a:pt x="1618" y="532"/>
                    <a:pt x="1618" y="485"/>
                  </a:cubicBezTo>
                  <a:cubicBezTo>
                    <a:pt x="1618" y="485"/>
                    <a:pt x="1618" y="485"/>
                    <a:pt x="1618" y="462"/>
                  </a:cubicBezTo>
                  <a:cubicBezTo>
                    <a:pt x="1618" y="416"/>
                    <a:pt x="1618" y="370"/>
                    <a:pt x="1595" y="324"/>
                  </a:cubicBezTo>
                  <a:cubicBezTo>
                    <a:pt x="1595" y="231"/>
                    <a:pt x="1572" y="162"/>
                    <a:pt x="1525" y="93"/>
                  </a:cubicBezTo>
                  <a:cubicBezTo>
                    <a:pt x="1502" y="46"/>
                    <a:pt x="1479" y="23"/>
                    <a:pt x="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19;p42"/>
            <p:cNvSpPr/>
            <p:nvPr/>
          </p:nvSpPr>
          <p:spPr>
            <a:xfrm>
              <a:off x="2398759" y="2194184"/>
              <a:ext cx="96526" cy="121702"/>
            </a:xfrm>
            <a:custGeom>
              <a:avLst/>
              <a:gdLst/>
              <a:ahLst/>
              <a:cxnLst/>
              <a:rect l="l" t="t" r="r" b="b"/>
              <a:pathLst>
                <a:path w="1503" h="1895" extrusionOk="0">
                  <a:moveTo>
                    <a:pt x="1271" y="0"/>
                  </a:moveTo>
                  <a:cubicBezTo>
                    <a:pt x="1225" y="0"/>
                    <a:pt x="1110" y="23"/>
                    <a:pt x="1086" y="23"/>
                  </a:cubicBezTo>
                  <a:cubicBezTo>
                    <a:pt x="994" y="46"/>
                    <a:pt x="902" y="92"/>
                    <a:pt x="809" y="139"/>
                  </a:cubicBezTo>
                  <a:cubicBezTo>
                    <a:pt x="694" y="185"/>
                    <a:pt x="578" y="277"/>
                    <a:pt x="486" y="370"/>
                  </a:cubicBezTo>
                  <a:cubicBezTo>
                    <a:pt x="463" y="393"/>
                    <a:pt x="440" y="416"/>
                    <a:pt x="393" y="462"/>
                  </a:cubicBezTo>
                  <a:cubicBezTo>
                    <a:pt x="347" y="531"/>
                    <a:pt x="278" y="601"/>
                    <a:pt x="232" y="693"/>
                  </a:cubicBezTo>
                  <a:cubicBezTo>
                    <a:pt x="208" y="739"/>
                    <a:pt x="162" y="786"/>
                    <a:pt x="162" y="832"/>
                  </a:cubicBezTo>
                  <a:cubicBezTo>
                    <a:pt x="116" y="924"/>
                    <a:pt x="70" y="993"/>
                    <a:pt x="47" y="1109"/>
                  </a:cubicBezTo>
                  <a:cubicBezTo>
                    <a:pt x="24" y="1294"/>
                    <a:pt x="1" y="1456"/>
                    <a:pt x="116" y="1640"/>
                  </a:cubicBezTo>
                  <a:cubicBezTo>
                    <a:pt x="139" y="1687"/>
                    <a:pt x="185" y="1733"/>
                    <a:pt x="208" y="1779"/>
                  </a:cubicBezTo>
                  <a:cubicBezTo>
                    <a:pt x="208" y="1779"/>
                    <a:pt x="232" y="1779"/>
                    <a:pt x="232" y="1802"/>
                  </a:cubicBezTo>
                  <a:cubicBezTo>
                    <a:pt x="278" y="1825"/>
                    <a:pt x="301" y="1848"/>
                    <a:pt x="324" y="1871"/>
                  </a:cubicBezTo>
                  <a:cubicBezTo>
                    <a:pt x="347" y="1895"/>
                    <a:pt x="370" y="1895"/>
                    <a:pt x="393" y="1895"/>
                  </a:cubicBezTo>
                  <a:lnTo>
                    <a:pt x="1502" y="716"/>
                  </a:lnTo>
                  <a:cubicBezTo>
                    <a:pt x="1479" y="531"/>
                    <a:pt x="1456" y="277"/>
                    <a:pt x="1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20;p42"/>
            <p:cNvSpPr/>
            <p:nvPr/>
          </p:nvSpPr>
          <p:spPr>
            <a:xfrm>
              <a:off x="2291960" y="2418572"/>
              <a:ext cx="132106" cy="118362"/>
            </a:xfrm>
            <a:custGeom>
              <a:avLst/>
              <a:gdLst/>
              <a:ahLst/>
              <a:cxnLst/>
              <a:rect l="l" t="t" r="r" b="b"/>
              <a:pathLst>
                <a:path w="2057" h="1843" extrusionOk="0">
                  <a:moveTo>
                    <a:pt x="1017" y="0"/>
                  </a:moveTo>
                  <a:cubicBezTo>
                    <a:pt x="965" y="0"/>
                    <a:pt x="913" y="6"/>
                    <a:pt x="855" y="18"/>
                  </a:cubicBezTo>
                  <a:cubicBezTo>
                    <a:pt x="693" y="64"/>
                    <a:pt x="578" y="156"/>
                    <a:pt x="462" y="249"/>
                  </a:cubicBezTo>
                  <a:cubicBezTo>
                    <a:pt x="370" y="318"/>
                    <a:pt x="300" y="434"/>
                    <a:pt x="231" y="526"/>
                  </a:cubicBezTo>
                  <a:cubicBezTo>
                    <a:pt x="162" y="618"/>
                    <a:pt x="116" y="711"/>
                    <a:pt x="69" y="826"/>
                  </a:cubicBezTo>
                  <a:cubicBezTo>
                    <a:pt x="0" y="1034"/>
                    <a:pt x="23" y="1265"/>
                    <a:pt x="116" y="1450"/>
                  </a:cubicBezTo>
                  <a:cubicBezTo>
                    <a:pt x="231" y="1635"/>
                    <a:pt x="416" y="1751"/>
                    <a:pt x="601" y="1820"/>
                  </a:cubicBezTo>
                  <a:cubicBezTo>
                    <a:pt x="647" y="1820"/>
                    <a:pt x="693" y="1820"/>
                    <a:pt x="716" y="1843"/>
                  </a:cubicBezTo>
                  <a:lnTo>
                    <a:pt x="855" y="1843"/>
                  </a:lnTo>
                  <a:cubicBezTo>
                    <a:pt x="947" y="1843"/>
                    <a:pt x="1040" y="1843"/>
                    <a:pt x="1132" y="1820"/>
                  </a:cubicBezTo>
                  <a:cubicBezTo>
                    <a:pt x="1178" y="1820"/>
                    <a:pt x="1248" y="1797"/>
                    <a:pt x="1294" y="1774"/>
                  </a:cubicBezTo>
                  <a:cubicBezTo>
                    <a:pt x="1363" y="1751"/>
                    <a:pt x="1456" y="1704"/>
                    <a:pt x="1548" y="1658"/>
                  </a:cubicBezTo>
                  <a:cubicBezTo>
                    <a:pt x="1710" y="1543"/>
                    <a:pt x="1848" y="1427"/>
                    <a:pt x="1941" y="1242"/>
                  </a:cubicBezTo>
                  <a:cubicBezTo>
                    <a:pt x="1987" y="1173"/>
                    <a:pt x="2010" y="1081"/>
                    <a:pt x="2033" y="988"/>
                  </a:cubicBezTo>
                  <a:cubicBezTo>
                    <a:pt x="2056" y="826"/>
                    <a:pt x="2056" y="711"/>
                    <a:pt x="2033" y="572"/>
                  </a:cubicBezTo>
                  <a:cubicBezTo>
                    <a:pt x="1987" y="364"/>
                    <a:pt x="1848" y="180"/>
                    <a:pt x="1687" y="87"/>
                  </a:cubicBezTo>
                  <a:cubicBezTo>
                    <a:pt x="1565" y="35"/>
                    <a:pt x="1444" y="9"/>
                    <a:pt x="1313" y="9"/>
                  </a:cubicBezTo>
                  <a:cubicBezTo>
                    <a:pt x="1269" y="9"/>
                    <a:pt x="1225" y="12"/>
                    <a:pt x="1178" y="18"/>
                  </a:cubicBezTo>
                  <a:cubicBezTo>
                    <a:pt x="1121" y="6"/>
                    <a:pt x="1069" y="0"/>
                    <a:pt x="10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21;p42"/>
            <p:cNvSpPr/>
            <p:nvPr/>
          </p:nvSpPr>
          <p:spPr>
            <a:xfrm>
              <a:off x="2426952" y="2283194"/>
              <a:ext cx="77195" cy="42323"/>
            </a:xfrm>
            <a:custGeom>
              <a:avLst/>
              <a:gdLst/>
              <a:ahLst/>
              <a:cxnLst/>
              <a:rect l="l" t="t" r="r" b="b"/>
              <a:pathLst>
                <a:path w="1202" h="659" extrusionOk="0">
                  <a:moveTo>
                    <a:pt x="1109" y="0"/>
                  </a:moveTo>
                  <a:lnTo>
                    <a:pt x="1" y="532"/>
                  </a:lnTo>
                  <a:cubicBezTo>
                    <a:pt x="24" y="532"/>
                    <a:pt x="47" y="555"/>
                    <a:pt x="70" y="555"/>
                  </a:cubicBezTo>
                  <a:lnTo>
                    <a:pt x="185" y="555"/>
                  </a:lnTo>
                  <a:cubicBezTo>
                    <a:pt x="232" y="578"/>
                    <a:pt x="301" y="601"/>
                    <a:pt x="370" y="624"/>
                  </a:cubicBezTo>
                  <a:cubicBezTo>
                    <a:pt x="428" y="647"/>
                    <a:pt x="491" y="659"/>
                    <a:pt x="555" y="659"/>
                  </a:cubicBezTo>
                  <a:cubicBezTo>
                    <a:pt x="619" y="659"/>
                    <a:pt x="682" y="647"/>
                    <a:pt x="740" y="624"/>
                  </a:cubicBezTo>
                  <a:lnTo>
                    <a:pt x="809" y="624"/>
                  </a:lnTo>
                  <a:cubicBezTo>
                    <a:pt x="832" y="624"/>
                    <a:pt x="832" y="601"/>
                    <a:pt x="832" y="601"/>
                  </a:cubicBezTo>
                  <a:lnTo>
                    <a:pt x="855" y="601"/>
                  </a:lnTo>
                  <a:cubicBezTo>
                    <a:pt x="855" y="601"/>
                    <a:pt x="1017" y="532"/>
                    <a:pt x="1040" y="532"/>
                  </a:cubicBezTo>
                  <a:cubicBezTo>
                    <a:pt x="1063" y="509"/>
                    <a:pt x="1179" y="416"/>
                    <a:pt x="1202" y="393"/>
                  </a:cubicBezTo>
                  <a:cubicBezTo>
                    <a:pt x="1133" y="162"/>
                    <a:pt x="1109" y="0"/>
                    <a:pt x="11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22;p42"/>
            <p:cNvSpPr/>
            <p:nvPr/>
          </p:nvSpPr>
          <p:spPr>
            <a:xfrm>
              <a:off x="2088637" y="2619968"/>
              <a:ext cx="127674" cy="118812"/>
            </a:xfrm>
            <a:custGeom>
              <a:avLst/>
              <a:gdLst/>
              <a:ahLst/>
              <a:cxnLst/>
              <a:rect l="l" t="t" r="r" b="b"/>
              <a:pathLst>
                <a:path w="1988" h="1850" extrusionOk="0">
                  <a:moveTo>
                    <a:pt x="694" y="1"/>
                  </a:moveTo>
                  <a:cubicBezTo>
                    <a:pt x="671" y="1"/>
                    <a:pt x="648" y="24"/>
                    <a:pt x="625" y="24"/>
                  </a:cubicBezTo>
                  <a:lnTo>
                    <a:pt x="555" y="24"/>
                  </a:lnTo>
                  <a:cubicBezTo>
                    <a:pt x="440" y="70"/>
                    <a:pt x="324" y="139"/>
                    <a:pt x="232" y="232"/>
                  </a:cubicBezTo>
                  <a:cubicBezTo>
                    <a:pt x="186" y="278"/>
                    <a:pt x="140" y="324"/>
                    <a:pt x="116" y="394"/>
                  </a:cubicBezTo>
                  <a:cubicBezTo>
                    <a:pt x="47" y="509"/>
                    <a:pt x="1" y="648"/>
                    <a:pt x="24" y="763"/>
                  </a:cubicBezTo>
                  <a:cubicBezTo>
                    <a:pt x="24" y="925"/>
                    <a:pt x="47" y="1040"/>
                    <a:pt x="140" y="1156"/>
                  </a:cubicBezTo>
                  <a:cubicBezTo>
                    <a:pt x="186" y="1248"/>
                    <a:pt x="255" y="1341"/>
                    <a:pt x="324" y="1410"/>
                  </a:cubicBezTo>
                  <a:cubicBezTo>
                    <a:pt x="417" y="1503"/>
                    <a:pt x="509" y="1572"/>
                    <a:pt x="625" y="1664"/>
                  </a:cubicBezTo>
                  <a:cubicBezTo>
                    <a:pt x="717" y="1710"/>
                    <a:pt x="810" y="1757"/>
                    <a:pt x="902" y="1803"/>
                  </a:cubicBezTo>
                  <a:cubicBezTo>
                    <a:pt x="994" y="1826"/>
                    <a:pt x="1087" y="1849"/>
                    <a:pt x="1179" y="1849"/>
                  </a:cubicBezTo>
                  <a:cubicBezTo>
                    <a:pt x="1318" y="1849"/>
                    <a:pt x="1433" y="1803"/>
                    <a:pt x="1549" y="1757"/>
                  </a:cubicBezTo>
                  <a:cubicBezTo>
                    <a:pt x="1711" y="1664"/>
                    <a:pt x="1849" y="1479"/>
                    <a:pt x="1895" y="1295"/>
                  </a:cubicBezTo>
                  <a:cubicBezTo>
                    <a:pt x="1988" y="948"/>
                    <a:pt x="1849" y="578"/>
                    <a:pt x="1618" y="324"/>
                  </a:cubicBezTo>
                  <a:cubicBezTo>
                    <a:pt x="1480" y="186"/>
                    <a:pt x="1318" y="93"/>
                    <a:pt x="1133" y="47"/>
                  </a:cubicBezTo>
                  <a:cubicBezTo>
                    <a:pt x="1064" y="24"/>
                    <a:pt x="1017" y="24"/>
                    <a:pt x="948" y="24"/>
                  </a:cubicBezTo>
                  <a:cubicBezTo>
                    <a:pt x="925" y="1"/>
                    <a:pt x="879"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23;p42"/>
            <p:cNvSpPr/>
            <p:nvPr/>
          </p:nvSpPr>
          <p:spPr>
            <a:xfrm>
              <a:off x="1986270" y="2332130"/>
              <a:ext cx="40139" cy="65379"/>
            </a:xfrm>
            <a:custGeom>
              <a:avLst/>
              <a:gdLst/>
              <a:ahLst/>
              <a:cxnLst/>
              <a:rect l="l" t="t" r="r" b="b"/>
              <a:pathLst>
                <a:path w="625" h="1018" extrusionOk="0">
                  <a:moveTo>
                    <a:pt x="324" y="1"/>
                  </a:moveTo>
                  <a:cubicBezTo>
                    <a:pt x="278" y="139"/>
                    <a:pt x="232" y="255"/>
                    <a:pt x="186" y="370"/>
                  </a:cubicBezTo>
                  <a:cubicBezTo>
                    <a:pt x="116" y="578"/>
                    <a:pt x="47" y="763"/>
                    <a:pt x="24" y="971"/>
                  </a:cubicBezTo>
                  <a:lnTo>
                    <a:pt x="1" y="971"/>
                  </a:lnTo>
                  <a:cubicBezTo>
                    <a:pt x="24" y="971"/>
                    <a:pt x="47" y="994"/>
                    <a:pt x="47" y="1017"/>
                  </a:cubicBezTo>
                  <a:cubicBezTo>
                    <a:pt x="116" y="994"/>
                    <a:pt x="162" y="994"/>
                    <a:pt x="232" y="971"/>
                  </a:cubicBezTo>
                  <a:cubicBezTo>
                    <a:pt x="324" y="948"/>
                    <a:pt x="394" y="902"/>
                    <a:pt x="463" y="855"/>
                  </a:cubicBezTo>
                  <a:cubicBezTo>
                    <a:pt x="532" y="786"/>
                    <a:pt x="578" y="694"/>
                    <a:pt x="601" y="624"/>
                  </a:cubicBezTo>
                  <a:cubicBezTo>
                    <a:pt x="601" y="578"/>
                    <a:pt x="601" y="532"/>
                    <a:pt x="625" y="486"/>
                  </a:cubicBezTo>
                  <a:cubicBezTo>
                    <a:pt x="625" y="393"/>
                    <a:pt x="601" y="301"/>
                    <a:pt x="555" y="209"/>
                  </a:cubicBezTo>
                  <a:cubicBezTo>
                    <a:pt x="509" y="139"/>
                    <a:pt x="440" y="70"/>
                    <a:pt x="347" y="24"/>
                  </a:cubicBezTo>
                  <a:cubicBezTo>
                    <a:pt x="347" y="24"/>
                    <a:pt x="324" y="24"/>
                    <a:pt x="3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24;p42"/>
            <p:cNvSpPr/>
            <p:nvPr/>
          </p:nvSpPr>
          <p:spPr>
            <a:xfrm>
              <a:off x="2113876" y="1965686"/>
              <a:ext cx="117270" cy="116885"/>
            </a:xfrm>
            <a:custGeom>
              <a:avLst/>
              <a:gdLst/>
              <a:ahLst/>
              <a:cxnLst/>
              <a:rect l="l" t="t" r="r" b="b"/>
              <a:pathLst>
                <a:path w="1826" h="1820" extrusionOk="0">
                  <a:moveTo>
                    <a:pt x="601" y="0"/>
                  </a:moveTo>
                  <a:cubicBezTo>
                    <a:pt x="509" y="0"/>
                    <a:pt x="393" y="23"/>
                    <a:pt x="301" y="69"/>
                  </a:cubicBezTo>
                  <a:cubicBezTo>
                    <a:pt x="232" y="116"/>
                    <a:pt x="185" y="162"/>
                    <a:pt x="139" y="231"/>
                  </a:cubicBezTo>
                  <a:cubicBezTo>
                    <a:pt x="70" y="277"/>
                    <a:pt x="47" y="347"/>
                    <a:pt x="24" y="439"/>
                  </a:cubicBezTo>
                  <a:cubicBezTo>
                    <a:pt x="1" y="531"/>
                    <a:pt x="1" y="647"/>
                    <a:pt x="24" y="762"/>
                  </a:cubicBezTo>
                  <a:cubicBezTo>
                    <a:pt x="47" y="832"/>
                    <a:pt x="93" y="924"/>
                    <a:pt x="116" y="1017"/>
                  </a:cubicBezTo>
                  <a:cubicBezTo>
                    <a:pt x="139" y="1040"/>
                    <a:pt x="162" y="1086"/>
                    <a:pt x="185" y="1109"/>
                  </a:cubicBezTo>
                  <a:cubicBezTo>
                    <a:pt x="232" y="1178"/>
                    <a:pt x="278" y="1248"/>
                    <a:pt x="347" y="1317"/>
                  </a:cubicBezTo>
                  <a:cubicBezTo>
                    <a:pt x="370" y="1363"/>
                    <a:pt x="393" y="1386"/>
                    <a:pt x="417" y="1409"/>
                  </a:cubicBezTo>
                  <a:cubicBezTo>
                    <a:pt x="509" y="1502"/>
                    <a:pt x="624" y="1594"/>
                    <a:pt x="740" y="1664"/>
                  </a:cubicBezTo>
                  <a:cubicBezTo>
                    <a:pt x="809" y="1687"/>
                    <a:pt x="879" y="1733"/>
                    <a:pt x="971" y="1756"/>
                  </a:cubicBezTo>
                  <a:cubicBezTo>
                    <a:pt x="1017" y="1779"/>
                    <a:pt x="1040" y="1802"/>
                    <a:pt x="1087" y="1802"/>
                  </a:cubicBezTo>
                  <a:cubicBezTo>
                    <a:pt x="1133" y="1814"/>
                    <a:pt x="1185" y="1819"/>
                    <a:pt x="1237" y="1819"/>
                  </a:cubicBezTo>
                  <a:cubicBezTo>
                    <a:pt x="1289" y="1819"/>
                    <a:pt x="1341" y="1814"/>
                    <a:pt x="1387" y="1802"/>
                  </a:cubicBezTo>
                  <a:cubicBezTo>
                    <a:pt x="1479" y="1779"/>
                    <a:pt x="1549" y="1756"/>
                    <a:pt x="1595" y="1710"/>
                  </a:cubicBezTo>
                  <a:cubicBezTo>
                    <a:pt x="1664" y="1664"/>
                    <a:pt x="1710" y="1594"/>
                    <a:pt x="1757" y="1525"/>
                  </a:cubicBezTo>
                  <a:cubicBezTo>
                    <a:pt x="1803" y="1432"/>
                    <a:pt x="1826" y="1340"/>
                    <a:pt x="1826" y="1248"/>
                  </a:cubicBezTo>
                  <a:cubicBezTo>
                    <a:pt x="1826" y="1155"/>
                    <a:pt x="1826" y="1063"/>
                    <a:pt x="1780" y="994"/>
                  </a:cubicBezTo>
                  <a:cubicBezTo>
                    <a:pt x="1757" y="924"/>
                    <a:pt x="1733" y="832"/>
                    <a:pt x="1687" y="762"/>
                  </a:cubicBezTo>
                  <a:cubicBezTo>
                    <a:pt x="1687" y="716"/>
                    <a:pt x="1664" y="693"/>
                    <a:pt x="1641" y="670"/>
                  </a:cubicBezTo>
                  <a:cubicBezTo>
                    <a:pt x="1572" y="601"/>
                    <a:pt x="1526" y="531"/>
                    <a:pt x="1479" y="462"/>
                  </a:cubicBezTo>
                  <a:cubicBezTo>
                    <a:pt x="1456" y="439"/>
                    <a:pt x="1433" y="416"/>
                    <a:pt x="1410" y="393"/>
                  </a:cubicBezTo>
                  <a:cubicBezTo>
                    <a:pt x="1387" y="370"/>
                    <a:pt x="1364" y="347"/>
                    <a:pt x="1364" y="324"/>
                  </a:cubicBezTo>
                  <a:cubicBezTo>
                    <a:pt x="1294" y="254"/>
                    <a:pt x="1225" y="208"/>
                    <a:pt x="1156" y="162"/>
                  </a:cubicBezTo>
                  <a:cubicBezTo>
                    <a:pt x="1063" y="116"/>
                    <a:pt x="971" y="69"/>
                    <a:pt x="902" y="46"/>
                  </a:cubicBezTo>
                  <a:cubicBezTo>
                    <a:pt x="809" y="0"/>
                    <a:pt x="694"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25;p42"/>
            <p:cNvSpPr/>
            <p:nvPr/>
          </p:nvSpPr>
          <p:spPr>
            <a:xfrm>
              <a:off x="1980362" y="2725355"/>
              <a:ext cx="65314" cy="60883"/>
            </a:xfrm>
            <a:custGeom>
              <a:avLst/>
              <a:gdLst/>
              <a:ahLst/>
              <a:cxnLst/>
              <a:rect l="l" t="t" r="r" b="b"/>
              <a:pathLst>
                <a:path w="1017" h="948" extrusionOk="0">
                  <a:moveTo>
                    <a:pt x="532" y="0"/>
                  </a:moveTo>
                  <a:cubicBezTo>
                    <a:pt x="509" y="23"/>
                    <a:pt x="462" y="23"/>
                    <a:pt x="416" y="23"/>
                  </a:cubicBezTo>
                  <a:cubicBezTo>
                    <a:pt x="370" y="46"/>
                    <a:pt x="324" y="46"/>
                    <a:pt x="301" y="69"/>
                  </a:cubicBezTo>
                  <a:cubicBezTo>
                    <a:pt x="254" y="93"/>
                    <a:pt x="231" y="139"/>
                    <a:pt x="185" y="162"/>
                  </a:cubicBezTo>
                  <a:cubicBezTo>
                    <a:pt x="185" y="162"/>
                    <a:pt x="185" y="162"/>
                    <a:pt x="162" y="185"/>
                  </a:cubicBezTo>
                  <a:cubicBezTo>
                    <a:pt x="162" y="185"/>
                    <a:pt x="139" y="208"/>
                    <a:pt x="116" y="231"/>
                  </a:cubicBezTo>
                  <a:cubicBezTo>
                    <a:pt x="93" y="254"/>
                    <a:pt x="93" y="277"/>
                    <a:pt x="70" y="300"/>
                  </a:cubicBezTo>
                  <a:cubicBezTo>
                    <a:pt x="47" y="324"/>
                    <a:pt x="47" y="347"/>
                    <a:pt x="23" y="393"/>
                  </a:cubicBezTo>
                  <a:cubicBezTo>
                    <a:pt x="23" y="416"/>
                    <a:pt x="23" y="462"/>
                    <a:pt x="0" y="485"/>
                  </a:cubicBezTo>
                  <a:cubicBezTo>
                    <a:pt x="0" y="532"/>
                    <a:pt x="23" y="578"/>
                    <a:pt x="47" y="624"/>
                  </a:cubicBezTo>
                  <a:cubicBezTo>
                    <a:pt x="47" y="670"/>
                    <a:pt x="70" y="693"/>
                    <a:pt x="93" y="716"/>
                  </a:cubicBezTo>
                  <a:cubicBezTo>
                    <a:pt x="116" y="739"/>
                    <a:pt x="116" y="763"/>
                    <a:pt x="162" y="786"/>
                  </a:cubicBezTo>
                  <a:lnTo>
                    <a:pt x="185" y="786"/>
                  </a:lnTo>
                  <a:cubicBezTo>
                    <a:pt x="185" y="786"/>
                    <a:pt x="185" y="809"/>
                    <a:pt x="208" y="809"/>
                  </a:cubicBezTo>
                  <a:lnTo>
                    <a:pt x="185" y="809"/>
                  </a:lnTo>
                  <a:cubicBezTo>
                    <a:pt x="208" y="809"/>
                    <a:pt x="231" y="832"/>
                    <a:pt x="254" y="855"/>
                  </a:cubicBezTo>
                  <a:cubicBezTo>
                    <a:pt x="301" y="878"/>
                    <a:pt x="324" y="901"/>
                    <a:pt x="370" y="901"/>
                  </a:cubicBezTo>
                  <a:cubicBezTo>
                    <a:pt x="393" y="924"/>
                    <a:pt x="439" y="947"/>
                    <a:pt x="486" y="947"/>
                  </a:cubicBezTo>
                  <a:lnTo>
                    <a:pt x="601" y="947"/>
                  </a:lnTo>
                  <a:cubicBezTo>
                    <a:pt x="624" y="947"/>
                    <a:pt x="647" y="947"/>
                    <a:pt x="670" y="924"/>
                  </a:cubicBezTo>
                  <a:lnTo>
                    <a:pt x="786" y="878"/>
                  </a:lnTo>
                  <a:cubicBezTo>
                    <a:pt x="832" y="855"/>
                    <a:pt x="878" y="809"/>
                    <a:pt x="924" y="763"/>
                  </a:cubicBezTo>
                  <a:cubicBezTo>
                    <a:pt x="948" y="739"/>
                    <a:pt x="971" y="693"/>
                    <a:pt x="971" y="647"/>
                  </a:cubicBezTo>
                  <a:cubicBezTo>
                    <a:pt x="994" y="601"/>
                    <a:pt x="1017" y="532"/>
                    <a:pt x="1017" y="485"/>
                  </a:cubicBezTo>
                  <a:cubicBezTo>
                    <a:pt x="1017" y="439"/>
                    <a:pt x="994" y="393"/>
                    <a:pt x="994" y="347"/>
                  </a:cubicBezTo>
                  <a:lnTo>
                    <a:pt x="948" y="231"/>
                  </a:lnTo>
                  <a:cubicBezTo>
                    <a:pt x="924" y="185"/>
                    <a:pt x="878" y="139"/>
                    <a:pt x="832" y="116"/>
                  </a:cubicBezTo>
                  <a:cubicBezTo>
                    <a:pt x="786" y="69"/>
                    <a:pt x="740" y="46"/>
                    <a:pt x="670" y="23"/>
                  </a:cubicBezTo>
                  <a:cubicBezTo>
                    <a:pt x="624" y="0"/>
                    <a:pt x="578" y="0"/>
                    <a:pt x="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26;p42"/>
            <p:cNvSpPr/>
            <p:nvPr/>
          </p:nvSpPr>
          <p:spPr>
            <a:xfrm>
              <a:off x="2011509" y="1981998"/>
              <a:ext cx="57929" cy="115793"/>
            </a:xfrm>
            <a:custGeom>
              <a:avLst/>
              <a:gdLst/>
              <a:ahLst/>
              <a:cxnLst/>
              <a:rect l="l" t="t" r="r" b="b"/>
              <a:pathLst>
                <a:path w="902" h="1803" extrusionOk="0">
                  <a:moveTo>
                    <a:pt x="1" y="0"/>
                  </a:moveTo>
                  <a:lnTo>
                    <a:pt x="1" y="0"/>
                  </a:lnTo>
                  <a:cubicBezTo>
                    <a:pt x="24" y="416"/>
                    <a:pt x="93" y="809"/>
                    <a:pt x="232" y="1178"/>
                  </a:cubicBezTo>
                  <a:lnTo>
                    <a:pt x="717" y="1802"/>
                  </a:lnTo>
                  <a:cubicBezTo>
                    <a:pt x="832" y="1687"/>
                    <a:pt x="902" y="1502"/>
                    <a:pt x="902" y="1340"/>
                  </a:cubicBezTo>
                  <a:cubicBezTo>
                    <a:pt x="902" y="1271"/>
                    <a:pt x="902" y="1202"/>
                    <a:pt x="878" y="1132"/>
                  </a:cubicBezTo>
                  <a:cubicBezTo>
                    <a:pt x="855" y="1063"/>
                    <a:pt x="832" y="1017"/>
                    <a:pt x="809" y="947"/>
                  </a:cubicBezTo>
                  <a:cubicBezTo>
                    <a:pt x="786" y="947"/>
                    <a:pt x="786" y="924"/>
                    <a:pt x="786" y="924"/>
                  </a:cubicBezTo>
                  <a:lnTo>
                    <a:pt x="740" y="878"/>
                  </a:lnTo>
                  <a:cubicBezTo>
                    <a:pt x="740" y="855"/>
                    <a:pt x="717" y="855"/>
                    <a:pt x="717" y="832"/>
                  </a:cubicBezTo>
                  <a:cubicBezTo>
                    <a:pt x="717" y="786"/>
                    <a:pt x="717" y="740"/>
                    <a:pt x="717" y="693"/>
                  </a:cubicBezTo>
                  <a:cubicBezTo>
                    <a:pt x="694" y="601"/>
                    <a:pt x="671" y="532"/>
                    <a:pt x="624" y="462"/>
                  </a:cubicBezTo>
                  <a:cubicBezTo>
                    <a:pt x="532" y="254"/>
                    <a:pt x="347" y="93"/>
                    <a:pt x="116" y="23"/>
                  </a:cubicBezTo>
                  <a:cubicBezTo>
                    <a:pt x="93" y="23"/>
                    <a:pt x="47" y="2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27;p42"/>
            <p:cNvSpPr/>
            <p:nvPr/>
          </p:nvSpPr>
          <p:spPr>
            <a:xfrm>
              <a:off x="2093133" y="2256992"/>
              <a:ext cx="102435" cy="115279"/>
            </a:xfrm>
            <a:custGeom>
              <a:avLst/>
              <a:gdLst/>
              <a:ahLst/>
              <a:cxnLst/>
              <a:rect l="l" t="t" r="r" b="b"/>
              <a:pathLst>
                <a:path w="1595" h="1795" extrusionOk="0">
                  <a:moveTo>
                    <a:pt x="638" y="0"/>
                  </a:moveTo>
                  <a:cubicBezTo>
                    <a:pt x="604" y="0"/>
                    <a:pt x="570" y="6"/>
                    <a:pt x="532" y="15"/>
                  </a:cubicBezTo>
                  <a:cubicBezTo>
                    <a:pt x="462" y="15"/>
                    <a:pt x="370" y="39"/>
                    <a:pt x="301" y="85"/>
                  </a:cubicBezTo>
                  <a:cubicBezTo>
                    <a:pt x="277" y="131"/>
                    <a:pt x="231" y="154"/>
                    <a:pt x="185" y="177"/>
                  </a:cubicBezTo>
                  <a:cubicBezTo>
                    <a:pt x="116" y="270"/>
                    <a:pt x="46" y="362"/>
                    <a:pt x="23" y="454"/>
                  </a:cubicBezTo>
                  <a:cubicBezTo>
                    <a:pt x="0" y="616"/>
                    <a:pt x="0" y="709"/>
                    <a:pt x="23" y="870"/>
                  </a:cubicBezTo>
                  <a:cubicBezTo>
                    <a:pt x="23" y="917"/>
                    <a:pt x="46" y="986"/>
                    <a:pt x="70" y="1032"/>
                  </a:cubicBezTo>
                  <a:cubicBezTo>
                    <a:pt x="93" y="1101"/>
                    <a:pt x="116" y="1171"/>
                    <a:pt x="162" y="1240"/>
                  </a:cubicBezTo>
                  <a:cubicBezTo>
                    <a:pt x="162" y="1263"/>
                    <a:pt x="185" y="1286"/>
                    <a:pt x="185" y="1309"/>
                  </a:cubicBezTo>
                  <a:cubicBezTo>
                    <a:pt x="208" y="1332"/>
                    <a:pt x="208" y="1355"/>
                    <a:pt x="231" y="1379"/>
                  </a:cubicBezTo>
                  <a:cubicBezTo>
                    <a:pt x="277" y="1448"/>
                    <a:pt x="324" y="1494"/>
                    <a:pt x="370" y="1563"/>
                  </a:cubicBezTo>
                  <a:lnTo>
                    <a:pt x="393" y="1587"/>
                  </a:lnTo>
                  <a:cubicBezTo>
                    <a:pt x="439" y="1610"/>
                    <a:pt x="485" y="1656"/>
                    <a:pt x="532" y="1679"/>
                  </a:cubicBezTo>
                  <a:cubicBezTo>
                    <a:pt x="555" y="1702"/>
                    <a:pt x="555" y="1702"/>
                    <a:pt x="555" y="1702"/>
                  </a:cubicBezTo>
                  <a:cubicBezTo>
                    <a:pt x="601" y="1725"/>
                    <a:pt x="670" y="1748"/>
                    <a:pt x="716" y="1771"/>
                  </a:cubicBezTo>
                  <a:cubicBezTo>
                    <a:pt x="786" y="1771"/>
                    <a:pt x="855" y="1794"/>
                    <a:pt x="901" y="1794"/>
                  </a:cubicBezTo>
                  <a:cubicBezTo>
                    <a:pt x="924" y="1794"/>
                    <a:pt x="994" y="1771"/>
                    <a:pt x="994" y="1771"/>
                  </a:cubicBezTo>
                  <a:lnTo>
                    <a:pt x="1086" y="1771"/>
                  </a:lnTo>
                  <a:cubicBezTo>
                    <a:pt x="1202" y="1725"/>
                    <a:pt x="1294" y="1679"/>
                    <a:pt x="1386" y="1587"/>
                  </a:cubicBezTo>
                  <a:cubicBezTo>
                    <a:pt x="1479" y="1494"/>
                    <a:pt x="1525" y="1402"/>
                    <a:pt x="1571" y="1286"/>
                  </a:cubicBezTo>
                  <a:cubicBezTo>
                    <a:pt x="1594" y="1240"/>
                    <a:pt x="1594" y="1217"/>
                    <a:pt x="1594" y="1171"/>
                  </a:cubicBezTo>
                  <a:cubicBezTo>
                    <a:pt x="1594" y="1148"/>
                    <a:pt x="1594" y="1101"/>
                    <a:pt x="1594" y="1078"/>
                  </a:cubicBezTo>
                  <a:cubicBezTo>
                    <a:pt x="1594" y="1032"/>
                    <a:pt x="1594" y="986"/>
                    <a:pt x="1594" y="963"/>
                  </a:cubicBezTo>
                  <a:cubicBezTo>
                    <a:pt x="1594" y="940"/>
                    <a:pt x="1594" y="917"/>
                    <a:pt x="1594" y="893"/>
                  </a:cubicBezTo>
                  <a:cubicBezTo>
                    <a:pt x="1594" y="847"/>
                    <a:pt x="1594" y="778"/>
                    <a:pt x="1571" y="732"/>
                  </a:cubicBezTo>
                  <a:lnTo>
                    <a:pt x="1571" y="755"/>
                  </a:lnTo>
                  <a:cubicBezTo>
                    <a:pt x="1548" y="662"/>
                    <a:pt x="1502" y="570"/>
                    <a:pt x="1456" y="501"/>
                  </a:cubicBezTo>
                  <a:cubicBezTo>
                    <a:pt x="1386" y="408"/>
                    <a:pt x="1340" y="339"/>
                    <a:pt x="1271" y="293"/>
                  </a:cubicBezTo>
                  <a:cubicBezTo>
                    <a:pt x="1202" y="223"/>
                    <a:pt x="1132" y="177"/>
                    <a:pt x="1040" y="131"/>
                  </a:cubicBezTo>
                  <a:cubicBezTo>
                    <a:pt x="971" y="85"/>
                    <a:pt x="878" y="39"/>
                    <a:pt x="786" y="39"/>
                  </a:cubicBezTo>
                  <a:cubicBezTo>
                    <a:pt x="732" y="12"/>
                    <a:pt x="685" y="0"/>
                    <a:pt x="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28;p42"/>
            <p:cNvSpPr/>
            <p:nvPr/>
          </p:nvSpPr>
          <p:spPr>
            <a:xfrm>
              <a:off x="2073803" y="1412230"/>
              <a:ext cx="351747" cy="486742"/>
            </a:xfrm>
            <a:custGeom>
              <a:avLst/>
              <a:gdLst/>
              <a:ahLst/>
              <a:cxnLst/>
              <a:rect l="l" t="t" r="r" b="b"/>
              <a:pathLst>
                <a:path w="5477" h="7579" extrusionOk="0">
                  <a:moveTo>
                    <a:pt x="2357" y="0"/>
                  </a:moveTo>
                  <a:cubicBezTo>
                    <a:pt x="2219" y="278"/>
                    <a:pt x="2057" y="578"/>
                    <a:pt x="1895" y="878"/>
                  </a:cubicBezTo>
                  <a:cubicBezTo>
                    <a:pt x="1734" y="1179"/>
                    <a:pt x="1549" y="1479"/>
                    <a:pt x="1364" y="1779"/>
                  </a:cubicBezTo>
                  <a:cubicBezTo>
                    <a:pt x="1202" y="2080"/>
                    <a:pt x="1017" y="2380"/>
                    <a:pt x="856" y="2680"/>
                  </a:cubicBezTo>
                  <a:cubicBezTo>
                    <a:pt x="694" y="2981"/>
                    <a:pt x="532" y="3281"/>
                    <a:pt x="394" y="3558"/>
                  </a:cubicBezTo>
                  <a:cubicBezTo>
                    <a:pt x="301" y="3720"/>
                    <a:pt x="209" y="3905"/>
                    <a:pt x="139" y="4090"/>
                  </a:cubicBezTo>
                  <a:cubicBezTo>
                    <a:pt x="70" y="4251"/>
                    <a:pt x="24" y="4436"/>
                    <a:pt x="1" y="4644"/>
                  </a:cubicBezTo>
                  <a:cubicBezTo>
                    <a:pt x="1" y="4690"/>
                    <a:pt x="1" y="4760"/>
                    <a:pt x="1" y="4829"/>
                  </a:cubicBezTo>
                  <a:cubicBezTo>
                    <a:pt x="1" y="4898"/>
                    <a:pt x="1" y="4945"/>
                    <a:pt x="24" y="5014"/>
                  </a:cubicBezTo>
                  <a:cubicBezTo>
                    <a:pt x="1179" y="6238"/>
                    <a:pt x="2519" y="7578"/>
                    <a:pt x="2519" y="7578"/>
                  </a:cubicBezTo>
                  <a:cubicBezTo>
                    <a:pt x="3882" y="6585"/>
                    <a:pt x="4922" y="5153"/>
                    <a:pt x="5476" y="4275"/>
                  </a:cubicBezTo>
                  <a:cubicBezTo>
                    <a:pt x="5268" y="3743"/>
                    <a:pt x="5084" y="3258"/>
                    <a:pt x="5014" y="3073"/>
                  </a:cubicBezTo>
                  <a:cubicBezTo>
                    <a:pt x="4991" y="3050"/>
                    <a:pt x="4991" y="3027"/>
                    <a:pt x="4991" y="3027"/>
                  </a:cubicBezTo>
                  <a:cubicBezTo>
                    <a:pt x="4575" y="4367"/>
                    <a:pt x="3490" y="4945"/>
                    <a:pt x="3490" y="4945"/>
                  </a:cubicBezTo>
                  <a:cubicBezTo>
                    <a:pt x="3744" y="4621"/>
                    <a:pt x="3952" y="4182"/>
                    <a:pt x="4090" y="3743"/>
                  </a:cubicBezTo>
                  <a:cubicBezTo>
                    <a:pt x="4136" y="3605"/>
                    <a:pt x="4183" y="3466"/>
                    <a:pt x="4206" y="3327"/>
                  </a:cubicBezTo>
                  <a:cubicBezTo>
                    <a:pt x="4252" y="3189"/>
                    <a:pt x="4275" y="3050"/>
                    <a:pt x="4298" y="2935"/>
                  </a:cubicBezTo>
                  <a:cubicBezTo>
                    <a:pt x="4367" y="2588"/>
                    <a:pt x="4414" y="2334"/>
                    <a:pt x="4414" y="2334"/>
                  </a:cubicBezTo>
                  <a:cubicBezTo>
                    <a:pt x="4391" y="2265"/>
                    <a:pt x="4367" y="2195"/>
                    <a:pt x="4321" y="2126"/>
                  </a:cubicBezTo>
                  <a:cubicBezTo>
                    <a:pt x="4298" y="2057"/>
                    <a:pt x="4252" y="1987"/>
                    <a:pt x="4206" y="1895"/>
                  </a:cubicBezTo>
                  <a:cubicBezTo>
                    <a:pt x="4044" y="1618"/>
                    <a:pt x="3813" y="1340"/>
                    <a:pt x="3582" y="1086"/>
                  </a:cubicBezTo>
                  <a:cubicBezTo>
                    <a:pt x="3536" y="1040"/>
                    <a:pt x="3466" y="971"/>
                    <a:pt x="3420" y="925"/>
                  </a:cubicBezTo>
                  <a:cubicBezTo>
                    <a:pt x="3305" y="786"/>
                    <a:pt x="3189" y="694"/>
                    <a:pt x="3074" y="578"/>
                  </a:cubicBezTo>
                  <a:cubicBezTo>
                    <a:pt x="2681" y="231"/>
                    <a:pt x="2357" y="0"/>
                    <a:pt x="2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29;p42"/>
            <p:cNvSpPr/>
            <p:nvPr/>
          </p:nvSpPr>
          <p:spPr>
            <a:xfrm>
              <a:off x="1940288" y="2792466"/>
              <a:ext cx="327984" cy="225228"/>
            </a:xfrm>
            <a:custGeom>
              <a:avLst/>
              <a:gdLst/>
              <a:ahLst/>
              <a:cxnLst/>
              <a:rect l="l" t="t" r="r" b="b"/>
              <a:pathLst>
                <a:path w="5107" h="3507" extrusionOk="0">
                  <a:moveTo>
                    <a:pt x="73" y="1"/>
                  </a:moveTo>
                  <a:cubicBezTo>
                    <a:pt x="53" y="1"/>
                    <a:pt x="35" y="6"/>
                    <a:pt x="24" y="18"/>
                  </a:cubicBezTo>
                  <a:cubicBezTo>
                    <a:pt x="1" y="64"/>
                    <a:pt x="24" y="110"/>
                    <a:pt x="47" y="133"/>
                  </a:cubicBezTo>
                  <a:lnTo>
                    <a:pt x="4991" y="3507"/>
                  </a:lnTo>
                  <a:lnTo>
                    <a:pt x="5014" y="3507"/>
                  </a:lnTo>
                  <a:cubicBezTo>
                    <a:pt x="5037" y="3507"/>
                    <a:pt x="5060" y="3507"/>
                    <a:pt x="5083" y="3483"/>
                  </a:cubicBezTo>
                  <a:cubicBezTo>
                    <a:pt x="5106" y="3460"/>
                    <a:pt x="5106" y="3414"/>
                    <a:pt x="5060" y="3391"/>
                  </a:cubicBezTo>
                  <a:lnTo>
                    <a:pt x="139" y="18"/>
                  </a:lnTo>
                  <a:cubicBezTo>
                    <a:pt x="116" y="6"/>
                    <a:pt x="93" y="1"/>
                    <a:pt x="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30;p42"/>
            <p:cNvSpPr/>
            <p:nvPr/>
          </p:nvSpPr>
          <p:spPr>
            <a:xfrm>
              <a:off x="1944719" y="2681299"/>
              <a:ext cx="319122" cy="190998"/>
            </a:xfrm>
            <a:custGeom>
              <a:avLst/>
              <a:gdLst/>
              <a:ahLst/>
              <a:cxnLst/>
              <a:rect l="l" t="t" r="r" b="b"/>
              <a:pathLst>
                <a:path w="4969" h="2974" extrusionOk="0">
                  <a:moveTo>
                    <a:pt x="79" y="1"/>
                  </a:moveTo>
                  <a:cubicBezTo>
                    <a:pt x="59" y="1"/>
                    <a:pt x="37" y="12"/>
                    <a:pt x="24" y="39"/>
                  </a:cubicBezTo>
                  <a:cubicBezTo>
                    <a:pt x="1" y="62"/>
                    <a:pt x="24" y="109"/>
                    <a:pt x="47" y="132"/>
                  </a:cubicBezTo>
                  <a:lnTo>
                    <a:pt x="4853" y="2950"/>
                  </a:lnTo>
                  <a:cubicBezTo>
                    <a:pt x="4876" y="2973"/>
                    <a:pt x="4899" y="2973"/>
                    <a:pt x="4899" y="2973"/>
                  </a:cubicBezTo>
                  <a:cubicBezTo>
                    <a:pt x="4922" y="2973"/>
                    <a:pt x="4945" y="2950"/>
                    <a:pt x="4968" y="2927"/>
                  </a:cubicBezTo>
                  <a:cubicBezTo>
                    <a:pt x="4968" y="2904"/>
                    <a:pt x="4968" y="2858"/>
                    <a:pt x="4922" y="2835"/>
                  </a:cubicBezTo>
                  <a:lnTo>
                    <a:pt x="116" y="16"/>
                  </a:lnTo>
                  <a:cubicBezTo>
                    <a:pt x="107" y="7"/>
                    <a:pt x="93" y="1"/>
                    <a:pt x="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31;p42"/>
            <p:cNvSpPr/>
            <p:nvPr/>
          </p:nvSpPr>
          <p:spPr>
            <a:xfrm>
              <a:off x="1949215" y="2583427"/>
              <a:ext cx="314626" cy="190933"/>
            </a:xfrm>
            <a:custGeom>
              <a:avLst/>
              <a:gdLst/>
              <a:ahLst/>
              <a:cxnLst/>
              <a:rect l="l" t="t" r="r" b="b"/>
              <a:pathLst>
                <a:path w="4899" h="2973" extrusionOk="0">
                  <a:moveTo>
                    <a:pt x="83" y="0"/>
                  </a:moveTo>
                  <a:cubicBezTo>
                    <a:pt x="58" y="0"/>
                    <a:pt x="37" y="11"/>
                    <a:pt x="23" y="38"/>
                  </a:cubicBezTo>
                  <a:cubicBezTo>
                    <a:pt x="0" y="61"/>
                    <a:pt x="23" y="108"/>
                    <a:pt x="46" y="131"/>
                  </a:cubicBezTo>
                  <a:lnTo>
                    <a:pt x="4783" y="2949"/>
                  </a:lnTo>
                  <a:cubicBezTo>
                    <a:pt x="4806" y="2973"/>
                    <a:pt x="4829" y="2973"/>
                    <a:pt x="4829" y="2973"/>
                  </a:cubicBezTo>
                  <a:cubicBezTo>
                    <a:pt x="4852" y="2973"/>
                    <a:pt x="4875" y="2949"/>
                    <a:pt x="4898" y="2926"/>
                  </a:cubicBezTo>
                  <a:cubicBezTo>
                    <a:pt x="4898" y="2903"/>
                    <a:pt x="4898" y="2857"/>
                    <a:pt x="4852" y="2834"/>
                  </a:cubicBezTo>
                  <a:lnTo>
                    <a:pt x="139" y="15"/>
                  </a:lnTo>
                  <a:cubicBezTo>
                    <a:pt x="120" y="6"/>
                    <a:pt x="101"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32;p42"/>
            <p:cNvSpPr/>
            <p:nvPr/>
          </p:nvSpPr>
          <p:spPr>
            <a:xfrm>
              <a:off x="2245914" y="2377534"/>
              <a:ext cx="279047" cy="168327"/>
            </a:xfrm>
            <a:custGeom>
              <a:avLst/>
              <a:gdLst/>
              <a:ahLst/>
              <a:cxnLst/>
              <a:rect l="l" t="t" r="r" b="b"/>
              <a:pathLst>
                <a:path w="4345" h="2621" extrusionOk="0">
                  <a:moveTo>
                    <a:pt x="4268" y="0"/>
                  </a:moveTo>
                  <a:cubicBezTo>
                    <a:pt x="4256" y="0"/>
                    <a:pt x="4242" y="3"/>
                    <a:pt x="4229" y="10"/>
                  </a:cubicBezTo>
                  <a:lnTo>
                    <a:pt x="47" y="2482"/>
                  </a:lnTo>
                  <a:cubicBezTo>
                    <a:pt x="1" y="2505"/>
                    <a:pt x="1" y="2551"/>
                    <a:pt x="24" y="2574"/>
                  </a:cubicBezTo>
                  <a:cubicBezTo>
                    <a:pt x="24" y="2597"/>
                    <a:pt x="47" y="2621"/>
                    <a:pt x="70" y="2621"/>
                  </a:cubicBezTo>
                  <a:cubicBezTo>
                    <a:pt x="93" y="2621"/>
                    <a:pt x="116" y="2597"/>
                    <a:pt x="116" y="2597"/>
                  </a:cubicBezTo>
                  <a:lnTo>
                    <a:pt x="4298" y="125"/>
                  </a:lnTo>
                  <a:cubicBezTo>
                    <a:pt x="4344" y="125"/>
                    <a:pt x="4344" y="79"/>
                    <a:pt x="4321" y="33"/>
                  </a:cubicBezTo>
                  <a:cubicBezTo>
                    <a:pt x="4321" y="17"/>
                    <a:pt x="4298" y="0"/>
                    <a:pt x="4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33;p42"/>
            <p:cNvSpPr/>
            <p:nvPr/>
          </p:nvSpPr>
          <p:spPr>
            <a:xfrm>
              <a:off x="2234097" y="1938328"/>
              <a:ext cx="247835" cy="168327"/>
            </a:xfrm>
            <a:custGeom>
              <a:avLst/>
              <a:gdLst/>
              <a:ahLst/>
              <a:cxnLst/>
              <a:rect l="l" t="t" r="r" b="b"/>
              <a:pathLst>
                <a:path w="3859" h="2621" extrusionOk="0">
                  <a:moveTo>
                    <a:pt x="3768" y="1"/>
                  </a:moveTo>
                  <a:cubicBezTo>
                    <a:pt x="3758" y="1"/>
                    <a:pt x="3750" y="3"/>
                    <a:pt x="3743" y="10"/>
                  </a:cubicBezTo>
                  <a:lnTo>
                    <a:pt x="46" y="2482"/>
                  </a:lnTo>
                  <a:cubicBezTo>
                    <a:pt x="23" y="2505"/>
                    <a:pt x="0" y="2552"/>
                    <a:pt x="23" y="2575"/>
                  </a:cubicBezTo>
                  <a:cubicBezTo>
                    <a:pt x="46" y="2598"/>
                    <a:pt x="69" y="2621"/>
                    <a:pt x="92" y="2621"/>
                  </a:cubicBezTo>
                  <a:cubicBezTo>
                    <a:pt x="92" y="2621"/>
                    <a:pt x="139" y="2598"/>
                    <a:pt x="139" y="2598"/>
                  </a:cubicBezTo>
                  <a:lnTo>
                    <a:pt x="3812" y="149"/>
                  </a:lnTo>
                  <a:cubicBezTo>
                    <a:pt x="3858" y="126"/>
                    <a:pt x="3858" y="80"/>
                    <a:pt x="3835" y="33"/>
                  </a:cubicBezTo>
                  <a:cubicBezTo>
                    <a:pt x="3819" y="17"/>
                    <a:pt x="3791" y="1"/>
                    <a:pt x="3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34;p42"/>
            <p:cNvSpPr/>
            <p:nvPr/>
          </p:nvSpPr>
          <p:spPr>
            <a:xfrm>
              <a:off x="2229602" y="1785482"/>
              <a:ext cx="237495" cy="147583"/>
            </a:xfrm>
            <a:custGeom>
              <a:avLst/>
              <a:gdLst/>
              <a:ahLst/>
              <a:cxnLst/>
              <a:rect l="l" t="t" r="r" b="b"/>
              <a:pathLst>
                <a:path w="3698" h="2298" extrusionOk="0">
                  <a:moveTo>
                    <a:pt x="3599" y="1"/>
                  </a:moveTo>
                  <a:cubicBezTo>
                    <a:pt x="3586" y="1"/>
                    <a:pt x="3572" y="4"/>
                    <a:pt x="3559" y="11"/>
                  </a:cubicBezTo>
                  <a:lnTo>
                    <a:pt x="47" y="2159"/>
                  </a:lnTo>
                  <a:cubicBezTo>
                    <a:pt x="24" y="2182"/>
                    <a:pt x="1" y="2228"/>
                    <a:pt x="24" y="2252"/>
                  </a:cubicBezTo>
                  <a:cubicBezTo>
                    <a:pt x="47" y="2275"/>
                    <a:pt x="70" y="2298"/>
                    <a:pt x="93" y="2298"/>
                  </a:cubicBezTo>
                  <a:cubicBezTo>
                    <a:pt x="93" y="2298"/>
                    <a:pt x="139" y="2275"/>
                    <a:pt x="139" y="2275"/>
                  </a:cubicBezTo>
                  <a:lnTo>
                    <a:pt x="3651" y="126"/>
                  </a:lnTo>
                  <a:cubicBezTo>
                    <a:pt x="3674" y="103"/>
                    <a:pt x="3697" y="57"/>
                    <a:pt x="3674" y="34"/>
                  </a:cubicBezTo>
                  <a:cubicBezTo>
                    <a:pt x="3658" y="17"/>
                    <a:pt x="3630" y="1"/>
                    <a:pt x="35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35;p42"/>
            <p:cNvSpPr/>
            <p:nvPr/>
          </p:nvSpPr>
          <p:spPr>
            <a:xfrm>
              <a:off x="2262290" y="3018523"/>
              <a:ext cx="308653" cy="183163"/>
            </a:xfrm>
            <a:custGeom>
              <a:avLst/>
              <a:gdLst/>
              <a:ahLst/>
              <a:cxnLst/>
              <a:rect l="l" t="t" r="r" b="b"/>
              <a:pathLst>
                <a:path w="4806" h="2852" extrusionOk="0">
                  <a:moveTo>
                    <a:pt x="4715" y="0"/>
                  </a:moveTo>
                  <a:cubicBezTo>
                    <a:pt x="4706" y="0"/>
                    <a:pt x="4697" y="3"/>
                    <a:pt x="4690" y="10"/>
                  </a:cubicBezTo>
                  <a:lnTo>
                    <a:pt x="46" y="2713"/>
                  </a:lnTo>
                  <a:cubicBezTo>
                    <a:pt x="0" y="2736"/>
                    <a:pt x="0" y="2782"/>
                    <a:pt x="23" y="2828"/>
                  </a:cubicBezTo>
                  <a:cubicBezTo>
                    <a:pt x="23" y="2851"/>
                    <a:pt x="46" y="2851"/>
                    <a:pt x="92" y="2851"/>
                  </a:cubicBezTo>
                  <a:lnTo>
                    <a:pt x="116" y="2851"/>
                  </a:lnTo>
                  <a:lnTo>
                    <a:pt x="4759" y="125"/>
                  </a:lnTo>
                  <a:cubicBezTo>
                    <a:pt x="4782" y="125"/>
                    <a:pt x="4806" y="79"/>
                    <a:pt x="4782" y="33"/>
                  </a:cubicBezTo>
                  <a:cubicBezTo>
                    <a:pt x="4766" y="16"/>
                    <a:pt x="4738" y="0"/>
                    <a:pt x="4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36;p42"/>
            <p:cNvSpPr/>
            <p:nvPr/>
          </p:nvSpPr>
          <p:spPr>
            <a:xfrm>
              <a:off x="2217721" y="1593269"/>
              <a:ext cx="68333" cy="2006118"/>
            </a:xfrm>
            <a:custGeom>
              <a:avLst/>
              <a:gdLst/>
              <a:ahLst/>
              <a:cxnLst/>
              <a:rect l="l" t="t" r="r" b="b"/>
              <a:pathLst>
                <a:path w="1064" h="31237" extrusionOk="0">
                  <a:moveTo>
                    <a:pt x="140" y="0"/>
                  </a:moveTo>
                  <a:cubicBezTo>
                    <a:pt x="70" y="0"/>
                    <a:pt x="1" y="69"/>
                    <a:pt x="1" y="139"/>
                  </a:cubicBezTo>
                  <a:cubicBezTo>
                    <a:pt x="116" y="5314"/>
                    <a:pt x="140" y="10489"/>
                    <a:pt x="255" y="15641"/>
                  </a:cubicBezTo>
                  <a:cubicBezTo>
                    <a:pt x="347" y="19384"/>
                    <a:pt x="486" y="23520"/>
                    <a:pt x="648" y="27285"/>
                  </a:cubicBezTo>
                  <a:lnTo>
                    <a:pt x="717" y="29226"/>
                  </a:lnTo>
                  <a:cubicBezTo>
                    <a:pt x="740" y="29873"/>
                    <a:pt x="763" y="30520"/>
                    <a:pt x="833" y="31144"/>
                  </a:cubicBezTo>
                  <a:cubicBezTo>
                    <a:pt x="833" y="31213"/>
                    <a:pt x="879" y="31236"/>
                    <a:pt x="925" y="31236"/>
                  </a:cubicBezTo>
                  <a:cubicBezTo>
                    <a:pt x="994" y="31236"/>
                    <a:pt x="1041" y="31213"/>
                    <a:pt x="1041" y="31144"/>
                  </a:cubicBezTo>
                  <a:cubicBezTo>
                    <a:pt x="1064" y="30497"/>
                    <a:pt x="1064" y="29850"/>
                    <a:pt x="1041" y="29203"/>
                  </a:cubicBezTo>
                  <a:lnTo>
                    <a:pt x="1017" y="27262"/>
                  </a:lnTo>
                  <a:cubicBezTo>
                    <a:pt x="994" y="18229"/>
                    <a:pt x="602" y="9149"/>
                    <a:pt x="301" y="139"/>
                  </a:cubicBezTo>
                  <a:cubicBezTo>
                    <a:pt x="301" y="46"/>
                    <a:pt x="232"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37;p42"/>
            <p:cNvSpPr/>
            <p:nvPr/>
          </p:nvSpPr>
          <p:spPr>
            <a:xfrm>
              <a:off x="1637616" y="3418234"/>
              <a:ext cx="1286505" cy="891794"/>
            </a:xfrm>
            <a:custGeom>
              <a:avLst/>
              <a:gdLst/>
              <a:ahLst/>
              <a:cxnLst/>
              <a:rect l="l" t="t" r="r" b="b"/>
              <a:pathLst>
                <a:path w="20032" h="13886" extrusionOk="0">
                  <a:moveTo>
                    <a:pt x="4575" y="1"/>
                  </a:moveTo>
                  <a:lnTo>
                    <a:pt x="4575" y="486"/>
                  </a:lnTo>
                  <a:cubicBezTo>
                    <a:pt x="4413" y="486"/>
                    <a:pt x="4298" y="601"/>
                    <a:pt x="4298" y="740"/>
                  </a:cubicBezTo>
                  <a:cubicBezTo>
                    <a:pt x="4298" y="902"/>
                    <a:pt x="4413" y="1017"/>
                    <a:pt x="4575" y="1017"/>
                  </a:cubicBezTo>
                  <a:lnTo>
                    <a:pt x="4575" y="1456"/>
                  </a:lnTo>
                  <a:cubicBezTo>
                    <a:pt x="4413" y="1456"/>
                    <a:pt x="4298" y="1572"/>
                    <a:pt x="4298" y="1710"/>
                  </a:cubicBezTo>
                  <a:cubicBezTo>
                    <a:pt x="4298" y="1849"/>
                    <a:pt x="4413" y="1964"/>
                    <a:pt x="4575" y="1964"/>
                  </a:cubicBezTo>
                  <a:lnTo>
                    <a:pt x="4575" y="2403"/>
                  </a:lnTo>
                  <a:lnTo>
                    <a:pt x="4390" y="2403"/>
                  </a:lnTo>
                  <a:cubicBezTo>
                    <a:pt x="4067" y="2403"/>
                    <a:pt x="3766" y="2588"/>
                    <a:pt x="3628" y="2888"/>
                  </a:cubicBezTo>
                  <a:cubicBezTo>
                    <a:pt x="0" y="9889"/>
                    <a:pt x="2680" y="12915"/>
                    <a:pt x="3605" y="13678"/>
                  </a:cubicBezTo>
                  <a:cubicBezTo>
                    <a:pt x="3766" y="13817"/>
                    <a:pt x="3951" y="13886"/>
                    <a:pt x="4159" y="13886"/>
                  </a:cubicBezTo>
                  <a:lnTo>
                    <a:pt x="15873" y="13886"/>
                  </a:lnTo>
                  <a:cubicBezTo>
                    <a:pt x="16081" y="13886"/>
                    <a:pt x="16288" y="13817"/>
                    <a:pt x="16427" y="13678"/>
                  </a:cubicBezTo>
                  <a:cubicBezTo>
                    <a:pt x="17351" y="12915"/>
                    <a:pt x="20031" y="9889"/>
                    <a:pt x="16404" y="2888"/>
                  </a:cubicBezTo>
                  <a:cubicBezTo>
                    <a:pt x="16265" y="2588"/>
                    <a:pt x="15965" y="2403"/>
                    <a:pt x="15642" y="2403"/>
                  </a:cubicBezTo>
                  <a:lnTo>
                    <a:pt x="15480" y="2403"/>
                  </a:lnTo>
                  <a:lnTo>
                    <a:pt x="15480" y="1964"/>
                  </a:lnTo>
                  <a:cubicBezTo>
                    <a:pt x="15618" y="1964"/>
                    <a:pt x="15734" y="1849"/>
                    <a:pt x="15734" y="1710"/>
                  </a:cubicBezTo>
                  <a:cubicBezTo>
                    <a:pt x="15734" y="1572"/>
                    <a:pt x="15618" y="1456"/>
                    <a:pt x="15480" y="1456"/>
                  </a:cubicBezTo>
                  <a:lnTo>
                    <a:pt x="15480" y="1017"/>
                  </a:lnTo>
                  <a:cubicBezTo>
                    <a:pt x="15618" y="1017"/>
                    <a:pt x="15734" y="902"/>
                    <a:pt x="15734" y="740"/>
                  </a:cubicBezTo>
                  <a:cubicBezTo>
                    <a:pt x="15734" y="601"/>
                    <a:pt x="15618" y="486"/>
                    <a:pt x="15480" y="486"/>
                  </a:cubicBezTo>
                  <a:lnTo>
                    <a:pt x="1548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38;p42"/>
            <p:cNvSpPr/>
            <p:nvPr/>
          </p:nvSpPr>
          <p:spPr>
            <a:xfrm>
              <a:off x="1756296" y="3697210"/>
              <a:ext cx="1049075" cy="517890"/>
            </a:xfrm>
            <a:custGeom>
              <a:avLst/>
              <a:gdLst/>
              <a:ahLst/>
              <a:cxnLst/>
              <a:rect l="l" t="t" r="r" b="b"/>
              <a:pathLst>
                <a:path w="16335" h="8064" extrusionOk="0">
                  <a:moveTo>
                    <a:pt x="3582" y="0"/>
                  </a:moveTo>
                  <a:cubicBezTo>
                    <a:pt x="3328" y="0"/>
                    <a:pt x="3073" y="116"/>
                    <a:pt x="2958" y="323"/>
                  </a:cubicBezTo>
                  <a:cubicBezTo>
                    <a:pt x="1" y="5245"/>
                    <a:pt x="2196" y="7393"/>
                    <a:pt x="2935" y="7925"/>
                  </a:cubicBezTo>
                  <a:cubicBezTo>
                    <a:pt x="3073" y="8017"/>
                    <a:pt x="3235" y="8063"/>
                    <a:pt x="3397" y="8063"/>
                  </a:cubicBezTo>
                  <a:lnTo>
                    <a:pt x="12939" y="8063"/>
                  </a:lnTo>
                  <a:cubicBezTo>
                    <a:pt x="13100" y="8063"/>
                    <a:pt x="13262" y="8017"/>
                    <a:pt x="13401" y="7925"/>
                  </a:cubicBezTo>
                  <a:cubicBezTo>
                    <a:pt x="14140" y="7393"/>
                    <a:pt x="16335" y="5245"/>
                    <a:pt x="13378" y="323"/>
                  </a:cubicBezTo>
                  <a:cubicBezTo>
                    <a:pt x="13262" y="116"/>
                    <a:pt x="13008" y="0"/>
                    <a:pt x="127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39;p42"/>
            <p:cNvSpPr/>
            <p:nvPr/>
          </p:nvSpPr>
          <p:spPr>
            <a:xfrm>
              <a:off x="1783012" y="3716476"/>
              <a:ext cx="995706" cy="482311"/>
            </a:xfrm>
            <a:custGeom>
              <a:avLst/>
              <a:gdLst/>
              <a:ahLst/>
              <a:cxnLst/>
              <a:rect l="l" t="t" r="r" b="b"/>
              <a:pathLst>
                <a:path w="15504" h="7510" extrusionOk="0">
                  <a:moveTo>
                    <a:pt x="12038" y="208"/>
                  </a:moveTo>
                  <a:cubicBezTo>
                    <a:pt x="12222" y="208"/>
                    <a:pt x="12430" y="324"/>
                    <a:pt x="12523" y="462"/>
                  </a:cubicBezTo>
                  <a:cubicBezTo>
                    <a:pt x="15226" y="4829"/>
                    <a:pt x="13239" y="6700"/>
                    <a:pt x="12569" y="7186"/>
                  </a:cubicBezTo>
                  <a:cubicBezTo>
                    <a:pt x="12453" y="7255"/>
                    <a:pt x="12338" y="7301"/>
                    <a:pt x="12199" y="7301"/>
                  </a:cubicBezTo>
                  <a:lnTo>
                    <a:pt x="3304" y="7301"/>
                  </a:lnTo>
                  <a:cubicBezTo>
                    <a:pt x="3166" y="7301"/>
                    <a:pt x="3050" y="7255"/>
                    <a:pt x="2958" y="7186"/>
                  </a:cubicBezTo>
                  <a:cubicBezTo>
                    <a:pt x="2288" y="6700"/>
                    <a:pt x="301" y="4829"/>
                    <a:pt x="3004" y="462"/>
                  </a:cubicBezTo>
                  <a:cubicBezTo>
                    <a:pt x="3096" y="324"/>
                    <a:pt x="3281" y="208"/>
                    <a:pt x="3489" y="208"/>
                  </a:cubicBezTo>
                  <a:close/>
                  <a:moveTo>
                    <a:pt x="3489" y="0"/>
                  </a:moveTo>
                  <a:cubicBezTo>
                    <a:pt x="3212" y="0"/>
                    <a:pt x="2935" y="139"/>
                    <a:pt x="2819" y="347"/>
                  </a:cubicBezTo>
                  <a:cubicBezTo>
                    <a:pt x="1" y="4875"/>
                    <a:pt x="2103" y="6862"/>
                    <a:pt x="2819" y="7370"/>
                  </a:cubicBezTo>
                  <a:cubicBezTo>
                    <a:pt x="2958" y="7463"/>
                    <a:pt x="3120" y="7509"/>
                    <a:pt x="3304" y="7509"/>
                  </a:cubicBezTo>
                  <a:lnTo>
                    <a:pt x="12199" y="7509"/>
                  </a:lnTo>
                  <a:cubicBezTo>
                    <a:pt x="12384" y="7509"/>
                    <a:pt x="12546" y="7463"/>
                    <a:pt x="12684" y="7370"/>
                  </a:cubicBezTo>
                  <a:cubicBezTo>
                    <a:pt x="13401" y="6862"/>
                    <a:pt x="15503" y="4875"/>
                    <a:pt x="12708" y="347"/>
                  </a:cubicBezTo>
                  <a:cubicBezTo>
                    <a:pt x="12569" y="139"/>
                    <a:pt x="12315" y="0"/>
                    <a:pt x="120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40;p42"/>
            <p:cNvSpPr/>
            <p:nvPr/>
          </p:nvSpPr>
          <p:spPr>
            <a:xfrm>
              <a:off x="1931361" y="3443473"/>
              <a:ext cx="698933" cy="13423"/>
            </a:xfrm>
            <a:custGeom>
              <a:avLst/>
              <a:gdLst/>
              <a:ahLst/>
              <a:cxnLst/>
              <a:rect l="l" t="t" r="r" b="b"/>
              <a:pathLst>
                <a:path w="10883" h="209" extrusionOk="0">
                  <a:moveTo>
                    <a:pt x="93" y="0"/>
                  </a:moveTo>
                  <a:cubicBezTo>
                    <a:pt x="47" y="0"/>
                    <a:pt x="1" y="46"/>
                    <a:pt x="1" y="93"/>
                  </a:cubicBezTo>
                  <a:cubicBezTo>
                    <a:pt x="1" y="162"/>
                    <a:pt x="47" y="208"/>
                    <a:pt x="93" y="208"/>
                  </a:cubicBezTo>
                  <a:lnTo>
                    <a:pt x="10790" y="208"/>
                  </a:lnTo>
                  <a:cubicBezTo>
                    <a:pt x="10837" y="208"/>
                    <a:pt x="10883" y="162"/>
                    <a:pt x="10883" y="93"/>
                  </a:cubicBezTo>
                  <a:cubicBezTo>
                    <a:pt x="10883" y="46"/>
                    <a:pt x="10837" y="0"/>
                    <a:pt x="10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41;p42"/>
            <p:cNvSpPr/>
            <p:nvPr/>
          </p:nvSpPr>
          <p:spPr>
            <a:xfrm>
              <a:off x="1931361" y="3473143"/>
              <a:ext cx="698933" cy="14900"/>
            </a:xfrm>
            <a:custGeom>
              <a:avLst/>
              <a:gdLst/>
              <a:ahLst/>
              <a:cxnLst/>
              <a:rect l="l" t="t" r="r" b="b"/>
              <a:pathLst>
                <a:path w="10883" h="232" extrusionOk="0">
                  <a:moveTo>
                    <a:pt x="93" y="0"/>
                  </a:moveTo>
                  <a:cubicBezTo>
                    <a:pt x="47" y="0"/>
                    <a:pt x="1" y="47"/>
                    <a:pt x="1" y="116"/>
                  </a:cubicBezTo>
                  <a:cubicBezTo>
                    <a:pt x="1" y="185"/>
                    <a:pt x="47" y="231"/>
                    <a:pt x="93" y="231"/>
                  </a:cubicBezTo>
                  <a:lnTo>
                    <a:pt x="10790" y="231"/>
                  </a:lnTo>
                  <a:cubicBezTo>
                    <a:pt x="10837" y="231"/>
                    <a:pt x="10883" y="185"/>
                    <a:pt x="10883" y="116"/>
                  </a:cubicBezTo>
                  <a:cubicBezTo>
                    <a:pt x="10883" y="47"/>
                    <a:pt x="10837" y="0"/>
                    <a:pt x="107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42;p42"/>
            <p:cNvSpPr/>
            <p:nvPr/>
          </p:nvSpPr>
          <p:spPr>
            <a:xfrm>
              <a:off x="1931361" y="3504290"/>
              <a:ext cx="698933" cy="14900"/>
            </a:xfrm>
            <a:custGeom>
              <a:avLst/>
              <a:gdLst/>
              <a:ahLst/>
              <a:cxnLst/>
              <a:rect l="l" t="t" r="r" b="b"/>
              <a:pathLst>
                <a:path w="10883" h="232" extrusionOk="0">
                  <a:moveTo>
                    <a:pt x="93" y="1"/>
                  </a:moveTo>
                  <a:cubicBezTo>
                    <a:pt x="47" y="1"/>
                    <a:pt x="1" y="47"/>
                    <a:pt x="1" y="116"/>
                  </a:cubicBezTo>
                  <a:cubicBezTo>
                    <a:pt x="1" y="162"/>
                    <a:pt x="47" y="232"/>
                    <a:pt x="93" y="232"/>
                  </a:cubicBezTo>
                  <a:lnTo>
                    <a:pt x="10790" y="232"/>
                  </a:lnTo>
                  <a:cubicBezTo>
                    <a:pt x="10837" y="232"/>
                    <a:pt x="10883" y="162"/>
                    <a:pt x="10883" y="116"/>
                  </a:cubicBezTo>
                  <a:cubicBezTo>
                    <a:pt x="10883" y="47"/>
                    <a:pt x="10837" y="1"/>
                    <a:pt x="10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43;p42"/>
            <p:cNvSpPr/>
            <p:nvPr/>
          </p:nvSpPr>
          <p:spPr>
            <a:xfrm>
              <a:off x="1931361" y="3535437"/>
              <a:ext cx="698933" cy="13423"/>
            </a:xfrm>
            <a:custGeom>
              <a:avLst/>
              <a:gdLst/>
              <a:ahLst/>
              <a:cxnLst/>
              <a:rect l="l" t="t" r="r" b="b"/>
              <a:pathLst>
                <a:path w="10883" h="209" extrusionOk="0">
                  <a:moveTo>
                    <a:pt x="93" y="1"/>
                  </a:moveTo>
                  <a:cubicBezTo>
                    <a:pt x="47" y="1"/>
                    <a:pt x="1" y="47"/>
                    <a:pt x="1" y="116"/>
                  </a:cubicBezTo>
                  <a:cubicBezTo>
                    <a:pt x="1" y="162"/>
                    <a:pt x="47" y="209"/>
                    <a:pt x="93" y="209"/>
                  </a:cubicBezTo>
                  <a:lnTo>
                    <a:pt x="10790" y="209"/>
                  </a:lnTo>
                  <a:cubicBezTo>
                    <a:pt x="10837" y="209"/>
                    <a:pt x="10883" y="162"/>
                    <a:pt x="10883" y="116"/>
                  </a:cubicBezTo>
                  <a:cubicBezTo>
                    <a:pt x="10883" y="47"/>
                    <a:pt x="10837" y="1"/>
                    <a:pt x="107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44;p42"/>
            <p:cNvSpPr/>
            <p:nvPr/>
          </p:nvSpPr>
          <p:spPr>
            <a:xfrm>
              <a:off x="2664375" y="3651485"/>
              <a:ext cx="102435" cy="260936"/>
            </a:xfrm>
            <a:custGeom>
              <a:avLst/>
              <a:gdLst/>
              <a:ahLst/>
              <a:cxnLst/>
              <a:rect l="l" t="t" r="r" b="b"/>
              <a:pathLst>
                <a:path w="1595" h="4063" extrusionOk="0">
                  <a:moveTo>
                    <a:pt x="154" y="0"/>
                  </a:moveTo>
                  <a:cubicBezTo>
                    <a:pt x="133" y="0"/>
                    <a:pt x="112" y="6"/>
                    <a:pt x="93" y="19"/>
                  </a:cubicBezTo>
                  <a:cubicBezTo>
                    <a:pt x="23" y="42"/>
                    <a:pt x="0" y="134"/>
                    <a:pt x="23" y="204"/>
                  </a:cubicBezTo>
                  <a:cubicBezTo>
                    <a:pt x="670" y="1544"/>
                    <a:pt x="1109" y="2791"/>
                    <a:pt x="1294" y="3947"/>
                  </a:cubicBezTo>
                  <a:cubicBezTo>
                    <a:pt x="1317" y="4016"/>
                    <a:pt x="1363" y="4062"/>
                    <a:pt x="1433" y="4062"/>
                  </a:cubicBezTo>
                  <a:lnTo>
                    <a:pt x="1456" y="4062"/>
                  </a:lnTo>
                  <a:cubicBezTo>
                    <a:pt x="1548" y="4039"/>
                    <a:pt x="1594" y="3970"/>
                    <a:pt x="1594" y="3900"/>
                  </a:cubicBezTo>
                  <a:cubicBezTo>
                    <a:pt x="1386" y="2722"/>
                    <a:pt x="947" y="1428"/>
                    <a:pt x="300" y="88"/>
                  </a:cubicBezTo>
                  <a:cubicBezTo>
                    <a:pt x="267" y="38"/>
                    <a:pt x="210"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45;p42"/>
            <p:cNvSpPr/>
            <p:nvPr/>
          </p:nvSpPr>
          <p:spPr>
            <a:xfrm>
              <a:off x="2744458" y="3972846"/>
              <a:ext cx="31212" cy="129473"/>
            </a:xfrm>
            <a:custGeom>
              <a:avLst/>
              <a:gdLst/>
              <a:ahLst/>
              <a:cxnLst/>
              <a:rect l="l" t="t" r="r" b="b"/>
              <a:pathLst>
                <a:path w="486" h="2016" extrusionOk="0">
                  <a:moveTo>
                    <a:pt x="351" y="1"/>
                  </a:moveTo>
                  <a:cubicBezTo>
                    <a:pt x="342" y="1"/>
                    <a:pt x="333" y="2"/>
                    <a:pt x="324" y="5"/>
                  </a:cubicBezTo>
                  <a:cubicBezTo>
                    <a:pt x="232" y="5"/>
                    <a:pt x="186" y="75"/>
                    <a:pt x="186" y="144"/>
                  </a:cubicBezTo>
                  <a:cubicBezTo>
                    <a:pt x="186" y="745"/>
                    <a:pt x="139" y="1299"/>
                    <a:pt x="24" y="1830"/>
                  </a:cubicBezTo>
                  <a:cubicBezTo>
                    <a:pt x="1" y="1923"/>
                    <a:pt x="47" y="1992"/>
                    <a:pt x="139" y="2015"/>
                  </a:cubicBezTo>
                  <a:lnTo>
                    <a:pt x="162" y="2015"/>
                  </a:lnTo>
                  <a:cubicBezTo>
                    <a:pt x="232" y="2015"/>
                    <a:pt x="301" y="1969"/>
                    <a:pt x="301" y="1900"/>
                  </a:cubicBezTo>
                  <a:cubicBezTo>
                    <a:pt x="440" y="1345"/>
                    <a:pt x="486" y="745"/>
                    <a:pt x="463" y="144"/>
                  </a:cubicBezTo>
                  <a:cubicBezTo>
                    <a:pt x="463" y="64"/>
                    <a:pt x="410" y="1"/>
                    <a:pt x="3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46;p42"/>
            <p:cNvSpPr/>
            <p:nvPr/>
          </p:nvSpPr>
          <p:spPr>
            <a:xfrm>
              <a:off x="1781535" y="3962763"/>
              <a:ext cx="108408" cy="283478"/>
            </a:xfrm>
            <a:custGeom>
              <a:avLst/>
              <a:gdLst/>
              <a:ahLst/>
              <a:cxnLst/>
              <a:rect l="l" t="t" r="r" b="b"/>
              <a:pathLst>
                <a:path w="1688" h="4414" extrusionOk="0">
                  <a:moveTo>
                    <a:pt x="255" y="1"/>
                  </a:moveTo>
                  <a:cubicBezTo>
                    <a:pt x="185" y="1"/>
                    <a:pt x="116" y="70"/>
                    <a:pt x="116" y="139"/>
                  </a:cubicBezTo>
                  <a:cubicBezTo>
                    <a:pt x="0" y="2311"/>
                    <a:pt x="763" y="3628"/>
                    <a:pt x="1433" y="4367"/>
                  </a:cubicBezTo>
                  <a:cubicBezTo>
                    <a:pt x="1456" y="4390"/>
                    <a:pt x="1479" y="4413"/>
                    <a:pt x="1525" y="4413"/>
                  </a:cubicBezTo>
                  <a:cubicBezTo>
                    <a:pt x="1572" y="4413"/>
                    <a:pt x="1595" y="4413"/>
                    <a:pt x="1618" y="4367"/>
                  </a:cubicBezTo>
                  <a:cubicBezTo>
                    <a:pt x="1687" y="4321"/>
                    <a:pt x="1687" y="4229"/>
                    <a:pt x="1641" y="4182"/>
                  </a:cubicBezTo>
                  <a:cubicBezTo>
                    <a:pt x="1017" y="3489"/>
                    <a:pt x="278" y="2219"/>
                    <a:pt x="393" y="162"/>
                  </a:cubicBezTo>
                  <a:cubicBezTo>
                    <a:pt x="393" y="70"/>
                    <a:pt x="347"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47;p42"/>
            <p:cNvSpPr/>
            <p:nvPr/>
          </p:nvSpPr>
          <p:spPr>
            <a:xfrm>
              <a:off x="3575344" y="3958011"/>
              <a:ext cx="365105" cy="96783"/>
            </a:xfrm>
            <a:custGeom>
              <a:avLst/>
              <a:gdLst/>
              <a:ahLst/>
              <a:cxnLst/>
              <a:rect l="l" t="t" r="r" b="b"/>
              <a:pathLst>
                <a:path w="5685" h="1507" extrusionOk="0">
                  <a:moveTo>
                    <a:pt x="5435" y="1"/>
                  </a:moveTo>
                  <a:cubicBezTo>
                    <a:pt x="5419" y="1"/>
                    <a:pt x="5402" y="2"/>
                    <a:pt x="5384" y="5"/>
                  </a:cubicBezTo>
                  <a:lnTo>
                    <a:pt x="209" y="1068"/>
                  </a:lnTo>
                  <a:cubicBezTo>
                    <a:pt x="93" y="1091"/>
                    <a:pt x="1" y="1207"/>
                    <a:pt x="47" y="1322"/>
                  </a:cubicBezTo>
                  <a:cubicBezTo>
                    <a:pt x="47" y="1438"/>
                    <a:pt x="139" y="1507"/>
                    <a:pt x="255" y="1507"/>
                  </a:cubicBezTo>
                  <a:lnTo>
                    <a:pt x="301" y="1507"/>
                  </a:lnTo>
                  <a:lnTo>
                    <a:pt x="5476" y="444"/>
                  </a:lnTo>
                  <a:cubicBezTo>
                    <a:pt x="5592" y="398"/>
                    <a:pt x="5684" y="306"/>
                    <a:pt x="5661" y="167"/>
                  </a:cubicBezTo>
                  <a:cubicBezTo>
                    <a:pt x="5621" y="66"/>
                    <a:pt x="5546" y="1"/>
                    <a:pt x="5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48;p42"/>
            <p:cNvSpPr/>
            <p:nvPr/>
          </p:nvSpPr>
          <p:spPr>
            <a:xfrm>
              <a:off x="2857230" y="4057425"/>
              <a:ext cx="598040" cy="144308"/>
            </a:xfrm>
            <a:custGeom>
              <a:avLst/>
              <a:gdLst/>
              <a:ahLst/>
              <a:cxnLst/>
              <a:rect l="l" t="t" r="r" b="b"/>
              <a:pathLst>
                <a:path w="9312" h="2247" extrusionOk="0">
                  <a:moveTo>
                    <a:pt x="9079" y="1"/>
                  </a:moveTo>
                  <a:cubicBezTo>
                    <a:pt x="9064" y="1"/>
                    <a:pt x="9049" y="2"/>
                    <a:pt x="9034" y="5"/>
                  </a:cubicBezTo>
                  <a:lnTo>
                    <a:pt x="208" y="1830"/>
                  </a:lnTo>
                  <a:cubicBezTo>
                    <a:pt x="93" y="1853"/>
                    <a:pt x="1" y="1969"/>
                    <a:pt x="24" y="2085"/>
                  </a:cubicBezTo>
                  <a:cubicBezTo>
                    <a:pt x="47" y="2177"/>
                    <a:pt x="139" y="2246"/>
                    <a:pt x="255" y="2246"/>
                  </a:cubicBezTo>
                  <a:lnTo>
                    <a:pt x="278" y="2246"/>
                  </a:lnTo>
                  <a:lnTo>
                    <a:pt x="9126" y="421"/>
                  </a:lnTo>
                  <a:cubicBezTo>
                    <a:pt x="9242" y="398"/>
                    <a:pt x="9311" y="282"/>
                    <a:pt x="9288" y="167"/>
                  </a:cubicBezTo>
                  <a:cubicBezTo>
                    <a:pt x="9268" y="66"/>
                    <a:pt x="9178" y="1"/>
                    <a:pt x="90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49;p42"/>
            <p:cNvSpPr/>
            <p:nvPr/>
          </p:nvSpPr>
          <p:spPr>
            <a:xfrm>
              <a:off x="3153993" y="3663430"/>
              <a:ext cx="697392" cy="297928"/>
            </a:xfrm>
            <a:custGeom>
              <a:avLst/>
              <a:gdLst/>
              <a:ahLst/>
              <a:cxnLst/>
              <a:rect l="l" t="t" r="r" b="b"/>
              <a:pathLst>
                <a:path w="10859" h="4639" extrusionOk="0">
                  <a:moveTo>
                    <a:pt x="10605" y="0"/>
                  </a:moveTo>
                  <a:cubicBezTo>
                    <a:pt x="10574" y="0"/>
                    <a:pt x="10542" y="6"/>
                    <a:pt x="10512" y="18"/>
                  </a:cubicBezTo>
                  <a:lnTo>
                    <a:pt x="162" y="4223"/>
                  </a:lnTo>
                  <a:cubicBezTo>
                    <a:pt x="46" y="4269"/>
                    <a:pt x="0" y="4407"/>
                    <a:pt x="46" y="4523"/>
                  </a:cubicBezTo>
                  <a:cubicBezTo>
                    <a:pt x="70" y="4592"/>
                    <a:pt x="162" y="4638"/>
                    <a:pt x="231" y="4638"/>
                  </a:cubicBezTo>
                  <a:lnTo>
                    <a:pt x="324" y="4638"/>
                  </a:lnTo>
                  <a:lnTo>
                    <a:pt x="10674" y="410"/>
                  </a:lnTo>
                  <a:cubicBezTo>
                    <a:pt x="10790" y="364"/>
                    <a:pt x="10859" y="226"/>
                    <a:pt x="10813" y="133"/>
                  </a:cubicBezTo>
                  <a:cubicBezTo>
                    <a:pt x="10778" y="48"/>
                    <a:pt x="10693" y="0"/>
                    <a:pt x="106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50;p42"/>
            <p:cNvSpPr/>
            <p:nvPr/>
          </p:nvSpPr>
          <p:spPr>
            <a:xfrm>
              <a:off x="2861661" y="3982415"/>
              <a:ext cx="206347" cy="97618"/>
            </a:xfrm>
            <a:custGeom>
              <a:avLst/>
              <a:gdLst/>
              <a:ahLst/>
              <a:cxnLst/>
              <a:rect l="l" t="t" r="r" b="b"/>
              <a:pathLst>
                <a:path w="3213" h="1520" extrusionOk="0">
                  <a:moveTo>
                    <a:pt x="2967" y="0"/>
                  </a:moveTo>
                  <a:cubicBezTo>
                    <a:pt x="2940" y="0"/>
                    <a:pt x="2913" y="6"/>
                    <a:pt x="2889" y="18"/>
                  </a:cubicBezTo>
                  <a:lnTo>
                    <a:pt x="186" y="1104"/>
                  </a:lnTo>
                  <a:cubicBezTo>
                    <a:pt x="70" y="1150"/>
                    <a:pt x="1" y="1289"/>
                    <a:pt x="47" y="1404"/>
                  </a:cubicBezTo>
                  <a:cubicBezTo>
                    <a:pt x="93" y="1474"/>
                    <a:pt x="163" y="1520"/>
                    <a:pt x="255" y="1520"/>
                  </a:cubicBezTo>
                  <a:lnTo>
                    <a:pt x="347" y="1520"/>
                  </a:lnTo>
                  <a:lnTo>
                    <a:pt x="3051" y="411"/>
                  </a:lnTo>
                  <a:cubicBezTo>
                    <a:pt x="3143" y="365"/>
                    <a:pt x="3212" y="249"/>
                    <a:pt x="3166" y="134"/>
                  </a:cubicBezTo>
                  <a:cubicBezTo>
                    <a:pt x="3132" y="48"/>
                    <a:pt x="3047" y="0"/>
                    <a:pt x="29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51;p42"/>
            <p:cNvSpPr/>
            <p:nvPr/>
          </p:nvSpPr>
          <p:spPr>
            <a:xfrm>
              <a:off x="3633207" y="3411619"/>
              <a:ext cx="89077" cy="63066"/>
            </a:xfrm>
            <a:custGeom>
              <a:avLst/>
              <a:gdLst/>
              <a:ahLst/>
              <a:cxnLst/>
              <a:rect l="l" t="t" r="r" b="b"/>
              <a:pathLst>
                <a:path w="1387" h="982" extrusionOk="0">
                  <a:moveTo>
                    <a:pt x="1144" y="1"/>
                  </a:moveTo>
                  <a:cubicBezTo>
                    <a:pt x="1107" y="1"/>
                    <a:pt x="1071" y="11"/>
                    <a:pt x="1040" y="34"/>
                  </a:cubicBezTo>
                  <a:lnTo>
                    <a:pt x="139" y="589"/>
                  </a:lnTo>
                  <a:cubicBezTo>
                    <a:pt x="47" y="658"/>
                    <a:pt x="1" y="797"/>
                    <a:pt x="70" y="889"/>
                  </a:cubicBezTo>
                  <a:cubicBezTo>
                    <a:pt x="116" y="958"/>
                    <a:pt x="186" y="981"/>
                    <a:pt x="255" y="981"/>
                  </a:cubicBezTo>
                  <a:cubicBezTo>
                    <a:pt x="301" y="981"/>
                    <a:pt x="324" y="981"/>
                    <a:pt x="370" y="958"/>
                  </a:cubicBezTo>
                  <a:lnTo>
                    <a:pt x="1271" y="404"/>
                  </a:lnTo>
                  <a:cubicBezTo>
                    <a:pt x="1364" y="335"/>
                    <a:pt x="1387" y="219"/>
                    <a:pt x="1341" y="104"/>
                  </a:cubicBezTo>
                  <a:cubicBezTo>
                    <a:pt x="1295" y="42"/>
                    <a:pt x="1218" y="1"/>
                    <a:pt x="1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52;p42"/>
            <p:cNvSpPr/>
            <p:nvPr/>
          </p:nvSpPr>
          <p:spPr>
            <a:xfrm>
              <a:off x="3291939" y="3489905"/>
              <a:ext cx="305763" cy="196970"/>
            </a:xfrm>
            <a:custGeom>
              <a:avLst/>
              <a:gdLst/>
              <a:ahLst/>
              <a:cxnLst/>
              <a:rect l="l" t="t" r="r" b="b"/>
              <a:pathLst>
                <a:path w="4761" h="3067" extrusionOk="0">
                  <a:moveTo>
                    <a:pt x="4508" y="1"/>
                  </a:moveTo>
                  <a:cubicBezTo>
                    <a:pt x="4466" y="1"/>
                    <a:pt x="4425" y="14"/>
                    <a:pt x="4391" y="40"/>
                  </a:cubicBezTo>
                  <a:lnTo>
                    <a:pt x="140" y="2674"/>
                  </a:lnTo>
                  <a:cubicBezTo>
                    <a:pt x="47" y="2720"/>
                    <a:pt x="1" y="2858"/>
                    <a:pt x="70" y="2951"/>
                  </a:cubicBezTo>
                  <a:cubicBezTo>
                    <a:pt x="116" y="3020"/>
                    <a:pt x="186" y="3066"/>
                    <a:pt x="255" y="3066"/>
                  </a:cubicBezTo>
                  <a:cubicBezTo>
                    <a:pt x="301" y="3066"/>
                    <a:pt x="347" y="3043"/>
                    <a:pt x="371" y="3020"/>
                  </a:cubicBezTo>
                  <a:lnTo>
                    <a:pt x="4622" y="409"/>
                  </a:lnTo>
                  <a:cubicBezTo>
                    <a:pt x="4714" y="340"/>
                    <a:pt x="4760" y="201"/>
                    <a:pt x="4691" y="109"/>
                  </a:cubicBezTo>
                  <a:cubicBezTo>
                    <a:pt x="4648" y="37"/>
                    <a:pt x="4577" y="1"/>
                    <a:pt x="45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353;p42"/>
            <p:cNvSpPr/>
            <p:nvPr/>
          </p:nvSpPr>
          <p:spPr>
            <a:xfrm>
              <a:off x="2870588" y="3682824"/>
              <a:ext cx="414042" cy="265175"/>
            </a:xfrm>
            <a:custGeom>
              <a:avLst/>
              <a:gdLst/>
              <a:ahLst/>
              <a:cxnLst/>
              <a:rect l="l" t="t" r="r" b="b"/>
              <a:pathLst>
                <a:path w="6447" h="4129" extrusionOk="0">
                  <a:moveTo>
                    <a:pt x="6217" y="0"/>
                  </a:moveTo>
                  <a:cubicBezTo>
                    <a:pt x="6176" y="0"/>
                    <a:pt x="6134" y="13"/>
                    <a:pt x="6100" y="39"/>
                  </a:cubicBezTo>
                  <a:lnTo>
                    <a:pt x="139" y="3736"/>
                  </a:lnTo>
                  <a:cubicBezTo>
                    <a:pt x="24" y="3805"/>
                    <a:pt x="0" y="3921"/>
                    <a:pt x="70" y="4036"/>
                  </a:cubicBezTo>
                  <a:cubicBezTo>
                    <a:pt x="93" y="4105"/>
                    <a:pt x="185" y="4129"/>
                    <a:pt x="255" y="4129"/>
                  </a:cubicBezTo>
                  <a:cubicBezTo>
                    <a:pt x="278" y="4129"/>
                    <a:pt x="324" y="4129"/>
                    <a:pt x="370" y="4105"/>
                  </a:cubicBezTo>
                  <a:lnTo>
                    <a:pt x="6331" y="409"/>
                  </a:lnTo>
                  <a:cubicBezTo>
                    <a:pt x="6423" y="340"/>
                    <a:pt x="6446" y="201"/>
                    <a:pt x="6400" y="108"/>
                  </a:cubicBezTo>
                  <a:cubicBezTo>
                    <a:pt x="6357" y="36"/>
                    <a:pt x="6286" y="0"/>
                    <a:pt x="6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354;p42"/>
            <p:cNvSpPr/>
            <p:nvPr/>
          </p:nvSpPr>
          <p:spPr>
            <a:xfrm>
              <a:off x="3303820" y="3112607"/>
              <a:ext cx="182585" cy="179566"/>
            </a:xfrm>
            <a:custGeom>
              <a:avLst/>
              <a:gdLst/>
              <a:ahLst/>
              <a:cxnLst/>
              <a:rect l="l" t="t" r="r" b="b"/>
              <a:pathLst>
                <a:path w="2843" h="2796" extrusionOk="0">
                  <a:moveTo>
                    <a:pt x="2609" y="0"/>
                  </a:moveTo>
                  <a:cubicBezTo>
                    <a:pt x="2554" y="0"/>
                    <a:pt x="2496" y="23"/>
                    <a:pt x="2450" y="69"/>
                  </a:cubicBezTo>
                  <a:lnTo>
                    <a:pt x="93" y="2426"/>
                  </a:lnTo>
                  <a:cubicBezTo>
                    <a:pt x="1" y="2518"/>
                    <a:pt x="1" y="2657"/>
                    <a:pt x="93" y="2726"/>
                  </a:cubicBezTo>
                  <a:cubicBezTo>
                    <a:pt x="139" y="2773"/>
                    <a:pt x="186" y="2796"/>
                    <a:pt x="232" y="2796"/>
                  </a:cubicBezTo>
                  <a:cubicBezTo>
                    <a:pt x="301" y="2796"/>
                    <a:pt x="347" y="2773"/>
                    <a:pt x="393" y="2726"/>
                  </a:cubicBezTo>
                  <a:lnTo>
                    <a:pt x="2750" y="370"/>
                  </a:lnTo>
                  <a:cubicBezTo>
                    <a:pt x="2842" y="301"/>
                    <a:pt x="2842" y="162"/>
                    <a:pt x="2750" y="69"/>
                  </a:cubicBezTo>
                  <a:cubicBezTo>
                    <a:pt x="2715" y="23"/>
                    <a:pt x="2663" y="0"/>
                    <a:pt x="26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355;p42"/>
            <p:cNvSpPr/>
            <p:nvPr/>
          </p:nvSpPr>
          <p:spPr>
            <a:xfrm>
              <a:off x="2831991" y="3312912"/>
              <a:ext cx="454117" cy="448145"/>
            </a:xfrm>
            <a:custGeom>
              <a:avLst/>
              <a:gdLst/>
              <a:ahLst/>
              <a:cxnLst/>
              <a:rect l="l" t="t" r="r" b="b"/>
              <a:pathLst>
                <a:path w="7071" h="6978" extrusionOk="0">
                  <a:moveTo>
                    <a:pt x="6819" y="0"/>
                  </a:moveTo>
                  <a:cubicBezTo>
                    <a:pt x="6764" y="0"/>
                    <a:pt x="6712" y="23"/>
                    <a:pt x="6678" y="69"/>
                  </a:cubicBezTo>
                  <a:lnTo>
                    <a:pt x="93" y="6608"/>
                  </a:lnTo>
                  <a:cubicBezTo>
                    <a:pt x="1" y="6700"/>
                    <a:pt x="1" y="6839"/>
                    <a:pt x="93" y="6908"/>
                  </a:cubicBezTo>
                  <a:cubicBezTo>
                    <a:pt x="139" y="6954"/>
                    <a:pt x="186" y="6977"/>
                    <a:pt x="232" y="6977"/>
                  </a:cubicBezTo>
                  <a:cubicBezTo>
                    <a:pt x="301" y="6977"/>
                    <a:pt x="347" y="6954"/>
                    <a:pt x="394" y="6908"/>
                  </a:cubicBezTo>
                  <a:lnTo>
                    <a:pt x="6978" y="370"/>
                  </a:lnTo>
                  <a:cubicBezTo>
                    <a:pt x="7070" y="277"/>
                    <a:pt x="7070" y="139"/>
                    <a:pt x="6978" y="69"/>
                  </a:cubicBezTo>
                  <a:cubicBezTo>
                    <a:pt x="6932" y="23"/>
                    <a:pt x="6874" y="0"/>
                    <a:pt x="68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356;p42"/>
            <p:cNvSpPr/>
            <p:nvPr/>
          </p:nvSpPr>
          <p:spPr>
            <a:xfrm>
              <a:off x="2892872" y="2872678"/>
              <a:ext cx="292341" cy="446218"/>
            </a:xfrm>
            <a:custGeom>
              <a:avLst/>
              <a:gdLst/>
              <a:ahLst/>
              <a:cxnLst/>
              <a:rect l="l" t="t" r="r" b="b"/>
              <a:pathLst>
                <a:path w="4552" h="6948" extrusionOk="0">
                  <a:moveTo>
                    <a:pt x="4295" y="1"/>
                  </a:moveTo>
                  <a:cubicBezTo>
                    <a:pt x="4226" y="1"/>
                    <a:pt x="4156" y="37"/>
                    <a:pt x="4112" y="109"/>
                  </a:cubicBezTo>
                  <a:lnTo>
                    <a:pt x="46" y="6624"/>
                  </a:lnTo>
                  <a:cubicBezTo>
                    <a:pt x="0" y="6717"/>
                    <a:pt x="23" y="6855"/>
                    <a:pt x="116" y="6924"/>
                  </a:cubicBezTo>
                  <a:cubicBezTo>
                    <a:pt x="162" y="6948"/>
                    <a:pt x="208" y="6948"/>
                    <a:pt x="231" y="6948"/>
                  </a:cubicBezTo>
                  <a:cubicBezTo>
                    <a:pt x="300" y="6948"/>
                    <a:pt x="370" y="6901"/>
                    <a:pt x="416" y="6855"/>
                  </a:cubicBezTo>
                  <a:lnTo>
                    <a:pt x="4482" y="340"/>
                  </a:lnTo>
                  <a:cubicBezTo>
                    <a:pt x="4551" y="224"/>
                    <a:pt x="4528" y="109"/>
                    <a:pt x="4413" y="40"/>
                  </a:cubicBezTo>
                  <a:cubicBezTo>
                    <a:pt x="4378" y="14"/>
                    <a:pt x="4337" y="1"/>
                    <a:pt x="4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357;p42"/>
            <p:cNvSpPr/>
            <p:nvPr/>
          </p:nvSpPr>
          <p:spPr>
            <a:xfrm>
              <a:off x="2757816" y="3371610"/>
              <a:ext cx="115793" cy="163896"/>
            </a:xfrm>
            <a:custGeom>
              <a:avLst/>
              <a:gdLst/>
              <a:ahLst/>
              <a:cxnLst/>
              <a:rect l="l" t="t" r="r" b="b"/>
              <a:pathLst>
                <a:path w="1803" h="2552" extrusionOk="0">
                  <a:moveTo>
                    <a:pt x="1561" y="0"/>
                  </a:moveTo>
                  <a:cubicBezTo>
                    <a:pt x="1487" y="0"/>
                    <a:pt x="1410" y="41"/>
                    <a:pt x="1364" y="103"/>
                  </a:cubicBezTo>
                  <a:lnTo>
                    <a:pt x="70" y="2205"/>
                  </a:lnTo>
                  <a:cubicBezTo>
                    <a:pt x="1" y="2321"/>
                    <a:pt x="24" y="2436"/>
                    <a:pt x="139" y="2506"/>
                  </a:cubicBezTo>
                  <a:cubicBezTo>
                    <a:pt x="162" y="2529"/>
                    <a:pt x="209" y="2552"/>
                    <a:pt x="255" y="2552"/>
                  </a:cubicBezTo>
                  <a:lnTo>
                    <a:pt x="232" y="2529"/>
                  </a:lnTo>
                  <a:cubicBezTo>
                    <a:pt x="324" y="2529"/>
                    <a:pt x="393" y="2506"/>
                    <a:pt x="416" y="2436"/>
                  </a:cubicBezTo>
                  <a:lnTo>
                    <a:pt x="1733" y="334"/>
                  </a:lnTo>
                  <a:cubicBezTo>
                    <a:pt x="1803" y="241"/>
                    <a:pt x="1780" y="103"/>
                    <a:pt x="1664" y="33"/>
                  </a:cubicBezTo>
                  <a:cubicBezTo>
                    <a:pt x="1633" y="10"/>
                    <a:pt x="1597" y="0"/>
                    <a:pt x="15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358;p42"/>
            <p:cNvSpPr/>
            <p:nvPr/>
          </p:nvSpPr>
          <p:spPr>
            <a:xfrm>
              <a:off x="2772651" y="2711034"/>
              <a:ext cx="72764" cy="147904"/>
            </a:xfrm>
            <a:custGeom>
              <a:avLst/>
              <a:gdLst/>
              <a:ahLst/>
              <a:cxnLst/>
              <a:rect l="l" t="t" r="r" b="b"/>
              <a:pathLst>
                <a:path w="1133" h="2303" extrusionOk="0">
                  <a:moveTo>
                    <a:pt x="896" y="0"/>
                  </a:moveTo>
                  <a:cubicBezTo>
                    <a:pt x="808" y="0"/>
                    <a:pt x="730" y="59"/>
                    <a:pt x="694" y="131"/>
                  </a:cubicBezTo>
                  <a:lnTo>
                    <a:pt x="47" y="2025"/>
                  </a:lnTo>
                  <a:cubicBezTo>
                    <a:pt x="1" y="2141"/>
                    <a:pt x="47" y="2256"/>
                    <a:pt x="162" y="2302"/>
                  </a:cubicBezTo>
                  <a:lnTo>
                    <a:pt x="232" y="2302"/>
                  </a:lnTo>
                  <a:cubicBezTo>
                    <a:pt x="324" y="2302"/>
                    <a:pt x="417" y="2256"/>
                    <a:pt x="440" y="2164"/>
                  </a:cubicBezTo>
                  <a:lnTo>
                    <a:pt x="1087" y="292"/>
                  </a:lnTo>
                  <a:cubicBezTo>
                    <a:pt x="1133" y="177"/>
                    <a:pt x="1087" y="38"/>
                    <a:pt x="971" y="15"/>
                  </a:cubicBezTo>
                  <a:cubicBezTo>
                    <a:pt x="946" y="5"/>
                    <a:pt x="9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359;p42"/>
            <p:cNvSpPr/>
            <p:nvPr/>
          </p:nvSpPr>
          <p:spPr>
            <a:xfrm>
              <a:off x="2723715" y="2897981"/>
              <a:ext cx="57929" cy="100444"/>
            </a:xfrm>
            <a:custGeom>
              <a:avLst/>
              <a:gdLst/>
              <a:ahLst/>
              <a:cxnLst/>
              <a:rect l="l" t="t" r="r" b="b"/>
              <a:pathLst>
                <a:path w="902" h="1564" extrusionOk="0">
                  <a:moveTo>
                    <a:pt x="643" y="1"/>
                  </a:moveTo>
                  <a:cubicBezTo>
                    <a:pt x="555" y="1"/>
                    <a:pt x="476" y="63"/>
                    <a:pt x="439" y="154"/>
                  </a:cubicBezTo>
                  <a:lnTo>
                    <a:pt x="46" y="1286"/>
                  </a:lnTo>
                  <a:cubicBezTo>
                    <a:pt x="0" y="1401"/>
                    <a:pt x="70" y="1517"/>
                    <a:pt x="185" y="1563"/>
                  </a:cubicBezTo>
                  <a:lnTo>
                    <a:pt x="254" y="1563"/>
                  </a:lnTo>
                  <a:cubicBezTo>
                    <a:pt x="347" y="1563"/>
                    <a:pt x="416" y="1517"/>
                    <a:pt x="462" y="1425"/>
                  </a:cubicBezTo>
                  <a:lnTo>
                    <a:pt x="855" y="292"/>
                  </a:lnTo>
                  <a:cubicBezTo>
                    <a:pt x="901" y="177"/>
                    <a:pt x="832" y="61"/>
                    <a:pt x="716" y="15"/>
                  </a:cubicBezTo>
                  <a:cubicBezTo>
                    <a:pt x="692" y="5"/>
                    <a:pt x="667"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360;p42"/>
            <p:cNvSpPr/>
            <p:nvPr/>
          </p:nvSpPr>
          <p:spPr>
            <a:xfrm>
              <a:off x="2588659" y="3052303"/>
              <a:ext cx="139555" cy="339287"/>
            </a:xfrm>
            <a:custGeom>
              <a:avLst/>
              <a:gdLst/>
              <a:ahLst/>
              <a:cxnLst/>
              <a:rect l="l" t="t" r="r" b="b"/>
              <a:pathLst>
                <a:path w="2173" h="5283" extrusionOk="0">
                  <a:moveTo>
                    <a:pt x="1912" y="0"/>
                  </a:moveTo>
                  <a:cubicBezTo>
                    <a:pt x="1825" y="0"/>
                    <a:pt x="1747" y="58"/>
                    <a:pt x="1710" y="131"/>
                  </a:cubicBezTo>
                  <a:lnTo>
                    <a:pt x="47" y="4982"/>
                  </a:lnTo>
                  <a:cubicBezTo>
                    <a:pt x="1" y="5098"/>
                    <a:pt x="47" y="5213"/>
                    <a:pt x="163" y="5260"/>
                  </a:cubicBezTo>
                  <a:cubicBezTo>
                    <a:pt x="186" y="5283"/>
                    <a:pt x="209" y="5283"/>
                    <a:pt x="232" y="5283"/>
                  </a:cubicBezTo>
                  <a:cubicBezTo>
                    <a:pt x="324" y="5283"/>
                    <a:pt x="417" y="5213"/>
                    <a:pt x="440" y="5121"/>
                  </a:cubicBezTo>
                  <a:lnTo>
                    <a:pt x="2126" y="292"/>
                  </a:lnTo>
                  <a:cubicBezTo>
                    <a:pt x="2173" y="177"/>
                    <a:pt x="2103" y="38"/>
                    <a:pt x="1988" y="15"/>
                  </a:cubicBezTo>
                  <a:cubicBezTo>
                    <a:pt x="1962" y="5"/>
                    <a:pt x="1937" y="0"/>
                    <a:pt x="19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361;p42"/>
            <p:cNvSpPr/>
            <p:nvPr/>
          </p:nvSpPr>
          <p:spPr>
            <a:xfrm>
              <a:off x="774106" y="3989222"/>
              <a:ext cx="612811" cy="147198"/>
            </a:xfrm>
            <a:custGeom>
              <a:avLst/>
              <a:gdLst/>
              <a:ahLst/>
              <a:cxnLst/>
              <a:rect l="l" t="t" r="r" b="b"/>
              <a:pathLst>
                <a:path w="9542" h="2292" extrusionOk="0">
                  <a:moveTo>
                    <a:pt x="233" y="0"/>
                  </a:moveTo>
                  <a:cubicBezTo>
                    <a:pt x="134" y="0"/>
                    <a:pt x="43" y="66"/>
                    <a:pt x="23" y="166"/>
                  </a:cubicBezTo>
                  <a:cubicBezTo>
                    <a:pt x="0" y="282"/>
                    <a:pt x="69" y="397"/>
                    <a:pt x="185" y="420"/>
                  </a:cubicBezTo>
                  <a:lnTo>
                    <a:pt x="9265" y="2292"/>
                  </a:lnTo>
                  <a:lnTo>
                    <a:pt x="9311" y="2292"/>
                  </a:lnTo>
                  <a:cubicBezTo>
                    <a:pt x="9403" y="2292"/>
                    <a:pt x="9496" y="2222"/>
                    <a:pt x="9519" y="2130"/>
                  </a:cubicBezTo>
                  <a:cubicBezTo>
                    <a:pt x="9542" y="1991"/>
                    <a:pt x="9473" y="1899"/>
                    <a:pt x="9334" y="1853"/>
                  </a:cubicBezTo>
                  <a:lnTo>
                    <a:pt x="277" y="4"/>
                  </a:lnTo>
                  <a:cubicBezTo>
                    <a:pt x="262" y="1"/>
                    <a:pt x="248" y="0"/>
                    <a:pt x="2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362;p42"/>
            <p:cNvSpPr/>
            <p:nvPr/>
          </p:nvSpPr>
          <p:spPr>
            <a:xfrm>
              <a:off x="1458055" y="4130123"/>
              <a:ext cx="253807" cy="73085"/>
            </a:xfrm>
            <a:custGeom>
              <a:avLst/>
              <a:gdLst/>
              <a:ahLst/>
              <a:cxnLst/>
              <a:rect l="l" t="t" r="r" b="b"/>
              <a:pathLst>
                <a:path w="3952" h="1138" extrusionOk="0">
                  <a:moveTo>
                    <a:pt x="234" y="1"/>
                  </a:moveTo>
                  <a:cubicBezTo>
                    <a:pt x="134" y="1"/>
                    <a:pt x="44" y="66"/>
                    <a:pt x="24" y="167"/>
                  </a:cubicBezTo>
                  <a:cubicBezTo>
                    <a:pt x="1" y="283"/>
                    <a:pt x="70" y="398"/>
                    <a:pt x="186" y="421"/>
                  </a:cubicBezTo>
                  <a:lnTo>
                    <a:pt x="3674" y="1137"/>
                  </a:lnTo>
                  <a:lnTo>
                    <a:pt x="3721" y="1137"/>
                  </a:lnTo>
                  <a:cubicBezTo>
                    <a:pt x="3813" y="1137"/>
                    <a:pt x="3905" y="1068"/>
                    <a:pt x="3928" y="976"/>
                  </a:cubicBezTo>
                  <a:cubicBezTo>
                    <a:pt x="3952" y="860"/>
                    <a:pt x="3882" y="745"/>
                    <a:pt x="3744" y="721"/>
                  </a:cubicBezTo>
                  <a:lnTo>
                    <a:pt x="278" y="5"/>
                  </a:lnTo>
                  <a:cubicBezTo>
                    <a:pt x="263"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363;p42"/>
            <p:cNvSpPr/>
            <p:nvPr/>
          </p:nvSpPr>
          <p:spPr>
            <a:xfrm>
              <a:off x="713225" y="3663430"/>
              <a:ext cx="213732" cy="97618"/>
            </a:xfrm>
            <a:custGeom>
              <a:avLst/>
              <a:gdLst/>
              <a:ahLst/>
              <a:cxnLst/>
              <a:rect l="l" t="t" r="r" b="b"/>
              <a:pathLst>
                <a:path w="3328" h="1520" extrusionOk="0">
                  <a:moveTo>
                    <a:pt x="232" y="0"/>
                  </a:moveTo>
                  <a:cubicBezTo>
                    <a:pt x="143" y="0"/>
                    <a:pt x="58" y="48"/>
                    <a:pt x="24" y="133"/>
                  </a:cubicBezTo>
                  <a:cubicBezTo>
                    <a:pt x="1" y="249"/>
                    <a:pt x="47" y="364"/>
                    <a:pt x="163" y="410"/>
                  </a:cubicBezTo>
                  <a:lnTo>
                    <a:pt x="3004" y="1496"/>
                  </a:lnTo>
                  <a:cubicBezTo>
                    <a:pt x="3051" y="1519"/>
                    <a:pt x="3074" y="1519"/>
                    <a:pt x="3097" y="1519"/>
                  </a:cubicBezTo>
                  <a:cubicBezTo>
                    <a:pt x="3189" y="1519"/>
                    <a:pt x="3258" y="1473"/>
                    <a:pt x="3305" y="1381"/>
                  </a:cubicBezTo>
                  <a:cubicBezTo>
                    <a:pt x="3328" y="1265"/>
                    <a:pt x="3282" y="1150"/>
                    <a:pt x="3166" y="1104"/>
                  </a:cubicBezTo>
                  <a:lnTo>
                    <a:pt x="324" y="18"/>
                  </a:lnTo>
                  <a:cubicBezTo>
                    <a:pt x="295" y="6"/>
                    <a:pt x="263" y="0"/>
                    <a:pt x="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364;p42"/>
            <p:cNvSpPr/>
            <p:nvPr/>
          </p:nvSpPr>
          <p:spPr>
            <a:xfrm>
              <a:off x="952125" y="3754110"/>
              <a:ext cx="231522" cy="104875"/>
            </a:xfrm>
            <a:custGeom>
              <a:avLst/>
              <a:gdLst/>
              <a:ahLst/>
              <a:cxnLst/>
              <a:rect l="l" t="t" r="r" b="b"/>
              <a:pathLst>
                <a:path w="3605" h="1633" extrusionOk="0">
                  <a:moveTo>
                    <a:pt x="248" y="1"/>
                  </a:moveTo>
                  <a:cubicBezTo>
                    <a:pt x="155" y="1"/>
                    <a:pt x="65" y="63"/>
                    <a:pt x="47" y="154"/>
                  </a:cubicBezTo>
                  <a:cubicBezTo>
                    <a:pt x="1" y="246"/>
                    <a:pt x="47" y="385"/>
                    <a:pt x="162" y="431"/>
                  </a:cubicBezTo>
                  <a:lnTo>
                    <a:pt x="3281" y="1609"/>
                  </a:lnTo>
                  <a:cubicBezTo>
                    <a:pt x="3304" y="1632"/>
                    <a:pt x="3327" y="1632"/>
                    <a:pt x="3351" y="1632"/>
                  </a:cubicBezTo>
                  <a:cubicBezTo>
                    <a:pt x="3443" y="1632"/>
                    <a:pt x="3512" y="1586"/>
                    <a:pt x="3559" y="1494"/>
                  </a:cubicBezTo>
                  <a:cubicBezTo>
                    <a:pt x="3605" y="1378"/>
                    <a:pt x="3535" y="1263"/>
                    <a:pt x="3420" y="1216"/>
                  </a:cubicBezTo>
                  <a:lnTo>
                    <a:pt x="324" y="15"/>
                  </a:lnTo>
                  <a:cubicBezTo>
                    <a:pt x="299" y="5"/>
                    <a:pt x="274" y="1"/>
                    <a:pt x="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365;p42"/>
            <p:cNvSpPr/>
            <p:nvPr/>
          </p:nvSpPr>
          <p:spPr>
            <a:xfrm>
              <a:off x="1232577" y="3860973"/>
              <a:ext cx="454053" cy="190869"/>
            </a:xfrm>
            <a:custGeom>
              <a:avLst/>
              <a:gdLst/>
              <a:ahLst/>
              <a:cxnLst/>
              <a:rect l="l" t="t" r="r" b="b"/>
              <a:pathLst>
                <a:path w="7070" h="2972" extrusionOk="0">
                  <a:moveTo>
                    <a:pt x="250" y="0"/>
                  </a:moveTo>
                  <a:cubicBezTo>
                    <a:pt x="162" y="0"/>
                    <a:pt x="83" y="62"/>
                    <a:pt x="46" y="153"/>
                  </a:cubicBezTo>
                  <a:cubicBezTo>
                    <a:pt x="0" y="269"/>
                    <a:pt x="46" y="384"/>
                    <a:pt x="162" y="430"/>
                  </a:cubicBezTo>
                  <a:lnTo>
                    <a:pt x="6746" y="2949"/>
                  </a:lnTo>
                  <a:cubicBezTo>
                    <a:pt x="6769" y="2949"/>
                    <a:pt x="6793" y="2972"/>
                    <a:pt x="6839" y="2972"/>
                  </a:cubicBezTo>
                  <a:cubicBezTo>
                    <a:pt x="6908" y="2949"/>
                    <a:pt x="7001" y="2902"/>
                    <a:pt x="7024" y="2833"/>
                  </a:cubicBezTo>
                  <a:cubicBezTo>
                    <a:pt x="7070" y="2718"/>
                    <a:pt x="7024" y="2579"/>
                    <a:pt x="6908" y="2533"/>
                  </a:cubicBezTo>
                  <a:lnTo>
                    <a:pt x="324" y="15"/>
                  </a:lnTo>
                  <a:cubicBezTo>
                    <a:pt x="299" y="5"/>
                    <a:pt x="274" y="0"/>
                    <a:pt x="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366;p42"/>
            <p:cNvSpPr/>
            <p:nvPr/>
          </p:nvSpPr>
          <p:spPr>
            <a:xfrm>
              <a:off x="840831" y="3411619"/>
              <a:ext cx="569846" cy="361316"/>
            </a:xfrm>
            <a:custGeom>
              <a:avLst/>
              <a:gdLst/>
              <a:ahLst/>
              <a:cxnLst/>
              <a:rect l="l" t="t" r="r" b="b"/>
              <a:pathLst>
                <a:path w="8873" h="5626" extrusionOk="0">
                  <a:moveTo>
                    <a:pt x="245" y="1"/>
                  </a:moveTo>
                  <a:cubicBezTo>
                    <a:pt x="173" y="1"/>
                    <a:pt x="101" y="42"/>
                    <a:pt x="70" y="104"/>
                  </a:cubicBezTo>
                  <a:cubicBezTo>
                    <a:pt x="1" y="196"/>
                    <a:pt x="24" y="335"/>
                    <a:pt x="139" y="404"/>
                  </a:cubicBezTo>
                  <a:lnTo>
                    <a:pt x="8503" y="5602"/>
                  </a:lnTo>
                  <a:cubicBezTo>
                    <a:pt x="8526" y="5625"/>
                    <a:pt x="8572" y="5625"/>
                    <a:pt x="8618" y="5625"/>
                  </a:cubicBezTo>
                  <a:cubicBezTo>
                    <a:pt x="8688" y="5625"/>
                    <a:pt x="8757" y="5602"/>
                    <a:pt x="8803" y="5533"/>
                  </a:cubicBezTo>
                  <a:cubicBezTo>
                    <a:pt x="8873" y="5417"/>
                    <a:pt x="8826" y="5302"/>
                    <a:pt x="8734" y="5233"/>
                  </a:cubicBezTo>
                  <a:lnTo>
                    <a:pt x="347" y="34"/>
                  </a:lnTo>
                  <a:cubicBezTo>
                    <a:pt x="317" y="11"/>
                    <a:pt x="281" y="1"/>
                    <a:pt x="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367;p42"/>
            <p:cNvSpPr/>
            <p:nvPr/>
          </p:nvSpPr>
          <p:spPr>
            <a:xfrm>
              <a:off x="1483294" y="3810431"/>
              <a:ext cx="210778" cy="139042"/>
            </a:xfrm>
            <a:custGeom>
              <a:avLst/>
              <a:gdLst/>
              <a:ahLst/>
              <a:cxnLst/>
              <a:rect l="l" t="t" r="r" b="b"/>
              <a:pathLst>
                <a:path w="3282" h="2165" extrusionOk="0">
                  <a:moveTo>
                    <a:pt x="231" y="0"/>
                  </a:moveTo>
                  <a:cubicBezTo>
                    <a:pt x="164" y="0"/>
                    <a:pt x="99" y="36"/>
                    <a:pt x="70" y="108"/>
                  </a:cubicBezTo>
                  <a:cubicBezTo>
                    <a:pt x="1" y="201"/>
                    <a:pt x="24" y="339"/>
                    <a:pt x="139" y="386"/>
                  </a:cubicBezTo>
                  <a:lnTo>
                    <a:pt x="2935" y="2118"/>
                  </a:lnTo>
                  <a:cubicBezTo>
                    <a:pt x="2958" y="2142"/>
                    <a:pt x="3004" y="2165"/>
                    <a:pt x="3027" y="2165"/>
                  </a:cubicBezTo>
                  <a:cubicBezTo>
                    <a:pt x="3120" y="2165"/>
                    <a:pt x="3189" y="2118"/>
                    <a:pt x="3212" y="2049"/>
                  </a:cubicBezTo>
                  <a:cubicBezTo>
                    <a:pt x="3281" y="1957"/>
                    <a:pt x="3258" y="1818"/>
                    <a:pt x="3143" y="1772"/>
                  </a:cubicBezTo>
                  <a:lnTo>
                    <a:pt x="347" y="39"/>
                  </a:lnTo>
                  <a:cubicBezTo>
                    <a:pt x="313" y="13"/>
                    <a:pt x="271" y="0"/>
                    <a:pt x="2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368;p42"/>
            <p:cNvSpPr/>
            <p:nvPr/>
          </p:nvSpPr>
          <p:spPr>
            <a:xfrm>
              <a:off x="1076778" y="3113699"/>
              <a:ext cx="163254" cy="159208"/>
            </a:xfrm>
            <a:custGeom>
              <a:avLst/>
              <a:gdLst/>
              <a:ahLst/>
              <a:cxnLst/>
              <a:rect l="l" t="t" r="r" b="b"/>
              <a:pathLst>
                <a:path w="2542" h="2479" extrusionOk="0">
                  <a:moveTo>
                    <a:pt x="234" y="1"/>
                  </a:moveTo>
                  <a:cubicBezTo>
                    <a:pt x="179" y="1"/>
                    <a:pt x="127" y="18"/>
                    <a:pt x="93" y="52"/>
                  </a:cubicBezTo>
                  <a:cubicBezTo>
                    <a:pt x="0" y="145"/>
                    <a:pt x="0" y="284"/>
                    <a:pt x="93" y="376"/>
                  </a:cubicBezTo>
                  <a:lnTo>
                    <a:pt x="2149" y="2409"/>
                  </a:lnTo>
                  <a:cubicBezTo>
                    <a:pt x="2195" y="2455"/>
                    <a:pt x="2241" y="2478"/>
                    <a:pt x="2311" y="2478"/>
                  </a:cubicBezTo>
                  <a:cubicBezTo>
                    <a:pt x="2357" y="2478"/>
                    <a:pt x="2403" y="2455"/>
                    <a:pt x="2449" y="2409"/>
                  </a:cubicBezTo>
                  <a:cubicBezTo>
                    <a:pt x="2542" y="2340"/>
                    <a:pt x="2542" y="2201"/>
                    <a:pt x="2449" y="2109"/>
                  </a:cubicBezTo>
                  <a:lnTo>
                    <a:pt x="393" y="52"/>
                  </a:lnTo>
                  <a:cubicBezTo>
                    <a:pt x="347" y="18"/>
                    <a:pt x="289" y="1"/>
                    <a:pt x="2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369;p42"/>
            <p:cNvSpPr/>
            <p:nvPr/>
          </p:nvSpPr>
          <p:spPr>
            <a:xfrm>
              <a:off x="1277082" y="3312912"/>
              <a:ext cx="442236" cy="436263"/>
            </a:xfrm>
            <a:custGeom>
              <a:avLst/>
              <a:gdLst/>
              <a:ahLst/>
              <a:cxnLst/>
              <a:rect l="l" t="t" r="r" b="b"/>
              <a:pathLst>
                <a:path w="6886" h="6793" extrusionOk="0">
                  <a:moveTo>
                    <a:pt x="252" y="0"/>
                  </a:moveTo>
                  <a:cubicBezTo>
                    <a:pt x="197" y="0"/>
                    <a:pt x="139" y="23"/>
                    <a:pt x="93" y="69"/>
                  </a:cubicBezTo>
                  <a:cubicBezTo>
                    <a:pt x="0" y="139"/>
                    <a:pt x="23" y="277"/>
                    <a:pt x="93" y="370"/>
                  </a:cubicBezTo>
                  <a:lnTo>
                    <a:pt x="6492" y="6746"/>
                  </a:lnTo>
                  <a:cubicBezTo>
                    <a:pt x="6539" y="6770"/>
                    <a:pt x="6608" y="6793"/>
                    <a:pt x="6654" y="6793"/>
                  </a:cubicBezTo>
                  <a:cubicBezTo>
                    <a:pt x="6700" y="6793"/>
                    <a:pt x="6770" y="6770"/>
                    <a:pt x="6816" y="6746"/>
                  </a:cubicBezTo>
                  <a:cubicBezTo>
                    <a:pt x="6885" y="6654"/>
                    <a:pt x="6885" y="6515"/>
                    <a:pt x="6816" y="6423"/>
                  </a:cubicBezTo>
                  <a:lnTo>
                    <a:pt x="393" y="69"/>
                  </a:lnTo>
                  <a:cubicBezTo>
                    <a:pt x="358" y="23"/>
                    <a:pt x="306"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370;p42"/>
            <p:cNvSpPr/>
            <p:nvPr/>
          </p:nvSpPr>
          <p:spPr>
            <a:xfrm>
              <a:off x="1377972" y="2872678"/>
              <a:ext cx="213732" cy="318608"/>
            </a:xfrm>
            <a:custGeom>
              <a:avLst/>
              <a:gdLst/>
              <a:ahLst/>
              <a:cxnLst/>
              <a:rect l="l" t="t" r="r" b="b"/>
              <a:pathLst>
                <a:path w="3328" h="4961" extrusionOk="0">
                  <a:moveTo>
                    <a:pt x="256" y="1"/>
                  </a:moveTo>
                  <a:cubicBezTo>
                    <a:pt x="215" y="1"/>
                    <a:pt x="174" y="14"/>
                    <a:pt x="139" y="40"/>
                  </a:cubicBezTo>
                  <a:cubicBezTo>
                    <a:pt x="23" y="86"/>
                    <a:pt x="0" y="224"/>
                    <a:pt x="70" y="340"/>
                  </a:cubicBezTo>
                  <a:lnTo>
                    <a:pt x="2888" y="4845"/>
                  </a:lnTo>
                  <a:cubicBezTo>
                    <a:pt x="2934" y="4914"/>
                    <a:pt x="3004" y="4961"/>
                    <a:pt x="3073" y="4961"/>
                  </a:cubicBezTo>
                  <a:cubicBezTo>
                    <a:pt x="3119" y="4961"/>
                    <a:pt x="3142" y="4938"/>
                    <a:pt x="3189" y="4914"/>
                  </a:cubicBezTo>
                  <a:cubicBezTo>
                    <a:pt x="3281" y="4868"/>
                    <a:pt x="3327" y="4730"/>
                    <a:pt x="3258" y="4614"/>
                  </a:cubicBezTo>
                  <a:lnTo>
                    <a:pt x="439" y="109"/>
                  </a:lnTo>
                  <a:cubicBezTo>
                    <a:pt x="396" y="37"/>
                    <a:pt x="326" y="1"/>
                    <a:pt x="2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371;p42"/>
            <p:cNvSpPr/>
            <p:nvPr/>
          </p:nvSpPr>
          <p:spPr>
            <a:xfrm>
              <a:off x="1622781" y="3264361"/>
              <a:ext cx="204806" cy="305314"/>
            </a:xfrm>
            <a:custGeom>
              <a:avLst/>
              <a:gdLst/>
              <a:ahLst/>
              <a:cxnLst/>
              <a:rect l="l" t="t" r="r" b="b"/>
              <a:pathLst>
                <a:path w="3189" h="4754" extrusionOk="0">
                  <a:moveTo>
                    <a:pt x="250" y="1"/>
                  </a:moveTo>
                  <a:cubicBezTo>
                    <a:pt x="206" y="1"/>
                    <a:pt x="159" y="14"/>
                    <a:pt x="116" y="40"/>
                  </a:cubicBezTo>
                  <a:cubicBezTo>
                    <a:pt x="23" y="86"/>
                    <a:pt x="0" y="225"/>
                    <a:pt x="47" y="340"/>
                  </a:cubicBezTo>
                  <a:lnTo>
                    <a:pt x="2750" y="4638"/>
                  </a:lnTo>
                  <a:cubicBezTo>
                    <a:pt x="2796" y="4707"/>
                    <a:pt x="2865" y="4753"/>
                    <a:pt x="2935" y="4753"/>
                  </a:cubicBezTo>
                  <a:cubicBezTo>
                    <a:pt x="2981" y="4753"/>
                    <a:pt x="3004" y="4730"/>
                    <a:pt x="3050" y="4707"/>
                  </a:cubicBezTo>
                  <a:cubicBezTo>
                    <a:pt x="3142" y="4661"/>
                    <a:pt x="3189" y="4522"/>
                    <a:pt x="3119" y="4430"/>
                  </a:cubicBezTo>
                  <a:lnTo>
                    <a:pt x="416" y="109"/>
                  </a:lnTo>
                  <a:cubicBezTo>
                    <a:pt x="387" y="37"/>
                    <a:pt x="322" y="1"/>
                    <a:pt x="2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372;p42"/>
            <p:cNvSpPr/>
            <p:nvPr/>
          </p:nvSpPr>
          <p:spPr>
            <a:xfrm>
              <a:off x="1717763" y="2710841"/>
              <a:ext cx="56387" cy="100637"/>
            </a:xfrm>
            <a:custGeom>
              <a:avLst/>
              <a:gdLst/>
              <a:ahLst/>
              <a:cxnLst/>
              <a:rect l="l" t="t" r="r" b="b"/>
              <a:pathLst>
                <a:path w="878" h="1567" extrusionOk="0">
                  <a:moveTo>
                    <a:pt x="254" y="0"/>
                  </a:moveTo>
                  <a:cubicBezTo>
                    <a:pt x="223" y="0"/>
                    <a:pt x="192" y="6"/>
                    <a:pt x="162" y="18"/>
                  </a:cubicBezTo>
                  <a:cubicBezTo>
                    <a:pt x="46" y="41"/>
                    <a:pt x="0" y="180"/>
                    <a:pt x="46" y="272"/>
                  </a:cubicBezTo>
                  <a:lnTo>
                    <a:pt x="416" y="1404"/>
                  </a:lnTo>
                  <a:cubicBezTo>
                    <a:pt x="462" y="1497"/>
                    <a:pt x="531" y="1566"/>
                    <a:pt x="624" y="1566"/>
                  </a:cubicBezTo>
                  <a:lnTo>
                    <a:pt x="624" y="1543"/>
                  </a:lnTo>
                  <a:lnTo>
                    <a:pt x="693" y="1543"/>
                  </a:lnTo>
                  <a:cubicBezTo>
                    <a:pt x="809" y="1497"/>
                    <a:pt x="878" y="1381"/>
                    <a:pt x="832" y="1266"/>
                  </a:cubicBezTo>
                  <a:lnTo>
                    <a:pt x="439" y="134"/>
                  </a:lnTo>
                  <a:cubicBezTo>
                    <a:pt x="422" y="48"/>
                    <a:pt x="341"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373;p42"/>
            <p:cNvSpPr/>
            <p:nvPr/>
          </p:nvSpPr>
          <p:spPr>
            <a:xfrm>
              <a:off x="1771131" y="2865164"/>
              <a:ext cx="203328" cy="526432"/>
            </a:xfrm>
            <a:custGeom>
              <a:avLst/>
              <a:gdLst/>
              <a:ahLst/>
              <a:cxnLst/>
              <a:rect l="l" t="t" r="r" b="b"/>
              <a:pathLst>
                <a:path w="3166" h="8197" extrusionOk="0">
                  <a:moveTo>
                    <a:pt x="254" y="0"/>
                  </a:moveTo>
                  <a:cubicBezTo>
                    <a:pt x="224" y="0"/>
                    <a:pt x="192" y="6"/>
                    <a:pt x="162" y="18"/>
                  </a:cubicBezTo>
                  <a:cubicBezTo>
                    <a:pt x="47" y="41"/>
                    <a:pt x="1" y="180"/>
                    <a:pt x="47" y="295"/>
                  </a:cubicBezTo>
                  <a:lnTo>
                    <a:pt x="2727" y="8035"/>
                  </a:lnTo>
                  <a:cubicBezTo>
                    <a:pt x="2750" y="8127"/>
                    <a:pt x="2842" y="8197"/>
                    <a:pt x="2935" y="8197"/>
                  </a:cubicBezTo>
                  <a:cubicBezTo>
                    <a:pt x="2958" y="8197"/>
                    <a:pt x="2981" y="8174"/>
                    <a:pt x="3004" y="8174"/>
                  </a:cubicBezTo>
                  <a:cubicBezTo>
                    <a:pt x="3120" y="8127"/>
                    <a:pt x="3166" y="8012"/>
                    <a:pt x="3120" y="7896"/>
                  </a:cubicBezTo>
                  <a:lnTo>
                    <a:pt x="440" y="133"/>
                  </a:lnTo>
                  <a:cubicBezTo>
                    <a:pt x="423" y="48"/>
                    <a:pt x="342" y="0"/>
                    <a:pt x="2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374;p42"/>
            <p:cNvSpPr/>
            <p:nvPr/>
          </p:nvSpPr>
          <p:spPr>
            <a:xfrm>
              <a:off x="2017417" y="3802532"/>
              <a:ext cx="519432" cy="26781"/>
            </a:xfrm>
            <a:custGeom>
              <a:avLst/>
              <a:gdLst/>
              <a:ahLst/>
              <a:cxnLst/>
              <a:rect l="l" t="t" r="r" b="b"/>
              <a:pathLst>
                <a:path w="8088" h="417" extrusionOk="0">
                  <a:moveTo>
                    <a:pt x="140" y="0"/>
                  </a:moveTo>
                  <a:cubicBezTo>
                    <a:pt x="70" y="0"/>
                    <a:pt x="1" y="93"/>
                    <a:pt x="1" y="208"/>
                  </a:cubicBezTo>
                  <a:cubicBezTo>
                    <a:pt x="1" y="324"/>
                    <a:pt x="70" y="416"/>
                    <a:pt x="140" y="416"/>
                  </a:cubicBezTo>
                  <a:lnTo>
                    <a:pt x="7972" y="416"/>
                  </a:lnTo>
                  <a:cubicBezTo>
                    <a:pt x="8041" y="416"/>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375;p42"/>
            <p:cNvSpPr/>
            <p:nvPr/>
          </p:nvSpPr>
          <p:spPr>
            <a:xfrm>
              <a:off x="2017417" y="3875230"/>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376;p42"/>
            <p:cNvSpPr/>
            <p:nvPr/>
          </p:nvSpPr>
          <p:spPr>
            <a:xfrm>
              <a:off x="2017417" y="3947928"/>
              <a:ext cx="519432" cy="28258"/>
            </a:xfrm>
            <a:custGeom>
              <a:avLst/>
              <a:gdLst/>
              <a:ahLst/>
              <a:cxnLst/>
              <a:rect l="l" t="t" r="r" b="b"/>
              <a:pathLst>
                <a:path w="8088" h="440" extrusionOk="0">
                  <a:moveTo>
                    <a:pt x="140" y="1"/>
                  </a:moveTo>
                  <a:cubicBezTo>
                    <a:pt x="70" y="1"/>
                    <a:pt x="1" y="93"/>
                    <a:pt x="1" y="232"/>
                  </a:cubicBezTo>
                  <a:cubicBezTo>
                    <a:pt x="1" y="347"/>
                    <a:pt x="70" y="439"/>
                    <a:pt x="140" y="439"/>
                  </a:cubicBezTo>
                  <a:lnTo>
                    <a:pt x="7972" y="439"/>
                  </a:lnTo>
                  <a:cubicBezTo>
                    <a:pt x="8041" y="439"/>
                    <a:pt x="8087" y="347"/>
                    <a:pt x="8087" y="232"/>
                  </a:cubicBezTo>
                  <a:cubicBezTo>
                    <a:pt x="8087" y="93"/>
                    <a:pt x="8041" y="1"/>
                    <a:pt x="7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377;p42"/>
            <p:cNvSpPr/>
            <p:nvPr/>
          </p:nvSpPr>
          <p:spPr>
            <a:xfrm>
              <a:off x="2017417" y="4017672"/>
              <a:ext cx="519432" cy="28258"/>
            </a:xfrm>
            <a:custGeom>
              <a:avLst/>
              <a:gdLst/>
              <a:ahLst/>
              <a:cxnLst/>
              <a:rect l="l" t="t" r="r" b="b"/>
              <a:pathLst>
                <a:path w="8088" h="440" extrusionOk="0">
                  <a:moveTo>
                    <a:pt x="140" y="0"/>
                  </a:moveTo>
                  <a:cubicBezTo>
                    <a:pt x="70" y="0"/>
                    <a:pt x="1" y="93"/>
                    <a:pt x="1" y="208"/>
                  </a:cubicBezTo>
                  <a:cubicBezTo>
                    <a:pt x="1" y="324"/>
                    <a:pt x="70" y="439"/>
                    <a:pt x="140" y="439"/>
                  </a:cubicBezTo>
                  <a:lnTo>
                    <a:pt x="7972" y="439"/>
                  </a:lnTo>
                  <a:cubicBezTo>
                    <a:pt x="8041" y="439"/>
                    <a:pt x="8087" y="324"/>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378;p42"/>
            <p:cNvSpPr/>
            <p:nvPr/>
          </p:nvSpPr>
          <p:spPr>
            <a:xfrm>
              <a:off x="2017417" y="4090370"/>
              <a:ext cx="519432" cy="28258"/>
            </a:xfrm>
            <a:custGeom>
              <a:avLst/>
              <a:gdLst/>
              <a:ahLst/>
              <a:cxnLst/>
              <a:rect l="l" t="t" r="r" b="b"/>
              <a:pathLst>
                <a:path w="8088" h="440" extrusionOk="0">
                  <a:moveTo>
                    <a:pt x="140" y="0"/>
                  </a:moveTo>
                  <a:cubicBezTo>
                    <a:pt x="70" y="0"/>
                    <a:pt x="1" y="93"/>
                    <a:pt x="1" y="208"/>
                  </a:cubicBezTo>
                  <a:cubicBezTo>
                    <a:pt x="1" y="347"/>
                    <a:pt x="70" y="439"/>
                    <a:pt x="140" y="439"/>
                  </a:cubicBezTo>
                  <a:lnTo>
                    <a:pt x="7972" y="439"/>
                  </a:lnTo>
                  <a:cubicBezTo>
                    <a:pt x="8041" y="439"/>
                    <a:pt x="8087" y="347"/>
                    <a:pt x="8087" y="208"/>
                  </a:cubicBezTo>
                  <a:cubicBezTo>
                    <a:pt x="8087" y="93"/>
                    <a:pt x="8041"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 name="Google Shape;379;p42"/>
            <p:cNvGrpSpPr/>
            <p:nvPr/>
          </p:nvGrpSpPr>
          <p:grpSpPr>
            <a:xfrm>
              <a:off x="668145" y="949095"/>
              <a:ext cx="1126811" cy="1504663"/>
              <a:chOff x="7091420" y="949095"/>
              <a:chExt cx="1126811" cy="1504663"/>
            </a:xfrm>
          </p:grpSpPr>
          <p:sp>
            <p:nvSpPr>
              <p:cNvPr id="193" name="Google Shape;380;p42"/>
              <p:cNvSpPr/>
              <p:nvPr/>
            </p:nvSpPr>
            <p:spPr>
              <a:xfrm>
                <a:off x="7960112" y="2180366"/>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381;p42"/>
              <p:cNvSpPr/>
              <p:nvPr/>
            </p:nvSpPr>
            <p:spPr>
              <a:xfrm>
                <a:off x="7414583" y="121752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382;p42"/>
              <p:cNvSpPr/>
              <p:nvPr/>
            </p:nvSpPr>
            <p:spPr>
              <a:xfrm rot="10800000">
                <a:off x="7091420" y="157114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383;p42"/>
              <p:cNvSpPr/>
              <p:nvPr/>
            </p:nvSpPr>
            <p:spPr>
              <a:xfrm rot="10800000">
                <a:off x="7670646" y="1785470"/>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384;p42"/>
              <p:cNvSpPr/>
              <p:nvPr/>
            </p:nvSpPr>
            <p:spPr>
              <a:xfrm rot="10800000">
                <a:off x="8158531" y="1446116"/>
                <a:ext cx="59700" cy="59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385;p42"/>
              <p:cNvSpPr/>
              <p:nvPr/>
            </p:nvSpPr>
            <p:spPr>
              <a:xfrm rot="10800000">
                <a:off x="7290949" y="2284858"/>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386;p42"/>
              <p:cNvSpPr/>
              <p:nvPr/>
            </p:nvSpPr>
            <p:spPr>
              <a:xfrm rot="10800000">
                <a:off x="7853220" y="949095"/>
                <a:ext cx="168900" cy="168900"/>
              </a:xfrm>
              <a:prstGeom prst="star4">
                <a:avLst>
                  <a:gd name="adj" fmla="val 125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00" name="Google Shape;567;p38"/>
          <p:cNvSpPr/>
          <p:nvPr/>
        </p:nvSpPr>
        <p:spPr>
          <a:xfrm rot="18914975">
            <a:off x="4775391" y="1534769"/>
            <a:ext cx="817794" cy="1075670"/>
          </a:xfrm>
          <a:custGeom>
            <a:avLst/>
            <a:gdLst/>
            <a:ahLst/>
            <a:cxnLst/>
            <a:rect l="l" t="t" r="r" b="b"/>
            <a:pathLst>
              <a:path w="53772" h="70728" extrusionOk="0">
                <a:moveTo>
                  <a:pt x="11474" y="1"/>
                </a:moveTo>
                <a:cubicBezTo>
                  <a:pt x="11355" y="1"/>
                  <a:pt x="11233" y="52"/>
                  <a:pt x="11141" y="144"/>
                </a:cubicBezTo>
                <a:cubicBezTo>
                  <a:pt x="11008" y="277"/>
                  <a:pt x="10941" y="344"/>
                  <a:pt x="10841" y="477"/>
                </a:cubicBezTo>
                <a:cubicBezTo>
                  <a:pt x="10674" y="644"/>
                  <a:pt x="10741" y="944"/>
                  <a:pt x="10908" y="1078"/>
                </a:cubicBezTo>
                <a:cubicBezTo>
                  <a:pt x="10975" y="1111"/>
                  <a:pt x="11075" y="1144"/>
                  <a:pt x="11141" y="1144"/>
                </a:cubicBezTo>
                <a:cubicBezTo>
                  <a:pt x="11275" y="1144"/>
                  <a:pt x="11408" y="1111"/>
                  <a:pt x="11508" y="1011"/>
                </a:cubicBezTo>
                <a:cubicBezTo>
                  <a:pt x="11608" y="911"/>
                  <a:pt x="11675" y="811"/>
                  <a:pt x="11775" y="677"/>
                </a:cubicBezTo>
                <a:cubicBezTo>
                  <a:pt x="11942" y="510"/>
                  <a:pt x="11909" y="277"/>
                  <a:pt x="11742" y="110"/>
                </a:cubicBezTo>
                <a:cubicBezTo>
                  <a:pt x="11667" y="35"/>
                  <a:pt x="11571" y="1"/>
                  <a:pt x="11474" y="1"/>
                </a:cubicBezTo>
                <a:close/>
                <a:moveTo>
                  <a:pt x="10209" y="1623"/>
                </a:moveTo>
                <a:cubicBezTo>
                  <a:pt x="10066" y="1623"/>
                  <a:pt x="9926" y="1683"/>
                  <a:pt x="9841" y="1811"/>
                </a:cubicBezTo>
                <a:lnTo>
                  <a:pt x="9607" y="2178"/>
                </a:lnTo>
                <a:cubicBezTo>
                  <a:pt x="9474" y="2412"/>
                  <a:pt x="9507" y="2645"/>
                  <a:pt x="9740" y="2779"/>
                </a:cubicBezTo>
                <a:cubicBezTo>
                  <a:pt x="9774" y="2812"/>
                  <a:pt x="9841" y="2845"/>
                  <a:pt x="9941" y="2845"/>
                </a:cubicBezTo>
                <a:cubicBezTo>
                  <a:pt x="10041" y="2845"/>
                  <a:pt x="10174" y="2779"/>
                  <a:pt x="10341" y="2612"/>
                </a:cubicBezTo>
                <a:cubicBezTo>
                  <a:pt x="10374" y="2479"/>
                  <a:pt x="10474" y="2412"/>
                  <a:pt x="10574" y="2278"/>
                </a:cubicBezTo>
                <a:cubicBezTo>
                  <a:pt x="10674" y="2045"/>
                  <a:pt x="10641" y="1811"/>
                  <a:pt x="10441" y="1678"/>
                </a:cubicBezTo>
                <a:cubicBezTo>
                  <a:pt x="10369" y="1642"/>
                  <a:pt x="10289" y="1623"/>
                  <a:pt x="10209" y="1623"/>
                </a:cubicBezTo>
                <a:close/>
                <a:moveTo>
                  <a:pt x="9090" y="3467"/>
                </a:moveTo>
                <a:cubicBezTo>
                  <a:pt x="8940" y="3467"/>
                  <a:pt x="8775" y="3541"/>
                  <a:pt x="8706" y="3679"/>
                </a:cubicBezTo>
                <a:cubicBezTo>
                  <a:pt x="8640" y="3813"/>
                  <a:pt x="8540" y="3946"/>
                  <a:pt x="8506" y="4080"/>
                </a:cubicBezTo>
                <a:cubicBezTo>
                  <a:pt x="8440" y="4280"/>
                  <a:pt x="8506" y="4513"/>
                  <a:pt x="8706" y="4613"/>
                </a:cubicBezTo>
                <a:cubicBezTo>
                  <a:pt x="8773" y="4647"/>
                  <a:pt x="8840" y="4647"/>
                  <a:pt x="8907" y="4647"/>
                </a:cubicBezTo>
                <a:cubicBezTo>
                  <a:pt x="9073" y="4647"/>
                  <a:pt x="9207" y="4580"/>
                  <a:pt x="9273" y="4447"/>
                </a:cubicBezTo>
                <a:cubicBezTo>
                  <a:pt x="9307" y="4313"/>
                  <a:pt x="9407" y="4180"/>
                  <a:pt x="9440" y="4080"/>
                </a:cubicBezTo>
                <a:cubicBezTo>
                  <a:pt x="9540" y="3880"/>
                  <a:pt x="9474" y="3646"/>
                  <a:pt x="9273" y="3513"/>
                </a:cubicBezTo>
                <a:cubicBezTo>
                  <a:pt x="9222" y="3482"/>
                  <a:pt x="9157" y="3467"/>
                  <a:pt x="9090" y="3467"/>
                </a:cubicBezTo>
                <a:close/>
                <a:moveTo>
                  <a:pt x="8328" y="5363"/>
                </a:moveTo>
                <a:cubicBezTo>
                  <a:pt x="8151" y="5363"/>
                  <a:pt x="7961" y="5483"/>
                  <a:pt x="7906" y="5647"/>
                </a:cubicBezTo>
                <a:cubicBezTo>
                  <a:pt x="7839" y="5781"/>
                  <a:pt x="7806" y="5948"/>
                  <a:pt x="7772" y="6048"/>
                </a:cubicBezTo>
                <a:cubicBezTo>
                  <a:pt x="7672" y="6315"/>
                  <a:pt x="7806" y="6515"/>
                  <a:pt x="8006" y="6615"/>
                </a:cubicBezTo>
                <a:lnTo>
                  <a:pt x="8139" y="6615"/>
                </a:lnTo>
                <a:cubicBezTo>
                  <a:pt x="8306" y="6615"/>
                  <a:pt x="8473" y="6481"/>
                  <a:pt x="8573" y="6315"/>
                </a:cubicBezTo>
                <a:lnTo>
                  <a:pt x="8673" y="5948"/>
                </a:lnTo>
                <a:cubicBezTo>
                  <a:pt x="8773" y="5748"/>
                  <a:pt x="8640" y="5481"/>
                  <a:pt x="8440" y="5381"/>
                </a:cubicBezTo>
                <a:cubicBezTo>
                  <a:pt x="8404" y="5369"/>
                  <a:pt x="8367" y="5363"/>
                  <a:pt x="8328" y="5363"/>
                </a:cubicBezTo>
                <a:close/>
                <a:moveTo>
                  <a:pt x="7738" y="7344"/>
                </a:moveTo>
                <a:cubicBezTo>
                  <a:pt x="7506" y="7344"/>
                  <a:pt x="7336" y="7499"/>
                  <a:pt x="7305" y="7682"/>
                </a:cubicBezTo>
                <a:cubicBezTo>
                  <a:pt x="7272" y="7816"/>
                  <a:pt x="7272" y="7982"/>
                  <a:pt x="7239" y="8116"/>
                </a:cubicBezTo>
                <a:cubicBezTo>
                  <a:pt x="7172" y="8349"/>
                  <a:pt x="7339" y="8583"/>
                  <a:pt x="7539" y="8616"/>
                </a:cubicBezTo>
                <a:lnTo>
                  <a:pt x="7639" y="8616"/>
                </a:lnTo>
                <a:cubicBezTo>
                  <a:pt x="7806" y="8616"/>
                  <a:pt x="8006" y="8483"/>
                  <a:pt x="8073" y="8283"/>
                </a:cubicBezTo>
                <a:cubicBezTo>
                  <a:pt x="8106" y="8116"/>
                  <a:pt x="8106" y="7982"/>
                  <a:pt x="8139" y="7849"/>
                </a:cubicBezTo>
                <a:cubicBezTo>
                  <a:pt x="8173" y="7616"/>
                  <a:pt x="8006" y="7415"/>
                  <a:pt x="7806" y="7349"/>
                </a:cubicBezTo>
                <a:cubicBezTo>
                  <a:pt x="7783" y="7346"/>
                  <a:pt x="7760" y="7344"/>
                  <a:pt x="7738" y="7344"/>
                </a:cubicBezTo>
                <a:close/>
                <a:moveTo>
                  <a:pt x="7412" y="9446"/>
                </a:moveTo>
                <a:cubicBezTo>
                  <a:pt x="7200" y="9446"/>
                  <a:pt x="7005" y="9604"/>
                  <a:pt x="7005" y="9817"/>
                </a:cubicBezTo>
                <a:cubicBezTo>
                  <a:pt x="6972" y="9951"/>
                  <a:pt x="6972" y="10117"/>
                  <a:pt x="6972" y="10251"/>
                </a:cubicBezTo>
                <a:cubicBezTo>
                  <a:pt x="6972" y="10484"/>
                  <a:pt x="7139" y="10684"/>
                  <a:pt x="7405" y="10684"/>
                </a:cubicBezTo>
                <a:cubicBezTo>
                  <a:pt x="7606" y="10684"/>
                  <a:pt x="7806" y="10518"/>
                  <a:pt x="7806" y="10318"/>
                </a:cubicBezTo>
                <a:cubicBezTo>
                  <a:pt x="7839" y="10184"/>
                  <a:pt x="7839" y="10017"/>
                  <a:pt x="7839" y="9917"/>
                </a:cubicBezTo>
                <a:cubicBezTo>
                  <a:pt x="7872" y="9650"/>
                  <a:pt x="7706" y="9450"/>
                  <a:pt x="7472" y="9450"/>
                </a:cubicBezTo>
                <a:cubicBezTo>
                  <a:pt x="7452" y="9447"/>
                  <a:pt x="7432" y="9446"/>
                  <a:pt x="7412" y="9446"/>
                </a:cubicBezTo>
                <a:close/>
                <a:moveTo>
                  <a:pt x="7405" y="11585"/>
                </a:moveTo>
                <a:cubicBezTo>
                  <a:pt x="7139" y="11585"/>
                  <a:pt x="6972" y="11752"/>
                  <a:pt x="6972" y="11985"/>
                </a:cubicBezTo>
                <a:lnTo>
                  <a:pt x="6972" y="12419"/>
                </a:lnTo>
                <a:cubicBezTo>
                  <a:pt x="6972" y="12619"/>
                  <a:pt x="7172" y="12786"/>
                  <a:pt x="7405" y="12786"/>
                </a:cubicBezTo>
                <a:cubicBezTo>
                  <a:pt x="7639" y="12786"/>
                  <a:pt x="7806" y="12586"/>
                  <a:pt x="7806" y="12419"/>
                </a:cubicBezTo>
                <a:lnTo>
                  <a:pt x="7806" y="11985"/>
                </a:lnTo>
                <a:cubicBezTo>
                  <a:pt x="7806" y="11752"/>
                  <a:pt x="7606" y="11585"/>
                  <a:pt x="7405" y="11585"/>
                </a:cubicBezTo>
                <a:close/>
                <a:moveTo>
                  <a:pt x="7565" y="13616"/>
                </a:moveTo>
                <a:cubicBezTo>
                  <a:pt x="7545" y="13616"/>
                  <a:pt x="7526" y="13617"/>
                  <a:pt x="7506" y="13620"/>
                </a:cubicBezTo>
                <a:cubicBezTo>
                  <a:pt x="7272" y="13653"/>
                  <a:pt x="7105" y="13853"/>
                  <a:pt x="7139" y="14087"/>
                </a:cubicBezTo>
                <a:cubicBezTo>
                  <a:pt x="7139" y="14187"/>
                  <a:pt x="7172" y="14354"/>
                  <a:pt x="7172" y="14487"/>
                </a:cubicBezTo>
                <a:cubicBezTo>
                  <a:pt x="7239" y="14687"/>
                  <a:pt x="7405" y="14854"/>
                  <a:pt x="7606" y="14854"/>
                </a:cubicBezTo>
                <a:lnTo>
                  <a:pt x="7639" y="14854"/>
                </a:lnTo>
                <a:cubicBezTo>
                  <a:pt x="7906" y="14854"/>
                  <a:pt x="8073" y="14621"/>
                  <a:pt x="8006" y="14420"/>
                </a:cubicBezTo>
                <a:cubicBezTo>
                  <a:pt x="8006" y="14287"/>
                  <a:pt x="7973" y="14120"/>
                  <a:pt x="7973" y="13987"/>
                </a:cubicBezTo>
                <a:cubicBezTo>
                  <a:pt x="7942" y="13773"/>
                  <a:pt x="7772" y="13616"/>
                  <a:pt x="7565" y="13616"/>
                </a:cubicBezTo>
                <a:close/>
                <a:moveTo>
                  <a:pt x="7825" y="15650"/>
                </a:moveTo>
                <a:cubicBezTo>
                  <a:pt x="7807" y="15650"/>
                  <a:pt x="7790" y="15652"/>
                  <a:pt x="7772" y="15655"/>
                </a:cubicBezTo>
                <a:cubicBezTo>
                  <a:pt x="7539" y="15688"/>
                  <a:pt x="7405" y="15955"/>
                  <a:pt x="7439" y="16155"/>
                </a:cubicBezTo>
                <a:cubicBezTo>
                  <a:pt x="7472" y="16288"/>
                  <a:pt x="7472" y="16455"/>
                  <a:pt x="7506" y="16589"/>
                </a:cubicBezTo>
                <a:cubicBezTo>
                  <a:pt x="7539" y="16789"/>
                  <a:pt x="7739" y="16922"/>
                  <a:pt x="7939" y="16922"/>
                </a:cubicBezTo>
                <a:lnTo>
                  <a:pt x="8006" y="16922"/>
                </a:lnTo>
                <a:cubicBezTo>
                  <a:pt x="8273" y="16856"/>
                  <a:pt x="8373" y="16622"/>
                  <a:pt x="8339" y="16422"/>
                </a:cubicBezTo>
                <a:cubicBezTo>
                  <a:pt x="8306" y="16288"/>
                  <a:pt x="8306" y="16122"/>
                  <a:pt x="8273" y="15988"/>
                </a:cubicBezTo>
                <a:cubicBezTo>
                  <a:pt x="8212" y="15805"/>
                  <a:pt x="8012" y="15650"/>
                  <a:pt x="7825" y="15650"/>
                </a:cubicBezTo>
                <a:close/>
                <a:moveTo>
                  <a:pt x="8236" y="17684"/>
                </a:moveTo>
                <a:cubicBezTo>
                  <a:pt x="8215" y="17684"/>
                  <a:pt x="8193" y="17686"/>
                  <a:pt x="8173" y="17689"/>
                </a:cubicBezTo>
                <a:cubicBezTo>
                  <a:pt x="7973" y="17756"/>
                  <a:pt x="7839" y="17990"/>
                  <a:pt x="7872" y="18190"/>
                </a:cubicBezTo>
                <a:lnTo>
                  <a:pt x="7973" y="18623"/>
                </a:lnTo>
                <a:cubicBezTo>
                  <a:pt x="8006" y="18824"/>
                  <a:pt x="8173" y="18957"/>
                  <a:pt x="8373" y="18957"/>
                </a:cubicBezTo>
                <a:cubicBezTo>
                  <a:pt x="8373" y="18957"/>
                  <a:pt x="8440" y="18957"/>
                  <a:pt x="8473" y="18924"/>
                </a:cubicBezTo>
                <a:cubicBezTo>
                  <a:pt x="8673" y="18857"/>
                  <a:pt x="8806" y="18623"/>
                  <a:pt x="8773" y="18423"/>
                </a:cubicBezTo>
                <a:lnTo>
                  <a:pt x="8673" y="17990"/>
                </a:lnTo>
                <a:cubicBezTo>
                  <a:pt x="8643" y="17810"/>
                  <a:pt x="8425" y="17684"/>
                  <a:pt x="8236" y="17684"/>
                </a:cubicBezTo>
                <a:close/>
                <a:moveTo>
                  <a:pt x="6638" y="19257"/>
                </a:moveTo>
                <a:cubicBezTo>
                  <a:pt x="6438" y="19291"/>
                  <a:pt x="6271" y="19457"/>
                  <a:pt x="6271" y="19691"/>
                </a:cubicBezTo>
                <a:cubicBezTo>
                  <a:pt x="6271" y="19924"/>
                  <a:pt x="6471" y="20091"/>
                  <a:pt x="6672" y="20091"/>
                </a:cubicBezTo>
                <a:lnTo>
                  <a:pt x="7105" y="20091"/>
                </a:lnTo>
                <a:cubicBezTo>
                  <a:pt x="7305" y="20091"/>
                  <a:pt x="7506" y="19858"/>
                  <a:pt x="7506" y="19658"/>
                </a:cubicBezTo>
                <a:cubicBezTo>
                  <a:pt x="7506" y="19457"/>
                  <a:pt x="7339" y="19257"/>
                  <a:pt x="7105" y="19257"/>
                </a:cubicBezTo>
                <a:close/>
                <a:moveTo>
                  <a:pt x="5032" y="19557"/>
                </a:moveTo>
                <a:cubicBezTo>
                  <a:pt x="4979" y="19557"/>
                  <a:pt x="4925" y="19567"/>
                  <a:pt x="4870" y="19591"/>
                </a:cubicBezTo>
                <a:cubicBezTo>
                  <a:pt x="4770" y="19624"/>
                  <a:pt x="4603" y="19691"/>
                  <a:pt x="4470" y="19758"/>
                </a:cubicBezTo>
                <a:cubicBezTo>
                  <a:pt x="4270" y="19824"/>
                  <a:pt x="4170" y="20091"/>
                  <a:pt x="4270" y="20291"/>
                </a:cubicBezTo>
                <a:cubicBezTo>
                  <a:pt x="4303" y="20458"/>
                  <a:pt x="4470" y="20525"/>
                  <a:pt x="4637" y="20525"/>
                </a:cubicBezTo>
                <a:cubicBezTo>
                  <a:pt x="4737" y="20525"/>
                  <a:pt x="4770" y="20525"/>
                  <a:pt x="4804" y="20491"/>
                </a:cubicBezTo>
                <a:lnTo>
                  <a:pt x="5171" y="20358"/>
                </a:lnTo>
                <a:cubicBezTo>
                  <a:pt x="5371" y="20291"/>
                  <a:pt x="5504" y="20024"/>
                  <a:pt x="5437" y="19824"/>
                </a:cubicBezTo>
                <a:cubicBezTo>
                  <a:pt x="5361" y="19671"/>
                  <a:pt x="5206" y="19557"/>
                  <a:pt x="5032" y="19557"/>
                </a:cubicBezTo>
                <a:close/>
                <a:moveTo>
                  <a:pt x="8679" y="19428"/>
                </a:moveTo>
                <a:cubicBezTo>
                  <a:pt x="8508" y="19428"/>
                  <a:pt x="8333" y="19571"/>
                  <a:pt x="8306" y="19758"/>
                </a:cubicBezTo>
                <a:cubicBezTo>
                  <a:pt x="8306" y="19824"/>
                  <a:pt x="8306" y="19958"/>
                  <a:pt x="8339" y="20024"/>
                </a:cubicBezTo>
                <a:lnTo>
                  <a:pt x="8339" y="20225"/>
                </a:lnTo>
                <a:lnTo>
                  <a:pt x="8440" y="20658"/>
                </a:lnTo>
                <a:cubicBezTo>
                  <a:pt x="8473" y="20858"/>
                  <a:pt x="8640" y="20992"/>
                  <a:pt x="8840" y="20992"/>
                </a:cubicBezTo>
                <a:lnTo>
                  <a:pt x="8940" y="20992"/>
                </a:lnTo>
                <a:cubicBezTo>
                  <a:pt x="9140" y="20958"/>
                  <a:pt x="9273" y="20692"/>
                  <a:pt x="9240" y="20491"/>
                </a:cubicBezTo>
                <a:lnTo>
                  <a:pt x="9240" y="20425"/>
                </a:lnTo>
                <a:cubicBezTo>
                  <a:pt x="9340" y="20358"/>
                  <a:pt x="9474" y="20258"/>
                  <a:pt x="9507" y="20125"/>
                </a:cubicBezTo>
                <a:cubicBezTo>
                  <a:pt x="9574" y="19858"/>
                  <a:pt x="9440" y="19658"/>
                  <a:pt x="9240" y="19591"/>
                </a:cubicBezTo>
                <a:cubicBezTo>
                  <a:pt x="9107" y="19524"/>
                  <a:pt x="8940" y="19491"/>
                  <a:pt x="8806" y="19457"/>
                </a:cubicBezTo>
                <a:cubicBezTo>
                  <a:pt x="8766" y="19437"/>
                  <a:pt x="8722" y="19428"/>
                  <a:pt x="8679" y="19428"/>
                </a:cubicBezTo>
                <a:close/>
                <a:moveTo>
                  <a:pt x="10622" y="20223"/>
                </a:moveTo>
                <a:cubicBezTo>
                  <a:pt x="10482" y="20223"/>
                  <a:pt x="10351" y="20305"/>
                  <a:pt x="10308" y="20458"/>
                </a:cubicBezTo>
                <a:cubicBezTo>
                  <a:pt x="10174" y="20658"/>
                  <a:pt x="10274" y="20925"/>
                  <a:pt x="10474" y="20992"/>
                </a:cubicBezTo>
                <a:cubicBezTo>
                  <a:pt x="10608" y="21025"/>
                  <a:pt x="10741" y="21092"/>
                  <a:pt x="10841" y="21159"/>
                </a:cubicBezTo>
                <a:cubicBezTo>
                  <a:pt x="10941" y="21192"/>
                  <a:pt x="10975" y="21192"/>
                  <a:pt x="11075" y="21192"/>
                </a:cubicBezTo>
                <a:cubicBezTo>
                  <a:pt x="11175" y="21192"/>
                  <a:pt x="11342" y="21125"/>
                  <a:pt x="11408" y="21059"/>
                </a:cubicBezTo>
                <a:cubicBezTo>
                  <a:pt x="11508" y="20858"/>
                  <a:pt x="11442" y="20625"/>
                  <a:pt x="11242" y="20491"/>
                </a:cubicBezTo>
                <a:cubicBezTo>
                  <a:pt x="11108" y="20425"/>
                  <a:pt x="10975" y="20358"/>
                  <a:pt x="10841" y="20291"/>
                </a:cubicBezTo>
                <a:cubicBezTo>
                  <a:pt x="10773" y="20246"/>
                  <a:pt x="10696" y="20223"/>
                  <a:pt x="10622" y="20223"/>
                </a:cubicBezTo>
                <a:close/>
                <a:moveTo>
                  <a:pt x="3272" y="20623"/>
                </a:moveTo>
                <a:cubicBezTo>
                  <a:pt x="3173" y="20623"/>
                  <a:pt x="3075" y="20648"/>
                  <a:pt x="3002" y="20692"/>
                </a:cubicBezTo>
                <a:cubicBezTo>
                  <a:pt x="2902" y="20792"/>
                  <a:pt x="2802" y="20925"/>
                  <a:pt x="2669" y="20992"/>
                </a:cubicBezTo>
                <a:cubicBezTo>
                  <a:pt x="2469" y="21159"/>
                  <a:pt x="2469" y="21425"/>
                  <a:pt x="2635" y="21592"/>
                </a:cubicBezTo>
                <a:cubicBezTo>
                  <a:pt x="2735" y="21659"/>
                  <a:pt x="2802" y="21692"/>
                  <a:pt x="2936" y="21692"/>
                </a:cubicBezTo>
                <a:cubicBezTo>
                  <a:pt x="3002" y="21692"/>
                  <a:pt x="3136" y="21659"/>
                  <a:pt x="3269" y="21592"/>
                </a:cubicBezTo>
                <a:cubicBezTo>
                  <a:pt x="3336" y="21492"/>
                  <a:pt x="3469" y="21425"/>
                  <a:pt x="3569" y="21325"/>
                </a:cubicBezTo>
                <a:cubicBezTo>
                  <a:pt x="3703" y="21192"/>
                  <a:pt x="3703" y="20925"/>
                  <a:pt x="3603" y="20758"/>
                </a:cubicBezTo>
                <a:cubicBezTo>
                  <a:pt x="3528" y="20664"/>
                  <a:pt x="3399" y="20623"/>
                  <a:pt x="3272" y="20623"/>
                </a:cubicBezTo>
                <a:close/>
                <a:moveTo>
                  <a:pt x="12458" y="21221"/>
                </a:moveTo>
                <a:cubicBezTo>
                  <a:pt x="12332" y="21221"/>
                  <a:pt x="12220" y="21289"/>
                  <a:pt x="12142" y="21425"/>
                </a:cubicBezTo>
                <a:cubicBezTo>
                  <a:pt x="11975" y="21626"/>
                  <a:pt x="12009" y="21859"/>
                  <a:pt x="12242" y="21993"/>
                </a:cubicBezTo>
                <a:cubicBezTo>
                  <a:pt x="12342" y="22093"/>
                  <a:pt x="12442" y="22159"/>
                  <a:pt x="12576" y="22259"/>
                </a:cubicBezTo>
                <a:cubicBezTo>
                  <a:pt x="12643" y="22293"/>
                  <a:pt x="12743" y="22326"/>
                  <a:pt x="12809" y="22326"/>
                </a:cubicBezTo>
                <a:cubicBezTo>
                  <a:pt x="12943" y="22326"/>
                  <a:pt x="13076" y="22293"/>
                  <a:pt x="13143" y="22159"/>
                </a:cubicBezTo>
                <a:cubicBezTo>
                  <a:pt x="13276" y="21993"/>
                  <a:pt x="13243" y="21692"/>
                  <a:pt x="13076" y="21592"/>
                </a:cubicBezTo>
                <a:cubicBezTo>
                  <a:pt x="12976" y="21492"/>
                  <a:pt x="12843" y="21425"/>
                  <a:pt x="12743" y="21325"/>
                </a:cubicBezTo>
                <a:cubicBezTo>
                  <a:pt x="12645" y="21256"/>
                  <a:pt x="12548" y="21221"/>
                  <a:pt x="12458" y="21221"/>
                </a:cubicBezTo>
                <a:close/>
                <a:moveTo>
                  <a:pt x="9259" y="21786"/>
                </a:moveTo>
                <a:cubicBezTo>
                  <a:pt x="9231" y="21786"/>
                  <a:pt x="9202" y="21788"/>
                  <a:pt x="9173" y="21792"/>
                </a:cubicBezTo>
                <a:cubicBezTo>
                  <a:pt x="8940" y="21826"/>
                  <a:pt x="8806" y="22093"/>
                  <a:pt x="8840" y="22293"/>
                </a:cubicBezTo>
                <a:cubicBezTo>
                  <a:pt x="8907" y="22460"/>
                  <a:pt x="8907" y="22560"/>
                  <a:pt x="8940" y="22693"/>
                </a:cubicBezTo>
                <a:cubicBezTo>
                  <a:pt x="8973" y="22927"/>
                  <a:pt x="9140" y="23027"/>
                  <a:pt x="9340" y="23027"/>
                </a:cubicBezTo>
                <a:lnTo>
                  <a:pt x="9440" y="23027"/>
                </a:lnTo>
                <a:cubicBezTo>
                  <a:pt x="9674" y="22993"/>
                  <a:pt x="9807" y="22760"/>
                  <a:pt x="9774" y="22526"/>
                </a:cubicBezTo>
                <a:cubicBezTo>
                  <a:pt x="9740" y="22426"/>
                  <a:pt x="9740" y="22259"/>
                  <a:pt x="9674" y="22126"/>
                </a:cubicBezTo>
                <a:cubicBezTo>
                  <a:pt x="9644" y="21892"/>
                  <a:pt x="9461" y="21786"/>
                  <a:pt x="9259" y="21786"/>
                </a:cubicBezTo>
                <a:close/>
                <a:moveTo>
                  <a:pt x="1873" y="22090"/>
                </a:moveTo>
                <a:cubicBezTo>
                  <a:pt x="1729" y="22090"/>
                  <a:pt x="1587" y="22163"/>
                  <a:pt x="1501" y="22293"/>
                </a:cubicBezTo>
                <a:lnTo>
                  <a:pt x="1268" y="22660"/>
                </a:lnTo>
                <a:cubicBezTo>
                  <a:pt x="1134" y="22860"/>
                  <a:pt x="1168" y="23127"/>
                  <a:pt x="1401" y="23260"/>
                </a:cubicBezTo>
                <a:cubicBezTo>
                  <a:pt x="1435" y="23293"/>
                  <a:pt x="1501" y="23293"/>
                  <a:pt x="1601" y="23293"/>
                </a:cubicBezTo>
                <a:cubicBezTo>
                  <a:pt x="1768" y="23293"/>
                  <a:pt x="1902" y="23260"/>
                  <a:pt x="2002" y="23093"/>
                </a:cubicBezTo>
                <a:cubicBezTo>
                  <a:pt x="2102" y="22960"/>
                  <a:pt x="2135" y="22860"/>
                  <a:pt x="2235" y="22726"/>
                </a:cubicBezTo>
                <a:cubicBezTo>
                  <a:pt x="2335" y="22526"/>
                  <a:pt x="2302" y="22293"/>
                  <a:pt x="2102" y="22159"/>
                </a:cubicBezTo>
                <a:cubicBezTo>
                  <a:pt x="2031" y="22112"/>
                  <a:pt x="1951" y="22090"/>
                  <a:pt x="1873" y="22090"/>
                </a:cubicBezTo>
                <a:close/>
                <a:moveTo>
                  <a:pt x="14142" y="22517"/>
                </a:moveTo>
                <a:cubicBezTo>
                  <a:pt x="14024" y="22517"/>
                  <a:pt x="13902" y="22568"/>
                  <a:pt x="13810" y="22660"/>
                </a:cubicBezTo>
                <a:cubicBezTo>
                  <a:pt x="13643" y="22826"/>
                  <a:pt x="13677" y="23093"/>
                  <a:pt x="13843" y="23260"/>
                </a:cubicBezTo>
                <a:cubicBezTo>
                  <a:pt x="13943" y="23360"/>
                  <a:pt x="14044" y="23460"/>
                  <a:pt x="14144" y="23527"/>
                </a:cubicBezTo>
                <a:cubicBezTo>
                  <a:pt x="14244" y="23627"/>
                  <a:pt x="14344" y="23660"/>
                  <a:pt x="14444" y="23660"/>
                </a:cubicBezTo>
                <a:cubicBezTo>
                  <a:pt x="14511" y="23660"/>
                  <a:pt x="14644" y="23627"/>
                  <a:pt x="14777" y="23494"/>
                </a:cubicBezTo>
                <a:cubicBezTo>
                  <a:pt x="14911" y="23327"/>
                  <a:pt x="14911" y="23093"/>
                  <a:pt x="14744" y="22927"/>
                </a:cubicBezTo>
                <a:cubicBezTo>
                  <a:pt x="14611" y="22793"/>
                  <a:pt x="14511" y="22693"/>
                  <a:pt x="14410" y="22626"/>
                </a:cubicBezTo>
                <a:cubicBezTo>
                  <a:pt x="14335" y="22551"/>
                  <a:pt x="14240" y="22517"/>
                  <a:pt x="14142" y="22517"/>
                </a:cubicBezTo>
                <a:close/>
                <a:moveTo>
                  <a:pt x="9658" y="23823"/>
                </a:moveTo>
                <a:cubicBezTo>
                  <a:pt x="9641" y="23823"/>
                  <a:pt x="9624" y="23824"/>
                  <a:pt x="9607" y="23827"/>
                </a:cubicBezTo>
                <a:cubicBezTo>
                  <a:pt x="9340" y="23861"/>
                  <a:pt x="9173" y="24094"/>
                  <a:pt x="9240" y="24294"/>
                </a:cubicBezTo>
                <a:cubicBezTo>
                  <a:pt x="9240" y="24461"/>
                  <a:pt x="9273" y="24594"/>
                  <a:pt x="9273" y="24694"/>
                </a:cubicBezTo>
                <a:cubicBezTo>
                  <a:pt x="9307" y="24928"/>
                  <a:pt x="9474" y="25095"/>
                  <a:pt x="9674" y="25095"/>
                </a:cubicBezTo>
                <a:cubicBezTo>
                  <a:pt x="9941" y="25028"/>
                  <a:pt x="10107" y="24828"/>
                  <a:pt x="10107" y="24628"/>
                </a:cubicBezTo>
                <a:cubicBezTo>
                  <a:pt x="10107" y="24494"/>
                  <a:pt x="10074" y="24328"/>
                  <a:pt x="10074" y="24194"/>
                </a:cubicBezTo>
                <a:cubicBezTo>
                  <a:pt x="10013" y="23981"/>
                  <a:pt x="9841" y="23823"/>
                  <a:pt x="9658" y="23823"/>
                </a:cubicBezTo>
                <a:close/>
                <a:moveTo>
                  <a:pt x="15599" y="24002"/>
                </a:moveTo>
                <a:cubicBezTo>
                  <a:pt x="15495" y="24002"/>
                  <a:pt x="15394" y="24044"/>
                  <a:pt x="15311" y="24127"/>
                </a:cubicBezTo>
                <a:cubicBezTo>
                  <a:pt x="15144" y="24294"/>
                  <a:pt x="15144" y="24528"/>
                  <a:pt x="15311" y="24694"/>
                </a:cubicBezTo>
                <a:lnTo>
                  <a:pt x="15611" y="24995"/>
                </a:lnTo>
                <a:cubicBezTo>
                  <a:pt x="15678" y="25095"/>
                  <a:pt x="15778" y="25128"/>
                  <a:pt x="15912" y="25128"/>
                </a:cubicBezTo>
                <a:cubicBezTo>
                  <a:pt x="16012" y="25128"/>
                  <a:pt x="16112" y="25095"/>
                  <a:pt x="16178" y="24995"/>
                </a:cubicBezTo>
                <a:cubicBezTo>
                  <a:pt x="16345" y="24828"/>
                  <a:pt x="16345" y="24594"/>
                  <a:pt x="16178" y="24394"/>
                </a:cubicBezTo>
                <a:lnTo>
                  <a:pt x="15912" y="24127"/>
                </a:lnTo>
                <a:cubicBezTo>
                  <a:pt x="15811" y="24044"/>
                  <a:pt x="15703" y="24002"/>
                  <a:pt x="15599" y="24002"/>
                </a:cubicBezTo>
                <a:close/>
                <a:moveTo>
                  <a:pt x="892" y="24010"/>
                </a:moveTo>
                <a:cubicBezTo>
                  <a:pt x="722" y="24010"/>
                  <a:pt x="550" y="24129"/>
                  <a:pt x="467" y="24294"/>
                </a:cubicBezTo>
                <a:cubicBezTo>
                  <a:pt x="434" y="24428"/>
                  <a:pt x="400" y="24594"/>
                  <a:pt x="334" y="24694"/>
                </a:cubicBezTo>
                <a:cubicBezTo>
                  <a:pt x="300" y="24928"/>
                  <a:pt x="434" y="25128"/>
                  <a:pt x="634" y="25195"/>
                </a:cubicBezTo>
                <a:lnTo>
                  <a:pt x="767" y="25195"/>
                </a:lnTo>
                <a:cubicBezTo>
                  <a:pt x="934" y="25195"/>
                  <a:pt x="1101" y="25095"/>
                  <a:pt x="1134" y="24961"/>
                </a:cubicBezTo>
                <a:lnTo>
                  <a:pt x="1268" y="24594"/>
                </a:lnTo>
                <a:cubicBezTo>
                  <a:pt x="1334" y="24361"/>
                  <a:pt x="1201" y="24127"/>
                  <a:pt x="1001" y="24027"/>
                </a:cubicBezTo>
                <a:cubicBezTo>
                  <a:pt x="965" y="24015"/>
                  <a:pt x="929" y="24010"/>
                  <a:pt x="892" y="24010"/>
                </a:cubicBezTo>
                <a:close/>
                <a:moveTo>
                  <a:pt x="17010" y="25519"/>
                </a:moveTo>
                <a:cubicBezTo>
                  <a:pt x="16916" y="25519"/>
                  <a:pt x="16821" y="25553"/>
                  <a:pt x="16745" y="25628"/>
                </a:cubicBezTo>
                <a:cubicBezTo>
                  <a:pt x="16579" y="25762"/>
                  <a:pt x="16512" y="26029"/>
                  <a:pt x="16679" y="26196"/>
                </a:cubicBezTo>
                <a:cubicBezTo>
                  <a:pt x="16779" y="26329"/>
                  <a:pt x="16846" y="26429"/>
                  <a:pt x="16946" y="26529"/>
                </a:cubicBezTo>
                <a:cubicBezTo>
                  <a:pt x="17012" y="26663"/>
                  <a:pt x="17146" y="26696"/>
                  <a:pt x="17279" y="26696"/>
                </a:cubicBezTo>
                <a:cubicBezTo>
                  <a:pt x="17413" y="26696"/>
                  <a:pt x="17479" y="26663"/>
                  <a:pt x="17579" y="26596"/>
                </a:cubicBezTo>
                <a:cubicBezTo>
                  <a:pt x="17746" y="26462"/>
                  <a:pt x="17780" y="26162"/>
                  <a:pt x="17613" y="25995"/>
                </a:cubicBezTo>
                <a:cubicBezTo>
                  <a:pt x="17479" y="25862"/>
                  <a:pt x="17413" y="25795"/>
                  <a:pt x="17313" y="25662"/>
                </a:cubicBezTo>
                <a:cubicBezTo>
                  <a:pt x="17239" y="25570"/>
                  <a:pt x="17126" y="25519"/>
                  <a:pt x="17010" y="25519"/>
                </a:cubicBezTo>
                <a:close/>
                <a:moveTo>
                  <a:pt x="9707" y="25958"/>
                </a:moveTo>
                <a:cubicBezTo>
                  <a:pt x="9474" y="25958"/>
                  <a:pt x="9307" y="26115"/>
                  <a:pt x="9307" y="26329"/>
                </a:cubicBezTo>
                <a:cubicBezTo>
                  <a:pt x="9307" y="26462"/>
                  <a:pt x="9273" y="26596"/>
                  <a:pt x="9273" y="26696"/>
                </a:cubicBezTo>
                <a:cubicBezTo>
                  <a:pt x="9207" y="26929"/>
                  <a:pt x="9407" y="27130"/>
                  <a:pt x="9607" y="27163"/>
                </a:cubicBezTo>
                <a:lnTo>
                  <a:pt x="9640" y="27163"/>
                </a:lnTo>
                <a:cubicBezTo>
                  <a:pt x="9841" y="27163"/>
                  <a:pt x="10007" y="26996"/>
                  <a:pt x="10107" y="26863"/>
                </a:cubicBezTo>
                <a:cubicBezTo>
                  <a:pt x="10107" y="26696"/>
                  <a:pt x="10141" y="26596"/>
                  <a:pt x="10141" y="26429"/>
                </a:cubicBezTo>
                <a:cubicBezTo>
                  <a:pt x="10174" y="26162"/>
                  <a:pt x="10007" y="25962"/>
                  <a:pt x="9774" y="25962"/>
                </a:cubicBezTo>
                <a:cubicBezTo>
                  <a:pt x="9751" y="25959"/>
                  <a:pt x="9729" y="25958"/>
                  <a:pt x="9707" y="25958"/>
                </a:cubicBezTo>
                <a:close/>
                <a:moveTo>
                  <a:pt x="501" y="25995"/>
                </a:moveTo>
                <a:cubicBezTo>
                  <a:pt x="267" y="25995"/>
                  <a:pt x="100" y="26162"/>
                  <a:pt x="67" y="26362"/>
                </a:cubicBezTo>
                <a:cubicBezTo>
                  <a:pt x="0" y="26529"/>
                  <a:pt x="0" y="26663"/>
                  <a:pt x="0" y="26829"/>
                </a:cubicBezTo>
                <a:cubicBezTo>
                  <a:pt x="0" y="27029"/>
                  <a:pt x="167" y="27263"/>
                  <a:pt x="434" y="27263"/>
                </a:cubicBezTo>
                <a:cubicBezTo>
                  <a:pt x="634" y="27263"/>
                  <a:pt x="801" y="27096"/>
                  <a:pt x="834" y="26829"/>
                </a:cubicBezTo>
                <a:cubicBezTo>
                  <a:pt x="834" y="26696"/>
                  <a:pt x="901" y="26596"/>
                  <a:pt x="901" y="26462"/>
                </a:cubicBezTo>
                <a:cubicBezTo>
                  <a:pt x="934" y="26196"/>
                  <a:pt x="734" y="26029"/>
                  <a:pt x="501" y="25995"/>
                </a:cubicBezTo>
                <a:close/>
                <a:moveTo>
                  <a:pt x="18324" y="27181"/>
                </a:moveTo>
                <a:cubicBezTo>
                  <a:pt x="18236" y="27181"/>
                  <a:pt x="18149" y="27207"/>
                  <a:pt x="18080" y="27263"/>
                </a:cubicBezTo>
                <a:cubicBezTo>
                  <a:pt x="17913" y="27363"/>
                  <a:pt x="17846" y="27663"/>
                  <a:pt x="17980" y="27830"/>
                </a:cubicBezTo>
                <a:cubicBezTo>
                  <a:pt x="18080" y="27963"/>
                  <a:pt x="18146" y="28030"/>
                  <a:pt x="18247" y="28164"/>
                </a:cubicBezTo>
                <a:cubicBezTo>
                  <a:pt x="18313" y="28297"/>
                  <a:pt x="18447" y="28330"/>
                  <a:pt x="18580" y="28330"/>
                </a:cubicBezTo>
                <a:cubicBezTo>
                  <a:pt x="18647" y="28330"/>
                  <a:pt x="18747" y="28330"/>
                  <a:pt x="18814" y="28264"/>
                </a:cubicBezTo>
                <a:cubicBezTo>
                  <a:pt x="18980" y="28130"/>
                  <a:pt x="19014" y="27830"/>
                  <a:pt x="18914" y="27663"/>
                </a:cubicBezTo>
                <a:cubicBezTo>
                  <a:pt x="18814" y="27563"/>
                  <a:pt x="18747" y="27463"/>
                  <a:pt x="18647" y="27330"/>
                </a:cubicBezTo>
                <a:cubicBezTo>
                  <a:pt x="18569" y="27233"/>
                  <a:pt x="18446" y="27181"/>
                  <a:pt x="18324" y="27181"/>
                </a:cubicBezTo>
                <a:close/>
                <a:moveTo>
                  <a:pt x="9128" y="27862"/>
                </a:moveTo>
                <a:cubicBezTo>
                  <a:pt x="8992" y="27862"/>
                  <a:pt x="8861" y="27944"/>
                  <a:pt x="8773" y="28097"/>
                </a:cubicBezTo>
                <a:cubicBezTo>
                  <a:pt x="8673" y="28197"/>
                  <a:pt x="8640" y="28330"/>
                  <a:pt x="8573" y="28430"/>
                </a:cubicBezTo>
                <a:cubicBezTo>
                  <a:pt x="8406" y="28631"/>
                  <a:pt x="8440" y="28864"/>
                  <a:pt x="8640" y="28998"/>
                </a:cubicBezTo>
                <a:cubicBezTo>
                  <a:pt x="8706" y="29031"/>
                  <a:pt x="8806" y="29098"/>
                  <a:pt x="8907" y="29098"/>
                </a:cubicBezTo>
                <a:cubicBezTo>
                  <a:pt x="9007" y="29098"/>
                  <a:pt x="9173" y="29031"/>
                  <a:pt x="9273" y="28864"/>
                </a:cubicBezTo>
                <a:lnTo>
                  <a:pt x="9507" y="28497"/>
                </a:lnTo>
                <a:cubicBezTo>
                  <a:pt x="9640" y="28297"/>
                  <a:pt x="9574" y="28030"/>
                  <a:pt x="9340" y="27930"/>
                </a:cubicBezTo>
                <a:cubicBezTo>
                  <a:pt x="9271" y="27884"/>
                  <a:pt x="9199" y="27862"/>
                  <a:pt x="9128" y="27862"/>
                </a:cubicBezTo>
                <a:close/>
                <a:moveTo>
                  <a:pt x="578" y="28080"/>
                </a:moveTo>
                <a:cubicBezTo>
                  <a:pt x="540" y="28080"/>
                  <a:pt x="503" y="28085"/>
                  <a:pt x="467" y="28097"/>
                </a:cubicBezTo>
                <a:cubicBezTo>
                  <a:pt x="267" y="28130"/>
                  <a:pt x="134" y="28364"/>
                  <a:pt x="167" y="28597"/>
                </a:cubicBezTo>
                <a:cubicBezTo>
                  <a:pt x="234" y="28764"/>
                  <a:pt x="267" y="28931"/>
                  <a:pt x="300" y="29031"/>
                </a:cubicBezTo>
                <a:cubicBezTo>
                  <a:pt x="334" y="29198"/>
                  <a:pt x="501" y="29331"/>
                  <a:pt x="667" y="29331"/>
                </a:cubicBezTo>
                <a:cubicBezTo>
                  <a:pt x="734" y="29331"/>
                  <a:pt x="767" y="29298"/>
                  <a:pt x="801" y="29298"/>
                </a:cubicBezTo>
                <a:cubicBezTo>
                  <a:pt x="1001" y="29198"/>
                  <a:pt x="1134" y="28964"/>
                  <a:pt x="1068" y="28764"/>
                </a:cubicBezTo>
                <a:cubicBezTo>
                  <a:pt x="1068" y="28631"/>
                  <a:pt x="1001" y="28497"/>
                  <a:pt x="968" y="28364"/>
                </a:cubicBezTo>
                <a:cubicBezTo>
                  <a:pt x="940" y="28199"/>
                  <a:pt x="755" y="28080"/>
                  <a:pt x="578" y="28080"/>
                </a:cubicBezTo>
                <a:close/>
                <a:moveTo>
                  <a:pt x="19563" y="28886"/>
                </a:moveTo>
                <a:cubicBezTo>
                  <a:pt x="19478" y="28886"/>
                  <a:pt x="19391" y="28913"/>
                  <a:pt x="19314" y="28964"/>
                </a:cubicBezTo>
                <a:cubicBezTo>
                  <a:pt x="19114" y="29098"/>
                  <a:pt x="19080" y="29331"/>
                  <a:pt x="19181" y="29531"/>
                </a:cubicBezTo>
                <a:cubicBezTo>
                  <a:pt x="19247" y="29631"/>
                  <a:pt x="19314" y="29765"/>
                  <a:pt x="19414" y="29865"/>
                </a:cubicBezTo>
                <a:cubicBezTo>
                  <a:pt x="19447" y="29998"/>
                  <a:pt x="19614" y="30098"/>
                  <a:pt x="19748" y="30098"/>
                </a:cubicBezTo>
                <a:cubicBezTo>
                  <a:pt x="19781" y="30098"/>
                  <a:pt x="19848" y="30098"/>
                  <a:pt x="19981" y="30032"/>
                </a:cubicBezTo>
                <a:cubicBezTo>
                  <a:pt x="20148" y="29932"/>
                  <a:pt x="20248" y="29665"/>
                  <a:pt x="20115" y="29465"/>
                </a:cubicBezTo>
                <a:cubicBezTo>
                  <a:pt x="20081" y="29331"/>
                  <a:pt x="19981" y="29198"/>
                  <a:pt x="19914" y="29098"/>
                </a:cubicBezTo>
                <a:cubicBezTo>
                  <a:pt x="19832" y="28954"/>
                  <a:pt x="19700" y="28886"/>
                  <a:pt x="19563" y="28886"/>
                </a:cubicBezTo>
                <a:close/>
                <a:moveTo>
                  <a:pt x="7722" y="29386"/>
                </a:moveTo>
                <a:cubicBezTo>
                  <a:pt x="7636" y="29386"/>
                  <a:pt x="7549" y="29413"/>
                  <a:pt x="7472" y="29465"/>
                </a:cubicBezTo>
                <a:cubicBezTo>
                  <a:pt x="7339" y="29531"/>
                  <a:pt x="7272" y="29598"/>
                  <a:pt x="7139" y="29665"/>
                </a:cubicBezTo>
                <a:cubicBezTo>
                  <a:pt x="6938" y="29798"/>
                  <a:pt x="6838" y="30032"/>
                  <a:pt x="6972" y="30265"/>
                </a:cubicBezTo>
                <a:cubicBezTo>
                  <a:pt x="7039" y="30365"/>
                  <a:pt x="7239" y="30465"/>
                  <a:pt x="7339" y="30465"/>
                </a:cubicBezTo>
                <a:cubicBezTo>
                  <a:pt x="7439" y="30465"/>
                  <a:pt x="7506" y="30465"/>
                  <a:pt x="7539" y="30432"/>
                </a:cubicBezTo>
                <a:lnTo>
                  <a:pt x="7939" y="30165"/>
                </a:lnTo>
                <a:cubicBezTo>
                  <a:pt x="8139" y="30032"/>
                  <a:pt x="8173" y="29798"/>
                  <a:pt x="8073" y="29598"/>
                </a:cubicBezTo>
                <a:cubicBezTo>
                  <a:pt x="7991" y="29454"/>
                  <a:pt x="7858" y="29386"/>
                  <a:pt x="7722" y="29386"/>
                </a:cubicBezTo>
                <a:close/>
                <a:moveTo>
                  <a:pt x="1518" y="29907"/>
                </a:moveTo>
                <a:cubicBezTo>
                  <a:pt x="1418" y="29907"/>
                  <a:pt x="1318" y="29948"/>
                  <a:pt x="1234" y="30032"/>
                </a:cubicBezTo>
                <a:cubicBezTo>
                  <a:pt x="1068" y="30198"/>
                  <a:pt x="1068" y="30465"/>
                  <a:pt x="1234" y="30632"/>
                </a:cubicBezTo>
                <a:cubicBezTo>
                  <a:pt x="1334" y="30699"/>
                  <a:pt x="1468" y="30832"/>
                  <a:pt x="1601" y="30932"/>
                </a:cubicBezTo>
                <a:cubicBezTo>
                  <a:pt x="1668" y="30966"/>
                  <a:pt x="1768" y="30999"/>
                  <a:pt x="1835" y="30999"/>
                </a:cubicBezTo>
                <a:cubicBezTo>
                  <a:pt x="1968" y="30999"/>
                  <a:pt x="2102" y="30966"/>
                  <a:pt x="2168" y="30866"/>
                </a:cubicBezTo>
                <a:cubicBezTo>
                  <a:pt x="2302" y="30699"/>
                  <a:pt x="2268" y="30432"/>
                  <a:pt x="2102" y="30298"/>
                </a:cubicBezTo>
                <a:cubicBezTo>
                  <a:pt x="1968" y="30198"/>
                  <a:pt x="1902" y="30132"/>
                  <a:pt x="1801" y="30032"/>
                </a:cubicBezTo>
                <a:cubicBezTo>
                  <a:pt x="1718" y="29948"/>
                  <a:pt x="1618" y="29907"/>
                  <a:pt x="1518" y="29907"/>
                </a:cubicBezTo>
                <a:close/>
                <a:moveTo>
                  <a:pt x="5813" y="30312"/>
                </a:moveTo>
                <a:cubicBezTo>
                  <a:pt x="5766" y="30312"/>
                  <a:pt x="5719" y="30318"/>
                  <a:pt x="5671" y="30332"/>
                </a:cubicBezTo>
                <a:lnTo>
                  <a:pt x="5304" y="30465"/>
                </a:lnTo>
                <a:cubicBezTo>
                  <a:pt x="5037" y="30532"/>
                  <a:pt x="4937" y="30799"/>
                  <a:pt x="5004" y="30999"/>
                </a:cubicBezTo>
                <a:cubicBezTo>
                  <a:pt x="5104" y="31166"/>
                  <a:pt x="5271" y="31299"/>
                  <a:pt x="5437" y="31299"/>
                </a:cubicBezTo>
                <a:cubicBezTo>
                  <a:pt x="5471" y="31299"/>
                  <a:pt x="5504" y="31299"/>
                  <a:pt x="5571" y="31266"/>
                </a:cubicBezTo>
                <a:cubicBezTo>
                  <a:pt x="5671" y="31199"/>
                  <a:pt x="5838" y="31166"/>
                  <a:pt x="5971" y="31132"/>
                </a:cubicBezTo>
                <a:cubicBezTo>
                  <a:pt x="6171" y="31032"/>
                  <a:pt x="6305" y="30799"/>
                  <a:pt x="6238" y="30599"/>
                </a:cubicBezTo>
                <a:cubicBezTo>
                  <a:pt x="6158" y="30413"/>
                  <a:pt x="5994" y="30312"/>
                  <a:pt x="5813" y="30312"/>
                </a:cubicBezTo>
                <a:close/>
                <a:moveTo>
                  <a:pt x="3377" y="30754"/>
                </a:moveTo>
                <a:cubicBezTo>
                  <a:pt x="3158" y="30754"/>
                  <a:pt x="3002" y="30956"/>
                  <a:pt x="3002" y="31132"/>
                </a:cubicBezTo>
                <a:cubicBezTo>
                  <a:pt x="2969" y="31366"/>
                  <a:pt x="3169" y="31599"/>
                  <a:pt x="3369" y="31599"/>
                </a:cubicBezTo>
                <a:lnTo>
                  <a:pt x="3836" y="31599"/>
                </a:lnTo>
                <a:cubicBezTo>
                  <a:pt x="4103" y="31599"/>
                  <a:pt x="4270" y="31433"/>
                  <a:pt x="4270" y="31166"/>
                </a:cubicBezTo>
                <a:cubicBezTo>
                  <a:pt x="4270" y="30932"/>
                  <a:pt x="4036" y="30765"/>
                  <a:pt x="3836" y="30765"/>
                </a:cubicBezTo>
                <a:lnTo>
                  <a:pt x="3469" y="30765"/>
                </a:lnTo>
                <a:cubicBezTo>
                  <a:pt x="3438" y="30758"/>
                  <a:pt x="3407" y="30754"/>
                  <a:pt x="3377" y="30754"/>
                </a:cubicBezTo>
                <a:close/>
                <a:moveTo>
                  <a:pt x="20562" y="30653"/>
                </a:moveTo>
                <a:cubicBezTo>
                  <a:pt x="20493" y="30653"/>
                  <a:pt x="20420" y="30668"/>
                  <a:pt x="20348" y="30699"/>
                </a:cubicBezTo>
                <a:cubicBezTo>
                  <a:pt x="20148" y="30832"/>
                  <a:pt x="20081" y="31099"/>
                  <a:pt x="20181" y="31299"/>
                </a:cubicBezTo>
                <a:cubicBezTo>
                  <a:pt x="20281" y="31433"/>
                  <a:pt x="20315" y="31533"/>
                  <a:pt x="20415" y="31666"/>
                </a:cubicBezTo>
                <a:cubicBezTo>
                  <a:pt x="20481" y="31800"/>
                  <a:pt x="20615" y="31866"/>
                  <a:pt x="20782" y="31866"/>
                </a:cubicBezTo>
                <a:cubicBezTo>
                  <a:pt x="20815" y="31866"/>
                  <a:pt x="20915" y="31866"/>
                  <a:pt x="20982" y="31833"/>
                </a:cubicBezTo>
                <a:cubicBezTo>
                  <a:pt x="21182" y="31699"/>
                  <a:pt x="21282" y="31466"/>
                  <a:pt x="21149" y="31266"/>
                </a:cubicBezTo>
                <a:cubicBezTo>
                  <a:pt x="21082" y="31132"/>
                  <a:pt x="21015" y="30999"/>
                  <a:pt x="20948" y="30866"/>
                </a:cubicBezTo>
                <a:cubicBezTo>
                  <a:pt x="20856" y="30727"/>
                  <a:pt x="20717" y="30653"/>
                  <a:pt x="20562" y="30653"/>
                </a:cubicBezTo>
                <a:close/>
                <a:moveTo>
                  <a:pt x="21567" y="32561"/>
                </a:moveTo>
                <a:cubicBezTo>
                  <a:pt x="21507" y="32561"/>
                  <a:pt x="21445" y="32573"/>
                  <a:pt x="21382" y="32600"/>
                </a:cubicBezTo>
                <a:cubicBezTo>
                  <a:pt x="21182" y="32667"/>
                  <a:pt x="21115" y="32934"/>
                  <a:pt x="21182" y="33134"/>
                </a:cubicBezTo>
                <a:lnTo>
                  <a:pt x="21349" y="33501"/>
                </a:lnTo>
                <a:cubicBezTo>
                  <a:pt x="21449" y="33668"/>
                  <a:pt x="21549" y="33768"/>
                  <a:pt x="21749" y="33768"/>
                </a:cubicBezTo>
                <a:cubicBezTo>
                  <a:pt x="21782" y="33768"/>
                  <a:pt x="21849" y="33768"/>
                  <a:pt x="21882" y="33701"/>
                </a:cubicBezTo>
                <a:cubicBezTo>
                  <a:pt x="22116" y="33634"/>
                  <a:pt x="22183" y="33367"/>
                  <a:pt x="22116" y="33167"/>
                </a:cubicBezTo>
                <a:lnTo>
                  <a:pt x="21949" y="32800"/>
                </a:lnTo>
                <a:cubicBezTo>
                  <a:pt x="21876" y="32654"/>
                  <a:pt x="21731" y="32561"/>
                  <a:pt x="21567" y="32561"/>
                </a:cubicBezTo>
                <a:close/>
                <a:moveTo>
                  <a:pt x="22389" y="34476"/>
                </a:moveTo>
                <a:cubicBezTo>
                  <a:pt x="22333" y="34476"/>
                  <a:pt x="22274" y="34485"/>
                  <a:pt x="22216" y="34501"/>
                </a:cubicBezTo>
                <a:cubicBezTo>
                  <a:pt x="22016" y="34602"/>
                  <a:pt x="21949" y="34835"/>
                  <a:pt x="22016" y="35035"/>
                </a:cubicBezTo>
                <a:lnTo>
                  <a:pt x="22183" y="35435"/>
                </a:lnTo>
                <a:cubicBezTo>
                  <a:pt x="22249" y="35602"/>
                  <a:pt x="22383" y="35669"/>
                  <a:pt x="22583" y="35669"/>
                </a:cubicBezTo>
                <a:cubicBezTo>
                  <a:pt x="22650" y="35669"/>
                  <a:pt x="22683" y="35636"/>
                  <a:pt x="22716" y="35636"/>
                </a:cubicBezTo>
                <a:cubicBezTo>
                  <a:pt x="22950" y="35536"/>
                  <a:pt x="23017" y="35302"/>
                  <a:pt x="22950" y="35102"/>
                </a:cubicBezTo>
                <a:lnTo>
                  <a:pt x="22783" y="34702"/>
                </a:lnTo>
                <a:cubicBezTo>
                  <a:pt x="22708" y="34552"/>
                  <a:pt x="22558" y="34476"/>
                  <a:pt x="22389" y="34476"/>
                </a:cubicBezTo>
                <a:close/>
                <a:moveTo>
                  <a:pt x="23212" y="36402"/>
                </a:moveTo>
                <a:cubicBezTo>
                  <a:pt x="23159" y="36402"/>
                  <a:pt x="23105" y="36413"/>
                  <a:pt x="23050" y="36436"/>
                </a:cubicBezTo>
                <a:cubicBezTo>
                  <a:pt x="22850" y="36503"/>
                  <a:pt x="22716" y="36770"/>
                  <a:pt x="22816" y="36970"/>
                </a:cubicBezTo>
                <a:lnTo>
                  <a:pt x="22983" y="37337"/>
                </a:lnTo>
                <a:cubicBezTo>
                  <a:pt x="23017" y="37504"/>
                  <a:pt x="23183" y="37604"/>
                  <a:pt x="23350" y="37604"/>
                </a:cubicBezTo>
                <a:lnTo>
                  <a:pt x="23517" y="37604"/>
                </a:lnTo>
                <a:cubicBezTo>
                  <a:pt x="23750" y="37504"/>
                  <a:pt x="23851" y="37270"/>
                  <a:pt x="23784" y="37037"/>
                </a:cubicBezTo>
                <a:lnTo>
                  <a:pt x="23617" y="36670"/>
                </a:lnTo>
                <a:cubicBezTo>
                  <a:pt x="23540" y="36516"/>
                  <a:pt x="23385" y="36402"/>
                  <a:pt x="23212" y="36402"/>
                </a:cubicBezTo>
                <a:close/>
                <a:moveTo>
                  <a:pt x="23949" y="38317"/>
                </a:moveTo>
                <a:cubicBezTo>
                  <a:pt x="23904" y="38317"/>
                  <a:pt x="23859" y="38324"/>
                  <a:pt x="23817" y="38338"/>
                </a:cubicBezTo>
                <a:cubicBezTo>
                  <a:pt x="23617" y="38438"/>
                  <a:pt x="23484" y="38671"/>
                  <a:pt x="23584" y="38871"/>
                </a:cubicBezTo>
                <a:lnTo>
                  <a:pt x="23684" y="39272"/>
                </a:lnTo>
                <a:cubicBezTo>
                  <a:pt x="23750" y="39405"/>
                  <a:pt x="23917" y="39538"/>
                  <a:pt x="24084" y="39538"/>
                </a:cubicBezTo>
                <a:lnTo>
                  <a:pt x="24251" y="39538"/>
                </a:lnTo>
                <a:cubicBezTo>
                  <a:pt x="24451" y="39472"/>
                  <a:pt x="24584" y="39205"/>
                  <a:pt x="24484" y="39005"/>
                </a:cubicBezTo>
                <a:lnTo>
                  <a:pt x="24351" y="38571"/>
                </a:lnTo>
                <a:cubicBezTo>
                  <a:pt x="24298" y="38413"/>
                  <a:pt x="24120" y="38317"/>
                  <a:pt x="23949" y="38317"/>
                </a:cubicBezTo>
                <a:close/>
                <a:moveTo>
                  <a:pt x="24595" y="40238"/>
                </a:moveTo>
                <a:cubicBezTo>
                  <a:pt x="24546" y="40238"/>
                  <a:pt x="24498" y="40249"/>
                  <a:pt x="24451" y="40272"/>
                </a:cubicBezTo>
                <a:cubicBezTo>
                  <a:pt x="24251" y="40339"/>
                  <a:pt x="24117" y="40606"/>
                  <a:pt x="24184" y="40806"/>
                </a:cubicBezTo>
                <a:lnTo>
                  <a:pt x="24318" y="41206"/>
                </a:lnTo>
                <a:cubicBezTo>
                  <a:pt x="24418" y="41373"/>
                  <a:pt x="24584" y="41506"/>
                  <a:pt x="24751" y="41506"/>
                </a:cubicBezTo>
                <a:cubicBezTo>
                  <a:pt x="24785" y="41506"/>
                  <a:pt x="24818" y="41506"/>
                  <a:pt x="24851" y="41473"/>
                </a:cubicBezTo>
                <a:cubicBezTo>
                  <a:pt x="25085" y="41373"/>
                  <a:pt x="25185" y="41140"/>
                  <a:pt x="25118" y="40939"/>
                </a:cubicBezTo>
                <a:lnTo>
                  <a:pt x="24985" y="40506"/>
                </a:lnTo>
                <a:cubicBezTo>
                  <a:pt x="24908" y="40352"/>
                  <a:pt x="24753" y="40238"/>
                  <a:pt x="24595" y="40238"/>
                </a:cubicBezTo>
                <a:close/>
                <a:moveTo>
                  <a:pt x="25296" y="42240"/>
                </a:moveTo>
                <a:cubicBezTo>
                  <a:pt x="25247" y="42240"/>
                  <a:pt x="25197" y="42251"/>
                  <a:pt x="25151" y="42274"/>
                </a:cubicBezTo>
                <a:cubicBezTo>
                  <a:pt x="24918" y="42340"/>
                  <a:pt x="24785" y="42607"/>
                  <a:pt x="24851" y="42807"/>
                </a:cubicBezTo>
                <a:lnTo>
                  <a:pt x="24985" y="43208"/>
                </a:lnTo>
                <a:cubicBezTo>
                  <a:pt x="25085" y="43374"/>
                  <a:pt x="25252" y="43508"/>
                  <a:pt x="25418" y="43508"/>
                </a:cubicBezTo>
                <a:lnTo>
                  <a:pt x="25518" y="43508"/>
                </a:lnTo>
                <a:cubicBezTo>
                  <a:pt x="25785" y="43408"/>
                  <a:pt x="25919" y="43174"/>
                  <a:pt x="25819" y="42974"/>
                </a:cubicBezTo>
                <a:lnTo>
                  <a:pt x="25685" y="42541"/>
                </a:lnTo>
                <a:cubicBezTo>
                  <a:pt x="25634" y="42361"/>
                  <a:pt x="25463" y="42240"/>
                  <a:pt x="25296" y="42240"/>
                </a:cubicBezTo>
                <a:close/>
                <a:moveTo>
                  <a:pt x="25890" y="44275"/>
                </a:moveTo>
                <a:cubicBezTo>
                  <a:pt x="25844" y="44275"/>
                  <a:pt x="25797" y="44286"/>
                  <a:pt x="25752" y="44308"/>
                </a:cubicBezTo>
                <a:cubicBezTo>
                  <a:pt x="25485" y="44342"/>
                  <a:pt x="25352" y="44609"/>
                  <a:pt x="25452" y="44809"/>
                </a:cubicBezTo>
                <a:lnTo>
                  <a:pt x="25585" y="45209"/>
                </a:lnTo>
                <a:cubicBezTo>
                  <a:pt x="25652" y="45376"/>
                  <a:pt x="25819" y="45509"/>
                  <a:pt x="25985" y="45509"/>
                </a:cubicBezTo>
                <a:lnTo>
                  <a:pt x="26085" y="45509"/>
                </a:lnTo>
                <a:cubicBezTo>
                  <a:pt x="26319" y="45476"/>
                  <a:pt x="26452" y="45209"/>
                  <a:pt x="26352" y="45009"/>
                </a:cubicBezTo>
                <a:lnTo>
                  <a:pt x="26252" y="44609"/>
                </a:lnTo>
                <a:cubicBezTo>
                  <a:pt x="26201" y="44402"/>
                  <a:pt x="26049" y="44275"/>
                  <a:pt x="25890" y="44275"/>
                </a:cubicBezTo>
                <a:close/>
                <a:moveTo>
                  <a:pt x="26461" y="46277"/>
                </a:moveTo>
                <a:cubicBezTo>
                  <a:pt x="26412" y="46277"/>
                  <a:pt x="26364" y="46287"/>
                  <a:pt x="26319" y="46310"/>
                </a:cubicBezTo>
                <a:cubicBezTo>
                  <a:pt x="26085" y="46343"/>
                  <a:pt x="25952" y="46610"/>
                  <a:pt x="26019" y="46810"/>
                </a:cubicBezTo>
                <a:lnTo>
                  <a:pt x="26152" y="47211"/>
                </a:lnTo>
                <a:cubicBezTo>
                  <a:pt x="26252" y="47377"/>
                  <a:pt x="26419" y="47511"/>
                  <a:pt x="26586" y="47511"/>
                </a:cubicBezTo>
                <a:lnTo>
                  <a:pt x="26653" y="47511"/>
                </a:lnTo>
                <a:cubicBezTo>
                  <a:pt x="26919" y="47477"/>
                  <a:pt x="27019" y="47211"/>
                  <a:pt x="26953" y="47010"/>
                </a:cubicBezTo>
                <a:lnTo>
                  <a:pt x="26819" y="46610"/>
                </a:lnTo>
                <a:cubicBezTo>
                  <a:pt x="26793" y="46403"/>
                  <a:pt x="26627" y="46277"/>
                  <a:pt x="26461" y="46277"/>
                </a:cubicBezTo>
                <a:close/>
                <a:moveTo>
                  <a:pt x="27095" y="48278"/>
                </a:moveTo>
                <a:cubicBezTo>
                  <a:pt x="27046" y="48278"/>
                  <a:pt x="26998" y="48289"/>
                  <a:pt x="26953" y="48311"/>
                </a:cubicBezTo>
                <a:cubicBezTo>
                  <a:pt x="26686" y="48345"/>
                  <a:pt x="26586" y="48612"/>
                  <a:pt x="26653" y="48812"/>
                </a:cubicBezTo>
                <a:lnTo>
                  <a:pt x="26786" y="49212"/>
                </a:lnTo>
                <a:cubicBezTo>
                  <a:pt x="26853" y="49379"/>
                  <a:pt x="27019" y="49512"/>
                  <a:pt x="27186" y="49512"/>
                </a:cubicBezTo>
                <a:lnTo>
                  <a:pt x="27286" y="49512"/>
                </a:lnTo>
                <a:cubicBezTo>
                  <a:pt x="27520" y="49479"/>
                  <a:pt x="27653" y="49212"/>
                  <a:pt x="27587" y="49012"/>
                </a:cubicBezTo>
                <a:lnTo>
                  <a:pt x="27453" y="48612"/>
                </a:lnTo>
                <a:cubicBezTo>
                  <a:pt x="27427" y="48405"/>
                  <a:pt x="27261" y="48278"/>
                  <a:pt x="27095" y="48278"/>
                </a:cubicBezTo>
                <a:close/>
                <a:moveTo>
                  <a:pt x="27693" y="50229"/>
                </a:moveTo>
                <a:cubicBezTo>
                  <a:pt x="27657" y="50229"/>
                  <a:pt x="27621" y="50234"/>
                  <a:pt x="27587" y="50246"/>
                </a:cubicBezTo>
                <a:cubicBezTo>
                  <a:pt x="27320" y="50346"/>
                  <a:pt x="27186" y="50613"/>
                  <a:pt x="27286" y="50813"/>
                </a:cubicBezTo>
                <a:lnTo>
                  <a:pt x="27420" y="51213"/>
                </a:lnTo>
                <a:cubicBezTo>
                  <a:pt x="27486" y="51380"/>
                  <a:pt x="27653" y="51514"/>
                  <a:pt x="27820" y="51514"/>
                </a:cubicBezTo>
                <a:lnTo>
                  <a:pt x="27987" y="51514"/>
                </a:lnTo>
                <a:cubicBezTo>
                  <a:pt x="28187" y="51447"/>
                  <a:pt x="28320" y="51180"/>
                  <a:pt x="28254" y="50980"/>
                </a:cubicBezTo>
                <a:lnTo>
                  <a:pt x="28120" y="50546"/>
                </a:lnTo>
                <a:cubicBezTo>
                  <a:pt x="28038" y="50353"/>
                  <a:pt x="27864" y="50229"/>
                  <a:pt x="27693" y="50229"/>
                </a:cubicBezTo>
                <a:close/>
                <a:moveTo>
                  <a:pt x="28349" y="52247"/>
                </a:moveTo>
                <a:cubicBezTo>
                  <a:pt x="28296" y="52247"/>
                  <a:pt x="28242" y="52257"/>
                  <a:pt x="28187" y="52281"/>
                </a:cubicBezTo>
                <a:cubicBezTo>
                  <a:pt x="27987" y="52348"/>
                  <a:pt x="27853" y="52614"/>
                  <a:pt x="27953" y="52815"/>
                </a:cubicBezTo>
                <a:lnTo>
                  <a:pt x="28087" y="53215"/>
                </a:lnTo>
                <a:cubicBezTo>
                  <a:pt x="28120" y="53382"/>
                  <a:pt x="28287" y="53515"/>
                  <a:pt x="28454" y="53515"/>
                </a:cubicBezTo>
                <a:cubicBezTo>
                  <a:pt x="28487" y="53515"/>
                  <a:pt x="28521" y="53482"/>
                  <a:pt x="28621" y="53448"/>
                </a:cubicBezTo>
                <a:cubicBezTo>
                  <a:pt x="28821" y="53348"/>
                  <a:pt x="28954" y="53115"/>
                  <a:pt x="28854" y="52881"/>
                </a:cubicBezTo>
                <a:lnTo>
                  <a:pt x="28754" y="52514"/>
                </a:lnTo>
                <a:cubicBezTo>
                  <a:pt x="28677" y="52361"/>
                  <a:pt x="28522" y="52247"/>
                  <a:pt x="28349" y="52247"/>
                </a:cubicBezTo>
                <a:close/>
                <a:moveTo>
                  <a:pt x="29002" y="54282"/>
                </a:moveTo>
                <a:cubicBezTo>
                  <a:pt x="28951" y="54282"/>
                  <a:pt x="28901" y="54292"/>
                  <a:pt x="28854" y="54316"/>
                </a:cubicBezTo>
                <a:cubicBezTo>
                  <a:pt x="28654" y="54382"/>
                  <a:pt x="28521" y="54649"/>
                  <a:pt x="28621" y="54849"/>
                </a:cubicBezTo>
                <a:lnTo>
                  <a:pt x="28787" y="55216"/>
                </a:lnTo>
                <a:cubicBezTo>
                  <a:pt x="28821" y="55383"/>
                  <a:pt x="28988" y="55483"/>
                  <a:pt x="29154" y="55483"/>
                </a:cubicBezTo>
                <a:cubicBezTo>
                  <a:pt x="29177" y="55483"/>
                  <a:pt x="29228" y="55468"/>
                  <a:pt x="29270" y="55468"/>
                </a:cubicBezTo>
                <a:cubicBezTo>
                  <a:pt x="29291" y="55468"/>
                  <a:pt x="29310" y="55472"/>
                  <a:pt x="29321" y="55483"/>
                </a:cubicBezTo>
                <a:cubicBezTo>
                  <a:pt x="29521" y="55383"/>
                  <a:pt x="29655" y="55150"/>
                  <a:pt x="29588" y="54916"/>
                </a:cubicBezTo>
                <a:lnTo>
                  <a:pt x="29388" y="54549"/>
                </a:lnTo>
                <a:cubicBezTo>
                  <a:pt x="29337" y="54396"/>
                  <a:pt x="29168" y="54282"/>
                  <a:pt x="29002" y="54282"/>
                </a:cubicBezTo>
                <a:close/>
                <a:moveTo>
                  <a:pt x="29775" y="56193"/>
                </a:moveTo>
                <a:cubicBezTo>
                  <a:pt x="29722" y="56193"/>
                  <a:pt x="29670" y="56201"/>
                  <a:pt x="29621" y="56217"/>
                </a:cubicBezTo>
                <a:cubicBezTo>
                  <a:pt x="29421" y="56317"/>
                  <a:pt x="29321" y="56551"/>
                  <a:pt x="29421" y="56784"/>
                </a:cubicBezTo>
                <a:cubicBezTo>
                  <a:pt x="29455" y="56884"/>
                  <a:pt x="29521" y="57018"/>
                  <a:pt x="29588" y="57151"/>
                </a:cubicBezTo>
                <a:cubicBezTo>
                  <a:pt x="29621" y="57318"/>
                  <a:pt x="29788" y="57385"/>
                  <a:pt x="29955" y="57385"/>
                </a:cubicBezTo>
                <a:cubicBezTo>
                  <a:pt x="29988" y="57385"/>
                  <a:pt x="30088" y="57385"/>
                  <a:pt x="30122" y="57351"/>
                </a:cubicBezTo>
                <a:cubicBezTo>
                  <a:pt x="30322" y="57284"/>
                  <a:pt x="30422" y="57018"/>
                  <a:pt x="30322" y="56817"/>
                </a:cubicBezTo>
                <a:cubicBezTo>
                  <a:pt x="30288" y="56684"/>
                  <a:pt x="30188" y="56551"/>
                  <a:pt x="30155" y="56451"/>
                </a:cubicBezTo>
                <a:cubicBezTo>
                  <a:pt x="30104" y="56274"/>
                  <a:pt x="29939" y="56193"/>
                  <a:pt x="29775" y="56193"/>
                </a:cubicBezTo>
                <a:close/>
                <a:moveTo>
                  <a:pt x="30659" y="58079"/>
                </a:moveTo>
                <a:cubicBezTo>
                  <a:pt x="30601" y="58079"/>
                  <a:pt x="30542" y="58092"/>
                  <a:pt x="30489" y="58118"/>
                </a:cubicBezTo>
                <a:cubicBezTo>
                  <a:pt x="30288" y="58185"/>
                  <a:pt x="30188" y="58452"/>
                  <a:pt x="30288" y="58652"/>
                </a:cubicBezTo>
                <a:cubicBezTo>
                  <a:pt x="30322" y="58752"/>
                  <a:pt x="30355" y="58886"/>
                  <a:pt x="30455" y="59019"/>
                </a:cubicBezTo>
                <a:cubicBezTo>
                  <a:pt x="30522" y="59186"/>
                  <a:pt x="30655" y="59286"/>
                  <a:pt x="30822" y="59286"/>
                </a:cubicBezTo>
                <a:cubicBezTo>
                  <a:pt x="30922" y="59286"/>
                  <a:pt x="30956" y="59286"/>
                  <a:pt x="31022" y="59219"/>
                </a:cubicBezTo>
                <a:cubicBezTo>
                  <a:pt x="31189" y="59152"/>
                  <a:pt x="31289" y="58886"/>
                  <a:pt x="31189" y="58685"/>
                </a:cubicBezTo>
                <a:cubicBezTo>
                  <a:pt x="31156" y="58552"/>
                  <a:pt x="31089" y="58452"/>
                  <a:pt x="31022" y="58319"/>
                </a:cubicBezTo>
                <a:cubicBezTo>
                  <a:pt x="30973" y="58172"/>
                  <a:pt x="30817" y="58079"/>
                  <a:pt x="30659" y="58079"/>
                </a:cubicBezTo>
                <a:close/>
                <a:moveTo>
                  <a:pt x="31635" y="59885"/>
                </a:moveTo>
                <a:cubicBezTo>
                  <a:pt x="31564" y="59885"/>
                  <a:pt x="31491" y="59907"/>
                  <a:pt x="31423" y="59953"/>
                </a:cubicBezTo>
                <a:cubicBezTo>
                  <a:pt x="31189" y="60053"/>
                  <a:pt x="31122" y="60320"/>
                  <a:pt x="31256" y="60520"/>
                </a:cubicBezTo>
                <a:cubicBezTo>
                  <a:pt x="31323" y="60654"/>
                  <a:pt x="31356" y="60754"/>
                  <a:pt x="31456" y="60887"/>
                </a:cubicBezTo>
                <a:cubicBezTo>
                  <a:pt x="31523" y="61020"/>
                  <a:pt x="31689" y="61087"/>
                  <a:pt x="31823" y="61087"/>
                </a:cubicBezTo>
                <a:cubicBezTo>
                  <a:pt x="31923" y="61087"/>
                  <a:pt x="31956" y="61087"/>
                  <a:pt x="32090" y="61054"/>
                </a:cubicBezTo>
                <a:cubicBezTo>
                  <a:pt x="32257" y="60954"/>
                  <a:pt x="32323" y="60687"/>
                  <a:pt x="32190" y="60487"/>
                </a:cubicBezTo>
                <a:cubicBezTo>
                  <a:pt x="32123" y="60353"/>
                  <a:pt x="32090" y="60220"/>
                  <a:pt x="31990" y="60120"/>
                </a:cubicBezTo>
                <a:cubicBezTo>
                  <a:pt x="31902" y="59966"/>
                  <a:pt x="31771" y="59885"/>
                  <a:pt x="31635" y="59885"/>
                </a:cubicBezTo>
                <a:close/>
                <a:moveTo>
                  <a:pt x="32749" y="61708"/>
                </a:moveTo>
                <a:cubicBezTo>
                  <a:pt x="32661" y="61708"/>
                  <a:pt x="32570" y="61734"/>
                  <a:pt x="32490" y="61788"/>
                </a:cubicBezTo>
                <a:cubicBezTo>
                  <a:pt x="32290" y="61888"/>
                  <a:pt x="32223" y="62155"/>
                  <a:pt x="32357" y="62355"/>
                </a:cubicBezTo>
                <a:cubicBezTo>
                  <a:pt x="32457" y="62455"/>
                  <a:pt x="32523" y="62555"/>
                  <a:pt x="32623" y="62688"/>
                </a:cubicBezTo>
                <a:cubicBezTo>
                  <a:pt x="32690" y="62822"/>
                  <a:pt x="32824" y="62855"/>
                  <a:pt x="32957" y="62855"/>
                </a:cubicBezTo>
                <a:cubicBezTo>
                  <a:pt x="33024" y="62855"/>
                  <a:pt x="33124" y="62855"/>
                  <a:pt x="33257" y="62822"/>
                </a:cubicBezTo>
                <a:cubicBezTo>
                  <a:pt x="33424" y="62688"/>
                  <a:pt x="33457" y="62388"/>
                  <a:pt x="33324" y="62221"/>
                </a:cubicBezTo>
                <a:cubicBezTo>
                  <a:pt x="33257" y="62121"/>
                  <a:pt x="33157" y="62021"/>
                  <a:pt x="33090" y="61888"/>
                </a:cubicBezTo>
                <a:cubicBezTo>
                  <a:pt x="33010" y="61768"/>
                  <a:pt x="32882" y="61708"/>
                  <a:pt x="32749" y="61708"/>
                </a:cubicBezTo>
                <a:close/>
                <a:moveTo>
                  <a:pt x="33970" y="63346"/>
                </a:moveTo>
                <a:cubicBezTo>
                  <a:pt x="33868" y="63346"/>
                  <a:pt x="33766" y="63380"/>
                  <a:pt x="33691" y="63456"/>
                </a:cubicBezTo>
                <a:cubicBezTo>
                  <a:pt x="33524" y="63556"/>
                  <a:pt x="33491" y="63856"/>
                  <a:pt x="33658" y="64023"/>
                </a:cubicBezTo>
                <a:cubicBezTo>
                  <a:pt x="33758" y="64156"/>
                  <a:pt x="33858" y="64223"/>
                  <a:pt x="33958" y="64356"/>
                </a:cubicBezTo>
                <a:cubicBezTo>
                  <a:pt x="34024" y="64423"/>
                  <a:pt x="34125" y="64490"/>
                  <a:pt x="34258" y="64490"/>
                </a:cubicBezTo>
                <a:cubicBezTo>
                  <a:pt x="34358" y="64490"/>
                  <a:pt x="34458" y="64423"/>
                  <a:pt x="34491" y="64356"/>
                </a:cubicBezTo>
                <a:cubicBezTo>
                  <a:pt x="34658" y="64189"/>
                  <a:pt x="34692" y="63956"/>
                  <a:pt x="34525" y="63789"/>
                </a:cubicBezTo>
                <a:cubicBezTo>
                  <a:pt x="34458" y="63689"/>
                  <a:pt x="34358" y="63556"/>
                  <a:pt x="34291" y="63489"/>
                </a:cubicBezTo>
                <a:cubicBezTo>
                  <a:pt x="34218" y="63397"/>
                  <a:pt x="34094" y="63346"/>
                  <a:pt x="33970" y="63346"/>
                </a:cubicBezTo>
                <a:close/>
                <a:moveTo>
                  <a:pt x="35409" y="64865"/>
                </a:moveTo>
                <a:cubicBezTo>
                  <a:pt x="35309" y="64865"/>
                  <a:pt x="35209" y="64907"/>
                  <a:pt x="35125" y="64990"/>
                </a:cubicBezTo>
                <a:cubicBezTo>
                  <a:pt x="34958" y="65157"/>
                  <a:pt x="34958" y="65390"/>
                  <a:pt x="35125" y="65557"/>
                </a:cubicBezTo>
                <a:cubicBezTo>
                  <a:pt x="35259" y="65657"/>
                  <a:pt x="35325" y="65791"/>
                  <a:pt x="35459" y="65857"/>
                </a:cubicBezTo>
                <a:cubicBezTo>
                  <a:pt x="35526" y="65957"/>
                  <a:pt x="35659" y="65991"/>
                  <a:pt x="35726" y="65991"/>
                </a:cubicBezTo>
                <a:cubicBezTo>
                  <a:pt x="35826" y="65991"/>
                  <a:pt x="35959" y="65891"/>
                  <a:pt x="36026" y="65857"/>
                </a:cubicBezTo>
                <a:cubicBezTo>
                  <a:pt x="36159" y="65690"/>
                  <a:pt x="36159" y="65457"/>
                  <a:pt x="35993" y="65290"/>
                </a:cubicBezTo>
                <a:cubicBezTo>
                  <a:pt x="35926" y="65157"/>
                  <a:pt x="35792" y="65057"/>
                  <a:pt x="35692" y="64990"/>
                </a:cubicBezTo>
                <a:cubicBezTo>
                  <a:pt x="35609" y="64907"/>
                  <a:pt x="35509" y="64865"/>
                  <a:pt x="35409" y="64865"/>
                </a:cubicBezTo>
                <a:close/>
                <a:moveTo>
                  <a:pt x="37065" y="66168"/>
                </a:moveTo>
                <a:cubicBezTo>
                  <a:pt x="36925" y="66168"/>
                  <a:pt x="36776" y="66220"/>
                  <a:pt x="36693" y="66324"/>
                </a:cubicBezTo>
                <a:cubicBezTo>
                  <a:pt x="36560" y="66491"/>
                  <a:pt x="36626" y="66791"/>
                  <a:pt x="36793" y="66891"/>
                </a:cubicBezTo>
                <a:cubicBezTo>
                  <a:pt x="36860" y="66991"/>
                  <a:pt x="36993" y="67058"/>
                  <a:pt x="37127" y="67158"/>
                </a:cubicBezTo>
                <a:cubicBezTo>
                  <a:pt x="37193" y="67192"/>
                  <a:pt x="37293" y="67225"/>
                  <a:pt x="37360" y="67225"/>
                </a:cubicBezTo>
                <a:cubicBezTo>
                  <a:pt x="37494" y="67225"/>
                  <a:pt x="37627" y="67192"/>
                  <a:pt x="37760" y="67058"/>
                </a:cubicBezTo>
                <a:cubicBezTo>
                  <a:pt x="37861" y="66858"/>
                  <a:pt x="37827" y="66624"/>
                  <a:pt x="37627" y="66491"/>
                </a:cubicBezTo>
                <a:cubicBezTo>
                  <a:pt x="37494" y="66391"/>
                  <a:pt x="37427" y="66324"/>
                  <a:pt x="37293" y="66224"/>
                </a:cubicBezTo>
                <a:cubicBezTo>
                  <a:pt x="37231" y="66187"/>
                  <a:pt x="37150" y="66168"/>
                  <a:pt x="37065" y="66168"/>
                </a:cubicBezTo>
                <a:close/>
                <a:moveTo>
                  <a:pt x="38759" y="67264"/>
                </a:moveTo>
                <a:cubicBezTo>
                  <a:pt x="38607" y="67264"/>
                  <a:pt x="38452" y="67354"/>
                  <a:pt x="38361" y="67492"/>
                </a:cubicBezTo>
                <a:cubicBezTo>
                  <a:pt x="38261" y="67692"/>
                  <a:pt x="38328" y="67925"/>
                  <a:pt x="38528" y="68059"/>
                </a:cubicBezTo>
                <a:cubicBezTo>
                  <a:pt x="38661" y="68159"/>
                  <a:pt x="38795" y="68192"/>
                  <a:pt x="38928" y="68259"/>
                </a:cubicBezTo>
                <a:cubicBezTo>
                  <a:pt x="38995" y="68326"/>
                  <a:pt x="39028" y="68326"/>
                  <a:pt x="39128" y="68326"/>
                </a:cubicBezTo>
                <a:cubicBezTo>
                  <a:pt x="39295" y="68326"/>
                  <a:pt x="39428" y="68226"/>
                  <a:pt x="39495" y="68059"/>
                </a:cubicBezTo>
                <a:cubicBezTo>
                  <a:pt x="39628" y="67892"/>
                  <a:pt x="39528" y="67659"/>
                  <a:pt x="39328" y="67525"/>
                </a:cubicBezTo>
                <a:cubicBezTo>
                  <a:pt x="39195" y="67458"/>
                  <a:pt x="39095" y="67392"/>
                  <a:pt x="38961" y="67325"/>
                </a:cubicBezTo>
                <a:cubicBezTo>
                  <a:pt x="38898" y="67283"/>
                  <a:pt x="38829" y="67264"/>
                  <a:pt x="38759" y="67264"/>
                </a:cubicBezTo>
                <a:close/>
                <a:moveTo>
                  <a:pt x="40630" y="68187"/>
                </a:moveTo>
                <a:cubicBezTo>
                  <a:pt x="40470" y="68187"/>
                  <a:pt x="40312" y="68287"/>
                  <a:pt x="40262" y="68459"/>
                </a:cubicBezTo>
                <a:cubicBezTo>
                  <a:pt x="40129" y="68659"/>
                  <a:pt x="40262" y="68893"/>
                  <a:pt x="40462" y="68993"/>
                </a:cubicBezTo>
                <a:cubicBezTo>
                  <a:pt x="40629" y="69026"/>
                  <a:pt x="40729" y="69093"/>
                  <a:pt x="40863" y="69160"/>
                </a:cubicBezTo>
                <a:cubicBezTo>
                  <a:pt x="40963" y="69193"/>
                  <a:pt x="40996" y="69193"/>
                  <a:pt x="41029" y="69193"/>
                </a:cubicBezTo>
                <a:cubicBezTo>
                  <a:pt x="41196" y="69193"/>
                  <a:pt x="41363" y="69060"/>
                  <a:pt x="41430" y="68959"/>
                </a:cubicBezTo>
                <a:cubicBezTo>
                  <a:pt x="41496" y="68726"/>
                  <a:pt x="41363" y="68492"/>
                  <a:pt x="41163" y="68392"/>
                </a:cubicBezTo>
                <a:cubicBezTo>
                  <a:pt x="41029" y="68326"/>
                  <a:pt x="40929" y="68292"/>
                  <a:pt x="40796" y="68226"/>
                </a:cubicBezTo>
                <a:cubicBezTo>
                  <a:pt x="40744" y="68199"/>
                  <a:pt x="40687" y="68187"/>
                  <a:pt x="40630" y="68187"/>
                </a:cubicBezTo>
                <a:close/>
                <a:moveTo>
                  <a:pt x="42601" y="68888"/>
                </a:moveTo>
                <a:cubicBezTo>
                  <a:pt x="42417" y="68888"/>
                  <a:pt x="42223" y="69013"/>
                  <a:pt x="42164" y="69193"/>
                </a:cubicBezTo>
                <a:cubicBezTo>
                  <a:pt x="42130" y="69393"/>
                  <a:pt x="42230" y="69627"/>
                  <a:pt x="42464" y="69693"/>
                </a:cubicBezTo>
                <a:cubicBezTo>
                  <a:pt x="42597" y="69727"/>
                  <a:pt x="42731" y="69793"/>
                  <a:pt x="42864" y="69827"/>
                </a:cubicBezTo>
                <a:lnTo>
                  <a:pt x="42998" y="69827"/>
                </a:lnTo>
                <a:cubicBezTo>
                  <a:pt x="43198" y="69827"/>
                  <a:pt x="43364" y="69727"/>
                  <a:pt x="43331" y="69527"/>
                </a:cubicBezTo>
                <a:cubicBezTo>
                  <a:pt x="43364" y="69326"/>
                  <a:pt x="43231" y="69060"/>
                  <a:pt x="43031" y="69026"/>
                </a:cubicBezTo>
                <a:lnTo>
                  <a:pt x="42664" y="68893"/>
                </a:lnTo>
                <a:cubicBezTo>
                  <a:pt x="42643" y="68889"/>
                  <a:pt x="42622" y="68888"/>
                  <a:pt x="42601" y="68888"/>
                </a:cubicBezTo>
                <a:close/>
                <a:moveTo>
                  <a:pt x="44639" y="69355"/>
                </a:moveTo>
                <a:cubicBezTo>
                  <a:pt x="44432" y="69355"/>
                  <a:pt x="44259" y="69510"/>
                  <a:pt x="44198" y="69693"/>
                </a:cubicBezTo>
                <a:cubicBezTo>
                  <a:pt x="44165" y="69927"/>
                  <a:pt x="44332" y="70160"/>
                  <a:pt x="44532" y="70194"/>
                </a:cubicBezTo>
                <a:cubicBezTo>
                  <a:pt x="44665" y="70227"/>
                  <a:pt x="44832" y="70227"/>
                  <a:pt x="44966" y="70260"/>
                </a:cubicBezTo>
                <a:lnTo>
                  <a:pt x="45032" y="70260"/>
                </a:lnTo>
                <a:cubicBezTo>
                  <a:pt x="45266" y="70260"/>
                  <a:pt x="45433" y="70160"/>
                  <a:pt x="45466" y="69927"/>
                </a:cubicBezTo>
                <a:cubicBezTo>
                  <a:pt x="45499" y="69693"/>
                  <a:pt x="45333" y="69493"/>
                  <a:pt x="45132" y="69426"/>
                </a:cubicBezTo>
                <a:cubicBezTo>
                  <a:pt x="44966" y="69393"/>
                  <a:pt x="44832" y="69393"/>
                  <a:pt x="44699" y="69360"/>
                </a:cubicBezTo>
                <a:cubicBezTo>
                  <a:pt x="44679" y="69357"/>
                  <a:pt x="44659" y="69355"/>
                  <a:pt x="44639" y="69355"/>
                </a:cubicBezTo>
                <a:close/>
                <a:moveTo>
                  <a:pt x="46700" y="69693"/>
                </a:moveTo>
                <a:cubicBezTo>
                  <a:pt x="46500" y="69693"/>
                  <a:pt x="46300" y="69860"/>
                  <a:pt x="46267" y="70060"/>
                </a:cubicBezTo>
                <a:cubicBezTo>
                  <a:pt x="46267" y="70260"/>
                  <a:pt x="46433" y="70494"/>
                  <a:pt x="46633" y="70527"/>
                </a:cubicBezTo>
                <a:cubicBezTo>
                  <a:pt x="46767" y="70527"/>
                  <a:pt x="46934" y="70561"/>
                  <a:pt x="47034" y="70561"/>
                </a:cubicBezTo>
                <a:lnTo>
                  <a:pt x="47100" y="70561"/>
                </a:lnTo>
                <a:cubicBezTo>
                  <a:pt x="47301" y="70561"/>
                  <a:pt x="47501" y="70394"/>
                  <a:pt x="47501" y="70194"/>
                </a:cubicBezTo>
                <a:cubicBezTo>
                  <a:pt x="47501" y="69960"/>
                  <a:pt x="47334" y="69793"/>
                  <a:pt x="47134" y="69727"/>
                </a:cubicBezTo>
                <a:cubicBezTo>
                  <a:pt x="47000" y="69727"/>
                  <a:pt x="46834" y="69693"/>
                  <a:pt x="46700" y="69693"/>
                </a:cubicBezTo>
                <a:close/>
                <a:moveTo>
                  <a:pt x="53305" y="69793"/>
                </a:moveTo>
                <a:lnTo>
                  <a:pt x="52871" y="69827"/>
                </a:lnTo>
                <a:cubicBezTo>
                  <a:pt x="52671" y="69860"/>
                  <a:pt x="52504" y="70027"/>
                  <a:pt x="52504" y="70294"/>
                </a:cubicBezTo>
                <a:cubicBezTo>
                  <a:pt x="52504" y="70494"/>
                  <a:pt x="52704" y="70661"/>
                  <a:pt x="52938" y="70661"/>
                </a:cubicBezTo>
                <a:lnTo>
                  <a:pt x="53372" y="70627"/>
                </a:lnTo>
                <a:cubicBezTo>
                  <a:pt x="53605" y="70561"/>
                  <a:pt x="53772" y="70394"/>
                  <a:pt x="53772" y="70160"/>
                </a:cubicBezTo>
                <a:cubicBezTo>
                  <a:pt x="53705" y="69927"/>
                  <a:pt x="53505" y="69793"/>
                  <a:pt x="53305" y="69793"/>
                </a:cubicBezTo>
                <a:close/>
                <a:moveTo>
                  <a:pt x="48702" y="69893"/>
                </a:moveTo>
                <a:cubicBezTo>
                  <a:pt x="48501" y="69893"/>
                  <a:pt x="48301" y="70060"/>
                  <a:pt x="48301" y="70327"/>
                </a:cubicBezTo>
                <a:cubicBezTo>
                  <a:pt x="48301" y="70527"/>
                  <a:pt x="48468" y="70727"/>
                  <a:pt x="48702" y="70727"/>
                </a:cubicBezTo>
                <a:lnTo>
                  <a:pt x="49169" y="70727"/>
                </a:lnTo>
                <a:cubicBezTo>
                  <a:pt x="49369" y="70727"/>
                  <a:pt x="49602" y="70527"/>
                  <a:pt x="49536" y="70327"/>
                </a:cubicBezTo>
                <a:cubicBezTo>
                  <a:pt x="49536" y="70127"/>
                  <a:pt x="49369" y="69893"/>
                  <a:pt x="49135" y="69893"/>
                </a:cubicBezTo>
                <a:close/>
                <a:moveTo>
                  <a:pt x="50836" y="69893"/>
                </a:moveTo>
                <a:cubicBezTo>
                  <a:pt x="50603" y="69893"/>
                  <a:pt x="50436" y="70060"/>
                  <a:pt x="50436" y="70327"/>
                </a:cubicBezTo>
                <a:cubicBezTo>
                  <a:pt x="50436" y="70561"/>
                  <a:pt x="50636" y="70727"/>
                  <a:pt x="50836" y="70727"/>
                </a:cubicBezTo>
                <a:lnTo>
                  <a:pt x="51270" y="70727"/>
                </a:lnTo>
                <a:cubicBezTo>
                  <a:pt x="51504" y="70727"/>
                  <a:pt x="51670" y="70561"/>
                  <a:pt x="51670" y="70327"/>
                </a:cubicBezTo>
                <a:cubicBezTo>
                  <a:pt x="51670" y="70060"/>
                  <a:pt x="51470" y="69893"/>
                  <a:pt x="51270" y="69893"/>
                </a:cubicBezTo>
                <a:close/>
              </a:path>
            </a:pathLst>
          </a:custGeom>
          <a:solidFill>
            <a:srgbClr val="AA88A1"/>
          </a:solidFill>
          <a:ln w="9525" cap="flat" cmpd="sng">
            <a:solidFill>
              <a:srgbClr val="AA88A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Rectangle 200"/>
          <p:cNvSpPr/>
          <p:nvPr/>
        </p:nvSpPr>
        <p:spPr>
          <a:xfrm>
            <a:off x="8361380" y="2507809"/>
            <a:ext cx="771447" cy="1154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sp>
        <p:nvSpPr>
          <p:cNvPr id="202" name="Rectangle 201"/>
          <p:cNvSpPr/>
          <p:nvPr/>
        </p:nvSpPr>
        <p:spPr>
          <a:xfrm rot="16200000">
            <a:off x="8005135" y="2692972"/>
            <a:ext cx="1449436" cy="307777"/>
          </a:xfrm>
          <a:prstGeom prst="rect">
            <a:avLst/>
          </a:prstGeom>
        </p:spPr>
        <p:txBody>
          <a:bodyPr wrap="none">
            <a:spAutoFit/>
          </a:bodyPr>
          <a:lstStyle/>
          <a:p>
            <a:pPr lvl="0" algn="justLow"/>
            <a:r>
              <a:rPr lang="ar-LB" kern="1200" dirty="0">
                <a:solidFill>
                  <a:srgbClr val="509195"/>
                </a:solidFill>
                <a:latin typeface="29LT Adir ExtraBold" panose="00000906000000000000" pitchFamily="50" charset="-78"/>
                <a:cs typeface="29LT Adir ExtraBold" panose="00000906000000000000" pitchFamily="50" charset="-78"/>
              </a:rPr>
              <a:t>دورنا في مجال </a:t>
            </a:r>
            <a:r>
              <a:rPr lang="ar-LB" kern="1200" dirty="0" smtClean="0">
                <a:solidFill>
                  <a:srgbClr val="509195"/>
                </a:solidFill>
                <a:latin typeface="29LT Adir ExtraBold" panose="00000906000000000000" pitchFamily="50" charset="-78"/>
                <a:cs typeface="29LT Adir ExtraBold" panose="00000906000000000000" pitchFamily="50" charset="-78"/>
              </a:rPr>
              <a:t>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cxnSp>
        <p:nvCxnSpPr>
          <p:cNvPr id="203" name="Straight Connector 202"/>
          <p:cNvCxnSpPr/>
          <p:nvPr/>
        </p:nvCxnSpPr>
        <p:spPr>
          <a:xfrm>
            <a:off x="8522494" y="2122142"/>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204" name="Rectangle 203"/>
          <p:cNvSpPr/>
          <p:nvPr/>
        </p:nvSpPr>
        <p:spPr>
          <a:xfrm>
            <a:off x="1121159" y="3615521"/>
            <a:ext cx="1412566" cy="325089"/>
          </a:xfrm>
          <a:prstGeom prst="rect">
            <a:avLst/>
          </a:prstGeom>
        </p:spPr>
        <p:txBody>
          <a:bodyPr wrap="none">
            <a:spAutoFit/>
          </a:bodyPr>
          <a:lstStyle/>
          <a:p>
            <a:pPr algn="justLow" rtl="1">
              <a:lnSpc>
                <a:spcPct val="150000"/>
              </a:lnSpc>
            </a:pPr>
            <a:r>
              <a:rPr lang="ar-LB" sz="1100" dirty="0">
                <a:solidFill>
                  <a:schemeClr val="accent5">
                    <a:lumMod val="75000"/>
                  </a:schemeClr>
                </a:solidFill>
                <a:latin typeface="29LT Adir" panose="00000506000000000000" pitchFamily="50" charset="-78"/>
                <a:cs typeface="29LT Adir" panose="00000506000000000000" pitchFamily="50" charset="-78"/>
              </a:rPr>
              <a:t>الإمام الخامنئي (دام ظله).</a:t>
            </a:r>
          </a:p>
        </p:txBody>
      </p:sp>
    </p:spTree>
    <p:extLst>
      <p:ext uri="{BB962C8B-B14F-4D97-AF65-F5344CB8AC3E}">
        <p14:creationId xmlns:p14="http://schemas.microsoft.com/office/powerpoint/2010/main" val="829239707"/>
      </p:ext>
    </p:extLst>
  </p:cSld>
  <p:clrMapOvr>
    <a:masterClrMapping/>
  </p:clrMapOvr>
  <mc:AlternateContent xmlns:mc="http://schemas.openxmlformats.org/markup-compatibility/2006" xmlns:p14="http://schemas.microsoft.com/office/powerpoint/2010/main">
    <mc:Choice Requires="p14">
      <p:transition spd="slow" p14:dur="2000">
        <p14:ferris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up)">
                                      <p:cBhvr>
                                        <p:cTn id="14" dur="500"/>
                                        <p:tgtEl>
                                          <p:spTgt spid="9"/>
                                        </p:tgtEl>
                                      </p:cBhvr>
                                    </p:animEffect>
                                  </p:childTnLst>
                                </p:cTn>
                              </p:par>
                            </p:childTnLst>
                          </p:cTn>
                        </p:par>
                        <p:par>
                          <p:cTn id="15" fill="hold">
                            <p:stCondLst>
                              <p:cond delay="500"/>
                            </p:stCondLst>
                            <p:childTnLst>
                              <p:par>
                                <p:cTn id="16" presetID="22" presetClass="entr" presetSubtype="8" fill="hold" grpId="0" nodeType="afterEffect">
                                  <p:stCondLst>
                                    <p:cond delay="0"/>
                                  </p:stCondLst>
                                  <p:childTnLst>
                                    <p:set>
                                      <p:cBhvr>
                                        <p:cTn id="17" dur="1" fill="hold">
                                          <p:stCondLst>
                                            <p:cond delay="0"/>
                                          </p:stCondLst>
                                        </p:cTn>
                                        <p:tgtEl>
                                          <p:spTgt spid="200"/>
                                        </p:tgtEl>
                                        <p:attrNameLst>
                                          <p:attrName>style.visibility</p:attrName>
                                        </p:attrNameLst>
                                      </p:cBhvr>
                                      <p:to>
                                        <p:strVal val="visible"/>
                                      </p:to>
                                    </p:set>
                                    <p:animEffect transition="in" filter="wipe(left)">
                                      <p:cBhvr>
                                        <p:cTn id="18" dur="500"/>
                                        <p:tgtEl>
                                          <p:spTgt spid="200"/>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73"/>
                                        </p:tgtEl>
                                        <p:attrNameLst>
                                          <p:attrName>style.visibility</p:attrName>
                                        </p:attrNameLst>
                                      </p:cBhvr>
                                      <p:to>
                                        <p:strVal val="visible"/>
                                      </p:to>
                                    </p:set>
                                    <p:animEffect transition="in" filter="wipe(left)">
                                      <p:cBhvr>
                                        <p:cTn id="22" dur="500"/>
                                        <p:tgtEl>
                                          <p:spTgt spid="73"/>
                                        </p:tgtEl>
                                      </p:cBhvr>
                                    </p:animEffect>
                                  </p:childTnLst>
                                </p:cTn>
                              </p:par>
                            </p:childTnLst>
                          </p:cTn>
                        </p:par>
                        <p:par>
                          <p:cTn id="23" fill="hold">
                            <p:stCondLst>
                              <p:cond delay="1500"/>
                            </p:stCondLst>
                            <p:childTnLst>
                              <p:par>
                                <p:cTn id="24" presetID="49" presetClass="entr" presetSubtype="0" decel="100000" fill="hold" grpId="0" nodeType="afterEffect">
                                  <p:stCondLst>
                                    <p:cond delay="0"/>
                                  </p:stCondLst>
                                  <p:childTnLst>
                                    <p:set>
                                      <p:cBhvr>
                                        <p:cTn id="25" dur="1" fill="hold">
                                          <p:stCondLst>
                                            <p:cond delay="0"/>
                                          </p:stCondLst>
                                        </p:cTn>
                                        <p:tgtEl>
                                          <p:spTgt spid="74"/>
                                        </p:tgtEl>
                                        <p:attrNameLst>
                                          <p:attrName>style.visibility</p:attrName>
                                        </p:attrNameLst>
                                      </p:cBhvr>
                                      <p:to>
                                        <p:strVal val="visible"/>
                                      </p:to>
                                    </p:set>
                                    <p:anim calcmode="lin" valueType="num">
                                      <p:cBhvr>
                                        <p:cTn id="26" dur="500" fill="hold"/>
                                        <p:tgtEl>
                                          <p:spTgt spid="74"/>
                                        </p:tgtEl>
                                        <p:attrNameLst>
                                          <p:attrName>ppt_w</p:attrName>
                                        </p:attrNameLst>
                                      </p:cBhvr>
                                      <p:tavLst>
                                        <p:tav tm="0">
                                          <p:val>
                                            <p:fltVal val="0"/>
                                          </p:val>
                                        </p:tav>
                                        <p:tav tm="100000">
                                          <p:val>
                                            <p:strVal val="#ppt_w"/>
                                          </p:val>
                                        </p:tav>
                                      </p:tavLst>
                                    </p:anim>
                                    <p:anim calcmode="lin" valueType="num">
                                      <p:cBhvr>
                                        <p:cTn id="27" dur="500" fill="hold"/>
                                        <p:tgtEl>
                                          <p:spTgt spid="74"/>
                                        </p:tgtEl>
                                        <p:attrNameLst>
                                          <p:attrName>ppt_h</p:attrName>
                                        </p:attrNameLst>
                                      </p:cBhvr>
                                      <p:tavLst>
                                        <p:tav tm="0">
                                          <p:val>
                                            <p:fltVal val="0"/>
                                          </p:val>
                                        </p:tav>
                                        <p:tav tm="100000">
                                          <p:val>
                                            <p:strVal val="#ppt_h"/>
                                          </p:val>
                                        </p:tav>
                                      </p:tavLst>
                                    </p:anim>
                                    <p:anim calcmode="lin" valueType="num">
                                      <p:cBhvr>
                                        <p:cTn id="28" dur="500" fill="hold"/>
                                        <p:tgtEl>
                                          <p:spTgt spid="74"/>
                                        </p:tgtEl>
                                        <p:attrNameLst>
                                          <p:attrName>style.rotation</p:attrName>
                                        </p:attrNameLst>
                                      </p:cBhvr>
                                      <p:tavLst>
                                        <p:tav tm="0">
                                          <p:val>
                                            <p:fltVal val="360"/>
                                          </p:val>
                                        </p:tav>
                                        <p:tav tm="100000">
                                          <p:val>
                                            <p:fltVal val="0"/>
                                          </p:val>
                                        </p:tav>
                                      </p:tavLst>
                                    </p:anim>
                                    <p:animEffect transition="in" filter="fade">
                                      <p:cBhvr>
                                        <p:cTn id="29" dur="500"/>
                                        <p:tgtEl>
                                          <p:spTgt spid="74"/>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204"/>
                                        </p:tgtEl>
                                        <p:attrNameLst>
                                          <p:attrName>style.visibility</p:attrName>
                                        </p:attrNameLst>
                                      </p:cBhvr>
                                      <p:to>
                                        <p:strVal val="visible"/>
                                      </p:to>
                                    </p:set>
                                    <p:anim calcmode="lin" valueType="num">
                                      <p:cBhvr>
                                        <p:cTn id="37" dur="500" fill="hold"/>
                                        <p:tgtEl>
                                          <p:spTgt spid="204"/>
                                        </p:tgtEl>
                                        <p:attrNameLst>
                                          <p:attrName>ppt_w</p:attrName>
                                        </p:attrNameLst>
                                      </p:cBhvr>
                                      <p:tavLst>
                                        <p:tav tm="0">
                                          <p:val>
                                            <p:fltVal val="0"/>
                                          </p:val>
                                        </p:tav>
                                        <p:tav tm="100000">
                                          <p:val>
                                            <p:strVal val="#ppt_w"/>
                                          </p:val>
                                        </p:tav>
                                      </p:tavLst>
                                    </p:anim>
                                    <p:anim calcmode="lin" valueType="num">
                                      <p:cBhvr>
                                        <p:cTn id="38" dur="500" fill="hold"/>
                                        <p:tgtEl>
                                          <p:spTgt spid="204"/>
                                        </p:tgtEl>
                                        <p:attrNameLst>
                                          <p:attrName>ppt_h</p:attrName>
                                        </p:attrNameLst>
                                      </p:cBhvr>
                                      <p:tavLst>
                                        <p:tav tm="0">
                                          <p:val>
                                            <p:fltVal val="0"/>
                                          </p:val>
                                        </p:tav>
                                        <p:tav tm="100000">
                                          <p:val>
                                            <p:strVal val="#ppt_h"/>
                                          </p:val>
                                        </p:tav>
                                      </p:tavLst>
                                    </p:anim>
                                    <p:animEffect transition="in" filter="fade">
                                      <p:cBhvr>
                                        <p:cTn id="39" dur="5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73" grpId="0" animBg="1"/>
      <p:bldP spid="74" grpId="0" animBg="1"/>
      <p:bldP spid="200" grpId="0" animBg="1"/>
      <p:bldP spid="204"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459"/>
        <p:cNvGrpSpPr/>
        <p:nvPr/>
      </p:nvGrpSpPr>
      <p:grpSpPr>
        <a:xfrm>
          <a:off x="0" y="0"/>
          <a:ext cx="0" cy="0"/>
          <a:chOff x="0" y="0"/>
          <a:chExt cx="0" cy="0"/>
        </a:xfrm>
      </p:grpSpPr>
      <p:grpSp>
        <p:nvGrpSpPr>
          <p:cNvPr id="1463" name="Google Shape;1463;p56"/>
          <p:cNvGrpSpPr/>
          <p:nvPr/>
        </p:nvGrpSpPr>
        <p:grpSpPr>
          <a:xfrm>
            <a:off x="1493903" y="417997"/>
            <a:ext cx="6228413" cy="4452078"/>
            <a:chOff x="238125" y="1973675"/>
            <a:chExt cx="2558775" cy="1951825"/>
          </a:xfrm>
          <a:solidFill>
            <a:srgbClr val="92CCCA"/>
          </a:solidFill>
        </p:grpSpPr>
        <p:sp>
          <p:nvSpPr>
            <p:cNvPr id="1469" name="Google Shape;1469;p56"/>
            <p:cNvSpPr/>
            <p:nvPr/>
          </p:nvSpPr>
          <p:spPr>
            <a:xfrm>
              <a:off x="1096695" y="3874482"/>
              <a:ext cx="842292" cy="20044"/>
            </a:xfrm>
            <a:custGeom>
              <a:avLst/>
              <a:gdLst/>
              <a:ahLst/>
              <a:cxnLst/>
              <a:rect l="l" t="t" r="r" b="b"/>
              <a:pathLst>
                <a:path w="34274" h="517" extrusionOk="0">
                  <a:moveTo>
                    <a:pt x="0" y="1"/>
                  </a:moveTo>
                  <a:lnTo>
                    <a:pt x="0" y="516"/>
                  </a:lnTo>
                  <a:lnTo>
                    <a:pt x="34273" y="516"/>
                  </a:lnTo>
                  <a:lnTo>
                    <a:pt x="34273" y="1"/>
                  </a:lnTo>
                  <a:close/>
                </a:path>
              </a:pathLst>
            </a:custGeom>
            <a:grpFill/>
            <a:ln w="6350">
              <a:solidFill>
                <a:srgbClr val="3F7275"/>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6"/>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grpFill/>
            <a:ln w="6350">
              <a:solidFill>
                <a:srgbClr val="3F7275"/>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6"/>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grpFill/>
            <a:ln w="6350">
              <a:solidFill>
                <a:srgbClr val="3F7275"/>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6"/>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grpFill/>
            <a:ln w="6350">
              <a:solidFill>
                <a:srgbClr val="3F7275"/>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6"/>
            <p:cNvSpPr/>
            <p:nvPr/>
          </p:nvSpPr>
          <p:spPr>
            <a:xfrm>
              <a:off x="255425" y="1991200"/>
              <a:ext cx="2524175" cy="1588500"/>
            </a:xfrm>
            <a:custGeom>
              <a:avLst/>
              <a:gdLst/>
              <a:ahLst/>
              <a:cxnLst/>
              <a:rect l="l" t="t" r="r" b="b"/>
              <a:pathLst>
                <a:path w="100967" h="63540" extrusionOk="0">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grpFill/>
            <a:ln w="6350">
              <a:solidFill>
                <a:srgbClr val="3F7275"/>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 name="Rectangle 14"/>
          <p:cNvSpPr/>
          <p:nvPr/>
        </p:nvSpPr>
        <p:spPr>
          <a:xfrm rot="16200000">
            <a:off x="8005135" y="2692972"/>
            <a:ext cx="1449436" cy="307777"/>
          </a:xfrm>
          <a:prstGeom prst="rect">
            <a:avLst/>
          </a:prstGeom>
        </p:spPr>
        <p:txBody>
          <a:bodyPr wrap="none">
            <a:spAutoFit/>
          </a:bodyPr>
          <a:lstStyle/>
          <a:p>
            <a:pPr lvl="0" algn="justLow"/>
            <a:r>
              <a:rPr lang="ar-LB" kern="1200" dirty="0">
                <a:solidFill>
                  <a:srgbClr val="509195"/>
                </a:solidFill>
                <a:latin typeface="29LT Adir ExtraBold" panose="00000906000000000000" pitchFamily="50" charset="-78"/>
                <a:cs typeface="29LT Adir ExtraBold" panose="00000906000000000000" pitchFamily="50" charset="-78"/>
              </a:rPr>
              <a:t>دورنا في مجال </a:t>
            </a:r>
            <a:r>
              <a:rPr lang="ar-LB" kern="1200" dirty="0" smtClean="0">
                <a:solidFill>
                  <a:srgbClr val="509195"/>
                </a:solidFill>
                <a:latin typeface="29LT Adir ExtraBold" panose="00000906000000000000" pitchFamily="50" charset="-78"/>
                <a:cs typeface="29LT Adir ExtraBold" panose="00000906000000000000" pitchFamily="50" charset="-78"/>
              </a:rPr>
              <a:t>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cxnSp>
        <p:nvCxnSpPr>
          <p:cNvPr id="16" name="Straight Connector 15"/>
          <p:cNvCxnSpPr/>
          <p:nvPr/>
        </p:nvCxnSpPr>
        <p:spPr>
          <a:xfrm>
            <a:off x="8522494" y="2122142"/>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pic>
        <p:nvPicPr>
          <p:cNvPr id="17" name="حقيبة الجهاد العظيم">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791491" y="695325"/>
            <a:ext cx="5603496" cy="3151967"/>
          </a:xfrm>
          <a:prstGeom prst="rect">
            <a:avLst/>
          </a:prstGeom>
          <a:ln>
            <a:solidFill>
              <a:srgbClr val="D7CE5B"/>
            </a:solidFill>
          </a:ln>
        </p:spPr>
      </p:pic>
      <p:grpSp>
        <p:nvGrpSpPr>
          <p:cNvPr id="19" name="Google Shape;881;p40"/>
          <p:cNvGrpSpPr/>
          <p:nvPr/>
        </p:nvGrpSpPr>
        <p:grpSpPr>
          <a:xfrm>
            <a:off x="736138" y="1304177"/>
            <a:ext cx="513075" cy="324125"/>
            <a:chOff x="8654550" y="-2095125"/>
            <a:chExt cx="513075" cy="324125"/>
          </a:xfrm>
        </p:grpSpPr>
        <p:sp>
          <p:nvSpPr>
            <p:cNvPr id="20" name="Google Shape;882;p40"/>
            <p:cNvSpPr/>
            <p:nvPr/>
          </p:nvSpPr>
          <p:spPr>
            <a:xfrm>
              <a:off x="8654550" y="-2095125"/>
              <a:ext cx="513075" cy="324125"/>
            </a:xfrm>
            <a:custGeom>
              <a:avLst/>
              <a:gdLst/>
              <a:ahLst/>
              <a:cxnLst/>
              <a:rect l="l" t="t" r="r" b="b"/>
              <a:pathLst>
                <a:path w="20523" h="12965" extrusionOk="0">
                  <a:moveTo>
                    <a:pt x="4108" y="0"/>
                  </a:moveTo>
                  <a:cubicBezTo>
                    <a:pt x="2787" y="0"/>
                    <a:pt x="1716" y="1072"/>
                    <a:pt x="1716" y="2392"/>
                  </a:cubicBezTo>
                  <a:lnTo>
                    <a:pt x="1716" y="10820"/>
                  </a:lnTo>
                  <a:lnTo>
                    <a:pt x="1" y="12964"/>
                  </a:lnTo>
                  <a:lnTo>
                    <a:pt x="18131" y="12964"/>
                  </a:lnTo>
                  <a:cubicBezTo>
                    <a:pt x="19452" y="12964"/>
                    <a:pt x="20523" y="11893"/>
                    <a:pt x="20523" y="10571"/>
                  </a:cubicBezTo>
                  <a:lnTo>
                    <a:pt x="20523" y="2392"/>
                  </a:lnTo>
                  <a:cubicBezTo>
                    <a:pt x="20523" y="1072"/>
                    <a:pt x="19452" y="0"/>
                    <a:pt x="18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83;p40"/>
            <p:cNvSpPr/>
            <p:nvPr/>
          </p:nvSpPr>
          <p:spPr>
            <a:xfrm>
              <a:off x="8826150" y="-2037050"/>
              <a:ext cx="207925" cy="207950"/>
            </a:xfrm>
            <a:custGeom>
              <a:avLst/>
              <a:gdLst/>
              <a:ahLst/>
              <a:cxnLst/>
              <a:rect l="l" t="t" r="r" b="b"/>
              <a:pathLst>
                <a:path w="8317" h="8318" extrusionOk="0">
                  <a:moveTo>
                    <a:pt x="4159" y="424"/>
                  </a:moveTo>
                  <a:cubicBezTo>
                    <a:pt x="6218" y="424"/>
                    <a:pt x="7895" y="2101"/>
                    <a:pt x="7895" y="4160"/>
                  </a:cubicBezTo>
                  <a:cubicBezTo>
                    <a:pt x="7895" y="6219"/>
                    <a:pt x="6218" y="7895"/>
                    <a:pt x="4159" y="7895"/>
                  </a:cubicBezTo>
                  <a:cubicBezTo>
                    <a:pt x="2099" y="7895"/>
                    <a:pt x="424" y="6219"/>
                    <a:pt x="424" y="4158"/>
                  </a:cubicBezTo>
                  <a:cubicBezTo>
                    <a:pt x="424" y="2099"/>
                    <a:pt x="2099" y="424"/>
                    <a:pt x="4159" y="424"/>
                  </a:cubicBezTo>
                  <a:close/>
                  <a:moveTo>
                    <a:pt x="4159" y="1"/>
                  </a:moveTo>
                  <a:cubicBezTo>
                    <a:pt x="1865" y="1"/>
                    <a:pt x="1" y="1867"/>
                    <a:pt x="1" y="4158"/>
                  </a:cubicBezTo>
                  <a:cubicBezTo>
                    <a:pt x="1" y="6452"/>
                    <a:pt x="1865" y="8318"/>
                    <a:pt x="4159" y="8318"/>
                  </a:cubicBezTo>
                  <a:cubicBezTo>
                    <a:pt x="6452" y="8318"/>
                    <a:pt x="8317" y="6452"/>
                    <a:pt x="8317" y="4158"/>
                  </a:cubicBezTo>
                  <a:cubicBezTo>
                    <a:pt x="8317" y="1867"/>
                    <a:pt x="6451" y="1"/>
                    <a:pt x="4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84;p40"/>
            <p:cNvSpPr/>
            <p:nvPr/>
          </p:nvSpPr>
          <p:spPr>
            <a:xfrm>
              <a:off x="8883600" y="-2037050"/>
              <a:ext cx="93025" cy="207950"/>
            </a:xfrm>
            <a:custGeom>
              <a:avLst/>
              <a:gdLst/>
              <a:ahLst/>
              <a:cxnLst/>
              <a:rect l="l" t="t" r="r" b="b"/>
              <a:pathLst>
                <a:path w="3721" h="8318" extrusionOk="0">
                  <a:moveTo>
                    <a:pt x="1861" y="424"/>
                  </a:moveTo>
                  <a:cubicBezTo>
                    <a:pt x="2541" y="424"/>
                    <a:pt x="3299" y="1958"/>
                    <a:pt x="3299" y="4158"/>
                  </a:cubicBezTo>
                  <a:cubicBezTo>
                    <a:pt x="3299" y="6359"/>
                    <a:pt x="2541" y="7895"/>
                    <a:pt x="1861" y="7895"/>
                  </a:cubicBezTo>
                  <a:cubicBezTo>
                    <a:pt x="1181" y="7895"/>
                    <a:pt x="422" y="6359"/>
                    <a:pt x="422" y="4158"/>
                  </a:cubicBezTo>
                  <a:cubicBezTo>
                    <a:pt x="422" y="1958"/>
                    <a:pt x="1181" y="424"/>
                    <a:pt x="1861" y="424"/>
                  </a:cubicBezTo>
                  <a:close/>
                  <a:moveTo>
                    <a:pt x="1861" y="1"/>
                  </a:moveTo>
                  <a:cubicBezTo>
                    <a:pt x="818" y="1"/>
                    <a:pt x="1" y="1828"/>
                    <a:pt x="1" y="4158"/>
                  </a:cubicBezTo>
                  <a:cubicBezTo>
                    <a:pt x="1" y="6491"/>
                    <a:pt x="818" y="8318"/>
                    <a:pt x="1861" y="8318"/>
                  </a:cubicBezTo>
                  <a:cubicBezTo>
                    <a:pt x="2903" y="8318"/>
                    <a:pt x="3721" y="6491"/>
                    <a:pt x="3721" y="4158"/>
                  </a:cubicBezTo>
                  <a:cubicBezTo>
                    <a:pt x="3721" y="1828"/>
                    <a:pt x="2903"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85;p40"/>
            <p:cNvSpPr/>
            <p:nvPr/>
          </p:nvSpPr>
          <p:spPr>
            <a:xfrm>
              <a:off x="8831425" y="-1938375"/>
              <a:ext cx="197375" cy="10600"/>
            </a:xfrm>
            <a:custGeom>
              <a:avLst/>
              <a:gdLst/>
              <a:ahLst/>
              <a:cxnLst/>
              <a:rect l="l" t="t" r="r" b="b"/>
              <a:pathLst>
                <a:path w="7895" h="424" extrusionOk="0">
                  <a:moveTo>
                    <a:pt x="1" y="1"/>
                  </a:moveTo>
                  <a:lnTo>
                    <a:pt x="1" y="424"/>
                  </a:lnTo>
                  <a:lnTo>
                    <a:pt x="7895" y="424"/>
                  </a:lnTo>
                  <a:lnTo>
                    <a:pt x="789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86;p40"/>
            <p:cNvSpPr/>
            <p:nvPr/>
          </p:nvSpPr>
          <p:spPr>
            <a:xfrm>
              <a:off x="8851900" y="-2000075"/>
              <a:ext cx="156475" cy="28375"/>
            </a:xfrm>
            <a:custGeom>
              <a:avLst/>
              <a:gdLst/>
              <a:ahLst/>
              <a:cxnLst/>
              <a:rect l="l" t="t" r="r" b="b"/>
              <a:pathLst>
                <a:path w="6259" h="1135" extrusionOk="0">
                  <a:moveTo>
                    <a:pt x="302" y="1"/>
                  </a:moveTo>
                  <a:lnTo>
                    <a:pt x="152" y="149"/>
                  </a:lnTo>
                  <a:lnTo>
                    <a:pt x="1" y="297"/>
                  </a:lnTo>
                  <a:cubicBezTo>
                    <a:pt x="34" y="331"/>
                    <a:pt x="840" y="1134"/>
                    <a:pt x="3129" y="1134"/>
                  </a:cubicBezTo>
                  <a:cubicBezTo>
                    <a:pt x="5419" y="1134"/>
                    <a:pt x="6224" y="331"/>
                    <a:pt x="6258" y="297"/>
                  </a:cubicBezTo>
                  <a:lnTo>
                    <a:pt x="5955" y="1"/>
                  </a:lnTo>
                  <a:cubicBezTo>
                    <a:pt x="5948" y="8"/>
                    <a:pt x="5214" y="711"/>
                    <a:pt x="3129" y="711"/>
                  </a:cubicBezTo>
                  <a:cubicBezTo>
                    <a:pt x="1043" y="711"/>
                    <a:pt x="310" y="8"/>
                    <a:pt x="3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87;p40"/>
            <p:cNvSpPr/>
            <p:nvPr/>
          </p:nvSpPr>
          <p:spPr>
            <a:xfrm>
              <a:off x="8851900" y="-1894425"/>
              <a:ext cx="156475" cy="28350"/>
            </a:xfrm>
            <a:custGeom>
              <a:avLst/>
              <a:gdLst/>
              <a:ahLst/>
              <a:cxnLst/>
              <a:rect l="l" t="t" r="r" b="b"/>
              <a:pathLst>
                <a:path w="6259" h="1134" extrusionOk="0">
                  <a:moveTo>
                    <a:pt x="3129" y="0"/>
                  </a:moveTo>
                  <a:cubicBezTo>
                    <a:pt x="840" y="0"/>
                    <a:pt x="34" y="803"/>
                    <a:pt x="1" y="838"/>
                  </a:cubicBezTo>
                  <a:lnTo>
                    <a:pt x="302" y="1134"/>
                  </a:lnTo>
                  <a:cubicBezTo>
                    <a:pt x="310" y="1127"/>
                    <a:pt x="1042" y="423"/>
                    <a:pt x="3129" y="423"/>
                  </a:cubicBezTo>
                  <a:cubicBezTo>
                    <a:pt x="5216" y="423"/>
                    <a:pt x="5948" y="1127"/>
                    <a:pt x="5954" y="1132"/>
                  </a:cubicBezTo>
                  <a:lnTo>
                    <a:pt x="6258" y="838"/>
                  </a:lnTo>
                  <a:cubicBezTo>
                    <a:pt x="6224" y="803"/>
                    <a:pt x="5418" y="0"/>
                    <a:pt x="31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731;p42"/>
          <p:cNvGrpSpPr/>
          <p:nvPr/>
        </p:nvGrpSpPr>
        <p:grpSpPr>
          <a:xfrm>
            <a:off x="257657" y="233395"/>
            <a:ext cx="999029" cy="1206138"/>
            <a:chOff x="1436474" y="2914439"/>
            <a:chExt cx="960325" cy="1159411"/>
          </a:xfrm>
        </p:grpSpPr>
        <p:sp>
          <p:nvSpPr>
            <p:cNvPr id="27" name="Google Shape;732;p42"/>
            <p:cNvSpPr/>
            <p:nvPr/>
          </p:nvSpPr>
          <p:spPr>
            <a:xfrm>
              <a:off x="1697100" y="3697750"/>
              <a:ext cx="88775" cy="169075"/>
            </a:xfrm>
            <a:custGeom>
              <a:avLst/>
              <a:gdLst/>
              <a:ahLst/>
              <a:cxnLst/>
              <a:rect l="l" t="t" r="r" b="b"/>
              <a:pathLst>
                <a:path w="3551" h="6763" extrusionOk="0">
                  <a:moveTo>
                    <a:pt x="495" y="0"/>
                  </a:moveTo>
                  <a:cubicBezTo>
                    <a:pt x="396" y="0"/>
                    <a:pt x="297" y="33"/>
                    <a:pt x="223" y="107"/>
                  </a:cubicBezTo>
                  <a:cubicBezTo>
                    <a:pt x="38" y="292"/>
                    <a:pt x="1" y="588"/>
                    <a:pt x="186" y="773"/>
                  </a:cubicBezTo>
                  <a:lnTo>
                    <a:pt x="2478" y="3398"/>
                  </a:lnTo>
                  <a:lnTo>
                    <a:pt x="186" y="6023"/>
                  </a:lnTo>
                  <a:cubicBezTo>
                    <a:pt x="1" y="6207"/>
                    <a:pt x="38" y="6503"/>
                    <a:pt x="223" y="6688"/>
                  </a:cubicBezTo>
                  <a:cubicBezTo>
                    <a:pt x="297" y="6725"/>
                    <a:pt x="445" y="6762"/>
                    <a:pt x="556" y="6762"/>
                  </a:cubicBezTo>
                  <a:cubicBezTo>
                    <a:pt x="666" y="6762"/>
                    <a:pt x="814" y="6725"/>
                    <a:pt x="851" y="6688"/>
                  </a:cubicBezTo>
                  <a:lnTo>
                    <a:pt x="3402" y="3730"/>
                  </a:lnTo>
                  <a:cubicBezTo>
                    <a:pt x="3550" y="3546"/>
                    <a:pt x="3550" y="3324"/>
                    <a:pt x="3402" y="3139"/>
                  </a:cubicBezTo>
                  <a:lnTo>
                    <a:pt x="851" y="181"/>
                  </a:lnTo>
                  <a:cubicBezTo>
                    <a:pt x="785" y="71"/>
                    <a:pt x="640" y="0"/>
                    <a:pt x="4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733;p42"/>
            <p:cNvSpPr/>
            <p:nvPr/>
          </p:nvSpPr>
          <p:spPr>
            <a:xfrm>
              <a:off x="1615775" y="3697750"/>
              <a:ext cx="88750" cy="169075"/>
            </a:xfrm>
            <a:custGeom>
              <a:avLst/>
              <a:gdLst/>
              <a:ahLst/>
              <a:cxnLst/>
              <a:rect l="l" t="t" r="r" b="b"/>
              <a:pathLst>
                <a:path w="3550" h="6763" extrusionOk="0">
                  <a:moveTo>
                    <a:pt x="486" y="0"/>
                  </a:moveTo>
                  <a:cubicBezTo>
                    <a:pt x="390" y="0"/>
                    <a:pt x="297" y="33"/>
                    <a:pt x="222" y="107"/>
                  </a:cubicBezTo>
                  <a:cubicBezTo>
                    <a:pt x="38" y="292"/>
                    <a:pt x="1" y="588"/>
                    <a:pt x="185" y="773"/>
                  </a:cubicBezTo>
                  <a:lnTo>
                    <a:pt x="2515" y="3398"/>
                  </a:lnTo>
                  <a:lnTo>
                    <a:pt x="185" y="6023"/>
                  </a:lnTo>
                  <a:cubicBezTo>
                    <a:pt x="1" y="6207"/>
                    <a:pt x="38" y="6503"/>
                    <a:pt x="222" y="6688"/>
                  </a:cubicBezTo>
                  <a:cubicBezTo>
                    <a:pt x="333" y="6725"/>
                    <a:pt x="444" y="6762"/>
                    <a:pt x="555" y="6762"/>
                  </a:cubicBezTo>
                  <a:cubicBezTo>
                    <a:pt x="703" y="6762"/>
                    <a:pt x="851" y="6725"/>
                    <a:pt x="888" y="6688"/>
                  </a:cubicBezTo>
                  <a:lnTo>
                    <a:pt x="3439" y="3730"/>
                  </a:lnTo>
                  <a:cubicBezTo>
                    <a:pt x="3550" y="3546"/>
                    <a:pt x="3550" y="3324"/>
                    <a:pt x="3439" y="3139"/>
                  </a:cubicBezTo>
                  <a:lnTo>
                    <a:pt x="888" y="181"/>
                  </a:lnTo>
                  <a:cubicBezTo>
                    <a:pt x="778" y="71"/>
                    <a:pt x="628" y="0"/>
                    <a:pt x="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34;p42"/>
            <p:cNvSpPr/>
            <p:nvPr/>
          </p:nvSpPr>
          <p:spPr>
            <a:xfrm>
              <a:off x="1535375" y="3697750"/>
              <a:ext cx="88750" cy="169075"/>
            </a:xfrm>
            <a:custGeom>
              <a:avLst/>
              <a:gdLst/>
              <a:ahLst/>
              <a:cxnLst/>
              <a:rect l="l" t="t" r="r" b="b"/>
              <a:pathLst>
                <a:path w="3550" h="6763" extrusionOk="0">
                  <a:moveTo>
                    <a:pt x="472" y="0"/>
                  </a:moveTo>
                  <a:cubicBezTo>
                    <a:pt x="383" y="0"/>
                    <a:pt x="297" y="33"/>
                    <a:pt x="222" y="107"/>
                  </a:cubicBezTo>
                  <a:cubicBezTo>
                    <a:pt x="37" y="292"/>
                    <a:pt x="0" y="588"/>
                    <a:pt x="185" y="773"/>
                  </a:cubicBezTo>
                  <a:lnTo>
                    <a:pt x="2477" y="3398"/>
                  </a:lnTo>
                  <a:lnTo>
                    <a:pt x="185" y="6023"/>
                  </a:lnTo>
                  <a:cubicBezTo>
                    <a:pt x="0" y="6207"/>
                    <a:pt x="37" y="6503"/>
                    <a:pt x="222" y="6688"/>
                  </a:cubicBezTo>
                  <a:cubicBezTo>
                    <a:pt x="296" y="6725"/>
                    <a:pt x="444" y="6762"/>
                    <a:pt x="555" y="6762"/>
                  </a:cubicBezTo>
                  <a:cubicBezTo>
                    <a:pt x="666" y="6762"/>
                    <a:pt x="813" y="6725"/>
                    <a:pt x="850" y="6688"/>
                  </a:cubicBezTo>
                  <a:lnTo>
                    <a:pt x="3401" y="3730"/>
                  </a:lnTo>
                  <a:cubicBezTo>
                    <a:pt x="3549" y="3546"/>
                    <a:pt x="3549" y="3324"/>
                    <a:pt x="3401" y="3139"/>
                  </a:cubicBezTo>
                  <a:lnTo>
                    <a:pt x="850" y="181"/>
                  </a:lnTo>
                  <a:cubicBezTo>
                    <a:pt x="740" y="71"/>
                    <a:pt x="604" y="0"/>
                    <a:pt x="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35;p42"/>
            <p:cNvSpPr/>
            <p:nvPr/>
          </p:nvSpPr>
          <p:spPr>
            <a:xfrm>
              <a:off x="1777525" y="3697750"/>
              <a:ext cx="88750" cy="169075"/>
            </a:xfrm>
            <a:custGeom>
              <a:avLst/>
              <a:gdLst/>
              <a:ahLst/>
              <a:cxnLst/>
              <a:rect l="l" t="t" r="r" b="b"/>
              <a:pathLst>
                <a:path w="3550" h="6763" extrusionOk="0">
                  <a:moveTo>
                    <a:pt x="486" y="0"/>
                  </a:moveTo>
                  <a:cubicBezTo>
                    <a:pt x="390" y="0"/>
                    <a:pt x="297" y="33"/>
                    <a:pt x="222" y="107"/>
                  </a:cubicBezTo>
                  <a:cubicBezTo>
                    <a:pt x="37" y="292"/>
                    <a:pt x="0" y="588"/>
                    <a:pt x="185" y="773"/>
                  </a:cubicBezTo>
                  <a:lnTo>
                    <a:pt x="2514" y="3398"/>
                  </a:lnTo>
                  <a:lnTo>
                    <a:pt x="185" y="6023"/>
                  </a:lnTo>
                  <a:cubicBezTo>
                    <a:pt x="0" y="6207"/>
                    <a:pt x="37" y="6503"/>
                    <a:pt x="222" y="6688"/>
                  </a:cubicBezTo>
                  <a:cubicBezTo>
                    <a:pt x="333" y="6725"/>
                    <a:pt x="481" y="6762"/>
                    <a:pt x="555" y="6762"/>
                  </a:cubicBezTo>
                  <a:cubicBezTo>
                    <a:pt x="703" y="6762"/>
                    <a:pt x="777" y="6725"/>
                    <a:pt x="888" y="6688"/>
                  </a:cubicBezTo>
                  <a:lnTo>
                    <a:pt x="3439" y="3730"/>
                  </a:lnTo>
                  <a:cubicBezTo>
                    <a:pt x="3550" y="3546"/>
                    <a:pt x="3550" y="3324"/>
                    <a:pt x="3439" y="3139"/>
                  </a:cubicBezTo>
                  <a:lnTo>
                    <a:pt x="888" y="181"/>
                  </a:lnTo>
                  <a:cubicBezTo>
                    <a:pt x="777" y="71"/>
                    <a:pt x="628" y="0"/>
                    <a:pt x="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36;p42"/>
            <p:cNvSpPr/>
            <p:nvPr/>
          </p:nvSpPr>
          <p:spPr>
            <a:xfrm>
              <a:off x="1484525" y="3956450"/>
              <a:ext cx="23125" cy="117400"/>
            </a:xfrm>
            <a:custGeom>
              <a:avLst/>
              <a:gdLst/>
              <a:ahLst/>
              <a:cxnLst/>
              <a:rect l="l" t="t" r="r" b="b"/>
              <a:pathLst>
                <a:path w="925" h="4696" extrusionOk="0">
                  <a:moveTo>
                    <a:pt x="444" y="0"/>
                  </a:moveTo>
                  <a:cubicBezTo>
                    <a:pt x="149" y="0"/>
                    <a:pt x="1" y="185"/>
                    <a:pt x="1" y="444"/>
                  </a:cubicBezTo>
                  <a:lnTo>
                    <a:pt x="1" y="4252"/>
                  </a:lnTo>
                  <a:cubicBezTo>
                    <a:pt x="1" y="4511"/>
                    <a:pt x="149" y="4695"/>
                    <a:pt x="444" y="4695"/>
                  </a:cubicBezTo>
                  <a:cubicBezTo>
                    <a:pt x="740" y="4695"/>
                    <a:pt x="925" y="4474"/>
                    <a:pt x="925" y="4252"/>
                  </a:cubicBezTo>
                  <a:lnTo>
                    <a:pt x="925" y="444"/>
                  </a:lnTo>
                  <a:cubicBezTo>
                    <a:pt x="925" y="185"/>
                    <a:pt x="740" y="0"/>
                    <a:pt x="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37;p42"/>
            <p:cNvSpPr/>
            <p:nvPr/>
          </p:nvSpPr>
          <p:spPr>
            <a:xfrm>
              <a:off x="1436475" y="4003575"/>
              <a:ext cx="118325" cy="23125"/>
            </a:xfrm>
            <a:custGeom>
              <a:avLst/>
              <a:gdLst/>
              <a:ahLst/>
              <a:cxnLst/>
              <a:rect l="l" t="t" r="r" b="b"/>
              <a:pathLst>
                <a:path w="4733" h="925" extrusionOk="0">
                  <a:moveTo>
                    <a:pt x="481" y="1"/>
                  </a:moveTo>
                  <a:cubicBezTo>
                    <a:pt x="185" y="1"/>
                    <a:pt x="0" y="186"/>
                    <a:pt x="0" y="444"/>
                  </a:cubicBezTo>
                  <a:cubicBezTo>
                    <a:pt x="0" y="740"/>
                    <a:pt x="185" y="925"/>
                    <a:pt x="481" y="925"/>
                  </a:cubicBezTo>
                  <a:lnTo>
                    <a:pt x="4252" y="925"/>
                  </a:lnTo>
                  <a:cubicBezTo>
                    <a:pt x="4548" y="925"/>
                    <a:pt x="4732" y="740"/>
                    <a:pt x="4732" y="444"/>
                  </a:cubicBezTo>
                  <a:cubicBezTo>
                    <a:pt x="4732" y="186"/>
                    <a:pt x="4548" y="1"/>
                    <a:pt x="4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38;p42"/>
            <p:cNvSpPr/>
            <p:nvPr/>
          </p:nvSpPr>
          <p:spPr>
            <a:xfrm>
              <a:off x="2151494" y="3428941"/>
              <a:ext cx="23125" cy="140525"/>
            </a:xfrm>
            <a:custGeom>
              <a:avLst/>
              <a:gdLst/>
              <a:ahLst/>
              <a:cxnLst/>
              <a:rect l="l" t="t" r="r" b="b"/>
              <a:pathLst>
                <a:path w="925" h="5621" extrusionOk="0">
                  <a:moveTo>
                    <a:pt x="481" y="1"/>
                  </a:moveTo>
                  <a:cubicBezTo>
                    <a:pt x="185" y="1"/>
                    <a:pt x="0" y="186"/>
                    <a:pt x="0" y="482"/>
                  </a:cubicBezTo>
                  <a:lnTo>
                    <a:pt x="0" y="5140"/>
                  </a:lnTo>
                  <a:cubicBezTo>
                    <a:pt x="0" y="5436"/>
                    <a:pt x="185" y="5620"/>
                    <a:pt x="481" y="5620"/>
                  </a:cubicBezTo>
                  <a:cubicBezTo>
                    <a:pt x="740" y="5620"/>
                    <a:pt x="925" y="5436"/>
                    <a:pt x="925" y="5140"/>
                  </a:cubicBezTo>
                  <a:lnTo>
                    <a:pt x="925" y="482"/>
                  </a:lnTo>
                  <a:cubicBezTo>
                    <a:pt x="925" y="186"/>
                    <a:pt x="740" y="1"/>
                    <a:pt x="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39;p42"/>
            <p:cNvSpPr/>
            <p:nvPr/>
          </p:nvSpPr>
          <p:spPr>
            <a:xfrm>
              <a:off x="2094194" y="3488115"/>
              <a:ext cx="139575" cy="23125"/>
            </a:xfrm>
            <a:custGeom>
              <a:avLst/>
              <a:gdLst/>
              <a:ahLst/>
              <a:cxnLst/>
              <a:rect l="l" t="t" r="r" b="b"/>
              <a:pathLst>
                <a:path w="5583" h="925" extrusionOk="0">
                  <a:moveTo>
                    <a:pt x="444" y="0"/>
                  </a:moveTo>
                  <a:cubicBezTo>
                    <a:pt x="185" y="0"/>
                    <a:pt x="0" y="185"/>
                    <a:pt x="0" y="481"/>
                  </a:cubicBezTo>
                  <a:cubicBezTo>
                    <a:pt x="0" y="739"/>
                    <a:pt x="185" y="924"/>
                    <a:pt x="444" y="924"/>
                  </a:cubicBezTo>
                  <a:lnTo>
                    <a:pt x="5065" y="924"/>
                  </a:lnTo>
                  <a:cubicBezTo>
                    <a:pt x="5361" y="924"/>
                    <a:pt x="5546" y="739"/>
                    <a:pt x="5583" y="481"/>
                  </a:cubicBezTo>
                  <a:cubicBezTo>
                    <a:pt x="5583" y="185"/>
                    <a:pt x="5398" y="0"/>
                    <a:pt x="5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740;p42"/>
            <p:cNvSpPr/>
            <p:nvPr/>
          </p:nvSpPr>
          <p:spPr>
            <a:xfrm>
              <a:off x="1436474" y="3047539"/>
              <a:ext cx="637750" cy="419625"/>
            </a:xfrm>
            <a:custGeom>
              <a:avLst/>
              <a:gdLst/>
              <a:ahLst/>
              <a:cxnLst/>
              <a:rect l="l" t="t" r="r" b="b"/>
              <a:pathLst>
                <a:path w="25510" h="16785" extrusionOk="0">
                  <a:moveTo>
                    <a:pt x="2551" y="0"/>
                  </a:moveTo>
                  <a:cubicBezTo>
                    <a:pt x="1109" y="0"/>
                    <a:pt x="0" y="1146"/>
                    <a:pt x="0" y="2551"/>
                  </a:cubicBezTo>
                  <a:lnTo>
                    <a:pt x="0" y="10019"/>
                  </a:lnTo>
                  <a:cubicBezTo>
                    <a:pt x="0" y="11461"/>
                    <a:pt x="1146" y="12570"/>
                    <a:pt x="2551" y="12570"/>
                  </a:cubicBezTo>
                  <a:lnTo>
                    <a:pt x="3956" y="12570"/>
                  </a:lnTo>
                  <a:lnTo>
                    <a:pt x="2810" y="16785"/>
                  </a:lnTo>
                  <a:lnTo>
                    <a:pt x="8836" y="12570"/>
                  </a:lnTo>
                  <a:lnTo>
                    <a:pt x="22959" y="12570"/>
                  </a:lnTo>
                  <a:cubicBezTo>
                    <a:pt x="24401" y="12570"/>
                    <a:pt x="25510" y="11424"/>
                    <a:pt x="25510" y="10019"/>
                  </a:cubicBezTo>
                  <a:lnTo>
                    <a:pt x="25510" y="7209"/>
                  </a:lnTo>
                  <a:lnTo>
                    <a:pt x="15417" y="7209"/>
                  </a:lnTo>
                  <a:cubicBezTo>
                    <a:pt x="14012" y="7209"/>
                    <a:pt x="12903" y="6063"/>
                    <a:pt x="12903" y="4658"/>
                  </a:cubicBezTo>
                  <a:lnTo>
                    <a:pt x="129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741;p42"/>
            <p:cNvSpPr/>
            <p:nvPr/>
          </p:nvSpPr>
          <p:spPr>
            <a:xfrm>
              <a:off x="1759024" y="3047539"/>
              <a:ext cx="315200" cy="180250"/>
            </a:xfrm>
            <a:custGeom>
              <a:avLst/>
              <a:gdLst/>
              <a:ahLst/>
              <a:cxnLst/>
              <a:rect l="l" t="t" r="r" b="b"/>
              <a:pathLst>
                <a:path w="12608" h="7210" extrusionOk="0">
                  <a:moveTo>
                    <a:pt x="1" y="0"/>
                  </a:moveTo>
                  <a:lnTo>
                    <a:pt x="1" y="4658"/>
                  </a:lnTo>
                  <a:cubicBezTo>
                    <a:pt x="1" y="6100"/>
                    <a:pt x="1147" y="7209"/>
                    <a:pt x="2515" y="7209"/>
                  </a:cubicBezTo>
                  <a:lnTo>
                    <a:pt x="12608" y="7209"/>
                  </a:lnTo>
                  <a:lnTo>
                    <a:pt x="12608" y="2551"/>
                  </a:lnTo>
                  <a:cubicBezTo>
                    <a:pt x="12608" y="1146"/>
                    <a:pt x="11462" y="37"/>
                    <a:pt x="10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742;p42"/>
            <p:cNvSpPr/>
            <p:nvPr/>
          </p:nvSpPr>
          <p:spPr>
            <a:xfrm>
              <a:off x="1759024" y="2914439"/>
              <a:ext cx="637775" cy="419650"/>
            </a:xfrm>
            <a:custGeom>
              <a:avLst/>
              <a:gdLst/>
              <a:ahLst/>
              <a:cxnLst/>
              <a:rect l="l" t="t" r="r" b="b"/>
              <a:pathLst>
                <a:path w="25511" h="16786" extrusionOk="0">
                  <a:moveTo>
                    <a:pt x="2515" y="0"/>
                  </a:moveTo>
                  <a:cubicBezTo>
                    <a:pt x="1110" y="0"/>
                    <a:pt x="1" y="1146"/>
                    <a:pt x="1" y="2551"/>
                  </a:cubicBezTo>
                  <a:lnTo>
                    <a:pt x="1" y="5361"/>
                  </a:lnTo>
                  <a:lnTo>
                    <a:pt x="10057" y="5361"/>
                  </a:lnTo>
                  <a:cubicBezTo>
                    <a:pt x="11499" y="5361"/>
                    <a:pt x="12608" y="6507"/>
                    <a:pt x="12608" y="7912"/>
                  </a:cubicBezTo>
                  <a:lnTo>
                    <a:pt x="12608" y="12570"/>
                  </a:lnTo>
                  <a:lnTo>
                    <a:pt x="16675" y="12570"/>
                  </a:lnTo>
                  <a:lnTo>
                    <a:pt x="22664" y="16785"/>
                  </a:lnTo>
                  <a:lnTo>
                    <a:pt x="21518" y="12570"/>
                  </a:lnTo>
                  <a:lnTo>
                    <a:pt x="22960" y="12570"/>
                  </a:lnTo>
                  <a:cubicBezTo>
                    <a:pt x="24402" y="12570"/>
                    <a:pt x="25511" y="11424"/>
                    <a:pt x="25511" y="10019"/>
                  </a:cubicBezTo>
                  <a:lnTo>
                    <a:pt x="25511" y="2551"/>
                  </a:lnTo>
                  <a:cubicBezTo>
                    <a:pt x="25511" y="1109"/>
                    <a:pt x="24328" y="0"/>
                    <a:pt x="229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743;p42"/>
            <p:cNvSpPr/>
            <p:nvPr/>
          </p:nvSpPr>
          <p:spPr>
            <a:xfrm>
              <a:off x="1799699" y="3091889"/>
              <a:ext cx="232950" cy="25900"/>
            </a:xfrm>
            <a:custGeom>
              <a:avLst/>
              <a:gdLst/>
              <a:ahLst/>
              <a:cxnLst/>
              <a:rect l="l" t="t" r="r" b="b"/>
              <a:pathLst>
                <a:path w="9318" h="1036" extrusionOk="0">
                  <a:moveTo>
                    <a:pt x="1" y="1"/>
                  </a:moveTo>
                  <a:lnTo>
                    <a:pt x="1" y="1036"/>
                  </a:lnTo>
                  <a:lnTo>
                    <a:pt x="9317" y="1036"/>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744;p42"/>
            <p:cNvSpPr/>
            <p:nvPr/>
          </p:nvSpPr>
          <p:spPr>
            <a:xfrm>
              <a:off x="1799699" y="3158439"/>
              <a:ext cx="232950" cy="26825"/>
            </a:xfrm>
            <a:custGeom>
              <a:avLst/>
              <a:gdLst/>
              <a:ahLst/>
              <a:cxnLst/>
              <a:rect l="l" t="t" r="r" b="b"/>
              <a:pathLst>
                <a:path w="9318" h="1073" extrusionOk="0">
                  <a:moveTo>
                    <a:pt x="1" y="1"/>
                  </a:moveTo>
                  <a:lnTo>
                    <a:pt x="1" y="1073"/>
                  </a:lnTo>
                  <a:lnTo>
                    <a:pt x="9317" y="1073"/>
                  </a:lnTo>
                  <a:lnTo>
                    <a:pt x="931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62;p17"/>
          <p:cNvGrpSpPr/>
          <p:nvPr/>
        </p:nvGrpSpPr>
        <p:grpSpPr>
          <a:xfrm>
            <a:off x="7425642" y="2987948"/>
            <a:ext cx="793701" cy="1718687"/>
            <a:chOff x="3973772" y="3121713"/>
            <a:chExt cx="1201168" cy="2601019"/>
          </a:xfrm>
        </p:grpSpPr>
        <p:sp>
          <p:nvSpPr>
            <p:cNvPr id="41" name="Google Shape;63;p17"/>
            <p:cNvSpPr/>
            <p:nvPr/>
          </p:nvSpPr>
          <p:spPr>
            <a:xfrm>
              <a:off x="3973772" y="5427859"/>
              <a:ext cx="1201168" cy="294873"/>
            </a:xfrm>
            <a:custGeom>
              <a:avLst/>
              <a:gdLst/>
              <a:ahLst/>
              <a:cxnLst/>
              <a:rect l="l" t="t" r="r" b="b"/>
              <a:pathLst>
                <a:path w="31256" h="7673" extrusionOk="0">
                  <a:moveTo>
                    <a:pt x="15645" y="1"/>
                  </a:moveTo>
                  <a:cubicBezTo>
                    <a:pt x="7005" y="1"/>
                    <a:pt x="0" y="1702"/>
                    <a:pt x="0" y="3837"/>
                  </a:cubicBezTo>
                  <a:cubicBezTo>
                    <a:pt x="0" y="5938"/>
                    <a:pt x="7005" y="7673"/>
                    <a:pt x="15645" y="7673"/>
                  </a:cubicBezTo>
                  <a:cubicBezTo>
                    <a:pt x="24251" y="7673"/>
                    <a:pt x="31256" y="5938"/>
                    <a:pt x="31256" y="3837"/>
                  </a:cubicBezTo>
                  <a:cubicBezTo>
                    <a:pt x="31256" y="1702"/>
                    <a:pt x="24251" y="1"/>
                    <a:pt x="15645" y="1"/>
                  </a:cubicBezTo>
                  <a:close/>
                </a:path>
              </a:pathLst>
            </a:custGeom>
            <a:solidFill>
              <a:srgbClr val="59595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2" name="Google Shape;64;p17"/>
            <p:cNvSpPr/>
            <p:nvPr/>
          </p:nvSpPr>
          <p:spPr>
            <a:xfrm>
              <a:off x="4292972" y="3199918"/>
              <a:ext cx="566650" cy="825553"/>
            </a:xfrm>
            <a:custGeom>
              <a:avLst/>
              <a:gdLst/>
              <a:ahLst/>
              <a:cxnLst/>
              <a:rect l="l" t="t" r="r" b="b"/>
              <a:pathLst>
                <a:path w="14745" h="21482" extrusionOk="0">
                  <a:moveTo>
                    <a:pt x="7105" y="0"/>
                  </a:moveTo>
                  <a:cubicBezTo>
                    <a:pt x="3203" y="0"/>
                    <a:pt x="0" y="3202"/>
                    <a:pt x="0" y="7138"/>
                  </a:cubicBezTo>
                  <a:lnTo>
                    <a:pt x="0" y="21482"/>
                  </a:lnTo>
                  <a:lnTo>
                    <a:pt x="14744" y="21482"/>
                  </a:lnTo>
                  <a:lnTo>
                    <a:pt x="14744" y="7138"/>
                  </a:lnTo>
                  <a:lnTo>
                    <a:pt x="14711" y="7138"/>
                  </a:lnTo>
                  <a:cubicBezTo>
                    <a:pt x="14711" y="3202"/>
                    <a:pt x="11509" y="0"/>
                    <a:pt x="7572" y="0"/>
                  </a:cubicBezTo>
                  <a:close/>
                </a:path>
              </a:pathLst>
            </a:custGeom>
            <a:solidFill>
              <a:srgbClr val="FA81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3" name="Google Shape;65;p17"/>
            <p:cNvSpPr/>
            <p:nvPr/>
          </p:nvSpPr>
          <p:spPr>
            <a:xfrm>
              <a:off x="4104511" y="5306074"/>
              <a:ext cx="939690" cy="274390"/>
            </a:xfrm>
            <a:custGeom>
              <a:avLst/>
              <a:gdLst/>
              <a:ahLst/>
              <a:cxnLst/>
              <a:rect l="l" t="t" r="r" b="b"/>
              <a:pathLst>
                <a:path w="24452" h="7140" extrusionOk="0">
                  <a:moveTo>
                    <a:pt x="24452" y="1"/>
                  </a:moveTo>
                  <a:cubicBezTo>
                    <a:pt x="24452" y="1402"/>
                    <a:pt x="20916" y="2569"/>
                    <a:pt x="16012" y="2936"/>
                  </a:cubicBezTo>
                  <a:cubicBezTo>
                    <a:pt x="14811" y="3036"/>
                    <a:pt x="13577" y="3136"/>
                    <a:pt x="12243" y="3136"/>
                  </a:cubicBezTo>
                  <a:cubicBezTo>
                    <a:pt x="5471" y="3136"/>
                    <a:pt x="1" y="1735"/>
                    <a:pt x="1" y="34"/>
                  </a:cubicBezTo>
                  <a:lnTo>
                    <a:pt x="1" y="3136"/>
                  </a:lnTo>
                  <a:lnTo>
                    <a:pt x="1" y="4037"/>
                  </a:lnTo>
                  <a:cubicBezTo>
                    <a:pt x="1" y="5738"/>
                    <a:pt x="5471" y="7139"/>
                    <a:pt x="12243" y="7139"/>
                  </a:cubicBezTo>
                  <a:cubicBezTo>
                    <a:pt x="13577" y="7139"/>
                    <a:pt x="14811" y="7073"/>
                    <a:pt x="16012" y="6973"/>
                  </a:cubicBezTo>
                  <a:cubicBezTo>
                    <a:pt x="20916" y="6539"/>
                    <a:pt x="24452" y="5371"/>
                    <a:pt x="24452" y="4004"/>
                  </a:cubicBezTo>
                  <a:lnTo>
                    <a:pt x="24452" y="3070"/>
                  </a:lnTo>
                  <a:lnTo>
                    <a:pt x="24452" y="1"/>
                  </a:lnTo>
                  <a:close/>
                </a:path>
              </a:pathLst>
            </a:custGeom>
            <a:solidFill>
              <a:srgbClr val="EAA6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4" name="Google Shape;66;p17"/>
            <p:cNvSpPr/>
            <p:nvPr/>
          </p:nvSpPr>
          <p:spPr>
            <a:xfrm>
              <a:off x="4104511" y="5188171"/>
              <a:ext cx="939690" cy="238458"/>
            </a:xfrm>
            <a:custGeom>
              <a:avLst/>
              <a:gdLst/>
              <a:ahLst/>
              <a:cxnLst/>
              <a:rect l="l" t="t" r="r" b="b"/>
              <a:pathLst>
                <a:path w="24452" h="6205" extrusionOk="0">
                  <a:moveTo>
                    <a:pt x="11009" y="0"/>
                  </a:moveTo>
                  <a:cubicBezTo>
                    <a:pt x="4838" y="167"/>
                    <a:pt x="1" y="1468"/>
                    <a:pt x="1" y="3102"/>
                  </a:cubicBezTo>
                  <a:cubicBezTo>
                    <a:pt x="1" y="4803"/>
                    <a:pt x="5471" y="6204"/>
                    <a:pt x="12243" y="6204"/>
                  </a:cubicBezTo>
                  <a:cubicBezTo>
                    <a:pt x="13577" y="6204"/>
                    <a:pt x="14811" y="6138"/>
                    <a:pt x="16012" y="6004"/>
                  </a:cubicBezTo>
                  <a:cubicBezTo>
                    <a:pt x="20916" y="5604"/>
                    <a:pt x="24452" y="4437"/>
                    <a:pt x="24452" y="3069"/>
                  </a:cubicBezTo>
                  <a:cubicBezTo>
                    <a:pt x="24452" y="1701"/>
                    <a:pt x="20916" y="567"/>
                    <a:pt x="16012" y="133"/>
                  </a:cubicBezTo>
                  <a:cubicBezTo>
                    <a:pt x="15178" y="67"/>
                    <a:pt x="14344" y="0"/>
                    <a:pt x="13444" y="0"/>
                  </a:cubicBezTo>
                  <a:lnTo>
                    <a:pt x="13444" y="2435"/>
                  </a:lnTo>
                  <a:cubicBezTo>
                    <a:pt x="14511" y="2569"/>
                    <a:pt x="15278" y="2769"/>
                    <a:pt x="15278" y="3069"/>
                  </a:cubicBezTo>
                  <a:cubicBezTo>
                    <a:pt x="15245" y="3436"/>
                    <a:pt x="13911" y="3736"/>
                    <a:pt x="12243" y="3736"/>
                  </a:cubicBezTo>
                  <a:cubicBezTo>
                    <a:pt x="10575" y="3736"/>
                    <a:pt x="9241" y="3436"/>
                    <a:pt x="9174" y="3069"/>
                  </a:cubicBezTo>
                  <a:cubicBezTo>
                    <a:pt x="9174" y="2769"/>
                    <a:pt x="9941" y="2502"/>
                    <a:pt x="11009" y="2435"/>
                  </a:cubicBezTo>
                  <a:lnTo>
                    <a:pt x="11009" y="0"/>
                  </a:lnTo>
                  <a:close/>
                </a:path>
              </a:pathLst>
            </a:custGeom>
            <a:solidFill>
              <a:srgbClr val="F9CA5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5" name="Google Shape;67;p17"/>
            <p:cNvSpPr/>
            <p:nvPr/>
          </p:nvSpPr>
          <p:spPr>
            <a:xfrm>
              <a:off x="4457068" y="5281748"/>
              <a:ext cx="234615" cy="49997"/>
            </a:xfrm>
            <a:custGeom>
              <a:avLst/>
              <a:gdLst/>
              <a:ahLst/>
              <a:cxnLst/>
              <a:rect l="l" t="t" r="r" b="b"/>
              <a:pathLst>
                <a:path w="6105" h="1301" extrusionOk="0">
                  <a:moveTo>
                    <a:pt x="1835" y="0"/>
                  </a:moveTo>
                  <a:cubicBezTo>
                    <a:pt x="767" y="134"/>
                    <a:pt x="0" y="334"/>
                    <a:pt x="0" y="634"/>
                  </a:cubicBezTo>
                  <a:cubicBezTo>
                    <a:pt x="33" y="1001"/>
                    <a:pt x="1368" y="1301"/>
                    <a:pt x="3036" y="1301"/>
                  </a:cubicBezTo>
                  <a:cubicBezTo>
                    <a:pt x="4703" y="1301"/>
                    <a:pt x="6038" y="1001"/>
                    <a:pt x="6104" y="634"/>
                  </a:cubicBezTo>
                  <a:cubicBezTo>
                    <a:pt x="6104" y="334"/>
                    <a:pt x="5337" y="134"/>
                    <a:pt x="4270" y="0"/>
                  </a:cubicBezTo>
                  <a:lnTo>
                    <a:pt x="4270" y="334"/>
                  </a:lnTo>
                  <a:cubicBezTo>
                    <a:pt x="4270" y="500"/>
                    <a:pt x="4136" y="634"/>
                    <a:pt x="3970" y="634"/>
                  </a:cubicBezTo>
                  <a:lnTo>
                    <a:pt x="2135" y="634"/>
                  </a:lnTo>
                  <a:cubicBezTo>
                    <a:pt x="1968" y="634"/>
                    <a:pt x="1835" y="500"/>
                    <a:pt x="1835" y="334"/>
                  </a:cubicBezTo>
                  <a:lnTo>
                    <a:pt x="1835"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6" name="Google Shape;68;p17"/>
            <p:cNvSpPr/>
            <p:nvPr/>
          </p:nvSpPr>
          <p:spPr>
            <a:xfrm>
              <a:off x="4527549" y="4909976"/>
              <a:ext cx="93615" cy="396136"/>
            </a:xfrm>
            <a:custGeom>
              <a:avLst/>
              <a:gdLst/>
              <a:ahLst/>
              <a:cxnLst/>
              <a:rect l="l" t="t" r="r" b="b"/>
              <a:pathLst>
                <a:path w="2436" h="10308" extrusionOk="0">
                  <a:moveTo>
                    <a:pt x="1" y="1"/>
                  </a:moveTo>
                  <a:lnTo>
                    <a:pt x="1" y="7239"/>
                  </a:lnTo>
                  <a:lnTo>
                    <a:pt x="1" y="9674"/>
                  </a:lnTo>
                  <a:lnTo>
                    <a:pt x="1" y="10008"/>
                  </a:lnTo>
                  <a:cubicBezTo>
                    <a:pt x="1" y="10174"/>
                    <a:pt x="134" y="10308"/>
                    <a:pt x="301" y="10308"/>
                  </a:cubicBezTo>
                  <a:lnTo>
                    <a:pt x="2136" y="10308"/>
                  </a:lnTo>
                  <a:cubicBezTo>
                    <a:pt x="2302" y="10308"/>
                    <a:pt x="2436" y="10174"/>
                    <a:pt x="2436" y="10008"/>
                  </a:cubicBezTo>
                  <a:lnTo>
                    <a:pt x="2436" y="9674"/>
                  </a:lnTo>
                  <a:lnTo>
                    <a:pt x="2436" y="7239"/>
                  </a:lnTo>
                  <a:lnTo>
                    <a:pt x="2436"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7" name="Google Shape;69;p17"/>
            <p:cNvSpPr/>
            <p:nvPr/>
          </p:nvSpPr>
          <p:spPr>
            <a:xfrm>
              <a:off x="4290397" y="4340790"/>
              <a:ext cx="566650" cy="315395"/>
            </a:xfrm>
            <a:custGeom>
              <a:avLst/>
              <a:gdLst/>
              <a:ahLst/>
              <a:cxnLst/>
              <a:rect l="l" t="t" r="r" b="b"/>
              <a:pathLst>
                <a:path w="14745" h="8207" extrusionOk="0">
                  <a:moveTo>
                    <a:pt x="1" y="1"/>
                  </a:moveTo>
                  <a:lnTo>
                    <a:pt x="1" y="1102"/>
                  </a:lnTo>
                  <a:cubicBezTo>
                    <a:pt x="1" y="5005"/>
                    <a:pt x="3236" y="8207"/>
                    <a:pt x="7139" y="8207"/>
                  </a:cubicBezTo>
                  <a:lnTo>
                    <a:pt x="7606" y="8207"/>
                  </a:lnTo>
                  <a:cubicBezTo>
                    <a:pt x="8907" y="8207"/>
                    <a:pt x="10108" y="7873"/>
                    <a:pt x="11142" y="7273"/>
                  </a:cubicBezTo>
                  <a:cubicBezTo>
                    <a:pt x="13277" y="6005"/>
                    <a:pt x="14744" y="3704"/>
                    <a:pt x="14744" y="1102"/>
                  </a:cubicBezTo>
                  <a:lnTo>
                    <a:pt x="14744" y="1"/>
                  </a:lnTo>
                  <a:close/>
                </a:path>
              </a:pathLst>
            </a:custGeom>
            <a:solidFill>
              <a:srgbClr val="FA817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8" name="Google Shape;70;p17"/>
            <p:cNvSpPr/>
            <p:nvPr/>
          </p:nvSpPr>
          <p:spPr>
            <a:xfrm>
              <a:off x="4290397" y="4269003"/>
              <a:ext cx="567919" cy="71826"/>
            </a:xfrm>
            <a:custGeom>
              <a:avLst/>
              <a:gdLst/>
              <a:ahLst/>
              <a:cxnLst/>
              <a:rect l="l" t="t" r="r" b="b"/>
              <a:pathLst>
                <a:path w="14778" h="1869" extrusionOk="0">
                  <a:moveTo>
                    <a:pt x="1" y="1"/>
                  </a:moveTo>
                  <a:lnTo>
                    <a:pt x="1" y="1869"/>
                  </a:lnTo>
                  <a:lnTo>
                    <a:pt x="14778" y="1869"/>
                  </a:lnTo>
                  <a:lnTo>
                    <a:pt x="1477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49" name="Google Shape;71;p17"/>
            <p:cNvSpPr/>
            <p:nvPr/>
          </p:nvSpPr>
          <p:spPr>
            <a:xfrm>
              <a:off x="4480126" y="4729240"/>
              <a:ext cx="188461" cy="179507"/>
            </a:xfrm>
            <a:custGeom>
              <a:avLst/>
              <a:gdLst/>
              <a:ahLst/>
              <a:cxnLst/>
              <a:rect l="l" t="t" r="r" b="b"/>
              <a:pathLst>
                <a:path w="4904" h="4671" extrusionOk="0">
                  <a:moveTo>
                    <a:pt x="0" y="0"/>
                  </a:moveTo>
                  <a:lnTo>
                    <a:pt x="0" y="34"/>
                  </a:lnTo>
                  <a:lnTo>
                    <a:pt x="0" y="4270"/>
                  </a:lnTo>
                  <a:cubicBezTo>
                    <a:pt x="0" y="4503"/>
                    <a:pt x="167" y="4670"/>
                    <a:pt x="367" y="4670"/>
                  </a:cubicBezTo>
                  <a:lnTo>
                    <a:pt x="4537" y="4670"/>
                  </a:lnTo>
                  <a:cubicBezTo>
                    <a:pt x="4737" y="4670"/>
                    <a:pt x="4904" y="4503"/>
                    <a:pt x="4904" y="4270"/>
                  </a:cubicBezTo>
                  <a:lnTo>
                    <a:pt x="4904" y="34"/>
                  </a:lnTo>
                  <a:lnTo>
                    <a:pt x="4904" y="0"/>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0" name="Google Shape;72;p17"/>
            <p:cNvSpPr/>
            <p:nvPr/>
          </p:nvSpPr>
          <p:spPr>
            <a:xfrm>
              <a:off x="4235288" y="3121713"/>
              <a:ext cx="679442" cy="903758"/>
            </a:xfrm>
            <a:custGeom>
              <a:avLst/>
              <a:gdLst/>
              <a:ahLst/>
              <a:cxnLst/>
              <a:rect l="l" t="t" r="r" b="b"/>
              <a:pathLst>
                <a:path w="17680" h="23517" extrusionOk="0">
                  <a:moveTo>
                    <a:pt x="8840" y="0"/>
                  </a:moveTo>
                  <a:cubicBezTo>
                    <a:pt x="3936" y="0"/>
                    <a:pt x="0" y="3970"/>
                    <a:pt x="0" y="8840"/>
                  </a:cubicBezTo>
                  <a:lnTo>
                    <a:pt x="0" y="23517"/>
                  </a:lnTo>
                  <a:lnTo>
                    <a:pt x="667" y="23517"/>
                  </a:lnTo>
                  <a:lnTo>
                    <a:pt x="667" y="8840"/>
                  </a:lnTo>
                  <a:cubicBezTo>
                    <a:pt x="667" y="4337"/>
                    <a:pt x="4337" y="667"/>
                    <a:pt x="8840" y="667"/>
                  </a:cubicBezTo>
                  <a:cubicBezTo>
                    <a:pt x="10208" y="667"/>
                    <a:pt x="11508" y="1001"/>
                    <a:pt x="12609" y="1635"/>
                  </a:cubicBezTo>
                  <a:cubicBezTo>
                    <a:pt x="15211" y="3002"/>
                    <a:pt x="17012" y="5704"/>
                    <a:pt x="17012" y="8840"/>
                  </a:cubicBezTo>
                  <a:lnTo>
                    <a:pt x="17012" y="23517"/>
                  </a:lnTo>
                  <a:lnTo>
                    <a:pt x="17646" y="23517"/>
                  </a:lnTo>
                  <a:lnTo>
                    <a:pt x="17646" y="8840"/>
                  </a:lnTo>
                  <a:cubicBezTo>
                    <a:pt x="17680" y="5337"/>
                    <a:pt x="15611" y="2302"/>
                    <a:pt x="12609" y="868"/>
                  </a:cubicBezTo>
                  <a:cubicBezTo>
                    <a:pt x="11442" y="334"/>
                    <a:pt x="10208" y="0"/>
                    <a:pt x="8840"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1" name="Google Shape;73;p17"/>
            <p:cNvSpPr/>
            <p:nvPr/>
          </p:nvSpPr>
          <p:spPr>
            <a:xfrm>
              <a:off x="4236557" y="4143375"/>
              <a:ext cx="682017" cy="587172"/>
            </a:xfrm>
            <a:custGeom>
              <a:avLst/>
              <a:gdLst/>
              <a:ahLst/>
              <a:cxnLst/>
              <a:rect l="l" t="t" r="r" b="b"/>
              <a:pathLst>
                <a:path w="17747" h="15279" extrusionOk="0">
                  <a:moveTo>
                    <a:pt x="1" y="1"/>
                  </a:moveTo>
                  <a:lnTo>
                    <a:pt x="1" y="12010"/>
                  </a:lnTo>
                  <a:cubicBezTo>
                    <a:pt x="1" y="13811"/>
                    <a:pt x="1468" y="15279"/>
                    <a:pt x="3236" y="15279"/>
                  </a:cubicBezTo>
                  <a:lnTo>
                    <a:pt x="14511" y="15279"/>
                  </a:lnTo>
                  <a:cubicBezTo>
                    <a:pt x="16312" y="15279"/>
                    <a:pt x="17747" y="13811"/>
                    <a:pt x="17747" y="12010"/>
                  </a:cubicBezTo>
                  <a:lnTo>
                    <a:pt x="17747" y="1"/>
                  </a:lnTo>
                  <a:lnTo>
                    <a:pt x="16979" y="1"/>
                  </a:lnTo>
                  <a:lnTo>
                    <a:pt x="16979" y="12010"/>
                  </a:lnTo>
                  <a:cubicBezTo>
                    <a:pt x="16979" y="13444"/>
                    <a:pt x="15812" y="14578"/>
                    <a:pt x="14411" y="14578"/>
                  </a:cubicBezTo>
                  <a:lnTo>
                    <a:pt x="3203" y="14578"/>
                  </a:lnTo>
                  <a:cubicBezTo>
                    <a:pt x="1802" y="14578"/>
                    <a:pt x="668" y="13411"/>
                    <a:pt x="668" y="12010"/>
                  </a:cubicBezTo>
                  <a:lnTo>
                    <a:pt x="668" y="1"/>
                  </a:ln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2" name="Google Shape;74;p17"/>
            <p:cNvSpPr/>
            <p:nvPr/>
          </p:nvSpPr>
          <p:spPr>
            <a:xfrm>
              <a:off x="4290397" y="4025472"/>
              <a:ext cx="567919" cy="251294"/>
            </a:xfrm>
            <a:custGeom>
              <a:avLst/>
              <a:gdLst/>
              <a:ahLst/>
              <a:cxnLst/>
              <a:rect l="l" t="t" r="r" b="b"/>
              <a:pathLst>
                <a:path w="14778" h="6539" extrusionOk="0">
                  <a:moveTo>
                    <a:pt x="1" y="0"/>
                  </a:moveTo>
                  <a:lnTo>
                    <a:pt x="1" y="6538"/>
                  </a:lnTo>
                  <a:lnTo>
                    <a:pt x="14778" y="6538"/>
                  </a:lnTo>
                  <a:lnTo>
                    <a:pt x="14778" y="0"/>
                  </a:lnTo>
                  <a:close/>
                </a:path>
              </a:pathLst>
            </a:custGeom>
            <a:solidFill>
              <a:srgbClr val="FFBDA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53" name="Google Shape;75;p17"/>
            <p:cNvSpPr/>
            <p:nvPr/>
          </p:nvSpPr>
          <p:spPr>
            <a:xfrm>
              <a:off x="4172455" y="4025472"/>
              <a:ext cx="806377" cy="119248"/>
            </a:xfrm>
            <a:custGeom>
              <a:avLst/>
              <a:gdLst/>
              <a:ahLst/>
              <a:cxnLst/>
              <a:rect l="l" t="t" r="r" b="b"/>
              <a:pathLst>
                <a:path w="20983" h="3103" extrusionOk="0">
                  <a:moveTo>
                    <a:pt x="368" y="0"/>
                  </a:moveTo>
                  <a:cubicBezTo>
                    <a:pt x="168" y="0"/>
                    <a:pt x="1" y="167"/>
                    <a:pt x="1" y="367"/>
                  </a:cubicBezTo>
                  <a:lnTo>
                    <a:pt x="1" y="2702"/>
                  </a:lnTo>
                  <a:cubicBezTo>
                    <a:pt x="1" y="2902"/>
                    <a:pt x="168" y="3102"/>
                    <a:pt x="368" y="3102"/>
                  </a:cubicBezTo>
                  <a:lnTo>
                    <a:pt x="20549" y="3102"/>
                  </a:lnTo>
                  <a:cubicBezTo>
                    <a:pt x="20749" y="3102"/>
                    <a:pt x="20916" y="2902"/>
                    <a:pt x="20916" y="2702"/>
                  </a:cubicBezTo>
                  <a:lnTo>
                    <a:pt x="20916" y="367"/>
                  </a:lnTo>
                  <a:cubicBezTo>
                    <a:pt x="20982" y="167"/>
                    <a:pt x="20749" y="0"/>
                    <a:pt x="20549" y="0"/>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9" fill="hold" nodeType="afterEffect">
                                  <p:stCondLst>
                                    <p:cond delay="0"/>
                                  </p:stCondLst>
                                  <p:childTnLst>
                                    <p:set>
                                      <p:cBhvr>
                                        <p:cTn id="6" dur="1" fill="hold">
                                          <p:stCondLst>
                                            <p:cond delay="0"/>
                                          </p:stCondLst>
                                        </p:cTn>
                                        <p:tgtEl>
                                          <p:spTgt spid="1463"/>
                                        </p:tgtEl>
                                        <p:attrNameLst>
                                          <p:attrName>style.visibility</p:attrName>
                                        </p:attrNameLst>
                                      </p:cBhvr>
                                      <p:to>
                                        <p:strVal val="visible"/>
                                      </p:to>
                                    </p:set>
                                    <p:animEffect transition="in" filter="strips(upLeft)">
                                      <p:cBhvr>
                                        <p:cTn id="7" dur="500"/>
                                        <p:tgtEl>
                                          <p:spTgt spid="1463"/>
                                        </p:tgtEl>
                                      </p:cBhvr>
                                    </p:animEffect>
                                  </p:childTnLst>
                                </p:cTn>
                              </p:par>
                            </p:childTnLst>
                          </p:cTn>
                        </p:par>
                        <p:par>
                          <p:cTn id="8" fill="hold">
                            <p:stCondLst>
                              <p:cond delay="500"/>
                            </p:stCondLst>
                            <p:childTnLst>
                              <p:par>
                                <p:cTn id="9" presetID="16" presetClass="entr" presetSubtype="37" fill="hold" nodeType="afterEffect">
                                  <p:stCondLst>
                                    <p:cond delay="250"/>
                                  </p:stCondLst>
                                  <p:childTnLst>
                                    <p:set>
                                      <p:cBhvr>
                                        <p:cTn id="10" dur="1" fill="hold">
                                          <p:stCondLst>
                                            <p:cond delay="0"/>
                                          </p:stCondLst>
                                        </p:cTn>
                                        <p:tgtEl>
                                          <p:spTgt spid="17"/>
                                        </p:tgtEl>
                                        <p:attrNameLst>
                                          <p:attrName>style.visibility</p:attrName>
                                        </p:attrNameLst>
                                      </p:cBhvr>
                                      <p:to>
                                        <p:strVal val="visible"/>
                                      </p:to>
                                    </p:set>
                                    <p:animEffect transition="in" filter="barn(outVertical)">
                                      <p:cBhvr>
                                        <p:cTn id="11"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2" fill="hold" display="0">
                  <p:stCondLst>
                    <p:cond delay="indefinite"/>
                  </p:stCondLst>
                </p:cTn>
                <p:tgtEl>
                  <p:spTgt spid="17"/>
                </p:tgtEl>
              </p:cMediaNode>
            </p:video>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015922" y="3011436"/>
            <a:ext cx="3169457" cy="523220"/>
          </a:xfrm>
          <a:prstGeom prst="rect">
            <a:avLst/>
          </a:prstGeom>
        </p:spPr>
        <p:txBody>
          <a:bodyPr wrap="none">
            <a:spAutoFit/>
          </a:bodyPr>
          <a:lstStyle/>
          <a:p>
            <a:r>
              <a:rPr lang="ar-LB" sz="2800" b="1" dirty="0" smtClean="0">
                <a:latin typeface="29LT Adir" panose="00000506000000000000" pitchFamily="50" charset="-78"/>
                <a:cs typeface="29LT Adir" panose="00000506000000000000" pitchFamily="50" charset="-78"/>
              </a:rPr>
              <a:t>والحمد للّه رب العالمين</a:t>
            </a:r>
            <a:endParaRPr lang="ar-LB" sz="2800" b="1" dirty="0">
              <a:latin typeface="29LT Adir" panose="00000506000000000000" pitchFamily="50" charset="-78"/>
              <a:cs typeface="29LT Adir" panose="00000506000000000000" pitchFamily="50" charset="-78"/>
            </a:endParaRPr>
          </a:p>
        </p:txBody>
      </p:sp>
      <p:sp>
        <p:nvSpPr>
          <p:cNvPr id="3" name="Rectangle 2"/>
          <p:cNvSpPr/>
          <p:nvPr/>
        </p:nvSpPr>
        <p:spPr>
          <a:xfrm>
            <a:off x="5431901" y="3534656"/>
            <a:ext cx="2337499" cy="369332"/>
          </a:xfrm>
          <a:prstGeom prst="rect">
            <a:avLst/>
          </a:prstGeom>
        </p:spPr>
        <p:txBody>
          <a:bodyPr wrap="none">
            <a:spAutoFit/>
          </a:bodyPr>
          <a:lstStyle/>
          <a:p>
            <a:r>
              <a:rPr lang="ar-LB" sz="1800" b="1" dirty="0" smtClean="0">
                <a:solidFill>
                  <a:schemeClr val="accent5">
                    <a:lumMod val="75000"/>
                  </a:schemeClr>
                </a:solidFill>
                <a:latin typeface="29LT Adir" panose="00000506000000000000" pitchFamily="50" charset="-78"/>
                <a:cs typeface="29LT Adir" panose="00000506000000000000" pitchFamily="50" charset="-78"/>
              </a:rPr>
              <a:t>مفوضيّة المرشدات العامّة</a:t>
            </a:r>
            <a:endParaRPr lang="ar-LB" sz="1800" b="1" dirty="0">
              <a:solidFill>
                <a:schemeClr val="accent5">
                  <a:lumMod val="75000"/>
                </a:schemeClr>
              </a:solidFill>
              <a:latin typeface="29LT Adir" panose="00000506000000000000" pitchFamily="50" charset="-78"/>
              <a:cs typeface="29LT Adir" panose="00000506000000000000" pitchFamily="50" charset="-78"/>
            </a:endParaRPr>
          </a:p>
        </p:txBody>
      </p:sp>
      <p:sp>
        <p:nvSpPr>
          <p:cNvPr id="4" name="Rectangle 3"/>
          <p:cNvSpPr/>
          <p:nvPr/>
        </p:nvSpPr>
        <p:spPr>
          <a:xfrm>
            <a:off x="6287103" y="3903988"/>
            <a:ext cx="627095" cy="369332"/>
          </a:xfrm>
          <a:prstGeom prst="rect">
            <a:avLst/>
          </a:prstGeom>
        </p:spPr>
        <p:txBody>
          <a:bodyPr wrap="none">
            <a:spAutoFit/>
          </a:bodyPr>
          <a:lstStyle/>
          <a:p>
            <a:r>
              <a:rPr lang="ar-LB" sz="1800" b="1" dirty="0" smtClean="0">
                <a:solidFill>
                  <a:srgbClr val="231814"/>
                </a:solidFill>
                <a:latin typeface="29LT Adir" panose="00000506000000000000" pitchFamily="50" charset="-78"/>
                <a:cs typeface="29LT Adir" panose="00000506000000000000" pitchFamily="50" charset="-78"/>
              </a:rPr>
              <a:t>2023</a:t>
            </a:r>
            <a:endParaRPr lang="ar-LB" sz="1800" b="1" dirty="0">
              <a:solidFill>
                <a:srgbClr val="231814"/>
              </a:solidFill>
              <a:latin typeface="29LT Adir" panose="00000506000000000000" pitchFamily="50" charset="-78"/>
              <a:cs typeface="29LT Adir" panose="00000506000000000000" pitchFamily="50" charset="-78"/>
            </a:endParaRPr>
          </a:p>
        </p:txBody>
      </p:sp>
      <p:pic>
        <p:nvPicPr>
          <p:cNvPr id="5" name="Picture 4"/>
          <p:cNvPicPr>
            <a:picLocks noChangeAspect="1"/>
          </p:cNvPicPr>
          <p:nvPr/>
        </p:nvPicPr>
        <p:blipFill>
          <a:blip r:embed="rId3">
            <a:extLst>
              <a:ext uri="{BEBA8EAE-BF5A-486C-A8C5-ECC9F3942E4B}">
                <a14:imgProps xmlns:a14="http://schemas.microsoft.com/office/drawing/2010/main">
                  <a14:imgLayer r:embed="rId4">
                    <a14:imgEffect>
                      <a14:brightnessContrast bright="11000"/>
                    </a14:imgEffect>
                  </a14:imgLayer>
                </a14:imgProps>
              </a:ext>
              <a:ext uri="{28A0092B-C50C-407E-A947-70E740481C1C}">
                <a14:useLocalDpi xmlns:a14="http://schemas.microsoft.com/office/drawing/2010/main" val="0"/>
              </a:ext>
            </a:extLst>
          </a:blip>
          <a:stretch>
            <a:fillRect/>
          </a:stretch>
        </p:blipFill>
        <p:spPr>
          <a:xfrm>
            <a:off x="5405504" y="1506515"/>
            <a:ext cx="2363896" cy="1504921"/>
          </a:xfrm>
          <a:prstGeom prst="rect">
            <a:avLst/>
          </a:prstGeom>
        </p:spPr>
      </p:pic>
    </p:spTree>
    <p:extLst>
      <p:ext uri="{BB962C8B-B14F-4D97-AF65-F5344CB8AC3E}">
        <p14:creationId xmlns:p14="http://schemas.microsoft.com/office/powerpoint/2010/main" val="1686655429"/>
      </p:ext>
    </p:extLst>
  </p:cSld>
  <p:clrMapOvr>
    <a:masterClrMapping/>
  </p:clrMapOvr>
  <mc:AlternateContent xmlns:mc="http://schemas.openxmlformats.org/markup-compatibility/2006" xmlns:p14="http://schemas.microsoft.com/office/powerpoint/2010/main">
    <mc:Choice Requires="p14">
      <p:transition spd="slow" p14:dur="2000">
        <p14:prism isContent="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25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829"/>
        <p:cNvGrpSpPr/>
        <p:nvPr/>
      </p:nvGrpSpPr>
      <p:grpSpPr>
        <a:xfrm>
          <a:off x="0" y="0"/>
          <a:ext cx="0" cy="0"/>
          <a:chOff x="0" y="0"/>
          <a:chExt cx="0" cy="0"/>
        </a:xfrm>
      </p:grpSpPr>
      <p:sp>
        <p:nvSpPr>
          <p:cNvPr id="56" name="Google Shape;1229;p51"/>
          <p:cNvSpPr/>
          <p:nvPr/>
        </p:nvSpPr>
        <p:spPr>
          <a:xfrm>
            <a:off x="5573487" y="1871600"/>
            <a:ext cx="1205137" cy="12049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p>
        </p:txBody>
      </p:sp>
      <p:grpSp>
        <p:nvGrpSpPr>
          <p:cNvPr id="57" name="Group 56"/>
          <p:cNvGrpSpPr/>
          <p:nvPr/>
        </p:nvGrpSpPr>
        <p:grpSpPr>
          <a:xfrm rot="5400000">
            <a:off x="5310393" y="1612132"/>
            <a:ext cx="1417252" cy="1724441"/>
            <a:chOff x="2189386" y="1038789"/>
            <a:chExt cx="1007003" cy="1225271"/>
          </a:xfrm>
          <a:solidFill>
            <a:srgbClr val="509195"/>
          </a:solidFill>
        </p:grpSpPr>
        <p:sp>
          <p:nvSpPr>
            <p:cNvPr id="58" name="Google Shape;1226;p51"/>
            <p:cNvSpPr/>
            <p:nvPr/>
          </p:nvSpPr>
          <p:spPr>
            <a:xfrm>
              <a:off x="2189386" y="1038789"/>
              <a:ext cx="1007003" cy="1176111"/>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27;p51"/>
            <p:cNvSpPr/>
            <p:nvPr/>
          </p:nvSpPr>
          <p:spPr>
            <a:xfrm>
              <a:off x="2554650" y="2104069"/>
              <a:ext cx="277837" cy="159991"/>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Rectangle 1"/>
          <p:cNvSpPr/>
          <p:nvPr/>
        </p:nvSpPr>
        <p:spPr>
          <a:xfrm>
            <a:off x="3250406" y="992981"/>
            <a:ext cx="533657" cy="314325"/>
          </a:xfrm>
          <a:prstGeom prst="rect">
            <a:avLst/>
          </a:prstGeom>
          <a:solidFill>
            <a:srgbClr val="F8E6DC"/>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LB"/>
          </a:p>
        </p:txBody>
      </p:sp>
      <p:grpSp>
        <p:nvGrpSpPr>
          <p:cNvPr id="62" name="Group 61"/>
          <p:cNvGrpSpPr/>
          <p:nvPr/>
        </p:nvGrpSpPr>
        <p:grpSpPr>
          <a:xfrm>
            <a:off x="5844724" y="2009489"/>
            <a:ext cx="664026" cy="868190"/>
            <a:chOff x="4174674" y="1219231"/>
            <a:chExt cx="518580" cy="678025"/>
          </a:xfrm>
        </p:grpSpPr>
        <p:grpSp>
          <p:nvGrpSpPr>
            <p:cNvPr id="64" name="Google Shape;12737;p72"/>
            <p:cNvGrpSpPr/>
            <p:nvPr/>
          </p:nvGrpSpPr>
          <p:grpSpPr>
            <a:xfrm>
              <a:off x="4316433" y="1382077"/>
              <a:ext cx="265839" cy="381460"/>
              <a:chOff x="5343544" y="1509358"/>
              <a:chExt cx="244676" cy="351095"/>
            </a:xfrm>
            <a:solidFill>
              <a:srgbClr val="224253"/>
            </a:solidFill>
          </p:grpSpPr>
          <p:sp>
            <p:nvSpPr>
              <p:cNvPr id="75" name="Google Shape;12738;p7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76" name="Google Shape;12739;p7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77" name="Google Shape;12740;p7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grpSp>
        <p:grpSp>
          <p:nvGrpSpPr>
            <p:cNvPr id="65" name="Google Shape;12837;p72"/>
            <p:cNvGrpSpPr/>
            <p:nvPr/>
          </p:nvGrpSpPr>
          <p:grpSpPr>
            <a:xfrm>
              <a:off x="4174674" y="1219231"/>
              <a:ext cx="518580" cy="678025"/>
              <a:chOff x="1367060" y="2422129"/>
              <a:chExt cx="269262" cy="352050"/>
            </a:xfrm>
            <a:solidFill>
              <a:srgbClr val="224253"/>
            </a:solidFill>
          </p:grpSpPr>
          <p:sp>
            <p:nvSpPr>
              <p:cNvPr id="66" name="Google Shape;12838;p7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67" name="Google Shape;12839;p7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68" name="Google Shape;12840;p7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69" name="Google Shape;12841;p7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70" name="Google Shape;12845;p7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71" name="Google Shape;12846;p7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72" name="Google Shape;12847;p7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73" name="Google Shape;12850;p7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74" name="Google Shape;12851;p7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grpSp>
      </p:grpSp>
      <p:sp>
        <p:nvSpPr>
          <p:cNvPr id="46" name="TextBox 45"/>
          <p:cNvSpPr txBox="1"/>
          <p:nvPr/>
        </p:nvSpPr>
        <p:spPr>
          <a:xfrm>
            <a:off x="1415659" y="1383514"/>
            <a:ext cx="3463975" cy="3000821"/>
          </a:xfrm>
          <a:prstGeom prst="rect">
            <a:avLst/>
          </a:prstGeom>
          <a:noFill/>
        </p:spPr>
        <p:txBody>
          <a:bodyPr wrap="square" rtlCol="0">
            <a:spAutoFit/>
          </a:bodyPr>
          <a:lstStyle/>
          <a:p>
            <a:pPr algn="justLow" rtl="1">
              <a:lnSpc>
                <a:spcPct val="150000"/>
              </a:lnSpc>
            </a:pPr>
            <a:r>
              <a:rPr lang="ar-LB" sz="1800" dirty="0">
                <a:latin typeface="29LT Adir" panose="00000506000000000000" pitchFamily="50" charset="-78"/>
                <a:cs typeface="29LT Adir" panose="00000506000000000000" pitchFamily="50" charset="-78"/>
              </a:rPr>
              <a:t>"الفكر الإسلامي هو التبيين (فَإنّمَا عَلَيْكَ الْبَلَغ) "يقول الله لرسوله (صلّى الله عليه وآله) إن واجبك هو إيصال الكلمة والفكرة. يحب أن تبيّنوا وتقولوا كلامكم وآراءكم في قضايا البلاد المهمة، في قضية الاقتصاد المقاوم، في قضية التقدّم العلمي، وحول العلاقات مع أمريكا". </a:t>
            </a:r>
          </a:p>
        </p:txBody>
      </p:sp>
      <p:sp>
        <p:nvSpPr>
          <p:cNvPr id="49" name="Rectangle 48"/>
          <p:cNvSpPr/>
          <p:nvPr/>
        </p:nvSpPr>
        <p:spPr>
          <a:xfrm rot="16200000">
            <a:off x="8064469" y="1687837"/>
            <a:ext cx="1327608"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أهميّة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60" name="Rectangle 59"/>
          <p:cNvSpPr/>
          <p:nvPr/>
        </p:nvSpPr>
        <p:spPr>
          <a:xfrm>
            <a:off x="2200656" y="983404"/>
            <a:ext cx="2678978" cy="400110"/>
          </a:xfrm>
          <a:prstGeom prst="rect">
            <a:avLst/>
          </a:prstGeom>
        </p:spPr>
        <p:txBody>
          <a:bodyPr wrap="square">
            <a:spAutoFit/>
          </a:bodyPr>
          <a:lstStyle/>
          <a:p>
            <a:pPr algn="justLow" rtl="1"/>
            <a:r>
              <a:rPr lang="ar-LB" sz="2000" b="1" dirty="0">
                <a:solidFill>
                  <a:schemeClr val="accent5">
                    <a:lumMod val="50000"/>
                  </a:schemeClr>
                </a:solidFill>
                <a:latin typeface="29LT Adir" panose="00000506000000000000" pitchFamily="50" charset="-78"/>
                <a:cs typeface="29LT Adir" panose="00000506000000000000" pitchFamily="50" charset="-78"/>
              </a:rPr>
              <a:t>تبيان الفكر الإسلامي: </a:t>
            </a:r>
            <a:endParaRPr lang="en-US" sz="2000" b="1" dirty="0">
              <a:solidFill>
                <a:schemeClr val="accent5">
                  <a:lumMod val="50000"/>
                </a:schemeClr>
              </a:solidFill>
              <a:latin typeface="29LT Adir" panose="00000506000000000000" pitchFamily="50" charset="-78"/>
              <a:cs typeface="29LT Adir" panose="00000506000000000000" pitchFamily="50" charset="-78"/>
            </a:endParaRPr>
          </a:p>
        </p:txBody>
      </p:sp>
      <p:cxnSp>
        <p:nvCxnSpPr>
          <p:cNvPr id="78" name="Straight Connector 77"/>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27" name="Rectangle 26"/>
          <p:cNvSpPr/>
          <p:nvPr/>
        </p:nvSpPr>
        <p:spPr>
          <a:xfrm>
            <a:off x="1415659" y="4003770"/>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Tree>
    <p:extLst>
      <p:ext uri="{BB962C8B-B14F-4D97-AF65-F5344CB8AC3E}">
        <p14:creationId xmlns:p14="http://schemas.microsoft.com/office/powerpoint/2010/main" val="2217841591"/>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p:cTn id="7" dur="500" fill="hold"/>
                                        <p:tgtEl>
                                          <p:spTgt spid="60"/>
                                        </p:tgtEl>
                                        <p:attrNameLst>
                                          <p:attrName>ppt_w</p:attrName>
                                        </p:attrNameLst>
                                      </p:cBhvr>
                                      <p:tavLst>
                                        <p:tav tm="0">
                                          <p:val>
                                            <p:fltVal val="0"/>
                                          </p:val>
                                        </p:tav>
                                        <p:tav tm="100000">
                                          <p:val>
                                            <p:strVal val="#ppt_w"/>
                                          </p:val>
                                        </p:tav>
                                      </p:tavLst>
                                    </p:anim>
                                    <p:anim calcmode="lin" valueType="num">
                                      <p:cBhvr>
                                        <p:cTn id="8" dur="500" fill="hold"/>
                                        <p:tgtEl>
                                          <p:spTgt spid="60"/>
                                        </p:tgtEl>
                                        <p:attrNameLst>
                                          <p:attrName>ppt_h</p:attrName>
                                        </p:attrNameLst>
                                      </p:cBhvr>
                                      <p:tavLst>
                                        <p:tav tm="0">
                                          <p:val>
                                            <p:fltVal val="0"/>
                                          </p:val>
                                        </p:tav>
                                        <p:tav tm="100000">
                                          <p:val>
                                            <p:strVal val="#ppt_h"/>
                                          </p:val>
                                        </p:tav>
                                      </p:tavLst>
                                    </p:anim>
                                    <p:animEffect transition="in" filter="fade">
                                      <p:cBhvr>
                                        <p:cTn id="9" dur="500"/>
                                        <p:tgtEl>
                                          <p:spTgt spid="60"/>
                                        </p:tgtEl>
                                      </p:cBhvr>
                                    </p:animEffect>
                                  </p:childTnLst>
                                </p:cTn>
                              </p:par>
                            </p:childTnLst>
                          </p:cTn>
                        </p:par>
                        <p:par>
                          <p:cTn id="10" fill="hold">
                            <p:stCondLst>
                              <p:cond delay="500"/>
                            </p:stCondLst>
                            <p:childTnLst>
                              <p:par>
                                <p:cTn id="11" presetID="21" presetClass="entr" presetSubtype="1" fill="hold" nodeType="afterEffect">
                                  <p:stCondLst>
                                    <p:cond delay="0"/>
                                  </p:stCondLst>
                                  <p:childTnLst>
                                    <p:set>
                                      <p:cBhvr>
                                        <p:cTn id="12" dur="1" fill="hold">
                                          <p:stCondLst>
                                            <p:cond delay="0"/>
                                          </p:stCondLst>
                                        </p:cTn>
                                        <p:tgtEl>
                                          <p:spTgt spid="57"/>
                                        </p:tgtEl>
                                        <p:attrNameLst>
                                          <p:attrName>style.visibility</p:attrName>
                                        </p:attrNameLst>
                                      </p:cBhvr>
                                      <p:to>
                                        <p:strVal val="visible"/>
                                      </p:to>
                                    </p:set>
                                    <p:animEffect transition="in" filter="wheel(1)">
                                      <p:cBhvr>
                                        <p:cTn id="13" dur="750"/>
                                        <p:tgtEl>
                                          <p:spTgt spid="57"/>
                                        </p:tgtEl>
                                      </p:cBhvr>
                                    </p:animEffect>
                                  </p:childTnLst>
                                </p:cTn>
                              </p:par>
                            </p:childTnLst>
                          </p:cTn>
                        </p:par>
                        <p:par>
                          <p:cTn id="14" fill="hold">
                            <p:stCondLst>
                              <p:cond delay="1250"/>
                            </p:stCondLst>
                            <p:childTnLst>
                              <p:par>
                                <p:cTn id="15" presetID="53" presetClass="entr" presetSubtype="16" fill="hold" nodeType="after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p:cTn id="17" dur="500" fill="hold"/>
                                        <p:tgtEl>
                                          <p:spTgt spid="62"/>
                                        </p:tgtEl>
                                        <p:attrNameLst>
                                          <p:attrName>ppt_w</p:attrName>
                                        </p:attrNameLst>
                                      </p:cBhvr>
                                      <p:tavLst>
                                        <p:tav tm="0">
                                          <p:val>
                                            <p:fltVal val="0"/>
                                          </p:val>
                                        </p:tav>
                                        <p:tav tm="100000">
                                          <p:val>
                                            <p:strVal val="#ppt_w"/>
                                          </p:val>
                                        </p:tav>
                                      </p:tavLst>
                                    </p:anim>
                                    <p:anim calcmode="lin" valueType="num">
                                      <p:cBhvr>
                                        <p:cTn id="18" dur="500" fill="hold"/>
                                        <p:tgtEl>
                                          <p:spTgt spid="62"/>
                                        </p:tgtEl>
                                        <p:attrNameLst>
                                          <p:attrName>ppt_h</p:attrName>
                                        </p:attrNameLst>
                                      </p:cBhvr>
                                      <p:tavLst>
                                        <p:tav tm="0">
                                          <p:val>
                                            <p:fltVal val="0"/>
                                          </p:val>
                                        </p:tav>
                                        <p:tav tm="100000">
                                          <p:val>
                                            <p:strVal val="#ppt_h"/>
                                          </p:val>
                                        </p:tav>
                                      </p:tavLst>
                                    </p:anim>
                                    <p:animEffect transition="in" filter="fade">
                                      <p:cBhvr>
                                        <p:cTn id="19" dur="500"/>
                                        <p:tgtEl>
                                          <p:spTgt spid="62"/>
                                        </p:tgtEl>
                                      </p:cBhvr>
                                    </p:animEffect>
                                  </p:childTnLst>
                                </p:cTn>
                              </p:par>
                            </p:childTnLst>
                          </p:cTn>
                        </p:par>
                        <p:par>
                          <p:cTn id="20" fill="hold">
                            <p:stCondLst>
                              <p:cond delay="1750"/>
                            </p:stCondLst>
                            <p:childTnLst>
                              <p:par>
                                <p:cTn id="21" presetID="53" presetClass="entr" presetSubtype="16" fill="hold" grpId="0" nodeType="afterEffect">
                                  <p:stCondLst>
                                    <p:cond delay="500"/>
                                  </p:stCondLst>
                                  <p:childTnLst>
                                    <p:set>
                                      <p:cBhvr>
                                        <p:cTn id="22" dur="1" fill="hold">
                                          <p:stCondLst>
                                            <p:cond delay="0"/>
                                          </p:stCondLst>
                                        </p:cTn>
                                        <p:tgtEl>
                                          <p:spTgt spid="46"/>
                                        </p:tgtEl>
                                        <p:attrNameLst>
                                          <p:attrName>style.visibility</p:attrName>
                                        </p:attrNameLst>
                                      </p:cBhvr>
                                      <p:to>
                                        <p:strVal val="visible"/>
                                      </p:to>
                                    </p:set>
                                    <p:anim calcmode="lin" valueType="num">
                                      <p:cBhvr>
                                        <p:cTn id="23" dur="500" fill="hold"/>
                                        <p:tgtEl>
                                          <p:spTgt spid="46"/>
                                        </p:tgtEl>
                                        <p:attrNameLst>
                                          <p:attrName>ppt_w</p:attrName>
                                        </p:attrNameLst>
                                      </p:cBhvr>
                                      <p:tavLst>
                                        <p:tav tm="0">
                                          <p:val>
                                            <p:fltVal val="0"/>
                                          </p:val>
                                        </p:tav>
                                        <p:tav tm="100000">
                                          <p:val>
                                            <p:strVal val="#ppt_w"/>
                                          </p:val>
                                        </p:tav>
                                      </p:tavLst>
                                    </p:anim>
                                    <p:anim calcmode="lin" valueType="num">
                                      <p:cBhvr>
                                        <p:cTn id="24" dur="500" fill="hold"/>
                                        <p:tgtEl>
                                          <p:spTgt spid="46"/>
                                        </p:tgtEl>
                                        <p:attrNameLst>
                                          <p:attrName>ppt_h</p:attrName>
                                        </p:attrNameLst>
                                      </p:cBhvr>
                                      <p:tavLst>
                                        <p:tav tm="0">
                                          <p:val>
                                            <p:fltVal val="0"/>
                                          </p:val>
                                        </p:tav>
                                        <p:tav tm="100000">
                                          <p:val>
                                            <p:strVal val="#ppt_h"/>
                                          </p:val>
                                        </p:tav>
                                      </p:tavLst>
                                    </p:anim>
                                    <p:animEffect transition="in" filter="fade">
                                      <p:cBhvr>
                                        <p:cTn id="25" dur="500"/>
                                        <p:tgtEl>
                                          <p:spTgt spid="46"/>
                                        </p:tgtEl>
                                      </p:cBhvr>
                                    </p:animEffect>
                                  </p:childTnLst>
                                </p:cTn>
                              </p:par>
                              <p:par>
                                <p:cTn id="26" presetID="53" presetClass="entr" presetSubtype="16" fill="hold" grpId="0" nodeType="withEffect">
                                  <p:stCondLst>
                                    <p:cond delay="25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60" grpId="0"/>
      <p:bldP spid="2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29"/>
        <p:cNvGrpSpPr/>
        <p:nvPr/>
      </p:nvGrpSpPr>
      <p:grpSpPr>
        <a:xfrm>
          <a:off x="0" y="0"/>
          <a:ext cx="0" cy="0"/>
          <a:chOff x="0" y="0"/>
          <a:chExt cx="0" cy="0"/>
        </a:xfrm>
      </p:grpSpPr>
      <p:sp>
        <p:nvSpPr>
          <p:cNvPr id="57" name="Google Shape;1229;p51"/>
          <p:cNvSpPr/>
          <p:nvPr/>
        </p:nvSpPr>
        <p:spPr>
          <a:xfrm>
            <a:off x="5573487" y="1871600"/>
            <a:ext cx="1205137" cy="12049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p>
        </p:txBody>
      </p:sp>
      <p:grpSp>
        <p:nvGrpSpPr>
          <p:cNvPr id="58" name="Group 57"/>
          <p:cNvGrpSpPr/>
          <p:nvPr/>
        </p:nvGrpSpPr>
        <p:grpSpPr>
          <a:xfrm rot="5400000">
            <a:off x="5310393" y="1612132"/>
            <a:ext cx="1417252" cy="1724441"/>
            <a:chOff x="2189386" y="1038789"/>
            <a:chExt cx="1007003" cy="1225271"/>
          </a:xfrm>
          <a:solidFill>
            <a:srgbClr val="509195"/>
          </a:solidFill>
        </p:grpSpPr>
        <p:sp>
          <p:nvSpPr>
            <p:cNvPr id="59" name="Google Shape;1226;p51"/>
            <p:cNvSpPr/>
            <p:nvPr/>
          </p:nvSpPr>
          <p:spPr>
            <a:xfrm>
              <a:off x="2189386" y="1038789"/>
              <a:ext cx="1007003" cy="1176111"/>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27;p51"/>
            <p:cNvSpPr/>
            <p:nvPr/>
          </p:nvSpPr>
          <p:spPr>
            <a:xfrm>
              <a:off x="2554650" y="2104069"/>
              <a:ext cx="277837" cy="159991"/>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TextBox 52"/>
          <p:cNvSpPr txBox="1"/>
          <p:nvPr/>
        </p:nvSpPr>
        <p:spPr>
          <a:xfrm>
            <a:off x="1415659" y="1357823"/>
            <a:ext cx="3463975" cy="2550698"/>
          </a:xfrm>
          <a:prstGeom prst="rect">
            <a:avLst/>
          </a:prstGeom>
          <a:noFill/>
        </p:spPr>
        <p:txBody>
          <a:bodyPr wrap="square" rtlCol="0">
            <a:spAutoFit/>
          </a:bodyPr>
          <a:lstStyle/>
          <a:p>
            <a:pPr algn="justLow" rtl="1">
              <a:lnSpc>
                <a:spcPct val="150000"/>
              </a:lnSpc>
            </a:pPr>
            <a:r>
              <a:rPr lang="ar-LB" sz="1800" dirty="0">
                <a:latin typeface="29LT Adir" panose="00000506000000000000" pitchFamily="50" charset="-78"/>
                <a:cs typeface="29LT Adir" panose="00000506000000000000" pitchFamily="50" charset="-78"/>
              </a:rPr>
              <a:t>"التبيين هو أساس أمرنا وعملنا، إننا في مواجهة مع الأفكار والقلوب، والقلوب هي التي يجب أن تقتنع. إذا لم تقتنع القلوب فلن تتحرك الأجسام ولن تعمل. هذا هو الفرق بين الفكر الإسلامي والأفكار غير الإسلامية".</a:t>
            </a:r>
          </a:p>
        </p:txBody>
      </p:sp>
      <p:sp>
        <p:nvSpPr>
          <p:cNvPr id="55" name="Rectangle 54"/>
          <p:cNvSpPr/>
          <p:nvPr/>
        </p:nvSpPr>
        <p:spPr>
          <a:xfrm rot="16200000">
            <a:off x="8064469" y="1687837"/>
            <a:ext cx="1327608"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أهميّة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61" name="Rectangle 60"/>
          <p:cNvSpPr/>
          <p:nvPr/>
        </p:nvSpPr>
        <p:spPr>
          <a:xfrm>
            <a:off x="2200656" y="908285"/>
            <a:ext cx="2678978" cy="400110"/>
          </a:xfrm>
          <a:prstGeom prst="rect">
            <a:avLst/>
          </a:prstGeom>
        </p:spPr>
        <p:txBody>
          <a:bodyPr wrap="square">
            <a:spAutoFit/>
          </a:bodyPr>
          <a:lstStyle/>
          <a:p>
            <a:pPr algn="justLow" rtl="1"/>
            <a:r>
              <a:rPr lang="ar-LB" sz="2000" b="1" dirty="0" smtClean="0">
                <a:solidFill>
                  <a:schemeClr val="accent5">
                    <a:lumMod val="50000"/>
                  </a:schemeClr>
                </a:solidFill>
                <a:latin typeface="29LT Adir" panose="00000506000000000000" pitchFamily="50" charset="-78"/>
                <a:cs typeface="29LT Adir" panose="00000506000000000000" pitchFamily="50" charset="-78"/>
              </a:rPr>
              <a:t>إقناع </a:t>
            </a:r>
            <a:r>
              <a:rPr lang="ar-LB" sz="2000" b="1" dirty="0">
                <a:solidFill>
                  <a:schemeClr val="accent5">
                    <a:lumMod val="50000"/>
                  </a:schemeClr>
                </a:solidFill>
                <a:latin typeface="29LT Adir" panose="00000506000000000000" pitchFamily="50" charset="-78"/>
                <a:cs typeface="29LT Adir" panose="00000506000000000000" pitchFamily="50" charset="-78"/>
              </a:rPr>
              <a:t>القلوب: </a:t>
            </a:r>
            <a:endParaRPr lang="en-US" sz="2000" b="1" dirty="0">
              <a:solidFill>
                <a:schemeClr val="accent5">
                  <a:lumMod val="50000"/>
                </a:schemeClr>
              </a:solidFill>
              <a:latin typeface="29LT Adir" panose="00000506000000000000" pitchFamily="50" charset="-78"/>
              <a:cs typeface="29LT Adir" panose="00000506000000000000" pitchFamily="50" charset="-78"/>
            </a:endParaRPr>
          </a:p>
        </p:txBody>
      </p:sp>
      <p:grpSp>
        <p:nvGrpSpPr>
          <p:cNvPr id="2" name="Group 1"/>
          <p:cNvGrpSpPr/>
          <p:nvPr/>
        </p:nvGrpSpPr>
        <p:grpSpPr>
          <a:xfrm>
            <a:off x="5826989" y="2013391"/>
            <a:ext cx="698132" cy="921391"/>
            <a:chOff x="5826989" y="2013391"/>
            <a:chExt cx="698132" cy="921391"/>
          </a:xfrm>
        </p:grpSpPr>
        <p:grpSp>
          <p:nvGrpSpPr>
            <p:cNvPr id="81" name="Google Shape;12077;p71"/>
            <p:cNvGrpSpPr/>
            <p:nvPr/>
          </p:nvGrpSpPr>
          <p:grpSpPr>
            <a:xfrm>
              <a:off x="5826989" y="2013391"/>
              <a:ext cx="698132" cy="921391"/>
              <a:chOff x="876132" y="3337224"/>
              <a:chExt cx="280305" cy="369945"/>
            </a:xfrm>
            <a:solidFill>
              <a:srgbClr val="224253"/>
            </a:solidFill>
          </p:grpSpPr>
          <p:sp>
            <p:nvSpPr>
              <p:cNvPr id="82" name="Google Shape;12078;p71"/>
              <p:cNvSpPr/>
              <p:nvPr/>
            </p:nvSpPr>
            <p:spPr>
              <a:xfrm rot="1602123">
                <a:off x="922937" y="3337224"/>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2079;p71"/>
              <p:cNvSpPr/>
              <p:nvPr/>
            </p:nvSpPr>
            <p:spPr>
              <a:xfrm rot="1602123">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2080;p7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 name="Google Shape;10437;p68"/>
            <p:cNvGrpSpPr/>
            <p:nvPr/>
          </p:nvGrpSpPr>
          <p:grpSpPr>
            <a:xfrm>
              <a:off x="5930851" y="2392863"/>
              <a:ext cx="322680" cy="287266"/>
              <a:chOff x="5765817" y="3227724"/>
              <a:chExt cx="364865" cy="324822"/>
            </a:xfrm>
            <a:solidFill>
              <a:srgbClr val="E79898"/>
            </a:solidFill>
          </p:grpSpPr>
          <p:sp>
            <p:nvSpPr>
              <p:cNvPr id="86" name="Google Shape;10438;p6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accent5">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0439;p6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0440;p6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 name="Google Shape;10437;p68"/>
            <p:cNvGrpSpPr/>
            <p:nvPr/>
          </p:nvGrpSpPr>
          <p:grpSpPr>
            <a:xfrm>
              <a:off x="6102941" y="2258731"/>
              <a:ext cx="364865" cy="324822"/>
              <a:chOff x="5765817" y="3227724"/>
              <a:chExt cx="364865" cy="324822"/>
            </a:xfrm>
            <a:solidFill>
              <a:srgbClr val="224253"/>
            </a:solidFill>
          </p:grpSpPr>
          <p:sp>
            <p:nvSpPr>
              <p:cNvPr id="92" name="Google Shape;10438;p6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0439;p6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0440;p6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7" name="Straight Connector 96"/>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1415659" y="3596433"/>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Tree>
    <p:extLst>
      <p:ext uri="{BB962C8B-B14F-4D97-AF65-F5344CB8AC3E}">
        <p14:creationId xmlns:p14="http://schemas.microsoft.com/office/powerpoint/2010/main" val="2055206525"/>
      </p:ext>
    </p:extLst>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p:cTn id="7" dur="500" fill="hold"/>
                                        <p:tgtEl>
                                          <p:spTgt spid="61"/>
                                        </p:tgtEl>
                                        <p:attrNameLst>
                                          <p:attrName>ppt_w</p:attrName>
                                        </p:attrNameLst>
                                      </p:cBhvr>
                                      <p:tavLst>
                                        <p:tav tm="0">
                                          <p:val>
                                            <p:fltVal val="0"/>
                                          </p:val>
                                        </p:tav>
                                        <p:tav tm="100000">
                                          <p:val>
                                            <p:strVal val="#ppt_w"/>
                                          </p:val>
                                        </p:tav>
                                      </p:tavLst>
                                    </p:anim>
                                    <p:anim calcmode="lin" valueType="num">
                                      <p:cBhvr>
                                        <p:cTn id="8" dur="500" fill="hold"/>
                                        <p:tgtEl>
                                          <p:spTgt spid="61"/>
                                        </p:tgtEl>
                                        <p:attrNameLst>
                                          <p:attrName>ppt_h</p:attrName>
                                        </p:attrNameLst>
                                      </p:cBhvr>
                                      <p:tavLst>
                                        <p:tav tm="0">
                                          <p:val>
                                            <p:fltVal val="0"/>
                                          </p:val>
                                        </p:tav>
                                        <p:tav tm="100000">
                                          <p:val>
                                            <p:strVal val="#ppt_h"/>
                                          </p:val>
                                        </p:tav>
                                      </p:tavLst>
                                    </p:anim>
                                    <p:animEffect transition="in" filter="fade">
                                      <p:cBhvr>
                                        <p:cTn id="9" dur="500"/>
                                        <p:tgtEl>
                                          <p:spTgt spid="61"/>
                                        </p:tgtEl>
                                      </p:cBhvr>
                                    </p:animEffect>
                                  </p:childTnLst>
                                </p:cTn>
                              </p:par>
                            </p:childTnLst>
                          </p:cTn>
                        </p:par>
                        <p:par>
                          <p:cTn id="10" fill="hold">
                            <p:stCondLst>
                              <p:cond delay="500"/>
                            </p:stCondLst>
                            <p:childTnLst>
                              <p:par>
                                <p:cTn id="11" presetID="21" presetClass="entr" presetSubtype="1" fill="hold" nodeType="after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wheel(1)">
                                      <p:cBhvr>
                                        <p:cTn id="13" dur="750"/>
                                        <p:tgtEl>
                                          <p:spTgt spid="58"/>
                                        </p:tgtEl>
                                      </p:cBhvr>
                                    </p:animEffect>
                                  </p:childTnLst>
                                </p:cTn>
                              </p:par>
                            </p:childTnLst>
                          </p:cTn>
                        </p:par>
                        <p:par>
                          <p:cTn id="14" fill="hold">
                            <p:stCondLst>
                              <p:cond delay="1250"/>
                            </p:stCondLst>
                            <p:childTnLst>
                              <p:par>
                                <p:cTn id="15" presetID="53" presetClass="entr" presetSubtype="16" fill="hold"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500" fill="hold"/>
                                        <p:tgtEl>
                                          <p:spTgt spid="2"/>
                                        </p:tgtEl>
                                        <p:attrNameLst>
                                          <p:attrName>ppt_w</p:attrName>
                                        </p:attrNameLst>
                                      </p:cBhvr>
                                      <p:tavLst>
                                        <p:tav tm="0">
                                          <p:val>
                                            <p:fltVal val="0"/>
                                          </p:val>
                                        </p:tav>
                                        <p:tav tm="100000">
                                          <p:val>
                                            <p:strVal val="#ppt_w"/>
                                          </p:val>
                                        </p:tav>
                                      </p:tavLst>
                                    </p:anim>
                                    <p:anim calcmode="lin" valueType="num">
                                      <p:cBhvr>
                                        <p:cTn id="18" dur="500" fill="hold"/>
                                        <p:tgtEl>
                                          <p:spTgt spid="2"/>
                                        </p:tgtEl>
                                        <p:attrNameLst>
                                          <p:attrName>ppt_h</p:attrName>
                                        </p:attrNameLst>
                                      </p:cBhvr>
                                      <p:tavLst>
                                        <p:tav tm="0">
                                          <p:val>
                                            <p:fltVal val="0"/>
                                          </p:val>
                                        </p:tav>
                                        <p:tav tm="100000">
                                          <p:val>
                                            <p:strVal val="#ppt_h"/>
                                          </p:val>
                                        </p:tav>
                                      </p:tavLst>
                                    </p:anim>
                                    <p:animEffect transition="in" filter="fade">
                                      <p:cBhvr>
                                        <p:cTn id="19" dur="500"/>
                                        <p:tgtEl>
                                          <p:spTgt spid="2"/>
                                        </p:tgtEl>
                                      </p:cBhvr>
                                    </p:animEffect>
                                  </p:childTnLst>
                                </p:cTn>
                              </p:par>
                            </p:childTnLst>
                          </p:cTn>
                        </p:par>
                        <p:par>
                          <p:cTn id="20" fill="hold">
                            <p:stCondLst>
                              <p:cond delay="1750"/>
                            </p:stCondLst>
                            <p:childTnLst>
                              <p:par>
                                <p:cTn id="21" presetID="53" presetClass="entr" presetSubtype="16"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 calcmode="lin" valueType="num">
                                      <p:cBhvr>
                                        <p:cTn id="23" dur="500" fill="hold"/>
                                        <p:tgtEl>
                                          <p:spTgt spid="53"/>
                                        </p:tgtEl>
                                        <p:attrNameLst>
                                          <p:attrName>ppt_w</p:attrName>
                                        </p:attrNameLst>
                                      </p:cBhvr>
                                      <p:tavLst>
                                        <p:tav tm="0">
                                          <p:val>
                                            <p:fltVal val="0"/>
                                          </p:val>
                                        </p:tav>
                                        <p:tav tm="100000">
                                          <p:val>
                                            <p:strVal val="#ppt_w"/>
                                          </p:val>
                                        </p:tav>
                                      </p:tavLst>
                                    </p:anim>
                                    <p:anim calcmode="lin" valueType="num">
                                      <p:cBhvr>
                                        <p:cTn id="24" dur="500" fill="hold"/>
                                        <p:tgtEl>
                                          <p:spTgt spid="53"/>
                                        </p:tgtEl>
                                        <p:attrNameLst>
                                          <p:attrName>ppt_h</p:attrName>
                                        </p:attrNameLst>
                                      </p:cBhvr>
                                      <p:tavLst>
                                        <p:tav tm="0">
                                          <p:val>
                                            <p:fltVal val="0"/>
                                          </p:val>
                                        </p:tav>
                                        <p:tav tm="100000">
                                          <p:val>
                                            <p:strVal val="#ppt_h"/>
                                          </p:val>
                                        </p:tav>
                                      </p:tavLst>
                                    </p:anim>
                                    <p:animEffect transition="in" filter="fade">
                                      <p:cBhvr>
                                        <p:cTn id="25" dur="500"/>
                                        <p:tgtEl>
                                          <p:spTgt spid="53"/>
                                        </p:tgtEl>
                                      </p:cBhvr>
                                    </p:animEffect>
                                  </p:childTnLst>
                                </p:cTn>
                              </p:par>
                            </p:childTnLst>
                          </p:cTn>
                        </p:par>
                        <p:par>
                          <p:cTn id="26" fill="hold">
                            <p:stCondLst>
                              <p:cond delay="2250"/>
                            </p:stCondLst>
                            <p:childTnLst>
                              <p:par>
                                <p:cTn id="27" presetID="53" presetClass="entr" presetSubtype="16" fill="hold" grpId="0" nodeType="afterEffect">
                                  <p:stCondLst>
                                    <p:cond delay="0"/>
                                  </p:stCondLst>
                                  <p:childTnLst>
                                    <p:set>
                                      <p:cBhvr>
                                        <p:cTn id="28" dur="1" fill="hold">
                                          <p:stCondLst>
                                            <p:cond delay="0"/>
                                          </p:stCondLst>
                                        </p:cTn>
                                        <p:tgtEl>
                                          <p:spTgt spid="23"/>
                                        </p:tgtEl>
                                        <p:attrNameLst>
                                          <p:attrName>style.visibility</p:attrName>
                                        </p:attrNameLst>
                                      </p:cBhvr>
                                      <p:to>
                                        <p:strVal val="visible"/>
                                      </p:to>
                                    </p:set>
                                    <p:anim calcmode="lin" valueType="num">
                                      <p:cBhvr>
                                        <p:cTn id="29" dur="500" fill="hold"/>
                                        <p:tgtEl>
                                          <p:spTgt spid="23"/>
                                        </p:tgtEl>
                                        <p:attrNameLst>
                                          <p:attrName>ppt_w</p:attrName>
                                        </p:attrNameLst>
                                      </p:cBhvr>
                                      <p:tavLst>
                                        <p:tav tm="0">
                                          <p:val>
                                            <p:fltVal val="0"/>
                                          </p:val>
                                        </p:tav>
                                        <p:tav tm="100000">
                                          <p:val>
                                            <p:strVal val="#ppt_w"/>
                                          </p:val>
                                        </p:tav>
                                      </p:tavLst>
                                    </p:anim>
                                    <p:anim calcmode="lin" valueType="num">
                                      <p:cBhvr>
                                        <p:cTn id="30" dur="500" fill="hold"/>
                                        <p:tgtEl>
                                          <p:spTgt spid="23"/>
                                        </p:tgtEl>
                                        <p:attrNameLst>
                                          <p:attrName>ppt_h</p:attrName>
                                        </p:attrNameLst>
                                      </p:cBhvr>
                                      <p:tavLst>
                                        <p:tav tm="0">
                                          <p:val>
                                            <p:fltVal val="0"/>
                                          </p:val>
                                        </p:tav>
                                        <p:tav tm="100000">
                                          <p:val>
                                            <p:strVal val="#ppt_h"/>
                                          </p:val>
                                        </p:tav>
                                      </p:tavLst>
                                    </p:anim>
                                    <p:animEffect transition="in" filter="fade">
                                      <p:cBhvr>
                                        <p:cTn id="31"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61" grpId="0"/>
      <p:bldP spid="2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29"/>
        <p:cNvGrpSpPr/>
        <p:nvPr/>
      </p:nvGrpSpPr>
      <p:grpSpPr>
        <a:xfrm>
          <a:off x="0" y="0"/>
          <a:ext cx="0" cy="0"/>
          <a:chOff x="0" y="0"/>
          <a:chExt cx="0" cy="0"/>
        </a:xfrm>
      </p:grpSpPr>
      <p:sp>
        <p:nvSpPr>
          <p:cNvPr id="106" name="TextBox 105"/>
          <p:cNvSpPr txBox="1"/>
          <p:nvPr/>
        </p:nvSpPr>
        <p:spPr>
          <a:xfrm>
            <a:off x="971550" y="1104098"/>
            <a:ext cx="3907703" cy="3416320"/>
          </a:xfrm>
          <a:prstGeom prst="rect">
            <a:avLst/>
          </a:prstGeom>
          <a:noFill/>
        </p:spPr>
        <p:txBody>
          <a:bodyPr wrap="square" rtlCol="0">
            <a:spAutoFit/>
          </a:bodyPr>
          <a:lstStyle/>
          <a:p>
            <a:pPr algn="justLow" rtl="1">
              <a:lnSpc>
                <a:spcPct val="150000"/>
              </a:lnSpc>
            </a:pPr>
            <a:r>
              <a:rPr lang="ar-LB" sz="1800" dirty="0">
                <a:latin typeface="29LT Adir" panose="00000506000000000000" pitchFamily="50" charset="-78"/>
                <a:cs typeface="29LT Adir" panose="00000506000000000000" pitchFamily="50" charset="-78"/>
              </a:rPr>
              <a:t>"تنشط الأيادي الأجنبية لفرض المشكلات، والآلام، والصّعاب على المسلمين، وتشديد هذه المصائب عليهم. في حين لو وُجدت مجموعة من المفكّرين، والعلماء، وأهل الثقافة والأدب تتعامل مع قلوب الشعوب المسلمة وأفكارها، وخصّصت وقتًا وأبرزت شجاعة واستخدمت فنّ التّبيين بالنحو الصحيح، فإنّ إرادة الشعوب وقواهم ستزيل هذه المشكلات والصعاب".</a:t>
            </a:r>
          </a:p>
        </p:txBody>
      </p:sp>
      <p:sp>
        <p:nvSpPr>
          <p:cNvPr id="108" name="Rectangle 107"/>
          <p:cNvSpPr/>
          <p:nvPr/>
        </p:nvSpPr>
        <p:spPr>
          <a:xfrm rot="16200000">
            <a:off x="8064469" y="1687837"/>
            <a:ext cx="1327608" cy="307777"/>
          </a:xfrm>
          <a:prstGeom prst="rect">
            <a:avLst/>
          </a:prstGeom>
        </p:spPr>
        <p:txBody>
          <a:bodyPr wrap="none">
            <a:spAutoFit/>
          </a:bodyPr>
          <a:lstStyle/>
          <a:p>
            <a:pPr lvl="0" algn="justLow"/>
            <a:r>
              <a:rPr lang="ar-LB" kern="1200" dirty="0" smtClean="0">
                <a:solidFill>
                  <a:srgbClr val="509195"/>
                </a:solidFill>
                <a:latin typeface="29LT Adir ExtraBold" panose="00000906000000000000" pitchFamily="50" charset="-78"/>
                <a:cs typeface="29LT Adir ExtraBold" panose="00000906000000000000" pitchFamily="50" charset="-78"/>
              </a:rPr>
              <a:t>أهميّة جهاد التبيين</a:t>
            </a:r>
            <a:endParaRPr lang="ar-LB" kern="1200" dirty="0">
              <a:solidFill>
                <a:srgbClr val="509195"/>
              </a:solidFill>
              <a:latin typeface="29LT Adir ExtraBold" panose="00000906000000000000" pitchFamily="50" charset="-78"/>
              <a:cs typeface="29LT Adir ExtraBold" panose="00000906000000000000" pitchFamily="50" charset="-78"/>
            </a:endParaRPr>
          </a:p>
        </p:txBody>
      </p:sp>
      <p:sp>
        <p:nvSpPr>
          <p:cNvPr id="110" name="Google Shape;1229;p51"/>
          <p:cNvSpPr/>
          <p:nvPr/>
        </p:nvSpPr>
        <p:spPr>
          <a:xfrm>
            <a:off x="5573487" y="1871600"/>
            <a:ext cx="1205137" cy="12049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endParaRPr dirty="0"/>
          </a:p>
        </p:txBody>
      </p:sp>
      <p:grpSp>
        <p:nvGrpSpPr>
          <p:cNvPr id="111" name="Group 110"/>
          <p:cNvGrpSpPr/>
          <p:nvPr/>
        </p:nvGrpSpPr>
        <p:grpSpPr>
          <a:xfrm rot="5400000">
            <a:off x="5310393" y="1612132"/>
            <a:ext cx="1417252" cy="1724441"/>
            <a:chOff x="2189386" y="1038789"/>
            <a:chExt cx="1007003" cy="1225271"/>
          </a:xfrm>
          <a:solidFill>
            <a:srgbClr val="509195"/>
          </a:solidFill>
        </p:grpSpPr>
        <p:sp>
          <p:nvSpPr>
            <p:cNvPr id="112" name="Google Shape;1226;p51"/>
            <p:cNvSpPr/>
            <p:nvPr/>
          </p:nvSpPr>
          <p:spPr>
            <a:xfrm>
              <a:off x="2189386" y="1038789"/>
              <a:ext cx="1007003" cy="1176111"/>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227;p51"/>
            <p:cNvSpPr/>
            <p:nvPr/>
          </p:nvSpPr>
          <p:spPr>
            <a:xfrm>
              <a:off x="2554650" y="2104069"/>
              <a:ext cx="277837" cy="159991"/>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 name="Rectangle 113"/>
          <p:cNvSpPr/>
          <p:nvPr/>
        </p:nvSpPr>
        <p:spPr>
          <a:xfrm>
            <a:off x="2200275" y="654241"/>
            <a:ext cx="2678978" cy="400110"/>
          </a:xfrm>
          <a:prstGeom prst="rect">
            <a:avLst/>
          </a:prstGeom>
        </p:spPr>
        <p:txBody>
          <a:bodyPr wrap="square">
            <a:spAutoFit/>
          </a:bodyPr>
          <a:lstStyle/>
          <a:p>
            <a:pPr algn="justLow" rtl="1"/>
            <a:r>
              <a:rPr lang="ar-LB" sz="2000" b="1" dirty="0">
                <a:solidFill>
                  <a:schemeClr val="accent5">
                    <a:lumMod val="50000"/>
                  </a:schemeClr>
                </a:solidFill>
                <a:latin typeface="29LT Adir" panose="00000506000000000000" pitchFamily="50" charset="-78"/>
                <a:cs typeface="29LT Adir" panose="00000506000000000000" pitchFamily="50" charset="-78"/>
              </a:rPr>
              <a:t>القضاء على المشاكل: </a:t>
            </a:r>
            <a:endParaRPr lang="en-US" sz="2000" b="1" dirty="0">
              <a:solidFill>
                <a:schemeClr val="accent5">
                  <a:lumMod val="50000"/>
                </a:schemeClr>
              </a:solidFill>
              <a:latin typeface="29LT Adir" panose="00000506000000000000" pitchFamily="50" charset="-78"/>
              <a:cs typeface="29LT Adir" panose="00000506000000000000" pitchFamily="50" charset="-78"/>
            </a:endParaRPr>
          </a:p>
        </p:txBody>
      </p:sp>
      <p:grpSp>
        <p:nvGrpSpPr>
          <p:cNvPr id="33" name="Google Shape;11555;p70"/>
          <p:cNvGrpSpPr/>
          <p:nvPr/>
        </p:nvGrpSpPr>
        <p:grpSpPr>
          <a:xfrm>
            <a:off x="5807869" y="2139649"/>
            <a:ext cx="731832" cy="731761"/>
            <a:chOff x="7976174" y="2925108"/>
            <a:chExt cx="334666" cy="334634"/>
          </a:xfrm>
          <a:solidFill>
            <a:srgbClr val="224253"/>
          </a:solidFill>
        </p:grpSpPr>
        <p:sp>
          <p:nvSpPr>
            <p:cNvPr id="34" name="Google Shape;11556;p7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35" name="Google Shape;11557;p7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36" name="Google Shape;11558;p7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37" name="Google Shape;11559;p7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38" name="Google Shape;11560;p7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39" name="Google Shape;11561;p7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40" name="Google Shape;11562;p7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41" name="Google Shape;11563;p7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sp>
          <p:nvSpPr>
            <p:cNvPr id="42" name="Google Shape;11564;p7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a:spcBef>
                  <a:spcPts val="0"/>
                </a:spcBef>
                <a:spcAft>
                  <a:spcPts val="0"/>
                </a:spcAft>
                <a:buNone/>
              </a:pPr>
              <a:endParaRPr/>
            </a:p>
          </p:txBody>
        </p:sp>
      </p:grpSp>
      <p:cxnSp>
        <p:nvCxnSpPr>
          <p:cNvPr id="115" name="Straight Connector 114"/>
          <p:cNvCxnSpPr/>
          <p:nvPr/>
        </p:nvCxnSpPr>
        <p:spPr>
          <a:xfrm>
            <a:off x="8522494" y="2531979"/>
            <a:ext cx="450056" cy="0"/>
          </a:xfrm>
          <a:prstGeom prst="line">
            <a:avLst/>
          </a:prstGeom>
          <a:ln w="19050">
            <a:solidFill>
              <a:srgbClr val="509195"/>
            </a:solidFill>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971550" y="4418200"/>
            <a:ext cx="1196160" cy="303929"/>
          </a:xfrm>
          <a:prstGeom prst="rect">
            <a:avLst/>
          </a:prstGeom>
        </p:spPr>
        <p:txBody>
          <a:bodyPr wrap="none">
            <a:spAutoFit/>
          </a:bodyPr>
          <a:lstStyle/>
          <a:p>
            <a:pPr algn="justLow" rtl="1">
              <a:lnSpc>
                <a:spcPct val="150000"/>
              </a:lnSpc>
            </a:pPr>
            <a:r>
              <a:rPr lang="ar-LB" sz="1000" dirty="0">
                <a:solidFill>
                  <a:schemeClr val="accent5">
                    <a:lumMod val="75000"/>
                  </a:schemeClr>
                </a:solidFill>
                <a:latin typeface="29LT Adir" panose="00000506000000000000" pitchFamily="50" charset="-78"/>
                <a:cs typeface="29LT Adir" panose="00000506000000000000" pitchFamily="50" charset="-78"/>
              </a:rPr>
              <a:t>الإمام الخامنئي </a:t>
            </a:r>
            <a:r>
              <a:rPr lang="ar-LB" sz="800" dirty="0">
                <a:solidFill>
                  <a:schemeClr val="accent5">
                    <a:lumMod val="75000"/>
                  </a:schemeClr>
                </a:solidFill>
                <a:latin typeface="29LT Adir" panose="00000506000000000000" pitchFamily="50" charset="-78"/>
                <a:cs typeface="29LT Adir" panose="00000506000000000000" pitchFamily="50" charset="-78"/>
              </a:rPr>
              <a:t>(دام ظله</a:t>
            </a:r>
            <a:r>
              <a:rPr lang="ar-LB" sz="800" dirty="0" smtClean="0">
                <a:solidFill>
                  <a:schemeClr val="accent5">
                    <a:lumMod val="75000"/>
                  </a:schemeClr>
                </a:solidFill>
                <a:latin typeface="29LT Adir" panose="00000506000000000000" pitchFamily="50" charset="-78"/>
                <a:cs typeface="29LT Adir" panose="00000506000000000000" pitchFamily="50" charset="-78"/>
              </a:rPr>
              <a:t>)</a:t>
            </a:r>
            <a:endParaRPr lang="ar-LB" sz="800" dirty="0">
              <a:solidFill>
                <a:schemeClr val="accent5">
                  <a:lumMod val="75000"/>
                </a:schemeClr>
              </a:solidFill>
              <a:latin typeface="29LT Adir" panose="00000506000000000000" pitchFamily="50" charset="-78"/>
              <a:cs typeface="29LT Adir" panose="00000506000000000000" pitchFamily="50" charset="-78"/>
            </a:endParaRP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4"/>
                                        </p:tgtEl>
                                        <p:attrNameLst>
                                          <p:attrName>style.visibility</p:attrName>
                                        </p:attrNameLst>
                                      </p:cBhvr>
                                      <p:to>
                                        <p:strVal val="visible"/>
                                      </p:to>
                                    </p:set>
                                    <p:anim calcmode="lin" valueType="num">
                                      <p:cBhvr>
                                        <p:cTn id="7" dur="500" fill="hold"/>
                                        <p:tgtEl>
                                          <p:spTgt spid="114"/>
                                        </p:tgtEl>
                                        <p:attrNameLst>
                                          <p:attrName>ppt_w</p:attrName>
                                        </p:attrNameLst>
                                      </p:cBhvr>
                                      <p:tavLst>
                                        <p:tav tm="0">
                                          <p:val>
                                            <p:fltVal val="0"/>
                                          </p:val>
                                        </p:tav>
                                        <p:tav tm="100000">
                                          <p:val>
                                            <p:strVal val="#ppt_w"/>
                                          </p:val>
                                        </p:tav>
                                      </p:tavLst>
                                    </p:anim>
                                    <p:anim calcmode="lin" valueType="num">
                                      <p:cBhvr>
                                        <p:cTn id="8" dur="500" fill="hold"/>
                                        <p:tgtEl>
                                          <p:spTgt spid="114"/>
                                        </p:tgtEl>
                                        <p:attrNameLst>
                                          <p:attrName>ppt_h</p:attrName>
                                        </p:attrNameLst>
                                      </p:cBhvr>
                                      <p:tavLst>
                                        <p:tav tm="0">
                                          <p:val>
                                            <p:fltVal val="0"/>
                                          </p:val>
                                        </p:tav>
                                        <p:tav tm="100000">
                                          <p:val>
                                            <p:strVal val="#ppt_h"/>
                                          </p:val>
                                        </p:tav>
                                      </p:tavLst>
                                    </p:anim>
                                    <p:animEffect transition="in" filter="fade">
                                      <p:cBhvr>
                                        <p:cTn id="9" dur="500"/>
                                        <p:tgtEl>
                                          <p:spTgt spid="114"/>
                                        </p:tgtEl>
                                      </p:cBhvr>
                                    </p:animEffect>
                                  </p:childTnLst>
                                </p:cTn>
                              </p:par>
                            </p:childTnLst>
                          </p:cTn>
                        </p:par>
                        <p:par>
                          <p:cTn id="10" fill="hold">
                            <p:stCondLst>
                              <p:cond delay="500"/>
                            </p:stCondLst>
                            <p:childTnLst>
                              <p:par>
                                <p:cTn id="11" presetID="21" presetClass="entr" presetSubtype="1" fill="hold" nodeType="after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wheel(1)">
                                      <p:cBhvr>
                                        <p:cTn id="13" dur="750"/>
                                        <p:tgtEl>
                                          <p:spTgt spid="111"/>
                                        </p:tgtEl>
                                      </p:cBhvr>
                                    </p:animEffect>
                                  </p:childTnLst>
                                </p:cTn>
                              </p:par>
                            </p:childTnLst>
                          </p:cTn>
                        </p:par>
                        <p:par>
                          <p:cTn id="14" fill="hold">
                            <p:stCondLst>
                              <p:cond delay="1250"/>
                            </p:stCondLst>
                            <p:childTnLst>
                              <p:par>
                                <p:cTn id="15" presetID="53" presetClass="entr" presetSubtype="16" fill="hold" nodeType="after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p:cTn id="17" dur="500" fill="hold"/>
                                        <p:tgtEl>
                                          <p:spTgt spid="33"/>
                                        </p:tgtEl>
                                        <p:attrNameLst>
                                          <p:attrName>ppt_w</p:attrName>
                                        </p:attrNameLst>
                                      </p:cBhvr>
                                      <p:tavLst>
                                        <p:tav tm="0">
                                          <p:val>
                                            <p:fltVal val="0"/>
                                          </p:val>
                                        </p:tav>
                                        <p:tav tm="100000">
                                          <p:val>
                                            <p:strVal val="#ppt_w"/>
                                          </p:val>
                                        </p:tav>
                                      </p:tavLst>
                                    </p:anim>
                                    <p:anim calcmode="lin" valueType="num">
                                      <p:cBhvr>
                                        <p:cTn id="18" dur="500" fill="hold"/>
                                        <p:tgtEl>
                                          <p:spTgt spid="33"/>
                                        </p:tgtEl>
                                        <p:attrNameLst>
                                          <p:attrName>ppt_h</p:attrName>
                                        </p:attrNameLst>
                                      </p:cBhvr>
                                      <p:tavLst>
                                        <p:tav tm="0">
                                          <p:val>
                                            <p:fltVal val="0"/>
                                          </p:val>
                                        </p:tav>
                                        <p:tav tm="100000">
                                          <p:val>
                                            <p:strVal val="#ppt_h"/>
                                          </p:val>
                                        </p:tav>
                                      </p:tavLst>
                                    </p:anim>
                                    <p:animEffect transition="in" filter="fade">
                                      <p:cBhvr>
                                        <p:cTn id="19" dur="500"/>
                                        <p:tgtEl>
                                          <p:spTgt spid="33"/>
                                        </p:tgtEl>
                                      </p:cBhvr>
                                    </p:animEffect>
                                  </p:childTnLst>
                                </p:cTn>
                              </p:par>
                            </p:childTnLst>
                          </p:cTn>
                        </p:par>
                        <p:par>
                          <p:cTn id="20" fill="hold">
                            <p:stCondLst>
                              <p:cond delay="1750"/>
                            </p:stCondLst>
                            <p:childTnLst>
                              <p:par>
                                <p:cTn id="21" presetID="53" presetClass="entr" presetSubtype="16" fill="hold" grpId="0" nodeType="afterEffect">
                                  <p:stCondLst>
                                    <p:cond delay="0"/>
                                  </p:stCondLst>
                                  <p:childTnLst>
                                    <p:set>
                                      <p:cBhvr>
                                        <p:cTn id="22" dur="1" fill="hold">
                                          <p:stCondLst>
                                            <p:cond delay="0"/>
                                          </p:stCondLst>
                                        </p:cTn>
                                        <p:tgtEl>
                                          <p:spTgt spid="106"/>
                                        </p:tgtEl>
                                        <p:attrNameLst>
                                          <p:attrName>style.visibility</p:attrName>
                                        </p:attrNameLst>
                                      </p:cBhvr>
                                      <p:to>
                                        <p:strVal val="visible"/>
                                      </p:to>
                                    </p:set>
                                    <p:anim calcmode="lin" valueType="num">
                                      <p:cBhvr>
                                        <p:cTn id="23" dur="500" fill="hold"/>
                                        <p:tgtEl>
                                          <p:spTgt spid="106"/>
                                        </p:tgtEl>
                                        <p:attrNameLst>
                                          <p:attrName>ppt_w</p:attrName>
                                        </p:attrNameLst>
                                      </p:cBhvr>
                                      <p:tavLst>
                                        <p:tav tm="0">
                                          <p:val>
                                            <p:fltVal val="0"/>
                                          </p:val>
                                        </p:tav>
                                        <p:tav tm="100000">
                                          <p:val>
                                            <p:strVal val="#ppt_w"/>
                                          </p:val>
                                        </p:tav>
                                      </p:tavLst>
                                    </p:anim>
                                    <p:anim calcmode="lin" valueType="num">
                                      <p:cBhvr>
                                        <p:cTn id="24" dur="500" fill="hold"/>
                                        <p:tgtEl>
                                          <p:spTgt spid="106"/>
                                        </p:tgtEl>
                                        <p:attrNameLst>
                                          <p:attrName>ppt_h</p:attrName>
                                        </p:attrNameLst>
                                      </p:cBhvr>
                                      <p:tavLst>
                                        <p:tav tm="0">
                                          <p:val>
                                            <p:fltVal val="0"/>
                                          </p:val>
                                        </p:tav>
                                        <p:tav tm="100000">
                                          <p:val>
                                            <p:strVal val="#ppt_h"/>
                                          </p:val>
                                        </p:tav>
                                      </p:tavLst>
                                    </p:anim>
                                    <p:animEffect transition="in" filter="fade">
                                      <p:cBhvr>
                                        <p:cTn id="25" dur="500"/>
                                        <p:tgtEl>
                                          <p:spTgt spid="106"/>
                                        </p:tgtEl>
                                      </p:cBhvr>
                                    </p:animEffect>
                                  </p:childTnLst>
                                </p:cTn>
                              </p:par>
                            </p:childTnLst>
                          </p:cTn>
                        </p:par>
                        <p:par>
                          <p:cTn id="26" fill="hold">
                            <p:stCondLst>
                              <p:cond delay="2250"/>
                            </p:stCondLst>
                            <p:childTnLst>
                              <p:par>
                                <p:cTn id="27" presetID="53" presetClass="entr" presetSubtype="16" fill="hold" grpId="0" nodeType="afterEffect">
                                  <p:stCondLst>
                                    <p:cond delay="250"/>
                                  </p:stCondLst>
                                  <p:childTnLst>
                                    <p:set>
                                      <p:cBhvr>
                                        <p:cTn id="28" dur="1" fill="hold">
                                          <p:stCondLst>
                                            <p:cond delay="0"/>
                                          </p:stCondLst>
                                        </p:cTn>
                                        <p:tgtEl>
                                          <p:spTgt spid="21"/>
                                        </p:tgtEl>
                                        <p:attrNameLst>
                                          <p:attrName>style.visibility</p:attrName>
                                        </p:attrNameLst>
                                      </p:cBhvr>
                                      <p:to>
                                        <p:strVal val="visible"/>
                                      </p:to>
                                    </p:set>
                                    <p:anim calcmode="lin" valueType="num">
                                      <p:cBhvr>
                                        <p:cTn id="29" dur="500" fill="hold"/>
                                        <p:tgtEl>
                                          <p:spTgt spid="21"/>
                                        </p:tgtEl>
                                        <p:attrNameLst>
                                          <p:attrName>ppt_w</p:attrName>
                                        </p:attrNameLst>
                                      </p:cBhvr>
                                      <p:tavLst>
                                        <p:tav tm="0">
                                          <p:val>
                                            <p:fltVal val="0"/>
                                          </p:val>
                                        </p:tav>
                                        <p:tav tm="100000">
                                          <p:val>
                                            <p:strVal val="#ppt_w"/>
                                          </p:val>
                                        </p:tav>
                                      </p:tavLst>
                                    </p:anim>
                                    <p:anim calcmode="lin" valueType="num">
                                      <p:cBhvr>
                                        <p:cTn id="30" dur="500" fill="hold"/>
                                        <p:tgtEl>
                                          <p:spTgt spid="21"/>
                                        </p:tgtEl>
                                        <p:attrNameLst>
                                          <p:attrName>ppt_h</p:attrName>
                                        </p:attrNameLst>
                                      </p:cBhvr>
                                      <p:tavLst>
                                        <p:tav tm="0">
                                          <p:val>
                                            <p:fltVal val="0"/>
                                          </p:val>
                                        </p:tav>
                                        <p:tav tm="100000">
                                          <p:val>
                                            <p:strVal val="#ppt_h"/>
                                          </p:val>
                                        </p:tav>
                                      </p:tavLst>
                                    </p:anim>
                                    <p:animEffect transition="in" filter="fade">
                                      <p:cBhvr>
                                        <p:cTn id="31"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14" grpId="0"/>
      <p:bldP spid="21" grpId="0"/>
    </p:bldLst>
  </p:timing>
</p:sld>
</file>

<file path=ppt/theme/theme1.xml><?xml version="1.0" encoding="utf-8"?>
<a:theme xmlns:a="http://schemas.openxmlformats.org/drawingml/2006/main" name="Mass Media Marketing Plan">
  <a:themeElements>
    <a:clrScheme name="Simple Light">
      <a:dk1>
        <a:srgbClr val="E79898"/>
      </a:dk1>
      <a:lt1>
        <a:srgbClr val="CE9FBC"/>
      </a:lt1>
      <a:dk2>
        <a:srgbClr val="92CCCA"/>
      </a:dk2>
      <a:lt2>
        <a:srgbClr val="224253"/>
      </a:lt2>
      <a:accent1>
        <a:srgbClr val="F8E6DC"/>
      </a:accent1>
      <a:accent2>
        <a:srgbClr val="224253"/>
      </a:accent2>
      <a:accent3>
        <a:srgbClr val="509195"/>
      </a:accent3>
      <a:accent4>
        <a:srgbClr val="92CCCA"/>
      </a:accent4>
      <a:accent5>
        <a:srgbClr val="CE9FBC"/>
      </a:accent5>
      <a:accent6>
        <a:srgbClr val="AA88A1"/>
      </a:accent6>
      <a:hlink>
        <a:srgbClr val="22425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3557</TotalTime>
  <Words>4092</Words>
  <Application>Microsoft Office PowerPoint</Application>
  <PresentationFormat>On-screen Show (16:9)</PresentationFormat>
  <Paragraphs>283</Paragraphs>
  <Slides>64</Slides>
  <Notes>64</Notes>
  <HiddenSlides>0</HiddenSlides>
  <MMClips>1</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64</vt:i4>
      </vt:variant>
    </vt:vector>
  </HeadingPairs>
  <TitlesOfParts>
    <vt:vector size="70" baseType="lpstr">
      <vt:lpstr>DM Sans</vt:lpstr>
      <vt:lpstr>Abril Fatface</vt:lpstr>
      <vt:lpstr>29LT Adir</vt:lpstr>
      <vt:lpstr>29LT Adir ExtraBold</vt:lpstr>
      <vt:lpstr>Arial</vt:lpstr>
      <vt:lpstr>Mass Media Marketing Plan</vt:lpstr>
      <vt:lpstr>PowerPoint Presentation</vt:lpstr>
      <vt:lpstr>PowerPoint Presentation</vt:lpstr>
      <vt:lpstr>01</vt:lpstr>
      <vt:lpstr>PowerPoint Presentation</vt:lpstr>
      <vt:lpstr>02</vt:lpstr>
      <vt:lpstr>PowerPoint Presentation</vt:lpstr>
      <vt:lpstr>PowerPoint Presentation</vt:lpstr>
      <vt:lpstr>PowerPoint Presentation</vt:lpstr>
      <vt:lpstr>PowerPoint Presentation</vt:lpstr>
      <vt:lpstr>PowerPoint Presentation</vt:lpstr>
      <vt:lpstr>03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MASS MEDIA</dc:title>
  <dc:creator>user</dc:creator>
  <cp:lastModifiedBy>user</cp:lastModifiedBy>
  <cp:revision>295</cp:revision>
  <dcterms:modified xsi:type="dcterms:W3CDTF">2023-10-26T10:56:39Z</dcterms:modified>
</cp:coreProperties>
</file>